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emf" ContentType="image/x-em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5"/>
  </p:notesMasterIdLst>
  <p:handoutMasterIdLst>
    <p:handoutMasterId r:id="rId43"/>
  </p:handoutMasterIdLst>
  <p:sldIdLst>
    <p:sldId id="555" r:id="rId3"/>
    <p:sldId id="529" r:id="rId4"/>
    <p:sldId id="663" r:id="rId5"/>
    <p:sldId id="716" r:id="rId6"/>
    <p:sldId id="717" r:id="rId7"/>
    <p:sldId id="579" r:id="rId8"/>
    <p:sldId id="518" r:id="rId9"/>
    <p:sldId id="564" r:id="rId10"/>
    <p:sldId id="582" r:id="rId11"/>
    <p:sldId id="618" r:id="rId12"/>
    <p:sldId id="619" r:id="rId13"/>
    <p:sldId id="620" r:id="rId14"/>
    <p:sldId id="621" r:id="rId15"/>
    <p:sldId id="622" r:id="rId16"/>
    <p:sldId id="626" r:id="rId17"/>
    <p:sldId id="808" r:id="rId18"/>
    <p:sldId id="749" r:id="rId19"/>
    <p:sldId id="600" r:id="rId20"/>
    <p:sldId id="787" r:id="rId21"/>
    <p:sldId id="601" r:id="rId22"/>
    <p:sldId id="602" r:id="rId23"/>
    <p:sldId id="604" r:id="rId24"/>
    <p:sldId id="608" r:id="rId26"/>
    <p:sldId id="610" r:id="rId27"/>
    <p:sldId id="613" r:id="rId28"/>
    <p:sldId id="627" r:id="rId29"/>
    <p:sldId id="656" r:id="rId30"/>
    <p:sldId id="614" r:id="rId31"/>
    <p:sldId id="625" r:id="rId32"/>
    <p:sldId id="777" r:id="rId33"/>
    <p:sldId id="646" r:id="rId34"/>
    <p:sldId id="580" r:id="rId35"/>
    <p:sldId id="769" r:id="rId36"/>
    <p:sldId id="770" r:id="rId37"/>
    <p:sldId id="581" r:id="rId38"/>
    <p:sldId id="652" r:id="rId39"/>
    <p:sldId id="653" r:id="rId40"/>
    <p:sldId id="650" r:id="rId41"/>
    <p:sldId id="542" r:id="rId42"/>
  </p:sldIdLst>
  <p:sldSz cx="9906000" cy="6858000" type="A4"/>
  <p:notesSz cx="6623050" cy="9810750"/>
  <p:defaultTextStyle>
    <a:defPPr>
      <a:defRPr lang="en-US"/>
    </a:defPPr>
    <a:lvl1pPr marL="0" lvl="0" indent="0" algn="l" defTabSz="914400" rtl="0" eaLnBrk="0" fontAlgn="base" latinLnBrk="0" hangingPunct="0">
      <a:lnSpc>
        <a:spcPct val="100000"/>
      </a:lnSpc>
      <a:spcBef>
        <a:spcPct val="0"/>
      </a:spcBef>
      <a:spcAft>
        <a:spcPct val="0"/>
      </a:spcAft>
      <a:buNone/>
      <a:defRPr sz="2400" b="0" i="0" u="none" kern="1200" baseline="0">
        <a:solidFill>
          <a:schemeClr val="tx2"/>
        </a:solidFill>
        <a:latin typeface="Symbol" pitchFamily="1" charset="2"/>
        <a:ea typeface="MS PGothic" pitchFamily="34" charset="-128"/>
        <a:cs typeface="+mn-cs"/>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2"/>
        </a:solidFill>
        <a:latin typeface="Symbol" pitchFamily="1" charset="2"/>
        <a:ea typeface="MS PGothic" pitchFamily="34" charset="-128"/>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2"/>
        </a:solidFill>
        <a:latin typeface="Symbol" pitchFamily="1" charset="2"/>
        <a:ea typeface="MS PGothic" pitchFamily="34" charset="-128"/>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2"/>
        </a:solidFill>
        <a:latin typeface="Symbol" pitchFamily="1" charset="2"/>
        <a:ea typeface="MS PGothic" pitchFamily="34" charset="-128"/>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2"/>
        </a:solidFill>
        <a:latin typeface="Symbol" pitchFamily="1" charset="2"/>
        <a:ea typeface="MS PGothic" pitchFamily="34" charset="-128"/>
        <a:cs typeface="+mn-cs"/>
      </a:defRPr>
    </a:lvl5pPr>
    <a:lvl6pPr marL="2286000" lvl="5" indent="0" algn="l" defTabSz="914400" rtl="0" eaLnBrk="0" fontAlgn="base" latinLnBrk="0" hangingPunct="0">
      <a:lnSpc>
        <a:spcPct val="100000"/>
      </a:lnSpc>
      <a:spcBef>
        <a:spcPct val="0"/>
      </a:spcBef>
      <a:spcAft>
        <a:spcPct val="0"/>
      </a:spcAft>
      <a:buNone/>
      <a:defRPr sz="2400" b="0" i="0" u="none" kern="1200" baseline="0">
        <a:solidFill>
          <a:schemeClr val="tx2"/>
        </a:solidFill>
        <a:latin typeface="Symbol" pitchFamily="1" charset="2"/>
        <a:ea typeface="MS PGothic" pitchFamily="34" charset="-128"/>
        <a:cs typeface="+mn-cs"/>
      </a:defRPr>
    </a:lvl6pPr>
    <a:lvl7pPr marL="2743200" lvl="6" indent="0" algn="l" defTabSz="914400" rtl="0" eaLnBrk="0" fontAlgn="base" latinLnBrk="0" hangingPunct="0">
      <a:lnSpc>
        <a:spcPct val="100000"/>
      </a:lnSpc>
      <a:spcBef>
        <a:spcPct val="0"/>
      </a:spcBef>
      <a:spcAft>
        <a:spcPct val="0"/>
      </a:spcAft>
      <a:buNone/>
      <a:defRPr sz="2400" b="0" i="0" u="none" kern="1200" baseline="0">
        <a:solidFill>
          <a:schemeClr val="tx2"/>
        </a:solidFill>
        <a:latin typeface="Symbol" pitchFamily="1" charset="2"/>
        <a:ea typeface="MS PGothic" pitchFamily="34" charset="-128"/>
        <a:cs typeface="+mn-cs"/>
      </a:defRPr>
    </a:lvl7pPr>
    <a:lvl8pPr marL="3200400" lvl="7" indent="0" algn="l" defTabSz="914400" rtl="0" eaLnBrk="0" fontAlgn="base" latinLnBrk="0" hangingPunct="0">
      <a:lnSpc>
        <a:spcPct val="100000"/>
      </a:lnSpc>
      <a:spcBef>
        <a:spcPct val="0"/>
      </a:spcBef>
      <a:spcAft>
        <a:spcPct val="0"/>
      </a:spcAft>
      <a:buNone/>
      <a:defRPr sz="2400" b="0" i="0" u="none" kern="1200" baseline="0">
        <a:solidFill>
          <a:schemeClr val="tx2"/>
        </a:solidFill>
        <a:latin typeface="Symbol" pitchFamily="1" charset="2"/>
        <a:ea typeface="MS PGothic" pitchFamily="34" charset="-128"/>
        <a:cs typeface="+mn-cs"/>
      </a:defRPr>
    </a:lvl8pPr>
    <a:lvl9pPr marL="3657600" lvl="8" indent="0" algn="l" defTabSz="914400" rtl="0" eaLnBrk="0" fontAlgn="base" latinLnBrk="0" hangingPunct="0">
      <a:lnSpc>
        <a:spcPct val="100000"/>
      </a:lnSpc>
      <a:spcBef>
        <a:spcPct val="0"/>
      </a:spcBef>
      <a:spcAft>
        <a:spcPct val="0"/>
      </a:spcAft>
      <a:buNone/>
      <a:defRPr sz="2400" b="0" i="0" u="none" kern="1200" baseline="0">
        <a:solidFill>
          <a:schemeClr val="tx2"/>
        </a:solidFill>
        <a:latin typeface="Symbol" pitchFamily="1" charset="2"/>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282"/>
    <p:restoredTop sz="91310"/>
  </p:normalViewPr>
  <p:slideViewPr>
    <p:cSldViewPr snapToGrid="0" showGuides="1">
      <p:cViewPr varScale="1">
        <p:scale>
          <a:sx n="107" d="100"/>
          <a:sy n="107" d="100"/>
        </p:scale>
        <p:origin x="1408" y="168"/>
      </p:cViewPr>
      <p:guideLst>
        <p:guide orient="horz" pos="2160"/>
        <p:guide pos="3118"/>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9845"/>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37218" name="Rectangle 2"/>
          <p:cNvSpPr>
            <a:spLocks noGrp="1" noChangeArrowheads="1"/>
          </p:cNvSpPr>
          <p:nvPr>
            <p:ph type="hdr" sz="quarter"/>
          </p:nvPr>
        </p:nvSpPr>
        <p:spPr bwMode="auto">
          <a:xfrm>
            <a:off x="0" y="0"/>
            <a:ext cx="2847975" cy="455613"/>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solidFill>
                  <a:schemeClr val="tx1"/>
                </a:solidFill>
                <a:latin typeface="Tahoma" panose="020B0604030504040204" pitchFamily="1" charset="0"/>
                <a:ea typeface="Gulim" pitchFamily="34" charset="-127"/>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ko-KR" sz="1200" b="0" i="0" u="none" strike="noStrike" kern="1200" cap="none" spc="0" normalizeH="0" baseline="0" noProof="0">
              <a:ln>
                <a:noFill/>
              </a:ln>
              <a:solidFill>
                <a:schemeClr val="tx1"/>
              </a:solidFill>
              <a:effectLst/>
              <a:uLnTx/>
              <a:uFillTx/>
              <a:latin typeface="Tahoma" panose="020B0604030504040204" pitchFamily="1" charset="0"/>
              <a:ea typeface="Gulim" pitchFamily="34" charset="-127"/>
              <a:cs typeface="+mn-cs"/>
            </a:endParaRPr>
          </a:p>
        </p:txBody>
      </p:sp>
      <p:sp>
        <p:nvSpPr>
          <p:cNvPr id="137219" name="Rectangle 3"/>
          <p:cNvSpPr>
            <a:spLocks noGrp="1" noChangeArrowheads="1"/>
          </p:cNvSpPr>
          <p:nvPr>
            <p:ph type="dt" sz="quarter" idx="1"/>
          </p:nvPr>
        </p:nvSpPr>
        <p:spPr bwMode="auto">
          <a:xfrm>
            <a:off x="3748088" y="0"/>
            <a:ext cx="2847975" cy="455613"/>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solidFill>
                  <a:schemeClr val="tx1"/>
                </a:solidFill>
                <a:latin typeface="Tahoma" panose="020B0604030504040204" pitchFamily="1" charset="0"/>
                <a:ea typeface="Gulim" pitchFamily="34" charset="-127"/>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ko-KR" sz="1200" b="0" i="0" u="none" strike="noStrike" kern="1200" cap="none" spc="0" normalizeH="0" baseline="0" noProof="0">
              <a:ln>
                <a:noFill/>
              </a:ln>
              <a:solidFill>
                <a:schemeClr val="tx1"/>
              </a:solidFill>
              <a:effectLst/>
              <a:uLnTx/>
              <a:uFillTx/>
              <a:latin typeface="Tahoma" panose="020B0604030504040204" pitchFamily="1" charset="0"/>
              <a:ea typeface="Gulim" pitchFamily="34" charset="-127"/>
              <a:cs typeface="+mn-cs"/>
            </a:endParaRPr>
          </a:p>
        </p:txBody>
      </p:sp>
      <p:sp>
        <p:nvSpPr>
          <p:cNvPr id="137220" name="Rectangle 4"/>
          <p:cNvSpPr>
            <a:spLocks noGrp="1" noChangeArrowheads="1"/>
          </p:cNvSpPr>
          <p:nvPr>
            <p:ph type="ftr" sz="quarter" idx="2"/>
          </p:nvPr>
        </p:nvSpPr>
        <p:spPr bwMode="auto">
          <a:xfrm>
            <a:off x="0" y="9329738"/>
            <a:ext cx="2847975" cy="455613"/>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solidFill>
                  <a:schemeClr val="tx1"/>
                </a:solidFill>
                <a:latin typeface="Tahoma" panose="020B0604030504040204" pitchFamily="1" charset="0"/>
                <a:ea typeface="Gulim" pitchFamily="34" charset="-127"/>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ko-KR" sz="1200" b="0" i="0" u="none" strike="noStrike" kern="1200" cap="none" spc="0" normalizeH="0" baseline="0" noProof="0">
              <a:ln>
                <a:noFill/>
              </a:ln>
              <a:solidFill>
                <a:schemeClr val="tx1"/>
              </a:solidFill>
              <a:effectLst/>
              <a:uLnTx/>
              <a:uFillTx/>
              <a:latin typeface="Tahoma" panose="020B0604030504040204" pitchFamily="1" charset="0"/>
              <a:ea typeface="Gulim" pitchFamily="34" charset="-127"/>
              <a:cs typeface="+mn-cs"/>
            </a:endParaRPr>
          </a:p>
        </p:txBody>
      </p:sp>
      <p:sp>
        <p:nvSpPr>
          <p:cNvPr id="137221" name="Rectangle 5"/>
          <p:cNvSpPr>
            <a:spLocks noGrp="1" noChangeArrowheads="1"/>
          </p:cNvSpPr>
          <p:nvPr>
            <p:ph type="sldNum" sz="quarter" idx="3"/>
          </p:nvPr>
        </p:nvSpPr>
        <p:spPr bwMode="auto">
          <a:xfrm>
            <a:off x="3748088" y="9329738"/>
            <a:ext cx="2847975" cy="455613"/>
          </a:xfrm>
          <a:prstGeom prst="rect">
            <a:avLst/>
          </a:prstGeom>
          <a:noFill/>
          <a:ln w="9525">
            <a:noFill/>
            <a:miter lim="800000"/>
          </a:ln>
          <a:effectLst/>
        </p:spPr>
        <p:txBody>
          <a:bodyPr vert="horz" wrap="square" lIns="91440" tIns="45720" rIns="91440" bIns="45720" numCol="1" anchor="b" anchorCtr="0" compatLnSpc="1"/>
          <a:p>
            <a:pPr lvl="0" algn="r" eaLnBrk="1" hangingPunct="1">
              <a:buNone/>
            </a:pPr>
            <a:fld id="{9A0DB2DC-4C9A-4742-B13C-FB6460FD3503}" type="slidenum">
              <a:rPr lang="ko-KR" altLang="en-US" sz="1200">
                <a:solidFill>
                  <a:schemeClr val="tx1"/>
                </a:solidFill>
                <a:latin typeface="Tahoma" panose="020B0604030504040204" pitchFamily="1" charset="0"/>
                <a:ea typeface="Gulim" pitchFamily="34" charset="-127"/>
              </a:rPr>
            </a:fld>
            <a:endParaRPr lang="ko-KR" altLang="en-US" sz="1200">
              <a:solidFill>
                <a:schemeClr val="tx1"/>
              </a:solidFill>
              <a:latin typeface="Tahoma" panose="020B0604030504040204" pitchFamily="1" charset="0"/>
              <a:ea typeface="Gulim" pitchFamily="34" charset="-127"/>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97282" name="Rectangle 2"/>
          <p:cNvSpPr>
            <a:spLocks noGrp="1" noChangeArrowheads="1"/>
          </p:cNvSpPr>
          <p:nvPr>
            <p:ph type="hdr" sz="quarter"/>
          </p:nvPr>
        </p:nvSpPr>
        <p:spPr bwMode="auto">
          <a:xfrm>
            <a:off x="0" y="0"/>
            <a:ext cx="2870200" cy="490538"/>
          </a:xfrm>
          <a:prstGeom prst="rect">
            <a:avLst/>
          </a:prstGeom>
          <a:noFill/>
          <a:ln w="9525">
            <a:noFill/>
            <a:miter lim="800000"/>
          </a:ln>
          <a:effectLst/>
        </p:spPr>
        <p:txBody>
          <a:bodyPr vert="horz" wrap="square" lIns="90736" tIns="45369" rIns="90736" bIns="45369" numCol="1" anchor="t" anchorCtr="0" compatLnSpc="1"/>
          <a:lstStyle>
            <a:lvl1pPr defTabSz="908050" eaLnBrk="1" fontAlgn="base" hangingPunct="1">
              <a:defRPr sz="1200">
                <a:solidFill>
                  <a:schemeClr val="tx1"/>
                </a:solidFill>
                <a:effectLst/>
                <a:latin typeface="Tahoma" panose="020B0604030504040204" pitchFamily="1" charset="0"/>
                <a:ea typeface="新細明體" charset="0"/>
                <a:cs typeface="新細明體" charset="0"/>
              </a:defRPr>
            </a:lvl1pPr>
          </a:lstStyle>
          <a:p>
            <a:pPr marL="0" marR="0" lvl="0" indent="0" algn="l" defTabSz="908050" rtl="0" eaLnBrk="1" fontAlgn="base" latinLnBrk="0" hangingPunct="1">
              <a:lnSpc>
                <a:spcPct val="100000"/>
              </a:lnSpc>
              <a:spcBef>
                <a:spcPct val="0"/>
              </a:spcBef>
              <a:spcAft>
                <a:spcPct val="0"/>
              </a:spcAft>
              <a:buClrTx/>
              <a:buSzTx/>
              <a:buFontTx/>
              <a:buNone/>
              <a:defRPr/>
            </a:pPr>
            <a:endParaRPr kumimoji="0" lang="de-DE" altLang="zh-TW" sz="12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97283" name="Rectangle 3"/>
          <p:cNvSpPr>
            <a:spLocks noGrp="1" noChangeArrowheads="1"/>
          </p:cNvSpPr>
          <p:nvPr>
            <p:ph type="dt" idx="1"/>
          </p:nvPr>
        </p:nvSpPr>
        <p:spPr bwMode="auto">
          <a:xfrm>
            <a:off x="3752850" y="0"/>
            <a:ext cx="2870200" cy="490538"/>
          </a:xfrm>
          <a:prstGeom prst="rect">
            <a:avLst/>
          </a:prstGeom>
          <a:noFill/>
          <a:ln w="9525">
            <a:noFill/>
            <a:miter lim="800000"/>
          </a:ln>
          <a:effectLst/>
        </p:spPr>
        <p:txBody>
          <a:bodyPr vert="horz" wrap="square" lIns="90736" tIns="45369" rIns="90736" bIns="45369" numCol="1" anchor="t" anchorCtr="0" compatLnSpc="1"/>
          <a:lstStyle>
            <a:lvl1pPr algn="r" defTabSz="908050" eaLnBrk="1" fontAlgn="base" hangingPunct="1">
              <a:defRPr sz="1200">
                <a:solidFill>
                  <a:schemeClr val="tx1"/>
                </a:solidFill>
                <a:effectLst/>
                <a:latin typeface="Tahoma" panose="020B0604030504040204" pitchFamily="1" charset="0"/>
                <a:ea typeface="新細明體" charset="0"/>
                <a:cs typeface="新細明體" charset="0"/>
              </a:defRPr>
            </a:lvl1pPr>
          </a:lstStyle>
          <a:p>
            <a:pPr marL="0" marR="0" lvl="0" indent="0" algn="r" defTabSz="908050" rtl="0" eaLnBrk="1" fontAlgn="base" latinLnBrk="0" hangingPunct="1">
              <a:lnSpc>
                <a:spcPct val="100000"/>
              </a:lnSpc>
              <a:spcBef>
                <a:spcPct val="0"/>
              </a:spcBef>
              <a:spcAft>
                <a:spcPct val="0"/>
              </a:spcAft>
              <a:buClrTx/>
              <a:buSzTx/>
              <a:buFontTx/>
              <a:buNone/>
              <a:defRPr/>
            </a:pPr>
            <a:endParaRPr kumimoji="0" lang="de-DE" altLang="zh-TW" sz="12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15364" name="Rectangle 4"/>
          <p:cNvSpPr>
            <a:spLocks noTextEdit="1"/>
          </p:cNvSpPr>
          <p:nvPr>
            <p:ph type="sldImg" idx="2"/>
          </p:nvPr>
        </p:nvSpPr>
        <p:spPr>
          <a:xfrm>
            <a:off x="655638" y="736600"/>
            <a:ext cx="5314950" cy="3679825"/>
          </a:xfrm>
          <a:prstGeom prst="rect">
            <a:avLst/>
          </a:prstGeom>
          <a:noFill/>
          <a:ln w="9525" cap="flat" cmpd="sng">
            <a:solidFill>
              <a:srgbClr val="000000"/>
            </a:solidFill>
            <a:prstDash val="solid"/>
            <a:miter/>
            <a:headEnd type="none" w="med" len="med"/>
            <a:tailEnd type="none" w="med" len="med"/>
          </a:ln>
        </p:spPr>
      </p:sp>
      <p:sp>
        <p:nvSpPr>
          <p:cNvPr id="97285" name="Rectangle 5"/>
          <p:cNvSpPr>
            <a:spLocks noGrp="1" noChangeArrowheads="1"/>
          </p:cNvSpPr>
          <p:nvPr>
            <p:ph type="body" sz="quarter" idx="3"/>
          </p:nvPr>
        </p:nvSpPr>
        <p:spPr bwMode="auto">
          <a:xfrm>
            <a:off x="882650" y="4659313"/>
            <a:ext cx="4857750" cy="4414838"/>
          </a:xfrm>
          <a:prstGeom prst="rect">
            <a:avLst/>
          </a:prstGeom>
          <a:noFill/>
          <a:ln w="9525">
            <a:noFill/>
            <a:miter lim="800000"/>
          </a:ln>
          <a:effectLst/>
        </p:spPr>
        <p:txBody>
          <a:bodyPr vert="horz" wrap="square" lIns="90736" tIns="45369" rIns="90736" bIns="45369"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de-DE" altLang="zh-TW" sz="1200" b="0" i="0" u="none" strike="noStrike" kern="1200" cap="none" spc="0" normalizeH="0" baseline="0" noProof="0">
                <a:ln>
                  <a:noFill/>
                </a:ln>
                <a:solidFill>
                  <a:schemeClr val="tx1"/>
                </a:solidFill>
                <a:effectLst/>
                <a:uLnTx/>
                <a:uFillTx/>
                <a:latin typeface="Arial" panose="020B0604020202020204" pitchFamily="34" charset="0"/>
                <a:ea typeface="MS PGothic" pitchFamily="34" charset="-128"/>
                <a:cs typeface="MS PGothic" pitchFamily="34" charset="-128"/>
              </a:rPr>
              <a:t>Klicken Sie, um die Formate des Vorlagentextes zu bearbeiten</a:t>
            </a:r>
            <a:endParaRPr kumimoji="1" lang="de-DE" altLang="zh-TW" sz="1200" b="0" i="0" u="none" strike="noStrike" kern="1200" cap="none" spc="0" normalizeH="0" baseline="0" noProof="0">
              <a:ln>
                <a:noFill/>
              </a:ln>
              <a:solidFill>
                <a:schemeClr val="tx1"/>
              </a:solidFill>
              <a:effectLst/>
              <a:uLnTx/>
              <a:uFillTx/>
              <a:latin typeface="Arial" panose="020B0604020202020204" pitchFamily="34" charset="0"/>
              <a:ea typeface="MS PGothic" pitchFamily="34" charset="-128"/>
              <a:cs typeface="MS PGothic" pitchFamily="34" charset="-128"/>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1" lang="de-DE" altLang="zh-TW" sz="1200" b="0" i="0" u="none" strike="noStrike" kern="1200" cap="none" spc="0" normalizeH="0" baseline="0" noProof="0">
                <a:ln>
                  <a:noFill/>
                </a:ln>
                <a:solidFill>
                  <a:schemeClr val="tx1"/>
                </a:solidFill>
                <a:effectLst/>
                <a:uLnTx/>
                <a:uFillTx/>
                <a:latin typeface="Arial" panose="020B0604020202020204" pitchFamily="34" charset="0"/>
                <a:ea typeface="MS PGothic" pitchFamily="34" charset="-128"/>
                <a:cs typeface="MS PGothic" pitchFamily="34" charset="-128"/>
              </a:rPr>
              <a:t>Zweite Ebene</a:t>
            </a:r>
            <a:endParaRPr kumimoji="1" lang="de-DE" altLang="zh-TW" sz="1200" b="0" i="0" u="none" strike="noStrike" kern="1200" cap="none" spc="0" normalizeH="0" baseline="0" noProof="0">
              <a:ln>
                <a:noFill/>
              </a:ln>
              <a:solidFill>
                <a:schemeClr val="tx1"/>
              </a:solidFill>
              <a:effectLst/>
              <a:uLnTx/>
              <a:uFillTx/>
              <a:latin typeface="Arial" panose="020B0604020202020204" pitchFamily="34" charset="0"/>
              <a:ea typeface="MS PGothic" pitchFamily="34" charset="-128"/>
              <a:cs typeface="MS PGothic" pitchFamily="34" charset="-128"/>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1" lang="de-DE" altLang="zh-TW" sz="1200" b="0" i="0" u="none" strike="noStrike" kern="1200" cap="none" spc="0" normalizeH="0" baseline="0" noProof="0">
                <a:ln>
                  <a:noFill/>
                </a:ln>
                <a:solidFill>
                  <a:schemeClr val="tx1"/>
                </a:solidFill>
                <a:effectLst/>
                <a:uLnTx/>
                <a:uFillTx/>
                <a:latin typeface="Arial" panose="020B0604020202020204" pitchFamily="34" charset="0"/>
                <a:ea typeface="MS PGothic" pitchFamily="34" charset="-128"/>
                <a:cs typeface="MS PGothic" pitchFamily="34" charset="-128"/>
              </a:rPr>
              <a:t>Dritte Ebene</a:t>
            </a:r>
            <a:endParaRPr kumimoji="1" lang="de-DE" altLang="zh-TW" sz="1200" b="0" i="0" u="none" strike="noStrike" kern="1200" cap="none" spc="0" normalizeH="0" baseline="0" noProof="0">
              <a:ln>
                <a:noFill/>
              </a:ln>
              <a:solidFill>
                <a:schemeClr val="tx1"/>
              </a:solidFill>
              <a:effectLst/>
              <a:uLnTx/>
              <a:uFillTx/>
              <a:latin typeface="Arial" panose="020B0604020202020204" pitchFamily="34" charset="0"/>
              <a:ea typeface="MS PGothic" pitchFamily="34" charset="-128"/>
              <a:cs typeface="MS PGothic" pitchFamily="34" charset="-128"/>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1" lang="de-DE" altLang="zh-TW" sz="1200" b="0" i="0" u="none" strike="noStrike" kern="1200" cap="none" spc="0" normalizeH="0" baseline="0" noProof="0">
                <a:ln>
                  <a:noFill/>
                </a:ln>
                <a:solidFill>
                  <a:schemeClr val="tx1"/>
                </a:solidFill>
                <a:effectLst/>
                <a:uLnTx/>
                <a:uFillTx/>
                <a:latin typeface="Arial" panose="020B0604020202020204" pitchFamily="34" charset="0"/>
                <a:ea typeface="MS PGothic" pitchFamily="34" charset="-128"/>
                <a:cs typeface="MS PGothic" pitchFamily="34" charset="-128"/>
              </a:rPr>
              <a:t>Vierte Ebene</a:t>
            </a:r>
            <a:endParaRPr kumimoji="1" lang="de-DE" altLang="zh-TW" sz="1200" b="0" i="0" u="none" strike="noStrike" kern="1200" cap="none" spc="0" normalizeH="0" baseline="0" noProof="0">
              <a:ln>
                <a:noFill/>
              </a:ln>
              <a:solidFill>
                <a:schemeClr val="tx1"/>
              </a:solidFill>
              <a:effectLst/>
              <a:uLnTx/>
              <a:uFillTx/>
              <a:latin typeface="Arial" panose="020B0604020202020204" pitchFamily="34" charset="0"/>
              <a:ea typeface="MS PGothic" pitchFamily="34" charset="-128"/>
              <a:cs typeface="MS PGothic" pitchFamily="34" charset="-128"/>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1" lang="de-DE" altLang="zh-TW" sz="1200" b="0" i="0" u="none" strike="noStrike" kern="1200" cap="none" spc="0" normalizeH="0" baseline="0" noProof="0">
                <a:ln>
                  <a:noFill/>
                </a:ln>
                <a:solidFill>
                  <a:schemeClr val="tx1"/>
                </a:solidFill>
                <a:effectLst/>
                <a:uLnTx/>
                <a:uFillTx/>
                <a:latin typeface="Arial" panose="020B0604020202020204" pitchFamily="34" charset="0"/>
                <a:ea typeface="MS PGothic" pitchFamily="34" charset="-128"/>
                <a:cs typeface="MS PGothic" pitchFamily="34" charset="-128"/>
              </a:rPr>
              <a:t>Fünfte Ebene</a:t>
            </a:r>
            <a:endParaRPr kumimoji="1" lang="de-DE" altLang="zh-TW" sz="1200" b="0" i="0" u="none" strike="noStrike" kern="1200" cap="none" spc="0" normalizeH="0" baseline="0" noProof="0">
              <a:ln>
                <a:noFill/>
              </a:ln>
              <a:solidFill>
                <a:schemeClr val="tx1"/>
              </a:solidFill>
              <a:effectLst/>
              <a:uLnTx/>
              <a:uFillTx/>
              <a:latin typeface="Arial" panose="020B0604020202020204" pitchFamily="34" charset="0"/>
              <a:ea typeface="MS PGothic" pitchFamily="34" charset="-128"/>
              <a:cs typeface="MS PGothic" pitchFamily="34" charset="-128"/>
            </a:endParaRPr>
          </a:p>
        </p:txBody>
      </p:sp>
      <p:sp>
        <p:nvSpPr>
          <p:cNvPr id="97286" name="Rectangle 6"/>
          <p:cNvSpPr>
            <a:spLocks noGrp="1" noChangeArrowheads="1"/>
          </p:cNvSpPr>
          <p:nvPr>
            <p:ph type="ftr" sz="quarter" idx="4"/>
          </p:nvPr>
        </p:nvSpPr>
        <p:spPr bwMode="auto">
          <a:xfrm>
            <a:off x="0" y="9320213"/>
            <a:ext cx="2870200" cy="490538"/>
          </a:xfrm>
          <a:prstGeom prst="rect">
            <a:avLst/>
          </a:prstGeom>
          <a:noFill/>
          <a:ln w="9525">
            <a:noFill/>
            <a:miter lim="800000"/>
          </a:ln>
          <a:effectLst/>
        </p:spPr>
        <p:txBody>
          <a:bodyPr vert="horz" wrap="square" lIns="90736" tIns="45369" rIns="90736" bIns="45369" numCol="1" anchor="b" anchorCtr="0" compatLnSpc="1"/>
          <a:lstStyle>
            <a:lvl1pPr defTabSz="908050" eaLnBrk="1" fontAlgn="base" hangingPunct="1">
              <a:defRPr sz="1200">
                <a:solidFill>
                  <a:schemeClr val="tx1"/>
                </a:solidFill>
                <a:effectLst/>
                <a:latin typeface="Tahoma" panose="020B0604030504040204" pitchFamily="1" charset="0"/>
                <a:ea typeface="新細明體" charset="0"/>
                <a:cs typeface="新細明體" charset="0"/>
              </a:defRPr>
            </a:lvl1pPr>
          </a:lstStyle>
          <a:p>
            <a:pPr marL="0" marR="0" lvl="0" indent="0" algn="l" defTabSz="908050" rtl="0" eaLnBrk="1" fontAlgn="base" latinLnBrk="0" hangingPunct="1">
              <a:lnSpc>
                <a:spcPct val="100000"/>
              </a:lnSpc>
              <a:spcBef>
                <a:spcPct val="0"/>
              </a:spcBef>
              <a:spcAft>
                <a:spcPct val="0"/>
              </a:spcAft>
              <a:buClrTx/>
              <a:buSzTx/>
              <a:buFontTx/>
              <a:buNone/>
              <a:defRPr/>
            </a:pPr>
            <a:endParaRPr kumimoji="0" lang="de-DE" altLang="zh-TW" sz="12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97287" name="Rectangle 7"/>
          <p:cNvSpPr>
            <a:spLocks noGrp="1" noChangeArrowheads="1"/>
          </p:cNvSpPr>
          <p:nvPr>
            <p:ph type="sldNum" sz="quarter" idx="5"/>
          </p:nvPr>
        </p:nvSpPr>
        <p:spPr bwMode="auto">
          <a:xfrm>
            <a:off x="3752850" y="9320213"/>
            <a:ext cx="2870200" cy="490538"/>
          </a:xfrm>
          <a:prstGeom prst="rect">
            <a:avLst/>
          </a:prstGeom>
          <a:noFill/>
          <a:ln w="9525">
            <a:noFill/>
            <a:miter lim="800000"/>
          </a:ln>
          <a:effectLst/>
        </p:spPr>
        <p:txBody>
          <a:bodyPr vert="horz" wrap="square" lIns="90736" tIns="45369" rIns="90736" bIns="45369" numCol="1" anchor="b" anchorCtr="0" compatLnSpc="1"/>
          <a:p>
            <a:pPr lvl="0" algn="r" defTabSz="908050" eaLnBrk="1" hangingPunct="1">
              <a:buNone/>
            </a:pPr>
            <a:fld id="{9A0DB2DC-4C9A-4742-B13C-FB6460FD3503}" type="slidenum">
              <a:rPr lang="de-DE" altLang="zh-TW" sz="1200">
                <a:solidFill>
                  <a:schemeClr val="tx1"/>
                </a:solidFill>
                <a:latin typeface="Tahoma" panose="020B0604030504040204" pitchFamily="1" charset="0"/>
                <a:ea typeface="新細明體" charset="-120"/>
              </a:rPr>
            </a:fld>
            <a:endParaRPr lang="de-DE" altLang="zh-TW" sz="1200">
              <a:solidFill>
                <a:schemeClr val="tx1"/>
              </a:solidFill>
              <a:latin typeface="Tahoma" panose="020B0604030504040204" pitchFamily="1" charset="0"/>
              <a:ea typeface="新細明體" charset="-12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MS PGothic" pitchFamily="34" charset="-128"/>
        <a:cs typeface="MS PGothic" pitchFamily="34" charset="-128"/>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MS PGothic" pitchFamily="34" charset="-128"/>
        <a:cs typeface="MS PGothic" pitchFamily="34" charset="-128"/>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MS PGothic" pitchFamily="34" charset="-128"/>
        <a:cs typeface="MS PGothic" pitchFamily="34" charset="-128"/>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MS PGothic" pitchFamily="34" charset="-128"/>
        <a:cs typeface="MS PGothic" pitchFamily="34" charset="-128"/>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MS PGothic" pitchFamily="34" charset="-128"/>
        <a:cs typeface="MS PGothic"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投影片影像版面配置區 1"/>
          <p:cNvSpPr>
            <a:spLocks noGrp="1" noRot="1" noChangeAspect="1" noTextEdit="1"/>
          </p:cNvSpPr>
          <p:nvPr>
            <p:ph type="sldImg"/>
          </p:nvPr>
        </p:nvSpPr>
        <p:spPr/>
      </p:sp>
      <p:sp>
        <p:nvSpPr>
          <p:cNvPr id="133122" name="備忘稿版面配置區 2"/>
          <p:cNvSpPr>
            <a:spLocks noGrp="1"/>
          </p:cNvSpPr>
          <p:nvPr>
            <p:ph type="body" idx="1"/>
          </p:nvPr>
        </p:nvSpPr>
        <p:spPr>
          <a:xfrm>
            <a:off x="1307473" y="3145413"/>
            <a:ext cx="7195804" cy="2980372"/>
          </a:xfrm>
        </p:spPr>
        <p:txBody>
          <a:bodyPr wrap="square" lIns="90736" tIns="45369" rIns="90736" bIns="45369" anchor="t" anchorCtr="0"/>
          <a:lstStyle/>
          <a:p>
            <a:pPr lvl="0"/>
            <a:endParaRPr lang="zh-TW" altLang="en-US"/>
          </a:p>
        </p:txBody>
      </p:sp>
      <p:sp>
        <p:nvSpPr>
          <p:cNvPr id="133123" name="投影片編號版面配置區 3"/>
          <p:cNvSpPr txBox="1">
            <a:spLocks noGrp="1"/>
          </p:cNvSpPr>
          <p:nvPr>
            <p:ph type="sldNum" sz="quarter"/>
          </p:nvPr>
        </p:nvSpPr>
        <p:spPr>
          <a:xfrm>
            <a:off x="5559111" y="6291898"/>
            <a:ext cx="4251639" cy="331152"/>
          </a:xfrm>
          <a:prstGeom prst="rect">
            <a:avLst/>
          </a:prstGeom>
          <a:noFill/>
          <a:ln w="9525">
            <a:noFill/>
          </a:ln>
        </p:spPr>
        <p:txBody>
          <a:bodyPr lIns="90736" tIns="45369" rIns="90736" bIns="45369" anchor="b" anchorCtr="0"/>
          <a:lstStyle/>
          <a:p>
            <a:pPr lvl="0" algn="r" defTabSz="908050" eaLnBrk="1" hangingPunct="1"/>
            <a:fld id="{9A0DB2DC-4C9A-4742-B13C-FB6460FD3503}" type="slidenum">
              <a:rPr lang="de-DE" altLang="zh-TW" sz="1200">
                <a:solidFill>
                  <a:schemeClr val="tx1"/>
                </a:solidFill>
                <a:latin typeface="Tahoma" panose="020B0604030504040204" pitchFamily="1" charset="0"/>
                <a:ea typeface="新細明體" charset="-120"/>
              </a:rPr>
            </a:fld>
            <a:endParaRPr lang="de-DE" altLang="zh-TW" sz="1200">
              <a:solidFill>
                <a:schemeClr val="tx1"/>
              </a:solidFill>
              <a:latin typeface="Tahoma" panose="020B0604030504040204" pitchFamily="1" charset="0"/>
              <a:ea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標題投影片">
    <p:bg>
      <p:bgPr>
        <a:solidFill>
          <a:schemeClr val="bg1"/>
        </a:solidFill>
        <a:effectLst/>
      </p:bgPr>
    </p:bg>
    <p:spTree>
      <p:nvGrpSpPr>
        <p:cNvPr id="1" name=""/>
        <p:cNvGrpSpPr/>
        <p:nvPr/>
      </p:nvGrpSpPr>
      <p:grpSpPr>
        <a:xfrm>
          <a:off x="0" y="0"/>
          <a:ext cx="0" cy="0"/>
          <a:chOff x="0" y="0"/>
          <a:chExt cx="0" cy="0"/>
        </a:xfrm>
      </p:grpSpPr>
      <p:grpSp>
        <p:nvGrpSpPr>
          <p:cNvPr id="37890" name="Group 2"/>
          <p:cNvGrpSpPr/>
          <p:nvPr/>
        </p:nvGrpSpPr>
        <p:grpSpPr>
          <a:xfrm>
            <a:off x="0" y="1143000"/>
            <a:ext cx="9759950" cy="1052513"/>
            <a:chOff x="0" y="1536"/>
            <a:chExt cx="5675" cy="663"/>
          </a:xfrm>
        </p:grpSpPr>
        <p:grpSp>
          <p:nvGrpSpPr>
            <p:cNvPr id="37896" name="Group 3"/>
            <p:cNvGrpSpPr/>
            <p:nvPr/>
          </p:nvGrpSpPr>
          <p:grpSpPr>
            <a:xfrm>
              <a:off x="184" y="1604"/>
              <a:ext cx="450" cy="299"/>
              <a:chOff x="719" y="336"/>
              <a:chExt cx="626" cy="432"/>
            </a:xfrm>
          </p:grpSpPr>
          <p:sp>
            <p:nvSpPr>
              <p:cNvPr id="23" name="Rectangle 4"/>
              <p:cNvSpPr>
                <a:spLocks noChangeArrowheads="1"/>
              </p:cNvSpPr>
              <p:nvPr/>
            </p:nvSpPr>
            <p:spPr bwMode="auto">
              <a:xfrm>
                <a:off x="719" y="336"/>
                <a:ext cx="385" cy="432"/>
              </a:xfrm>
              <a:prstGeom prst="rect">
                <a:avLst/>
              </a:prstGeom>
              <a:solidFill>
                <a:schemeClr val="folHlink"/>
              </a:solidFill>
              <a:ln w="9525">
                <a:noFill/>
                <a:miter lim="800000"/>
              </a:ln>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outerShdw>
                  </a:effectLst>
                  <a:uLnTx/>
                  <a:uFillTx/>
                  <a:latin typeface="Symbol" charset="0"/>
                  <a:ea typeface="新細明體" charset="0"/>
                  <a:cs typeface="新細明體" charset="0"/>
                </a:endParaRPr>
              </a:p>
            </p:txBody>
          </p:sp>
          <p:sp>
            <p:nvSpPr>
              <p:cNvPr id="24" name="Rectangle 5"/>
              <p:cNvSpPr>
                <a:spLocks noChangeArrowheads="1"/>
              </p:cNvSpPr>
              <p:nvPr/>
            </p:nvSpPr>
            <p:spPr bwMode="auto">
              <a:xfrm>
                <a:off x="1056" y="336"/>
                <a:ext cx="289" cy="432"/>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outerShdw>
                  </a:effectLst>
                  <a:uLnTx/>
                  <a:uFillTx/>
                  <a:latin typeface="Symbol" charset="0"/>
                  <a:ea typeface="新細明體" charset="0"/>
                  <a:cs typeface="新細明體" charset="0"/>
                </a:endParaRPr>
              </a:p>
            </p:txBody>
          </p:sp>
        </p:grpSp>
        <p:grpSp>
          <p:nvGrpSpPr>
            <p:cNvPr id="37897" name="Group 6"/>
            <p:cNvGrpSpPr/>
            <p:nvPr/>
          </p:nvGrpSpPr>
          <p:grpSpPr>
            <a:xfrm>
              <a:off x="263" y="1870"/>
              <a:ext cx="466" cy="299"/>
              <a:chOff x="912" y="2640"/>
              <a:chExt cx="672" cy="432"/>
            </a:xfrm>
          </p:grpSpPr>
          <p:sp>
            <p:nvSpPr>
              <p:cNvPr id="21" name="Rectangle 7"/>
              <p:cNvSpPr>
                <a:spLocks noChangeArrowheads="1"/>
              </p:cNvSpPr>
              <p:nvPr/>
            </p:nvSpPr>
            <p:spPr bwMode="auto">
              <a:xfrm>
                <a:off x="912" y="2640"/>
                <a:ext cx="385" cy="432"/>
              </a:xfrm>
              <a:prstGeom prst="rect">
                <a:avLst/>
              </a:prstGeom>
              <a:solidFill>
                <a:schemeClr val="accent2"/>
              </a:solidFill>
              <a:ln w="9525">
                <a:noFill/>
                <a:miter lim="800000"/>
              </a:ln>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outerShdw>
                  </a:effectLst>
                  <a:uLnTx/>
                  <a:uFillTx/>
                  <a:latin typeface="Symbol" charset="0"/>
                  <a:ea typeface="新細明體" charset="0"/>
                  <a:cs typeface="新細明體" charset="0"/>
                </a:endParaRPr>
              </a:p>
            </p:txBody>
          </p:sp>
          <p:sp>
            <p:nvSpPr>
              <p:cNvPr id="22"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outerShdw>
                  </a:effectLst>
                  <a:uLnTx/>
                  <a:uFillTx/>
                  <a:latin typeface="Symbol" charset="0"/>
                  <a:ea typeface="新細明體" charset="0"/>
                  <a:cs typeface="新細明體" charset="0"/>
                </a:endParaRPr>
              </a:p>
            </p:txBody>
          </p:sp>
        </p:grpSp>
        <p:sp>
          <p:nvSpPr>
            <p:cNvPr id="18"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DDDDDD"/>
                  </a:outerShdw>
                </a:effectLst>
                <a:uLnTx/>
                <a:uFillTx/>
                <a:latin typeface="Symbol" charset="0"/>
                <a:ea typeface="新細明體" charset="0"/>
                <a:cs typeface="新細明體" charset="0"/>
              </a:endParaRPr>
            </a:p>
          </p:txBody>
        </p:sp>
        <p:sp>
          <p:nvSpPr>
            <p:cNvPr id="19" name="Rectangle 10"/>
            <p:cNvSpPr>
              <a:spLocks noChangeArrowheads="1"/>
            </p:cNvSpPr>
            <p:nvPr/>
          </p:nvSpPr>
          <p:spPr bwMode="auto">
            <a:xfrm>
              <a:off x="400" y="1536"/>
              <a:ext cx="20" cy="663"/>
            </a:xfrm>
            <a:prstGeom prst="rect">
              <a:avLst/>
            </a:prstGeom>
            <a:solidFill>
              <a:schemeClr val="bg2"/>
            </a:solidFill>
            <a:ln w="9525">
              <a:noFill/>
              <a:miter lim="800000"/>
            </a:ln>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outerShdw>
                </a:effectLst>
                <a:uLnTx/>
                <a:uFillTx/>
                <a:latin typeface="Symbol" charset="0"/>
                <a:ea typeface="新細明體" charset="0"/>
                <a:cs typeface="新細明體" charset="0"/>
              </a:endParaRPr>
            </a:p>
          </p:txBody>
        </p:sp>
        <p:sp>
          <p:nvSpPr>
            <p:cNvPr id="20"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outerShdw>
                </a:effectLst>
                <a:uLnTx/>
                <a:uFillTx/>
                <a:latin typeface="Symbol" charset="0"/>
                <a:ea typeface="新細明體" charset="0"/>
                <a:cs typeface="新細明體" charset="0"/>
              </a:endParaRPr>
            </a:p>
          </p:txBody>
        </p:sp>
      </p:grpSp>
      <p:sp>
        <p:nvSpPr>
          <p:cNvPr id="65548" name="Rectangle 12"/>
          <p:cNvSpPr>
            <a:spLocks noGrp="1" noChangeArrowheads="1"/>
          </p:cNvSpPr>
          <p:nvPr>
            <p:ph type="ctrTitle" hasCustomPrompt="1"/>
          </p:nvPr>
        </p:nvSpPr>
        <p:spPr>
          <a:xfrm>
            <a:off x="1073150" y="533400"/>
            <a:ext cx="8420100" cy="1143000"/>
          </a:xfrm>
        </p:spPr>
        <p:txBody>
          <a:bodyPr/>
          <a:lstStyle>
            <a:lvl1pPr>
              <a:defRPr/>
            </a:lvl1pPr>
          </a:lstStyle>
          <a:p>
            <a:r>
              <a:rPr lang="de-DE"/>
              <a:t>Klicken Sie, um das Titelformat zu bearbeiten</a:t>
            </a:r>
            <a:endParaRPr lang="de-DE"/>
          </a:p>
        </p:txBody>
      </p:sp>
      <p:sp>
        <p:nvSpPr>
          <p:cNvPr id="65549" name="Rectangle 13"/>
          <p:cNvSpPr>
            <a:spLocks noGrp="1" noChangeArrowheads="1"/>
          </p:cNvSpPr>
          <p:nvPr>
            <p:ph type="subTitle" idx="1" hasCustomPrompt="1"/>
          </p:nvPr>
        </p:nvSpPr>
        <p:spPr>
          <a:xfrm>
            <a:off x="1485900" y="3886200"/>
            <a:ext cx="6934200" cy="1752600"/>
          </a:xfrm>
        </p:spPr>
        <p:txBody>
          <a:bodyPr/>
          <a:lstStyle>
            <a:lvl1pPr marL="0" indent="0" algn="ctr">
              <a:buFont typeface="Wingdings" panose="05000000000000000000" pitchFamily="2" charset="2"/>
              <a:buNone/>
              <a:defRPr/>
            </a:lvl1pPr>
          </a:lstStyle>
          <a:p>
            <a:r>
              <a:rPr lang="de-DE"/>
              <a:t>Klicken Sie, um das Format des Untertitelmasters zu bearbeiten</a:t>
            </a:r>
            <a:endParaRPr lang="de-DE"/>
          </a:p>
        </p:txBody>
      </p:sp>
      <p:sp>
        <p:nvSpPr>
          <p:cNvPr id="25" name="Rectangle 14"/>
          <p:cNvSpPr>
            <a:spLocks noGrp="1" noChangeArrowheads="1"/>
          </p:cNvSpPr>
          <p:nvPr>
            <p:ph type="dt" sz="half" idx="2"/>
          </p:nvPr>
        </p:nvSpPr>
        <p:spPr bwMode="auto">
          <a:xfrm>
            <a:off x="1073150" y="6248400"/>
            <a:ext cx="2063750" cy="457200"/>
          </a:xfrm>
          <a:prstGeom prst="rect">
            <a:avLst/>
          </a:prstGeom>
          <a:ln>
            <a:miter lim="800000"/>
          </a:ln>
        </p:spPr>
        <p:txBody>
          <a:bodyPr vert="horz" wrap="square" lIns="91440" tIns="45720" rIns="91440" bIns="45720" numCol="1" anchor="b" anchorCtr="0" compatLnSpc="1"/>
          <a:lstStyle>
            <a:lvl1pPr>
              <a:defRPr>
                <a:solidFill>
                  <a:schemeClr val="bg2"/>
                </a:solidFill>
                <a:latin typeface="+mn-lt"/>
                <a:ea typeface="+mn-ea"/>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de-DE" sz="1400" b="0" i="0" u="none" strike="noStrike" kern="1200" cap="none" spc="0" normalizeH="0" baseline="0" noProof="0">
                <a:ln>
                  <a:noFill/>
                </a:ln>
                <a:solidFill>
                  <a:schemeClr val="bg2"/>
                </a:solidFill>
                <a:effectLst/>
                <a:uLnTx/>
                <a:uFillTx/>
                <a:latin typeface="+mn-lt"/>
                <a:ea typeface="+mn-ea"/>
                <a:cs typeface="+mn-cs"/>
              </a:rPr>
              <a:t>Jan. 24, 2002</a:t>
            </a:r>
            <a:endParaRPr kumimoji="0" lang="de-DE" sz="1400" b="0" i="0" u="none" strike="noStrike" kern="1200" cap="none" spc="0" normalizeH="0" baseline="0" noProof="0">
              <a:ln>
                <a:noFill/>
              </a:ln>
              <a:solidFill>
                <a:schemeClr val="bg2"/>
              </a:solidFill>
              <a:effectLst/>
              <a:uLnTx/>
              <a:uFillTx/>
              <a:latin typeface="+mn-lt"/>
              <a:ea typeface="+mn-ea"/>
              <a:cs typeface="+mn-cs"/>
            </a:endParaRPr>
          </a:p>
        </p:txBody>
      </p:sp>
      <p:sp>
        <p:nvSpPr>
          <p:cNvPr id="26" name="Rectangle 15"/>
          <p:cNvSpPr>
            <a:spLocks noGrp="1" noChangeArrowheads="1"/>
          </p:cNvSpPr>
          <p:nvPr>
            <p:ph type="ftr" sz="quarter" idx="3"/>
          </p:nvPr>
        </p:nvSpPr>
        <p:spPr bwMode="auto">
          <a:xfrm>
            <a:off x="3714750" y="6248400"/>
            <a:ext cx="3136900" cy="457200"/>
          </a:xfrm>
          <a:prstGeom prst="rect">
            <a:avLst/>
          </a:prstGeom>
          <a:ln>
            <a:miter lim="800000"/>
          </a:ln>
        </p:spPr>
        <p:txBody>
          <a:bodyPr vert="horz" wrap="square" lIns="91440" tIns="45720" rIns="91440" bIns="45720" numCol="1" anchor="b" anchorCtr="0" compatLnSpc="1"/>
          <a:lstStyle>
            <a:lvl1pPr>
              <a:defRPr>
                <a:solidFill>
                  <a:schemeClr val="bg2"/>
                </a:solidFill>
                <a:latin typeface="+mn-lt"/>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de-DE" sz="1400" b="0" i="0" u="none" strike="noStrike" kern="1200" cap="none" spc="0" normalizeH="0" baseline="0" noProof="0">
                <a:ln>
                  <a:noFill/>
                </a:ln>
                <a:solidFill>
                  <a:schemeClr val="bg2"/>
                </a:solidFill>
                <a:effectLst/>
                <a:uLnTx/>
                <a:uFillTx/>
                <a:latin typeface="+mn-lt"/>
                <a:ea typeface="+mn-ea"/>
                <a:cs typeface="+mn-cs"/>
              </a:rPr>
              <a:t>Jan Stark, WIN 2002</a:t>
            </a:r>
            <a:endParaRPr kumimoji="0" lang="de-DE" sz="1400" b="0" i="0" u="none" strike="noStrike" kern="1200" cap="none" spc="0" normalizeH="0" baseline="0" noProof="0">
              <a:ln>
                <a:noFill/>
              </a:ln>
              <a:solidFill>
                <a:schemeClr val="bg2"/>
              </a:solidFill>
              <a:effectLst/>
              <a:uLnTx/>
              <a:uFillTx/>
              <a:latin typeface="+mn-lt"/>
              <a:ea typeface="+mn-ea"/>
              <a:cs typeface="+mn-cs"/>
            </a:endParaRPr>
          </a:p>
        </p:txBody>
      </p:sp>
      <p:sp>
        <p:nvSpPr>
          <p:cNvPr id="27" name="Rectangle 16"/>
          <p:cNvSpPr>
            <a:spLocks noGrp="1" noChangeArrowheads="1"/>
          </p:cNvSpPr>
          <p:nvPr>
            <p:ph type="sldNum" sz="quarter" idx="4"/>
          </p:nvPr>
        </p:nvSpPr>
        <p:spPr bwMode="auto">
          <a:xfrm>
            <a:off x="7429500" y="6248400"/>
            <a:ext cx="2063750" cy="457200"/>
          </a:xfrm>
          <a:prstGeom prst="rect">
            <a:avLst/>
          </a:prstGeom>
          <a:ln>
            <a:miter lim="800000"/>
          </a:ln>
        </p:spPr>
        <p:txBody>
          <a:bodyPr vert="horz" wrap="square" lIns="91440" tIns="45720" rIns="91440" bIns="45720" numCol="1" anchor="b" anchorCtr="0" compatLnSpc="1"/>
          <a:p>
            <a:pPr algn="r" eaLnBrk="1" hangingPunct="1">
              <a:buNone/>
            </a:pPr>
            <a:fld id="{9A0DB2DC-4C9A-4742-B13C-FB6460FD3503}" type="slidenum">
              <a:rPr lang="de-DE" altLang="zh-TW">
                <a:solidFill>
                  <a:schemeClr val="bg2"/>
                </a:solidFill>
                <a:latin typeface="Tahoma" panose="020B0604030504040204" pitchFamily="1" charset="0"/>
                <a:ea typeface="新細明體" charset="-120"/>
              </a:rPr>
            </a:fld>
            <a:endParaRPr lang="de-DE" altLang="zh-TW">
              <a:solidFill>
                <a:schemeClr val="bg2"/>
              </a:solidFill>
              <a:latin typeface="Tahoma" panose="020B0604030504040204" pitchFamily="1" charset="0"/>
              <a:ea typeface="新細明體" charset="-12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588250" y="312738"/>
            <a:ext cx="2112963" cy="5819775"/>
          </a:xfrm>
        </p:spPr>
        <p:txBody>
          <a:bodyPr vert="eaVert"/>
          <a:lstStyle/>
          <a:p>
            <a:r>
              <a:rPr lang="zh-TW" altLang="en-US"/>
              <a:t>按一下以編輯母片標題樣式</a:t>
            </a:r>
            <a:endParaRPr lang="zh-TW" altLang="en-US"/>
          </a:p>
        </p:txBody>
      </p:sp>
      <p:sp>
        <p:nvSpPr>
          <p:cNvPr id="3" name="直排文字版面配置區 2"/>
          <p:cNvSpPr>
            <a:spLocks noGrp="1"/>
          </p:cNvSpPr>
          <p:nvPr>
            <p:ph type="body" orient="vert" idx="1"/>
          </p:nvPr>
        </p:nvSpPr>
        <p:spPr>
          <a:xfrm>
            <a:off x="1246188" y="312738"/>
            <a:ext cx="6189662" cy="5819775"/>
          </a:xfrm>
        </p:spPr>
        <p:txBody>
          <a:bodyPr vert="eaVert"/>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246188" y="312738"/>
            <a:ext cx="8443912" cy="762000"/>
          </a:xfrm>
        </p:spPr>
        <p:txBody>
          <a:bodyPr/>
          <a:lstStyle/>
          <a:p>
            <a:r>
              <a:rPr lang="zh-TW" altLang="en-US"/>
              <a:t>按一下以編輯母片標題樣式</a:t>
            </a:r>
            <a:endParaRPr lang="zh-TW" altLang="en-US"/>
          </a:p>
        </p:txBody>
      </p:sp>
      <p:sp>
        <p:nvSpPr>
          <p:cNvPr id="3" name="文字版面配置區 2"/>
          <p:cNvSpPr>
            <a:spLocks noGrp="1"/>
          </p:cNvSpPr>
          <p:nvPr>
            <p:ph type="body" sz="half" idx="1"/>
          </p:nvPr>
        </p:nvSpPr>
        <p:spPr>
          <a:xfrm>
            <a:off x="1281113" y="2017713"/>
            <a:ext cx="4133850" cy="4114800"/>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內容版面配置區 3"/>
          <p:cNvSpPr>
            <a:spLocks noGrp="1"/>
          </p:cNvSpPr>
          <p:nvPr>
            <p:ph sz="half" idx="2"/>
          </p:nvPr>
        </p:nvSpPr>
        <p:spPr>
          <a:xfrm>
            <a:off x="5567363" y="2017713"/>
            <a:ext cx="4133850" cy="4114800"/>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1246188" y="312738"/>
            <a:ext cx="8455025" cy="5819775"/>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内页-有页码">
    <p:spTree>
      <p:nvGrpSpPr>
        <p:cNvPr id="1" name=""/>
        <p:cNvGrpSpPr/>
        <p:nvPr/>
      </p:nvGrpSpPr>
      <p:grpSpPr>
        <a:xfrm>
          <a:off x="0" y="0"/>
          <a:ext cx="0" cy="0"/>
          <a:chOff x="0" y="0"/>
          <a:chExt cx="0" cy="0"/>
        </a:xfrm>
      </p:grpSpPr>
      <p:sp>
        <p:nvSpPr>
          <p:cNvPr id="3" name="内容占位符 2"/>
          <p:cNvSpPr>
            <a:spLocks noGrp="1"/>
          </p:cNvSpPr>
          <p:nvPr>
            <p:ph sz="quarter" idx="10" hasCustomPrompt="1"/>
          </p:nvPr>
        </p:nvSpPr>
        <p:spPr>
          <a:xfrm>
            <a:off x="535194" y="1685678"/>
            <a:ext cx="9069843" cy="492149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5" name="标题 4"/>
          <p:cNvSpPr>
            <a:spLocks noGrp="1"/>
          </p:cNvSpPr>
          <p:nvPr>
            <p:ph type="title"/>
          </p:nvPr>
        </p:nvSpPr>
        <p:spPr>
          <a:xfrm>
            <a:off x="535194" y="975600"/>
            <a:ext cx="9069843" cy="576000"/>
          </a:xfrm>
          <a:prstGeom prst="rect">
            <a:avLst/>
          </a:prstGeom>
        </p:spPr>
        <p:txBody>
          <a:bodyPr/>
          <a:lstStyle>
            <a:lvl1pPr>
              <a:defRPr sz="3200" b="1">
                <a:solidFill>
                  <a:schemeClr val="accent1"/>
                </a:solidFill>
              </a:defRPr>
            </a:lvl1pPr>
          </a:lstStyle>
          <a:p>
            <a:r>
              <a:rPr lang="zh-CN" altLang="en-US"/>
              <a:t>单击此处编辑母版标题样式</a:t>
            </a:r>
            <a:endParaRPr lang="zh-CN" altLang="en-US"/>
          </a:p>
        </p:txBody>
      </p:sp>
      <p:sp>
        <p:nvSpPr>
          <p:cNvPr id="10" name="灯片编号占位符 5"/>
          <p:cNvSpPr txBox="1"/>
          <p:nvPr/>
        </p:nvSpPr>
        <p:spPr>
          <a:xfrm>
            <a:off x="9422400" y="311755"/>
            <a:ext cx="270510" cy="275590"/>
          </a:xfrm>
          <a:prstGeom prst="rect">
            <a:avLst/>
          </a:prstGeom>
          <a:noFill/>
        </p:spPr>
        <p:txBody>
          <a:bodyPr wrap="none" rtlCol="0">
            <a:spAutoFit/>
          </a:bodyPr>
          <a:lstStyle>
            <a:defPPr>
              <a:defRPr lang="zh-CN"/>
            </a:defPPr>
            <a:lvl1pPr>
              <a:defRPr sz="1200" spc="-60" baseline="0">
                <a:solidFill>
                  <a:schemeClr val="bg1"/>
                </a:solidFill>
                <a:latin typeface="Microsoft YaHei" charset="-122"/>
                <a:ea typeface="Microsoft YaHei" charset="-122"/>
              </a:defRPr>
            </a:lvl1pPr>
          </a:lstStyle>
          <a:p>
            <a:pPr lvl="0"/>
            <a:fld id="{E1703B59-C883-4B8B-974E-AFB30A6C43A7}" type="slidenum">
              <a:rPr lang="zh-CN" altLang="en-US" smtClean="0"/>
            </a:fld>
            <a:endParaRPr lang="zh-CN" altLang="en-US" dirty="0"/>
          </a:p>
        </p:txBody>
      </p:sp>
      <p:sp>
        <p:nvSpPr>
          <p:cNvPr id="9" name="文本框 8"/>
          <p:cNvSpPr txBox="1"/>
          <p:nvPr/>
        </p:nvSpPr>
        <p:spPr>
          <a:xfrm>
            <a:off x="8937528" y="311755"/>
            <a:ext cx="599440" cy="275590"/>
          </a:xfrm>
          <a:prstGeom prst="rect">
            <a:avLst/>
          </a:prstGeom>
          <a:noFill/>
        </p:spPr>
        <p:txBody>
          <a:bodyPr wrap="none" rtlCol="0">
            <a:spAutoFit/>
          </a:bodyPr>
          <a:lstStyle/>
          <a:p>
            <a:r>
              <a:rPr lang="en-US" altLang="zh-CN" sz="1200" spc="-60" baseline="0" dirty="0">
                <a:solidFill>
                  <a:schemeClr val="bg1"/>
                </a:solidFill>
                <a:latin typeface="Microsoft YaHei" charset="-122"/>
                <a:ea typeface="Microsoft YaHei" charset="-122"/>
              </a:rPr>
              <a:t>Page .</a:t>
            </a:r>
            <a:endParaRPr lang="zh-CN" altLang="en-US" sz="1200" spc="-60" baseline="0" dirty="0">
              <a:solidFill>
                <a:schemeClr val="bg1"/>
              </a:solidFill>
              <a:latin typeface="Microsoft YaHei" charset="-122"/>
              <a:ea typeface="Microsoft YaHei" charset="-122"/>
            </a:endParaRPr>
          </a:p>
        </p:txBody>
      </p:sp>
    </p:spTree>
  </p:cSld>
  <p:clrMapOvr>
    <a:masterClrMapping/>
  </p:clrMapOvr>
  <p:transition spd="med">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0"/>
            <a:ext cx="8420100" cy="1362075"/>
          </a:xfrm>
        </p:spPr>
        <p:txBody>
          <a:bodyPr anchor="t"/>
          <a:lstStyle>
            <a:lvl1pPr algn="l">
              <a:defRPr sz="4000" b="1" cap="all"/>
            </a:lvl1pPr>
          </a:lstStyle>
          <a:p>
            <a:r>
              <a:rPr lang="zh-TW" altLang="en-US"/>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endParaRPr lang="zh-TW" alt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內容版面配置區 2"/>
          <p:cNvSpPr>
            <a:spLocks noGrp="1"/>
          </p:cNvSpPr>
          <p:nvPr>
            <p:ph sz="half" idx="1"/>
          </p:nvPr>
        </p:nvSpPr>
        <p:spPr>
          <a:xfrm>
            <a:off x="1281113" y="2017713"/>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內容版面配置區 3"/>
          <p:cNvSpPr>
            <a:spLocks noGrp="1"/>
          </p:cNvSpPr>
          <p:nvPr>
            <p:ph sz="half" idx="2"/>
          </p:nvPr>
        </p:nvSpPr>
        <p:spPr>
          <a:xfrm>
            <a:off x="5567363" y="2017713"/>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endParaRPr lang="zh-TW" altLang="en-US"/>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5" name="文字版面配置區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endParaRPr lang="zh-TW" altLang="en-US"/>
          </a:p>
        </p:txBody>
      </p:sp>
      <p:sp>
        <p:nvSpPr>
          <p:cNvPr id="6" name="內容版面配置區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138" cy="1162050"/>
          </a:xfrm>
        </p:spPr>
        <p:txBody>
          <a:bodyPr/>
          <a:lstStyle>
            <a:lvl1pPr algn="l">
              <a:defRPr sz="2000" b="1"/>
            </a:lvl1pPr>
          </a:lstStyle>
          <a:p>
            <a:r>
              <a:rPr lang="zh-TW" altLang="en-US"/>
              <a:t>按一下以編輯母片標題樣式</a:t>
            </a:r>
            <a:endParaRPr lang="zh-TW" altLang="en-US"/>
          </a:p>
        </p:txBody>
      </p:sp>
      <p:sp>
        <p:nvSpPr>
          <p:cNvPr id="3" name="內容版面配置區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文字版面配置區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endParaRPr lang="zh-TW" alt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lstStyle>
            <a:lvl1pPr algn="l">
              <a:defRPr sz="2000" b="1"/>
            </a:lvl1pPr>
          </a:lstStyle>
          <a:p>
            <a:r>
              <a:rPr lang="zh-TW" altLang="en-US"/>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zh-TW" altLang="en-US" sz="3200" b="0" i="0" u="none" strike="noStrike" kern="0" cap="none" spc="0" normalizeH="0" baseline="0" noProof="0">
              <a:ln>
                <a:noFill/>
              </a:ln>
              <a:solidFill>
                <a:schemeClr val="tx1"/>
              </a:solidFill>
              <a:effectLst/>
              <a:uLnTx/>
              <a:uFillTx/>
              <a:latin typeface="+mn-lt"/>
              <a:ea typeface="MS PGothic" pitchFamily="34" charset="-128"/>
              <a:cs typeface="MS PGothic" pitchFamily="34" charset="-128"/>
            </a:endParaRPr>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endParaRPr lang="zh-TW" alt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de-DE" altLang="zh-TW"/>
            </a:fld>
            <a:endParaRPr lang="de-DE" altLang="zh-TW"/>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ltGray">
          <a:xfrm>
            <a:off x="452438" y="412750"/>
            <a:ext cx="474663" cy="474663"/>
          </a:xfrm>
          <a:prstGeom prst="rect">
            <a:avLst/>
          </a:prstGeom>
          <a:solidFill>
            <a:schemeClr val="accent2"/>
          </a:solidFill>
          <a:ln>
            <a:noFill/>
          </a:ln>
        </p:spPr>
        <p:txBody>
          <a:bodyPr wrap="none" anchor="ctr"/>
          <a:lstStyle>
            <a:lvl1pPr eaLnBrk="0" hangingPunct="0">
              <a:defRPr sz="2400">
                <a:solidFill>
                  <a:schemeClr val="tx2"/>
                </a:solidFill>
                <a:latin typeface="Symbol" pitchFamily="1" charset="2"/>
                <a:ea typeface="MS PGothic" pitchFamily="34" charset="-128"/>
              </a:defRPr>
            </a:lvl1pPr>
            <a:lvl2pPr marL="742950" indent="-285750" eaLnBrk="0" hangingPunct="0">
              <a:defRPr sz="2400">
                <a:solidFill>
                  <a:schemeClr val="tx2"/>
                </a:solidFill>
                <a:latin typeface="Symbol" pitchFamily="1" charset="2"/>
                <a:ea typeface="MS PGothic" pitchFamily="34" charset="-128"/>
              </a:defRPr>
            </a:lvl2pPr>
            <a:lvl3pPr marL="1143000" indent="-228600" eaLnBrk="0" hangingPunct="0">
              <a:defRPr sz="2400">
                <a:solidFill>
                  <a:schemeClr val="tx2"/>
                </a:solidFill>
                <a:latin typeface="Symbol" pitchFamily="1" charset="2"/>
                <a:ea typeface="MS PGothic" pitchFamily="34" charset="-128"/>
              </a:defRPr>
            </a:lvl3pPr>
            <a:lvl4pPr marL="1600200" indent="-228600" eaLnBrk="0" hangingPunct="0">
              <a:defRPr sz="2400">
                <a:solidFill>
                  <a:schemeClr val="tx2"/>
                </a:solidFill>
                <a:latin typeface="Symbol" pitchFamily="1" charset="2"/>
                <a:ea typeface="MS PGothic" pitchFamily="34" charset="-128"/>
              </a:defRPr>
            </a:lvl4pPr>
            <a:lvl5pPr marL="2057400" indent="-228600" eaLnBrk="0" hangingPunct="0">
              <a:defRPr sz="2400">
                <a:solidFill>
                  <a:schemeClr val="tx2"/>
                </a:solidFill>
                <a:latin typeface="Symbol" pitchFamily="1" charset="2"/>
                <a:ea typeface="MS PGothic" pitchFamily="34" charset="-128"/>
              </a:defRPr>
            </a:lvl5pPr>
            <a:lvl6pPr marL="2514600" indent="-228600" eaLnBrk="0" fontAlgn="ctr" hangingPunct="0">
              <a:spcBef>
                <a:spcPct val="0"/>
              </a:spcBef>
              <a:spcAft>
                <a:spcPct val="0"/>
              </a:spcAft>
              <a:defRPr sz="2400">
                <a:solidFill>
                  <a:schemeClr val="tx2"/>
                </a:solidFill>
                <a:latin typeface="Symbol" pitchFamily="1" charset="2"/>
                <a:ea typeface="MS PGothic" pitchFamily="34" charset="-128"/>
              </a:defRPr>
            </a:lvl6pPr>
            <a:lvl7pPr marL="2971800" indent="-228600" eaLnBrk="0" fontAlgn="ctr" hangingPunct="0">
              <a:spcBef>
                <a:spcPct val="0"/>
              </a:spcBef>
              <a:spcAft>
                <a:spcPct val="0"/>
              </a:spcAft>
              <a:defRPr sz="2400">
                <a:solidFill>
                  <a:schemeClr val="tx2"/>
                </a:solidFill>
                <a:latin typeface="Symbol" pitchFamily="1" charset="2"/>
                <a:ea typeface="MS PGothic" pitchFamily="34" charset="-128"/>
              </a:defRPr>
            </a:lvl7pPr>
            <a:lvl8pPr marL="3429000" indent="-228600" eaLnBrk="0" fontAlgn="ctr" hangingPunct="0">
              <a:spcBef>
                <a:spcPct val="0"/>
              </a:spcBef>
              <a:spcAft>
                <a:spcPct val="0"/>
              </a:spcAft>
              <a:defRPr sz="2400">
                <a:solidFill>
                  <a:schemeClr val="tx2"/>
                </a:solidFill>
                <a:latin typeface="Symbol" pitchFamily="1" charset="2"/>
                <a:ea typeface="MS PGothic" pitchFamily="34" charset="-128"/>
              </a:defRPr>
            </a:lvl8pPr>
            <a:lvl9pPr marL="3886200" indent="-228600" eaLnBrk="0" fontAlgn="ctr" hangingPunct="0">
              <a:spcBef>
                <a:spcPct val="0"/>
              </a:spcBef>
              <a:spcAft>
                <a:spcPct val="0"/>
              </a:spcAft>
              <a:defRPr sz="2400">
                <a:solidFill>
                  <a:schemeClr val="tx2"/>
                </a:solidFill>
                <a:latin typeface="Symbol" pitchFamily="1" charset="2"/>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de-DE" altLang="zh-TW" sz="2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mn-cs"/>
            </a:endParaRPr>
          </a:p>
        </p:txBody>
      </p:sp>
      <p:sp>
        <p:nvSpPr>
          <p:cNvPr id="1027" name="Rectangle 3"/>
          <p:cNvSpPr>
            <a:spLocks noChangeArrowheads="1"/>
          </p:cNvSpPr>
          <p:nvPr/>
        </p:nvSpPr>
        <p:spPr bwMode="ltGray">
          <a:xfrm>
            <a:off x="866775" y="412750"/>
            <a:ext cx="355600" cy="474663"/>
          </a:xfrm>
          <a:prstGeom prst="rect">
            <a:avLst/>
          </a:prstGeom>
          <a:gradFill rotWithShape="0">
            <a:gsLst>
              <a:gs pos="0">
                <a:schemeClr val="accent2"/>
              </a:gs>
              <a:gs pos="100000">
                <a:schemeClr val="bg1"/>
              </a:gs>
            </a:gsLst>
            <a:lin ang="0" scaled="1"/>
          </a:gradFill>
          <a:ln>
            <a:noFill/>
          </a:ln>
        </p:spPr>
        <p:txBody>
          <a:bodyPr wrap="none" anchor="ctr"/>
          <a:lstStyle>
            <a:lvl1pPr eaLnBrk="0" hangingPunct="0">
              <a:defRPr sz="2400">
                <a:solidFill>
                  <a:schemeClr val="tx2"/>
                </a:solidFill>
                <a:latin typeface="Symbol" pitchFamily="1" charset="2"/>
                <a:ea typeface="MS PGothic" pitchFamily="34" charset="-128"/>
              </a:defRPr>
            </a:lvl1pPr>
            <a:lvl2pPr marL="742950" indent="-285750" eaLnBrk="0" hangingPunct="0">
              <a:defRPr sz="2400">
                <a:solidFill>
                  <a:schemeClr val="tx2"/>
                </a:solidFill>
                <a:latin typeface="Symbol" pitchFamily="1" charset="2"/>
                <a:ea typeface="MS PGothic" pitchFamily="34" charset="-128"/>
              </a:defRPr>
            </a:lvl2pPr>
            <a:lvl3pPr marL="1143000" indent="-228600" eaLnBrk="0" hangingPunct="0">
              <a:defRPr sz="2400">
                <a:solidFill>
                  <a:schemeClr val="tx2"/>
                </a:solidFill>
                <a:latin typeface="Symbol" pitchFamily="1" charset="2"/>
                <a:ea typeface="MS PGothic" pitchFamily="34" charset="-128"/>
              </a:defRPr>
            </a:lvl3pPr>
            <a:lvl4pPr marL="1600200" indent="-228600" eaLnBrk="0" hangingPunct="0">
              <a:defRPr sz="2400">
                <a:solidFill>
                  <a:schemeClr val="tx2"/>
                </a:solidFill>
                <a:latin typeface="Symbol" pitchFamily="1" charset="2"/>
                <a:ea typeface="MS PGothic" pitchFamily="34" charset="-128"/>
              </a:defRPr>
            </a:lvl4pPr>
            <a:lvl5pPr marL="2057400" indent="-228600" eaLnBrk="0" hangingPunct="0">
              <a:defRPr sz="2400">
                <a:solidFill>
                  <a:schemeClr val="tx2"/>
                </a:solidFill>
                <a:latin typeface="Symbol" pitchFamily="1" charset="2"/>
                <a:ea typeface="MS PGothic" pitchFamily="34" charset="-128"/>
              </a:defRPr>
            </a:lvl5pPr>
            <a:lvl6pPr marL="2514600" indent="-228600" eaLnBrk="0" fontAlgn="ctr" hangingPunct="0">
              <a:spcBef>
                <a:spcPct val="0"/>
              </a:spcBef>
              <a:spcAft>
                <a:spcPct val="0"/>
              </a:spcAft>
              <a:defRPr sz="2400">
                <a:solidFill>
                  <a:schemeClr val="tx2"/>
                </a:solidFill>
                <a:latin typeface="Symbol" pitchFamily="1" charset="2"/>
                <a:ea typeface="MS PGothic" pitchFamily="34" charset="-128"/>
              </a:defRPr>
            </a:lvl6pPr>
            <a:lvl7pPr marL="2971800" indent="-228600" eaLnBrk="0" fontAlgn="ctr" hangingPunct="0">
              <a:spcBef>
                <a:spcPct val="0"/>
              </a:spcBef>
              <a:spcAft>
                <a:spcPct val="0"/>
              </a:spcAft>
              <a:defRPr sz="2400">
                <a:solidFill>
                  <a:schemeClr val="tx2"/>
                </a:solidFill>
                <a:latin typeface="Symbol" pitchFamily="1" charset="2"/>
                <a:ea typeface="MS PGothic" pitchFamily="34" charset="-128"/>
              </a:defRPr>
            </a:lvl7pPr>
            <a:lvl8pPr marL="3429000" indent="-228600" eaLnBrk="0" fontAlgn="ctr" hangingPunct="0">
              <a:spcBef>
                <a:spcPct val="0"/>
              </a:spcBef>
              <a:spcAft>
                <a:spcPct val="0"/>
              </a:spcAft>
              <a:defRPr sz="2400">
                <a:solidFill>
                  <a:schemeClr val="tx2"/>
                </a:solidFill>
                <a:latin typeface="Symbol" pitchFamily="1" charset="2"/>
                <a:ea typeface="MS PGothic" pitchFamily="34" charset="-128"/>
              </a:defRPr>
            </a:lvl8pPr>
            <a:lvl9pPr marL="3886200" indent="-228600" eaLnBrk="0" fontAlgn="ctr" hangingPunct="0">
              <a:spcBef>
                <a:spcPct val="0"/>
              </a:spcBef>
              <a:spcAft>
                <a:spcPct val="0"/>
              </a:spcAft>
              <a:defRPr sz="2400">
                <a:solidFill>
                  <a:schemeClr val="tx2"/>
                </a:solidFill>
                <a:latin typeface="Symbol" pitchFamily="1" charset="2"/>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de-DE" altLang="zh-TW" sz="2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mn-cs"/>
            </a:endParaRPr>
          </a:p>
        </p:txBody>
      </p:sp>
      <p:sp>
        <p:nvSpPr>
          <p:cNvPr id="1028" name="Rectangle 4"/>
          <p:cNvSpPr>
            <a:spLocks noChangeArrowheads="1"/>
          </p:cNvSpPr>
          <p:nvPr/>
        </p:nvSpPr>
        <p:spPr bwMode="ltGray">
          <a:xfrm>
            <a:off x="585788" y="835025"/>
            <a:ext cx="458788" cy="474663"/>
          </a:xfrm>
          <a:prstGeom prst="rect">
            <a:avLst/>
          </a:prstGeom>
          <a:solidFill>
            <a:schemeClr val="folHlink"/>
          </a:solidFill>
          <a:ln>
            <a:noFill/>
          </a:ln>
        </p:spPr>
        <p:txBody>
          <a:bodyPr wrap="none" anchor="ctr"/>
          <a:lstStyle>
            <a:lvl1pPr eaLnBrk="0" hangingPunct="0">
              <a:defRPr sz="2400">
                <a:solidFill>
                  <a:schemeClr val="tx2"/>
                </a:solidFill>
                <a:latin typeface="Symbol" pitchFamily="1" charset="2"/>
                <a:ea typeface="MS PGothic" pitchFamily="34" charset="-128"/>
              </a:defRPr>
            </a:lvl1pPr>
            <a:lvl2pPr marL="742950" indent="-285750" eaLnBrk="0" hangingPunct="0">
              <a:defRPr sz="2400">
                <a:solidFill>
                  <a:schemeClr val="tx2"/>
                </a:solidFill>
                <a:latin typeface="Symbol" pitchFamily="1" charset="2"/>
                <a:ea typeface="MS PGothic" pitchFamily="34" charset="-128"/>
              </a:defRPr>
            </a:lvl2pPr>
            <a:lvl3pPr marL="1143000" indent="-228600" eaLnBrk="0" hangingPunct="0">
              <a:defRPr sz="2400">
                <a:solidFill>
                  <a:schemeClr val="tx2"/>
                </a:solidFill>
                <a:latin typeface="Symbol" pitchFamily="1" charset="2"/>
                <a:ea typeface="MS PGothic" pitchFamily="34" charset="-128"/>
              </a:defRPr>
            </a:lvl3pPr>
            <a:lvl4pPr marL="1600200" indent="-228600" eaLnBrk="0" hangingPunct="0">
              <a:defRPr sz="2400">
                <a:solidFill>
                  <a:schemeClr val="tx2"/>
                </a:solidFill>
                <a:latin typeface="Symbol" pitchFamily="1" charset="2"/>
                <a:ea typeface="MS PGothic" pitchFamily="34" charset="-128"/>
              </a:defRPr>
            </a:lvl4pPr>
            <a:lvl5pPr marL="2057400" indent="-228600" eaLnBrk="0" hangingPunct="0">
              <a:defRPr sz="2400">
                <a:solidFill>
                  <a:schemeClr val="tx2"/>
                </a:solidFill>
                <a:latin typeface="Symbol" pitchFamily="1" charset="2"/>
                <a:ea typeface="MS PGothic" pitchFamily="34" charset="-128"/>
              </a:defRPr>
            </a:lvl5pPr>
            <a:lvl6pPr marL="2514600" indent="-228600" eaLnBrk="0" fontAlgn="ctr" hangingPunct="0">
              <a:spcBef>
                <a:spcPct val="0"/>
              </a:spcBef>
              <a:spcAft>
                <a:spcPct val="0"/>
              </a:spcAft>
              <a:defRPr sz="2400">
                <a:solidFill>
                  <a:schemeClr val="tx2"/>
                </a:solidFill>
                <a:latin typeface="Symbol" pitchFamily="1" charset="2"/>
                <a:ea typeface="MS PGothic" pitchFamily="34" charset="-128"/>
              </a:defRPr>
            </a:lvl6pPr>
            <a:lvl7pPr marL="2971800" indent="-228600" eaLnBrk="0" fontAlgn="ctr" hangingPunct="0">
              <a:spcBef>
                <a:spcPct val="0"/>
              </a:spcBef>
              <a:spcAft>
                <a:spcPct val="0"/>
              </a:spcAft>
              <a:defRPr sz="2400">
                <a:solidFill>
                  <a:schemeClr val="tx2"/>
                </a:solidFill>
                <a:latin typeface="Symbol" pitchFamily="1" charset="2"/>
                <a:ea typeface="MS PGothic" pitchFamily="34" charset="-128"/>
              </a:defRPr>
            </a:lvl7pPr>
            <a:lvl8pPr marL="3429000" indent="-228600" eaLnBrk="0" fontAlgn="ctr" hangingPunct="0">
              <a:spcBef>
                <a:spcPct val="0"/>
              </a:spcBef>
              <a:spcAft>
                <a:spcPct val="0"/>
              </a:spcAft>
              <a:defRPr sz="2400">
                <a:solidFill>
                  <a:schemeClr val="tx2"/>
                </a:solidFill>
                <a:latin typeface="Symbol" pitchFamily="1" charset="2"/>
                <a:ea typeface="MS PGothic" pitchFamily="34" charset="-128"/>
              </a:defRPr>
            </a:lvl8pPr>
            <a:lvl9pPr marL="3886200" indent="-228600" eaLnBrk="0" fontAlgn="ctr" hangingPunct="0">
              <a:spcBef>
                <a:spcPct val="0"/>
              </a:spcBef>
              <a:spcAft>
                <a:spcPct val="0"/>
              </a:spcAft>
              <a:defRPr sz="2400">
                <a:solidFill>
                  <a:schemeClr val="tx2"/>
                </a:solidFill>
                <a:latin typeface="Symbol" pitchFamily="1" charset="2"/>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de-DE" altLang="zh-TW" sz="2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mn-cs"/>
            </a:endParaRPr>
          </a:p>
        </p:txBody>
      </p:sp>
      <p:sp>
        <p:nvSpPr>
          <p:cNvPr id="1029" name="Rectangle 5"/>
          <p:cNvSpPr>
            <a:spLocks noChangeArrowheads="1"/>
          </p:cNvSpPr>
          <p:nvPr/>
        </p:nvSpPr>
        <p:spPr bwMode="ltGray">
          <a:xfrm>
            <a:off x="987425" y="835025"/>
            <a:ext cx="398463" cy="474663"/>
          </a:xfrm>
          <a:prstGeom prst="rect">
            <a:avLst/>
          </a:prstGeom>
          <a:gradFill rotWithShape="0">
            <a:gsLst>
              <a:gs pos="0">
                <a:schemeClr val="folHlink"/>
              </a:gs>
              <a:gs pos="100000">
                <a:schemeClr val="bg1"/>
              </a:gs>
            </a:gsLst>
            <a:lin ang="0" scaled="1"/>
          </a:gradFill>
          <a:ln>
            <a:noFill/>
          </a:ln>
        </p:spPr>
        <p:txBody>
          <a:bodyPr wrap="none" anchor="ctr"/>
          <a:lstStyle>
            <a:lvl1pPr eaLnBrk="0" hangingPunct="0">
              <a:defRPr sz="2400">
                <a:solidFill>
                  <a:schemeClr val="tx2"/>
                </a:solidFill>
                <a:latin typeface="Symbol" pitchFamily="1" charset="2"/>
                <a:ea typeface="MS PGothic" pitchFamily="34" charset="-128"/>
              </a:defRPr>
            </a:lvl1pPr>
            <a:lvl2pPr marL="742950" indent="-285750" eaLnBrk="0" hangingPunct="0">
              <a:defRPr sz="2400">
                <a:solidFill>
                  <a:schemeClr val="tx2"/>
                </a:solidFill>
                <a:latin typeface="Symbol" pitchFamily="1" charset="2"/>
                <a:ea typeface="MS PGothic" pitchFamily="34" charset="-128"/>
              </a:defRPr>
            </a:lvl2pPr>
            <a:lvl3pPr marL="1143000" indent="-228600" eaLnBrk="0" hangingPunct="0">
              <a:defRPr sz="2400">
                <a:solidFill>
                  <a:schemeClr val="tx2"/>
                </a:solidFill>
                <a:latin typeface="Symbol" pitchFamily="1" charset="2"/>
                <a:ea typeface="MS PGothic" pitchFamily="34" charset="-128"/>
              </a:defRPr>
            </a:lvl3pPr>
            <a:lvl4pPr marL="1600200" indent="-228600" eaLnBrk="0" hangingPunct="0">
              <a:defRPr sz="2400">
                <a:solidFill>
                  <a:schemeClr val="tx2"/>
                </a:solidFill>
                <a:latin typeface="Symbol" pitchFamily="1" charset="2"/>
                <a:ea typeface="MS PGothic" pitchFamily="34" charset="-128"/>
              </a:defRPr>
            </a:lvl4pPr>
            <a:lvl5pPr marL="2057400" indent="-228600" eaLnBrk="0" hangingPunct="0">
              <a:defRPr sz="2400">
                <a:solidFill>
                  <a:schemeClr val="tx2"/>
                </a:solidFill>
                <a:latin typeface="Symbol" pitchFamily="1" charset="2"/>
                <a:ea typeface="MS PGothic" pitchFamily="34" charset="-128"/>
              </a:defRPr>
            </a:lvl5pPr>
            <a:lvl6pPr marL="2514600" indent="-228600" eaLnBrk="0" fontAlgn="ctr" hangingPunct="0">
              <a:spcBef>
                <a:spcPct val="0"/>
              </a:spcBef>
              <a:spcAft>
                <a:spcPct val="0"/>
              </a:spcAft>
              <a:defRPr sz="2400">
                <a:solidFill>
                  <a:schemeClr val="tx2"/>
                </a:solidFill>
                <a:latin typeface="Symbol" pitchFamily="1" charset="2"/>
                <a:ea typeface="MS PGothic" pitchFamily="34" charset="-128"/>
              </a:defRPr>
            </a:lvl6pPr>
            <a:lvl7pPr marL="2971800" indent="-228600" eaLnBrk="0" fontAlgn="ctr" hangingPunct="0">
              <a:spcBef>
                <a:spcPct val="0"/>
              </a:spcBef>
              <a:spcAft>
                <a:spcPct val="0"/>
              </a:spcAft>
              <a:defRPr sz="2400">
                <a:solidFill>
                  <a:schemeClr val="tx2"/>
                </a:solidFill>
                <a:latin typeface="Symbol" pitchFamily="1" charset="2"/>
                <a:ea typeface="MS PGothic" pitchFamily="34" charset="-128"/>
              </a:defRPr>
            </a:lvl7pPr>
            <a:lvl8pPr marL="3429000" indent="-228600" eaLnBrk="0" fontAlgn="ctr" hangingPunct="0">
              <a:spcBef>
                <a:spcPct val="0"/>
              </a:spcBef>
              <a:spcAft>
                <a:spcPct val="0"/>
              </a:spcAft>
              <a:defRPr sz="2400">
                <a:solidFill>
                  <a:schemeClr val="tx2"/>
                </a:solidFill>
                <a:latin typeface="Symbol" pitchFamily="1" charset="2"/>
                <a:ea typeface="MS PGothic" pitchFamily="34" charset="-128"/>
              </a:defRPr>
            </a:lvl8pPr>
            <a:lvl9pPr marL="3886200" indent="-228600" eaLnBrk="0" fontAlgn="ctr" hangingPunct="0">
              <a:spcBef>
                <a:spcPct val="0"/>
              </a:spcBef>
              <a:spcAft>
                <a:spcPct val="0"/>
              </a:spcAft>
              <a:defRPr sz="2400">
                <a:solidFill>
                  <a:schemeClr val="tx2"/>
                </a:solidFill>
                <a:latin typeface="Symbol" pitchFamily="1" charset="2"/>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de-DE" altLang="zh-TW" sz="2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mn-cs"/>
            </a:endParaRPr>
          </a:p>
        </p:txBody>
      </p:sp>
      <p:sp>
        <p:nvSpPr>
          <p:cNvPr id="1030" name="Rectangle 6"/>
          <p:cNvSpPr>
            <a:spLocks noChangeArrowheads="1"/>
          </p:cNvSpPr>
          <p:nvPr/>
        </p:nvSpPr>
        <p:spPr bwMode="ltGray">
          <a:xfrm>
            <a:off x="138113" y="762000"/>
            <a:ext cx="606425" cy="422275"/>
          </a:xfrm>
          <a:prstGeom prst="rect">
            <a:avLst/>
          </a:prstGeom>
          <a:gradFill rotWithShape="0">
            <a:gsLst>
              <a:gs pos="0">
                <a:schemeClr val="bg1"/>
              </a:gs>
              <a:gs pos="100000">
                <a:schemeClr val="hlink"/>
              </a:gs>
            </a:gsLst>
            <a:lin ang="18900000" scaled="1"/>
          </a:gradFill>
          <a:ln>
            <a:noFill/>
          </a:ln>
        </p:spPr>
        <p:txBody>
          <a:bodyPr wrap="none" anchor="ctr"/>
          <a:lstStyle>
            <a:lvl1pPr eaLnBrk="0" hangingPunct="0">
              <a:defRPr sz="2400">
                <a:solidFill>
                  <a:schemeClr val="tx2"/>
                </a:solidFill>
                <a:latin typeface="Symbol" pitchFamily="1" charset="2"/>
                <a:ea typeface="MS PGothic" pitchFamily="34" charset="-128"/>
              </a:defRPr>
            </a:lvl1pPr>
            <a:lvl2pPr marL="742950" indent="-285750" eaLnBrk="0" hangingPunct="0">
              <a:defRPr sz="2400">
                <a:solidFill>
                  <a:schemeClr val="tx2"/>
                </a:solidFill>
                <a:latin typeface="Symbol" pitchFamily="1" charset="2"/>
                <a:ea typeface="MS PGothic" pitchFamily="34" charset="-128"/>
              </a:defRPr>
            </a:lvl2pPr>
            <a:lvl3pPr marL="1143000" indent="-228600" eaLnBrk="0" hangingPunct="0">
              <a:defRPr sz="2400">
                <a:solidFill>
                  <a:schemeClr val="tx2"/>
                </a:solidFill>
                <a:latin typeface="Symbol" pitchFamily="1" charset="2"/>
                <a:ea typeface="MS PGothic" pitchFamily="34" charset="-128"/>
              </a:defRPr>
            </a:lvl3pPr>
            <a:lvl4pPr marL="1600200" indent="-228600" eaLnBrk="0" hangingPunct="0">
              <a:defRPr sz="2400">
                <a:solidFill>
                  <a:schemeClr val="tx2"/>
                </a:solidFill>
                <a:latin typeface="Symbol" pitchFamily="1" charset="2"/>
                <a:ea typeface="MS PGothic" pitchFamily="34" charset="-128"/>
              </a:defRPr>
            </a:lvl4pPr>
            <a:lvl5pPr marL="2057400" indent="-228600" eaLnBrk="0" hangingPunct="0">
              <a:defRPr sz="2400">
                <a:solidFill>
                  <a:schemeClr val="tx2"/>
                </a:solidFill>
                <a:latin typeface="Symbol" pitchFamily="1" charset="2"/>
                <a:ea typeface="MS PGothic" pitchFamily="34" charset="-128"/>
              </a:defRPr>
            </a:lvl5pPr>
            <a:lvl6pPr marL="2514600" indent="-228600" eaLnBrk="0" fontAlgn="ctr" hangingPunct="0">
              <a:spcBef>
                <a:spcPct val="0"/>
              </a:spcBef>
              <a:spcAft>
                <a:spcPct val="0"/>
              </a:spcAft>
              <a:defRPr sz="2400">
                <a:solidFill>
                  <a:schemeClr val="tx2"/>
                </a:solidFill>
                <a:latin typeface="Symbol" pitchFamily="1" charset="2"/>
                <a:ea typeface="MS PGothic" pitchFamily="34" charset="-128"/>
              </a:defRPr>
            </a:lvl6pPr>
            <a:lvl7pPr marL="2971800" indent="-228600" eaLnBrk="0" fontAlgn="ctr" hangingPunct="0">
              <a:spcBef>
                <a:spcPct val="0"/>
              </a:spcBef>
              <a:spcAft>
                <a:spcPct val="0"/>
              </a:spcAft>
              <a:defRPr sz="2400">
                <a:solidFill>
                  <a:schemeClr val="tx2"/>
                </a:solidFill>
                <a:latin typeface="Symbol" pitchFamily="1" charset="2"/>
                <a:ea typeface="MS PGothic" pitchFamily="34" charset="-128"/>
              </a:defRPr>
            </a:lvl7pPr>
            <a:lvl8pPr marL="3429000" indent="-228600" eaLnBrk="0" fontAlgn="ctr" hangingPunct="0">
              <a:spcBef>
                <a:spcPct val="0"/>
              </a:spcBef>
              <a:spcAft>
                <a:spcPct val="0"/>
              </a:spcAft>
              <a:defRPr sz="2400">
                <a:solidFill>
                  <a:schemeClr val="tx2"/>
                </a:solidFill>
                <a:latin typeface="Symbol" pitchFamily="1" charset="2"/>
                <a:ea typeface="MS PGothic" pitchFamily="34" charset="-128"/>
              </a:defRPr>
            </a:lvl8pPr>
            <a:lvl9pPr marL="3886200" indent="-228600" eaLnBrk="0" fontAlgn="ctr" hangingPunct="0">
              <a:spcBef>
                <a:spcPct val="0"/>
              </a:spcBef>
              <a:spcAft>
                <a:spcPct val="0"/>
              </a:spcAft>
              <a:defRPr sz="2400">
                <a:solidFill>
                  <a:schemeClr val="tx2"/>
                </a:solidFill>
                <a:latin typeface="Symbol" pitchFamily="1" charset="2"/>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de-DE" altLang="zh-TW" sz="2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mn-cs"/>
            </a:endParaRPr>
          </a:p>
        </p:txBody>
      </p:sp>
      <p:sp>
        <p:nvSpPr>
          <p:cNvPr id="1031" name="Rectangle 7"/>
          <p:cNvSpPr>
            <a:spLocks noChangeArrowheads="1"/>
          </p:cNvSpPr>
          <p:nvPr/>
        </p:nvSpPr>
        <p:spPr bwMode="gray">
          <a:xfrm>
            <a:off x="825500" y="304800"/>
            <a:ext cx="34925" cy="1052513"/>
          </a:xfrm>
          <a:prstGeom prst="rect">
            <a:avLst/>
          </a:prstGeom>
          <a:solidFill>
            <a:schemeClr val="bg2"/>
          </a:solidFill>
          <a:ln>
            <a:noFill/>
          </a:ln>
        </p:spPr>
        <p:txBody>
          <a:bodyPr wrap="none" anchor="ctr"/>
          <a:lstStyle>
            <a:lvl1pPr eaLnBrk="0" hangingPunct="0">
              <a:defRPr sz="2400">
                <a:solidFill>
                  <a:schemeClr val="tx2"/>
                </a:solidFill>
                <a:latin typeface="Symbol" pitchFamily="1" charset="2"/>
                <a:ea typeface="MS PGothic" pitchFamily="34" charset="-128"/>
              </a:defRPr>
            </a:lvl1pPr>
            <a:lvl2pPr marL="742950" indent="-285750" eaLnBrk="0" hangingPunct="0">
              <a:defRPr sz="2400">
                <a:solidFill>
                  <a:schemeClr val="tx2"/>
                </a:solidFill>
                <a:latin typeface="Symbol" pitchFamily="1" charset="2"/>
                <a:ea typeface="MS PGothic" pitchFamily="34" charset="-128"/>
              </a:defRPr>
            </a:lvl2pPr>
            <a:lvl3pPr marL="1143000" indent="-228600" eaLnBrk="0" hangingPunct="0">
              <a:defRPr sz="2400">
                <a:solidFill>
                  <a:schemeClr val="tx2"/>
                </a:solidFill>
                <a:latin typeface="Symbol" pitchFamily="1" charset="2"/>
                <a:ea typeface="MS PGothic" pitchFamily="34" charset="-128"/>
              </a:defRPr>
            </a:lvl3pPr>
            <a:lvl4pPr marL="1600200" indent="-228600" eaLnBrk="0" hangingPunct="0">
              <a:defRPr sz="2400">
                <a:solidFill>
                  <a:schemeClr val="tx2"/>
                </a:solidFill>
                <a:latin typeface="Symbol" pitchFamily="1" charset="2"/>
                <a:ea typeface="MS PGothic" pitchFamily="34" charset="-128"/>
              </a:defRPr>
            </a:lvl4pPr>
            <a:lvl5pPr marL="2057400" indent="-228600" eaLnBrk="0" hangingPunct="0">
              <a:defRPr sz="2400">
                <a:solidFill>
                  <a:schemeClr val="tx2"/>
                </a:solidFill>
                <a:latin typeface="Symbol" pitchFamily="1" charset="2"/>
                <a:ea typeface="MS PGothic" pitchFamily="34" charset="-128"/>
              </a:defRPr>
            </a:lvl5pPr>
            <a:lvl6pPr marL="2514600" indent="-228600" eaLnBrk="0" fontAlgn="ctr" hangingPunct="0">
              <a:spcBef>
                <a:spcPct val="0"/>
              </a:spcBef>
              <a:spcAft>
                <a:spcPct val="0"/>
              </a:spcAft>
              <a:defRPr sz="2400">
                <a:solidFill>
                  <a:schemeClr val="tx2"/>
                </a:solidFill>
                <a:latin typeface="Symbol" pitchFamily="1" charset="2"/>
                <a:ea typeface="MS PGothic" pitchFamily="34" charset="-128"/>
              </a:defRPr>
            </a:lvl6pPr>
            <a:lvl7pPr marL="2971800" indent="-228600" eaLnBrk="0" fontAlgn="ctr" hangingPunct="0">
              <a:spcBef>
                <a:spcPct val="0"/>
              </a:spcBef>
              <a:spcAft>
                <a:spcPct val="0"/>
              </a:spcAft>
              <a:defRPr sz="2400">
                <a:solidFill>
                  <a:schemeClr val="tx2"/>
                </a:solidFill>
                <a:latin typeface="Symbol" pitchFamily="1" charset="2"/>
                <a:ea typeface="MS PGothic" pitchFamily="34" charset="-128"/>
              </a:defRPr>
            </a:lvl7pPr>
            <a:lvl8pPr marL="3429000" indent="-228600" eaLnBrk="0" fontAlgn="ctr" hangingPunct="0">
              <a:spcBef>
                <a:spcPct val="0"/>
              </a:spcBef>
              <a:spcAft>
                <a:spcPct val="0"/>
              </a:spcAft>
              <a:defRPr sz="2400">
                <a:solidFill>
                  <a:schemeClr val="tx2"/>
                </a:solidFill>
                <a:latin typeface="Symbol" pitchFamily="1" charset="2"/>
                <a:ea typeface="MS PGothic" pitchFamily="34" charset="-128"/>
              </a:defRPr>
            </a:lvl8pPr>
            <a:lvl9pPr marL="3886200" indent="-228600" eaLnBrk="0" fontAlgn="ctr" hangingPunct="0">
              <a:spcBef>
                <a:spcPct val="0"/>
              </a:spcBef>
              <a:spcAft>
                <a:spcPct val="0"/>
              </a:spcAft>
              <a:defRPr sz="2400">
                <a:solidFill>
                  <a:schemeClr val="tx2"/>
                </a:solidFill>
                <a:latin typeface="Symbol" pitchFamily="1" charset="2"/>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de-DE" altLang="zh-TW" sz="2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mn-cs"/>
            </a:endParaRPr>
          </a:p>
        </p:txBody>
      </p:sp>
      <p:sp>
        <p:nvSpPr>
          <p:cNvPr id="1032" name="Rectangle 8"/>
          <p:cNvSpPr>
            <a:spLocks noChangeArrowheads="1"/>
          </p:cNvSpPr>
          <p:nvPr/>
        </p:nvSpPr>
        <p:spPr bwMode="gray">
          <a:xfrm>
            <a:off x="479425" y="1095375"/>
            <a:ext cx="8912225" cy="31750"/>
          </a:xfrm>
          <a:prstGeom prst="rect">
            <a:avLst/>
          </a:prstGeom>
          <a:gradFill rotWithShape="0">
            <a:gsLst>
              <a:gs pos="0">
                <a:schemeClr val="bg2"/>
              </a:gs>
              <a:gs pos="100000">
                <a:schemeClr val="bg1"/>
              </a:gs>
            </a:gsLst>
            <a:lin ang="0" scaled="1"/>
          </a:gradFill>
          <a:ln>
            <a:noFill/>
          </a:ln>
        </p:spPr>
        <p:txBody>
          <a:bodyPr wrap="none" anchor="ctr"/>
          <a:lstStyle>
            <a:lvl1pPr eaLnBrk="0" hangingPunct="0">
              <a:defRPr sz="2400">
                <a:solidFill>
                  <a:schemeClr val="tx2"/>
                </a:solidFill>
                <a:latin typeface="Symbol" pitchFamily="1" charset="2"/>
                <a:ea typeface="MS PGothic" pitchFamily="34" charset="-128"/>
              </a:defRPr>
            </a:lvl1pPr>
            <a:lvl2pPr marL="742950" indent="-285750" eaLnBrk="0" hangingPunct="0">
              <a:defRPr sz="2400">
                <a:solidFill>
                  <a:schemeClr val="tx2"/>
                </a:solidFill>
                <a:latin typeface="Symbol" pitchFamily="1" charset="2"/>
                <a:ea typeface="MS PGothic" pitchFamily="34" charset="-128"/>
              </a:defRPr>
            </a:lvl2pPr>
            <a:lvl3pPr marL="1143000" indent="-228600" eaLnBrk="0" hangingPunct="0">
              <a:defRPr sz="2400">
                <a:solidFill>
                  <a:schemeClr val="tx2"/>
                </a:solidFill>
                <a:latin typeface="Symbol" pitchFamily="1" charset="2"/>
                <a:ea typeface="MS PGothic" pitchFamily="34" charset="-128"/>
              </a:defRPr>
            </a:lvl3pPr>
            <a:lvl4pPr marL="1600200" indent="-228600" eaLnBrk="0" hangingPunct="0">
              <a:defRPr sz="2400">
                <a:solidFill>
                  <a:schemeClr val="tx2"/>
                </a:solidFill>
                <a:latin typeface="Symbol" pitchFamily="1" charset="2"/>
                <a:ea typeface="MS PGothic" pitchFamily="34" charset="-128"/>
              </a:defRPr>
            </a:lvl4pPr>
            <a:lvl5pPr marL="2057400" indent="-228600" eaLnBrk="0" hangingPunct="0">
              <a:defRPr sz="2400">
                <a:solidFill>
                  <a:schemeClr val="tx2"/>
                </a:solidFill>
                <a:latin typeface="Symbol" pitchFamily="1" charset="2"/>
                <a:ea typeface="MS PGothic" pitchFamily="34" charset="-128"/>
              </a:defRPr>
            </a:lvl5pPr>
            <a:lvl6pPr marL="2514600" indent="-228600" eaLnBrk="0" fontAlgn="ctr" hangingPunct="0">
              <a:spcBef>
                <a:spcPct val="0"/>
              </a:spcBef>
              <a:spcAft>
                <a:spcPct val="0"/>
              </a:spcAft>
              <a:defRPr sz="2400">
                <a:solidFill>
                  <a:schemeClr val="tx2"/>
                </a:solidFill>
                <a:latin typeface="Symbol" pitchFamily="1" charset="2"/>
                <a:ea typeface="MS PGothic" pitchFamily="34" charset="-128"/>
              </a:defRPr>
            </a:lvl6pPr>
            <a:lvl7pPr marL="2971800" indent="-228600" eaLnBrk="0" fontAlgn="ctr" hangingPunct="0">
              <a:spcBef>
                <a:spcPct val="0"/>
              </a:spcBef>
              <a:spcAft>
                <a:spcPct val="0"/>
              </a:spcAft>
              <a:defRPr sz="2400">
                <a:solidFill>
                  <a:schemeClr val="tx2"/>
                </a:solidFill>
                <a:latin typeface="Symbol" pitchFamily="1" charset="2"/>
                <a:ea typeface="MS PGothic" pitchFamily="34" charset="-128"/>
              </a:defRPr>
            </a:lvl7pPr>
            <a:lvl8pPr marL="3429000" indent="-228600" eaLnBrk="0" fontAlgn="ctr" hangingPunct="0">
              <a:spcBef>
                <a:spcPct val="0"/>
              </a:spcBef>
              <a:spcAft>
                <a:spcPct val="0"/>
              </a:spcAft>
              <a:defRPr sz="2400">
                <a:solidFill>
                  <a:schemeClr val="tx2"/>
                </a:solidFill>
                <a:latin typeface="Symbol" pitchFamily="1" charset="2"/>
                <a:ea typeface="MS PGothic" pitchFamily="34" charset="-128"/>
              </a:defRPr>
            </a:lvl8pPr>
            <a:lvl9pPr marL="3886200" indent="-228600" eaLnBrk="0" fontAlgn="ctr" hangingPunct="0">
              <a:spcBef>
                <a:spcPct val="0"/>
              </a:spcBef>
              <a:spcAft>
                <a:spcPct val="0"/>
              </a:spcAft>
              <a:defRPr sz="2400">
                <a:solidFill>
                  <a:schemeClr val="tx2"/>
                </a:solidFill>
                <a:latin typeface="Symbol" pitchFamily="1" charset="2"/>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de-DE" altLang="zh-TW" sz="2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mn-cs"/>
            </a:endParaRPr>
          </a:p>
        </p:txBody>
      </p:sp>
      <p:sp>
        <p:nvSpPr>
          <p:cNvPr id="1033" name="Rectangle 9"/>
          <p:cNvSpPr>
            <a:spLocks noGrp="1"/>
          </p:cNvSpPr>
          <p:nvPr>
            <p:ph type="title"/>
          </p:nvPr>
        </p:nvSpPr>
        <p:spPr>
          <a:xfrm>
            <a:off x="1246188" y="312738"/>
            <a:ext cx="8443912" cy="762000"/>
          </a:xfrm>
          <a:prstGeom prst="rect">
            <a:avLst/>
          </a:prstGeom>
          <a:noFill/>
          <a:ln w="9525">
            <a:noFill/>
          </a:ln>
        </p:spPr>
        <p:txBody>
          <a:bodyPr anchor="b" anchorCtr="0"/>
          <a:p>
            <a:pPr lvl="0"/>
            <a:r>
              <a:rPr lang="de-DE" altLang="zh-TW"/>
              <a:t>Klicken Sie, um das Titelformat zu bearbeiten</a:t>
            </a:r>
            <a:endParaRPr lang="de-DE" altLang="zh-TW"/>
          </a:p>
        </p:txBody>
      </p:sp>
      <p:sp>
        <p:nvSpPr>
          <p:cNvPr id="1034" name="Rectangle 10"/>
          <p:cNvSpPr>
            <a:spLocks noGrp="1"/>
          </p:cNvSpPr>
          <p:nvPr>
            <p:ph type="body" idx="1"/>
          </p:nvPr>
        </p:nvSpPr>
        <p:spPr>
          <a:xfrm>
            <a:off x="1281113" y="2017713"/>
            <a:ext cx="8420100" cy="4114800"/>
          </a:xfrm>
          <a:prstGeom prst="rect">
            <a:avLst/>
          </a:prstGeom>
          <a:noFill/>
          <a:ln w="9525">
            <a:noFill/>
          </a:ln>
        </p:spPr>
        <p:txBody>
          <a:bodyPr/>
          <a:p>
            <a:pPr lvl="0"/>
            <a:r>
              <a:rPr lang="de-DE" altLang="zh-TW"/>
              <a:t>Klicken Sie, um die Formate des Vorlagentextes zu bearbeiten</a:t>
            </a:r>
            <a:endParaRPr lang="de-DE" altLang="zh-TW"/>
          </a:p>
          <a:p>
            <a:pPr lvl="1"/>
            <a:r>
              <a:rPr lang="de-DE" altLang="zh-TW"/>
              <a:t>Zweite Ebene</a:t>
            </a:r>
            <a:endParaRPr lang="de-DE" altLang="zh-TW"/>
          </a:p>
          <a:p>
            <a:pPr lvl="2"/>
            <a:r>
              <a:rPr lang="de-DE" altLang="zh-TW"/>
              <a:t>Dritte Ebene</a:t>
            </a:r>
            <a:endParaRPr lang="de-DE" altLang="zh-TW"/>
          </a:p>
          <a:p>
            <a:pPr lvl="3"/>
            <a:r>
              <a:rPr lang="de-DE" altLang="zh-TW"/>
              <a:t>Vierte Ebene</a:t>
            </a:r>
            <a:endParaRPr lang="de-DE" altLang="zh-TW"/>
          </a:p>
          <a:p>
            <a:pPr lvl="4"/>
            <a:r>
              <a:rPr lang="de-DE" altLang="zh-TW"/>
              <a:t>Fünfte Ebene</a:t>
            </a:r>
            <a:endParaRPr lang="de-DE" altLang="zh-TW"/>
          </a:p>
        </p:txBody>
      </p:sp>
      <p:sp>
        <p:nvSpPr>
          <p:cNvPr id="64523" name="Rectangle 11"/>
          <p:cNvSpPr>
            <a:spLocks noGrp="1" noChangeArrowheads="1"/>
          </p:cNvSpPr>
          <p:nvPr>
            <p:ph type="dt" sz="half" idx="2"/>
          </p:nvPr>
        </p:nvSpPr>
        <p:spPr bwMode="auto">
          <a:xfrm>
            <a:off x="990600" y="6324600"/>
            <a:ext cx="2063750" cy="457200"/>
          </a:xfrm>
          <a:prstGeom prst="rect">
            <a:avLst/>
          </a:prstGeom>
          <a:noFill/>
          <a:ln w="9525">
            <a:noFill/>
            <a:miter lim="800000"/>
          </a:ln>
          <a:effectLst/>
        </p:spPr>
        <p:txBody>
          <a:bodyPr vert="horz" wrap="square" lIns="91440" tIns="45720" rIns="91440" bIns="45720" numCol="1" anchor="b" anchorCtr="0" compatLnSpc="1"/>
          <a:lstStyle>
            <a:lvl1pPr eaLnBrk="1" fontAlgn="base" hangingPunct="1">
              <a:defRPr sz="1400">
                <a:solidFill>
                  <a:schemeClr val="tx1"/>
                </a:solidFill>
                <a:effectLst/>
                <a:latin typeface="Tahoma" panose="020B0604030504040204" pitchFamily="1" charset="0"/>
                <a:ea typeface="新細明體" charset="0"/>
                <a:cs typeface="新細明體"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64524" name="Rectangle 12"/>
          <p:cNvSpPr>
            <a:spLocks noGrp="1" noChangeArrowheads="1"/>
          </p:cNvSpPr>
          <p:nvPr>
            <p:ph type="ftr" sz="quarter" idx="3"/>
          </p:nvPr>
        </p:nvSpPr>
        <p:spPr bwMode="auto">
          <a:xfrm>
            <a:off x="3606800" y="6324600"/>
            <a:ext cx="3684588" cy="457200"/>
          </a:xfrm>
          <a:prstGeom prst="rect">
            <a:avLst/>
          </a:prstGeom>
          <a:noFill/>
          <a:ln w="9525">
            <a:noFill/>
            <a:miter lim="800000"/>
          </a:ln>
          <a:effectLst/>
        </p:spPr>
        <p:txBody>
          <a:bodyPr vert="horz" wrap="square" lIns="91440" tIns="45720" rIns="91440" bIns="45720" numCol="1" anchor="b" anchorCtr="0" compatLnSpc="1"/>
          <a:lstStyle>
            <a:lvl1pPr algn="ctr" eaLnBrk="1" fontAlgn="base" hangingPunct="1">
              <a:defRPr sz="1400">
                <a:solidFill>
                  <a:schemeClr val="tx1"/>
                </a:solidFill>
                <a:effectLst/>
                <a:latin typeface="Tahoma" panose="020B0604030504040204" pitchFamily="1" charset="0"/>
                <a:ea typeface="新細明體" charset="0"/>
                <a:cs typeface="新細明體"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64525" name="Rectangle 13"/>
          <p:cNvSpPr>
            <a:spLocks noGrp="1" noChangeArrowheads="1"/>
          </p:cNvSpPr>
          <p:nvPr>
            <p:ph type="sldNum" sz="quarter" idx="4"/>
          </p:nvPr>
        </p:nvSpPr>
        <p:spPr bwMode="auto">
          <a:xfrm>
            <a:off x="7346950" y="6324600"/>
            <a:ext cx="2063750" cy="457200"/>
          </a:xfrm>
          <a:prstGeom prst="rect">
            <a:avLst/>
          </a:prstGeom>
          <a:noFill/>
          <a:ln w="9525">
            <a:noFill/>
            <a:miter lim="800000"/>
          </a:ln>
          <a:effectLst/>
        </p:spPr>
        <p:txBody>
          <a:bodyPr vert="horz" wrap="square" lIns="91440" tIns="45720" rIns="91440" bIns="45720" numCol="1" anchor="b" anchorCtr="0" compatLnSpc="1"/>
          <a:lstStyle>
            <a:lvl1pPr algn="r">
              <a:defRPr sz="1400">
                <a:solidFill>
                  <a:schemeClr val="tx1"/>
                </a:solidFill>
                <a:latin typeface="Tahoma" panose="020B0604030504040204" pitchFamily="1" charset="0"/>
                <a:ea typeface="新細明體" charset="-120"/>
              </a:defRPr>
            </a:lvl1pPr>
          </a:lstStyle>
          <a:p>
            <a:pPr lvl="0" eaLnBrk="1" hangingPunct="1">
              <a:buNone/>
            </a:pPr>
            <a:fld id="{9A0DB2DC-4C9A-4742-B13C-FB6460FD3503}" type="slidenum">
              <a:rPr lang="de-DE" altLang="zh-TW"/>
            </a:fld>
            <a:endParaRPr lang="de-DE" altLang="zh-TW"/>
          </a:p>
        </p:txBody>
      </p:sp>
      <p:sp>
        <p:nvSpPr>
          <p:cNvPr id="64526" name="Line 14"/>
          <p:cNvSpPr>
            <a:spLocks noChangeShapeType="1"/>
          </p:cNvSpPr>
          <p:nvPr/>
        </p:nvSpPr>
        <p:spPr bwMode="auto">
          <a:xfrm>
            <a:off x="152400" y="6477000"/>
            <a:ext cx="9525000" cy="0"/>
          </a:xfrm>
          <a:prstGeom prst="line">
            <a:avLst/>
          </a:prstGeom>
          <a:noFill/>
          <a:ln w="9525">
            <a:solidFill>
              <a:schemeClr val="tx1"/>
            </a:solidFill>
            <a:miter lim="800000"/>
          </a:ln>
          <a:effectLst/>
        </p:spPr>
        <p:txBody>
          <a:bodyPr wrap="none"/>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alpha val="43137"/>
                  </a:srgbClr>
                </a:outerShdw>
              </a:effectLst>
              <a:uLnTx/>
              <a:uFillTx/>
              <a:latin typeface="Symbol" pitchFamily="1" charset="2"/>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hf sldNum="0" hdr="0" ftr="0"/>
  <p:txStyles>
    <p:titleStyle>
      <a:lvl1pPr algn="l"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2pPr>
      <a:lvl3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3pPr>
      <a:lvl4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4pPr>
      <a:lvl5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5pPr>
      <a:lvl6pPr marL="457200" algn="l" rtl="0" fontAlgn="base">
        <a:spcBef>
          <a:spcPct val="0"/>
        </a:spcBef>
        <a:spcAft>
          <a:spcPct val="0"/>
        </a:spcAft>
        <a:defRPr sz="4400">
          <a:solidFill>
            <a:schemeClr val="tx2"/>
          </a:solidFill>
          <a:latin typeface="Tahoma" panose="020B0604030504040204" pitchFamily="1" charset="0"/>
        </a:defRPr>
      </a:lvl6pPr>
      <a:lvl7pPr marL="914400" algn="l" rtl="0" fontAlgn="base">
        <a:spcBef>
          <a:spcPct val="0"/>
        </a:spcBef>
        <a:spcAft>
          <a:spcPct val="0"/>
        </a:spcAft>
        <a:defRPr sz="4400">
          <a:solidFill>
            <a:schemeClr val="tx2"/>
          </a:solidFill>
          <a:latin typeface="Tahoma" panose="020B0604030504040204" pitchFamily="1" charset="0"/>
        </a:defRPr>
      </a:lvl7pPr>
      <a:lvl8pPr marL="1371600" algn="l" rtl="0" fontAlgn="base">
        <a:spcBef>
          <a:spcPct val="0"/>
        </a:spcBef>
        <a:spcAft>
          <a:spcPct val="0"/>
        </a:spcAft>
        <a:defRPr sz="4400">
          <a:solidFill>
            <a:schemeClr val="tx2"/>
          </a:solidFill>
          <a:latin typeface="Tahoma" panose="020B0604030504040204" pitchFamily="1" charset="0"/>
        </a:defRPr>
      </a:lvl8pPr>
      <a:lvl9pPr marL="1828800" algn="l" rtl="0" fontAlgn="base">
        <a:spcBef>
          <a:spcPct val="0"/>
        </a:spcBef>
        <a:spcAft>
          <a:spcPct val="0"/>
        </a:spcAft>
        <a:defRPr sz="4400">
          <a:solidFill>
            <a:schemeClr val="tx2"/>
          </a:solidFill>
          <a:latin typeface="Tahoma" panose="020B0604030504040204" pitchFamily="1"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openxmlformats.org/officeDocument/2006/relationships/image" Target="../media/image12.png"/><Relationship Id="rId6" Type="http://schemas.openxmlformats.org/officeDocument/2006/relationships/hyperlink" Target="https://en.wikipedia.org/wiki/Clay_Mathematics_Institute" TargetMode="External"/><Relationship Id="rId5" Type="http://schemas.openxmlformats.org/officeDocument/2006/relationships/hyperlink" Target="https://en.wikipedia.org/wiki/Millennium_Prize_Problems" TargetMode="External"/><Relationship Id="rId4" Type="http://schemas.openxmlformats.org/officeDocument/2006/relationships/hyperlink" Target="https://en.wikipedia.org/wiki/List_of_unsolved_problems_in_mathematics" TargetMode="External"/><Relationship Id="rId3" Type="http://schemas.openxmlformats.org/officeDocument/2006/relationships/hyperlink" Target="https://en.wikipedia.org/wiki/Mathematical_physics" TargetMode="External"/><Relationship Id="rId2" Type="http://schemas.openxmlformats.org/officeDocument/2006/relationships/hyperlink" Target="https://en.wikipedia.org/wiki/Open_problem" TargetMode="Externa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emf"/><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emf"/></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0" Type="http://schemas.openxmlformats.org/officeDocument/2006/relationships/slideLayout" Target="../slideLayouts/slideLayout2.xml"/><Relationship Id="rId1" Type="http://schemas.openxmlformats.org/officeDocument/2006/relationships/image" Target="../media/image58.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4.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31.xml.rels><?xml version="1.0" encoding="UTF-8" standalone="yes"?>
<Relationships xmlns="http://schemas.openxmlformats.org/package/2006/relationships"><Relationship Id="rId9" Type="http://schemas.openxmlformats.org/officeDocument/2006/relationships/image" Target="../media/image93.png"/><Relationship Id="rId8" Type="http://schemas.openxmlformats.org/officeDocument/2006/relationships/image" Target="../media/image92.png"/><Relationship Id="rId7" Type="http://schemas.openxmlformats.org/officeDocument/2006/relationships/image" Target="../media/image91.png"/><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 Id="rId3" Type="http://schemas.openxmlformats.org/officeDocument/2006/relationships/image" Target="../media/image87.jpeg"/><Relationship Id="rId2" Type="http://schemas.openxmlformats.org/officeDocument/2006/relationships/image" Target="../media/image86.png"/><Relationship Id="rId11" Type="http://schemas.openxmlformats.org/officeDocument/2006/relationships/slideLayout" Target="../slideLayouts/slideLayout14.xml"/><Relationship Id="rId10" Type="http://schemas.openxmlformats.org/officeDocument/2006/relationships/image" Target="../media/image94.png"/><Relationship Id="rId1"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7.png"/><Relationship Id="rId1" Type="http://schemas.openxmlformats.org/officeDocument/2006/relationships/image" Target="../media/image96.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oleObject" Target="../embeddings/oleObject1.bin"/><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emf"/><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Rectangle 2"/>
          <p:cNvSpPr>
            <a:spLocks noGrp="1"/>
          </p:cNvSpPr>
          <p:nvPr>
            <p:ph type="ctrTitle" hasCustomPrompt="1"/>
          </p:nvPr>
        </p:nvSpPr>
        <p:spPr>
          <a:xfrm>
            <a:off x="312738" y="911225"/>
            <a:ext cx="9097962" cy="793750"/>
          </a:xfrm>
        </p:spPr>
        <p:txBody>
          <a:bodyPr vert="horz" wrap="square" lIns="91440" tIns="45720" rIns="91440" bIns="45720" anchor="b" anchorCtr="0"/>
          <a:p>
            <a:pPr algn="ctr" eaLnBrk="1" hangingPunct="1">
              <a:buClrTx/>
              <a:buSzTx/>
              <a:buFontTx/>
            </a:pPr>
            <a:br>
              <a:rPr lang="en-US" altLang="zh-CN" sz="3600">
                <a:latin typeface="+mj-lt"/>
                <a:ea typeface="MS PGothic" pitchFamily="34" charset="-128"/>
                <a:cs typeface="MS PGothic" pitchFamily="34" charset="-128"/>
              </a:rPr>
            </a:br>
            <a:br>
              <a:rPr lang="en-US" altLang="zh-CN" sz="3600">
                <a:latin typeface="+mj-lt"/>
                <a:ea typeface="MS PGothic" pitchFamily="34" charset="-128"/>
                <a:cs typeface="MS PGothic" pitchFamily="34" charset="-128"/>
              </a:rPr>
            </a:br>
            <a:r>
              <a:rPr lang="en-US" altLang="zh-CN" sz="3200">
                <a:ea typeface="Songti TC" panose="02010600040101010101" charset="-122"/>
                <a:cs typeface="MS PGothic" pitchFamily="34" charset="-128"/>
              </a:rPr>
              <a:t>第十六届TeV物理工作组学术研讨会</a:t>
            </a:r>
            <a:br>
              <a:rPr lang="en-US" altLang="zh-CN" sz="3200">
                <a:ea typeface="Songti TC" panose="02010600040101010101" charset="-122"/>
                <a:cs typeface="MS PGothic" pitchFamily="34" charset="-128"/>
              </a:rPr>
            </a:br>
            <a:r>
              <a:rPr lang="en-US" altLang="zh-CN" sz="3200">
                <a:ea typeface="Songti TC" panose="02010600040101010101" charset="-122"/>
                <a:cs typeface="MS PGothic" pitchFamily="34" charset="-128"/>
              </a:rPr>
              <a:t>暨邝宇平院士学术思想研讨会</a:t>
            </a:r>
            <a:endParaRPr lang="en-US" altLang="zh-CN" sz="3200">
              <a:ea typeface="Songti TC" panose="02010600040101010101" charset="-122"/>
              <a:cs typeface="MS PGothic" pitchFamily="34" charset="-128"/>
            </a:endParaRPr>
          </a:p>
        </p:txBody>
      </p:sp>
      <p:sp>
        <p:nvSpPr>
          <p:cNvPr id="17410" name="Rectangle 15"/>
          <p:cNvSpPr/>
          <p:nvPr/>
        </p:nvSpPr>
        <p:spPr>
          <a:xfrm>
            <a:off x="1504950" y="4998085"/>
            <a:ext cx="6764338" cy="793750"/>
          </a:xfrm>
          <a:prstGeom prst="rect">
            <a:avLst/>
          </a:prstGeom>
          <a:solidFill>
            <a:srgbClr val="CC66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pitchFamily="34" charset="-128"/>
              </a:defRPr>
            </a:lvl5pPr>
          </a:lstStyle>
          <a:p>
            <a:pPr marL="0" lvl="0" indent="0" algn="ctr" eaLnBrk="1" hangingPunct="1">
              <a:spcBef>
                <a:spcPct val="0"/>
              </a:spcBef>
              <a:buClrTx/>
              <a:buSzTx/>
              <a:buFontTx/>
              <a:buNone/>
            </a:pPr>
            <a:r>
              <a:rPr lang="en-US" altLang="zh-TW" sz="2400">
                <a:latin typeface="標楷體" panose="02010601000101010101" charset="-122"/>
              </a:rPr>
              <a:t>Xiao-Gang He</a:t>
            </a:r>
            <a:endParaRPr lang="en-US" altLang="zh-TW" sz="2400">
              <a:latin typeface="標楷體" panose="02010601000101010101" charset="-122"/>
            </a:endParaRPr>
          </a:p>
        </p:txBody>
      </p:sp>
      <p:sp>
        <p:nvSpPr>
          <p:cNvPr id="17411" name="Rectangle 15"/>
          <p:cNvSpPr/>
          <p:nvPr/>
        </p:nvSpPr>
        <p:spPr>
          <a:xfrm>
            <a:off x="1504950" y="5791518"/>
            <a:ext cx="6764338" cy="793750"/>
          </a:xfrm>
          <a:prstGeom prst="rect">
            <a:avLst/>
          </a:prstGeom>
          <a:solidFill>
            <a:srgbClr val="CC66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pitchFamily="34" charset="-128"/>
              </a:defRPr>
            </a:lvl5pPr>
          </a:lstStyle>
          <a:p>
            <a:pPr marL="0" lvl="0" indent="0" algn="ctr" eaLnBrk="1" hangingPunct="1">
              <a:spcBef>
                <a:spcPct val="0"/>
              </a:spcBef>
              <a:buClrTx/>
              <a:buSzTx/>
              <a:buFontTx/>
              <a:buNone/>
            </a:pPr>
            <a:r>
              <a:rPr lang="en-US" altLang="zh-CN" sz="2400">
                <a:latin typeface="標楷體" panose="02010601000101010101" charset="-122"/>
              </a:rPr>
              <a:t>Beijing, November 10, 2022</a:t>
            </a:r>
            <a:endParaRPr lang="zh-CN" altLang="en-US" sz="2400">
              <a:latin typeface="標楷體" panose="02010601000101010101" charset="-122"/>
            </a:endParaRPr>
          </a:p>
        </p:txBody>
      </p:sp>
      <p:sp>
        <p:nvSpPr>
          <p:cNvPr id="2" name="Text Box 1"/>
          <p:cNvSpPr txBox="1"/>
          <p:nvPr/>
        </p:nvSpPr>
        <p:spPr>
          <a:xfrm>
            <a:off x="2093595" y="2705735"/>
            <a:ext cx="5111750" cy="1198880"/>
          </a:xfrm>
          <a:prstGeom prst="rect">
            <a:avLst/>
          </a:prstGeom>
          <a:noFill/>
        </p:spPr>
        <p:txBody>
          <a:bodyPr wrap="square" rtlCol="0" anchor="t">
            <a:spAutoFit/>
          </a:bodyPr>
          <a:p>
            <a:pPr algn="ctr"/>
            <a:r>
              <a:rPr lang="zh-CN" altLang="en-US" sz="3600">
                <a:solidFill>
                  <a:srgbClr val="FF0000"/>
                </a:solidFill>
                <a:ea typeface="Songti TC" panose="02010600040101010101" charset="-122"/>
                <a:cs typeface="MS PGothic" pitchFamily="34" charset="-128"/>
                <a:sym typeface="+mn-ea"/>
              </a:rPr>
              <a:t>祝</a:t>
            </a:r>
            <a:r>
              <a:rPr lang="en-US" altLang="zh-CN" sz="3600">
                <a:solidFill>
                  <a:srgbClr val="FF0000"/>
                </a:solidFill>
                <a:ea typeface="Songti TC" panose="02010600040101010101" charset="-122"/>
                <a:cs typeface="MS PGothic" pitchFamily="34" charset="-128"/>
                <a:sym typeface="+mn-ea"/>
              </a:rPr>
              <a:t>邝宇平</a:t>
            </a:r>
            <a:r>
              <a:rPr lang="zh-CN" altLang="en-US" sz="3600">
                <a:solidFill>
                  <a:srgbClr val="FF0000"/>
                </a:solidFill>
                <a:ea typeface="Songti TC" panose="02010600040101010101" charset="-122"/>
                <a:cs typeface="MS PGothic" pitchFamily="34" charset="-128"/>
                <a:sym typeface="+mn-ea"/>
              </a:rPr>
              <a:t>老师九十华诞</a:t>
            </a:r>
            <a:endParaRPr lang="zh-CN" altLang="en-US" sz="3600">
              <a:solidFill>
                <a:srgbClr val="FF0000"/>
              </a:solidFill>
              <a:ea typeface="Songti TC" panose="02010600040101010101" charset="-122"/>
              <a:cs typeface="MS PGothic" pitchFamily="34" charset="-128"/>
              <a:sym typeface="+mn-ea"/>
            </a:endParaRPr>
          </a:p>
          <a:p>
            <a:pPr algn="ctr"/>
            <a:r>
              <a:rPr lang="zh-CN" altLang="en-US" sz="3600">
                <a:solidFill>
                  <a:srgbClr val="FF0000"/>
                </a:solidFill>
                <a:ea typeface="Songti TC" panose="02010600040101010101" charset="-122"/>
                <a:cs typeface="MS PGothic" pitchFamily="34" charset="-128"/>
                <a:sym typeface="+mn-ea"/>
              </a:rPr>
              <a:t>生日快乐</a:t>
            </a:r>
            <a:endParaRPr lang="zh-CN" altLang="en-US" sz="3600">
              <a:solidFill>
                <a:srgbClr val="FF0000"/>
              </a:solidFill>
              <a:ea typeface="Songti TC" panose="02010600040101010101" charset="-122"/>
              <a:cs typeface="MS PGothic" pitchFamily="34" charset="-128"/>
              <a:sym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811530" y="549275"/>
            <a:ext cx="2555240" cy="789305"/>
          </a:xfrm>
        </p:spPr>
        <p:txBody>
          <a:bodyPr>
            <a:normAutofit fontScale="90000"/>
          </a:bodyPr>
          <a:lstStyle/>
          <a:p>
            <a:r>
              <a:rPr kumimoji="1" lang="en-US" altLang="zh-TW" sz="2665" b="0" dirty="0">
                <a:solidFill>
                  <a:schemeClr val="tx2"/>
                </a:solidFill>
                <a:latin typeface="Tahoma" panose="020B0604030504040204" pitchFamily="1" charset="0"/>
                <a:cs typeface="Tahoma" panose="020B0604030504040204" pitchFamily="1" charset="0"/>
              </a:rPr>
              <a:t>Test the SM</a:t>
            </a:r>
            <a:br>
              <a:rPr kumimoji="1" lang="en-US" altLang="zh-TW" sz="2665" b="0" dirty="0">
                <a:solidFill>
                  <a:schemeClr val="tx2"/>
                </a:solidFill>
                <a:latin typeface="Tahoma" panose="020B0604030504040204" pitchFamily="1" charset="0"/>
                <a:cs typeface="Tahoma" panose="020B0604030504040204" pitchFamily="1" charset="0"/>
              </a:rPr>
            </a:br>
            <a:br>
              <a:rPr kumimoji="1" lang="en-US" altLang="zh-TW" sz="2400" b="0" dirty="0">
                <a:solidFill>
                  <a:schemeClr val="tx1"/>
                </a:solidFill>
              </a:rPr>
            </a:br>
            <a:r>
              <a:rPr kumimoji="1" lang="en-US" altLang="zh-TW" sz="2400" b="0" dirty="0">
                <a:solidFill>
                  <a:schemeClr val="tx1"/>
                </a:solidFill>
              </a:rPr>
              <a:t>QCD sector</a:t>
            </a:r>
            <a:endParaRPr kumimoji="1" lang="en-US" altLang="zh-TW" sz="2400" b="0" dirty="0">
              <a:solidFill>
                <a:schemeClr val="tx1"/>
              </a:solidFill>
            </a:endParaRPr>
          </a:p>
        </p:txBody>
      </p:sp>
      <p:pic>
        <p:nvPicPr>
          <p:cNvPr id="5" name="內容版面配置區 4"/>
          <p:cNvPicPr>
            <a:picLocks noGrp="1" noChangeAspect="1"/>
          </p:cNvPicPr>
          <p:nvPr>
            <p:ph sz="quarter" idx="10"/>
          </p:nvPr>
        </p:nvPicPr>
        <p:blipFill>
          <a:blip r:embed="rId1"/>
          <a:stretch>
            <a:fillRect/>
          </a:stretch>
        </p:blipFill>
        <p:spPr>
          <a:xfrm>
            <a:off x="6270735" y="1263006"/>
            <a:ext cx="3246892" cy="2371265"/>
          </a:xfrm>
          <a:prstGeom prst="rect">
            <a:avLst/>
          </a:prstGeom>
        </p:spPr>
      </p:pic>
      <p:sp>
        <p:nvSpPr>
          <p:cNvPr id="6" name="內容版面配置區 2"/>
          <p:cNvSpPr txBox="1">
            <a:spLocks noChangeArrowheads="1"/>
          </p:cNvSpPr>
          <p:nvPr/>
        </p:nvSpPr>
        <p:spPr>
          <a:xfrm>
            <a:off x="481084" y="1338597"/>
            <a:ext cx="5789403" cy="286486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kumimoji="1" lang="en-US" altLang="zh-TW" sz="1800" dirty="0">
                <a:solidFill>
                  <a:srgbClr val="0070C0"/>
                </a:solidFill>
              </a:rPr>
              <a:t>Successes: Asymptotic freedom, quark and gluon jets discovery…</a:t>
            </a:r>
            <a:endParaRPr kumimoji="1" lang="en-US" altLang="zh-TW" sz="1800" dirty="0">
              <a:solidFill>
                <a:srgbClr val="0070C0"/>
              </a:solidFill>
            </a:endParaRPr>
          </a:p>
          <a:p>
            <a:pPr marL="0" indent="0" algn="just">
              <a:buFont typeface="Wingdings" panose="05000000000000000000" pitchFamily="2" charset="2"/>
              <a:buNone/>
            </a:pPr>
            <a:r>
              <a:rPr kumimoji="1" lang="en-US" altLang="zh-TW" sz="1800" dirty="0"/>
              <a:t>But there are still mathematic problems awaiting to be solve. Most calculations are perturbatively treated, NNN..LO calculations….  Strong interaction at low energy has large non-perturbative effects. New tools are needed: lattice gauge theory is one of the ways ….  </a:t>
            </a:r>
            <a:endParaRPr kumimoji="1" lang="en-US" altLang="zh-TW" sz="1800" dirty="0"/>
          </a:p>
          <a:p>
            <a:pPr marL="0" indent="0" algn="just">
              <a:buFont typeface="Wingdings" panose="05000000000000000000" pitchFamily="2" charset="2"/>
              <a:buNone/>
            </a:pPr>
            <a:r>
              <a:rPr kumimoji="1" lang="en-US" altLang="zh-TW" sz="1800" dirty="0"/>
              <a:t>From PDG QCD review:</a:t>
            </a:r>
            <a:endParaRPr kumimoji="1" lang="en-US" altLang="zh-TW" sz="1800" dirty="0"/>
          </a:p>
        </p:txBody>
      </p:sp>
      <p:sp>
        <p:nvSpPr>
          <p:cNvPr id="8" name="內容版面配置區 2"/>
          <p:cNvSpPr txBox="1">
            <a:spLocks noChangeArrowheads="1"/>
          </p:cNvSpPr>
          <p:nvPr/>
        </p:nvSpPr>
        <p:spPr>
          <a:xfrm>
            <a:off x="481084" y="4489216"/>
            <a:ext cx="8892209" cy="2006834"/>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zh-TW" altLang="zh-TW" sz="1600" dirty="0">
                <a:solidFill>
                  <a:srgbClr val="0070C0"/>
                </a:solidFill>
              </a:rPr>
              <a:t>The </a:t>
            </a:r>
            <a:r>
              <a:rPr lang="zh-TW" altLang="zh-TW" sz="1600" b="1" dirty="0">
                <a:solidFill>
                  <a:srgbClr val="0070C0"/>
                </a:solidFill>
              </a:rPr>
              <a:t>Yang–Mills existence and mass gap problem</a:t>
            </a:r>
            <a:r>
              <a:rPr lang="zh-TW" altLang="zh-TW" sz="1600" dirty="0">
                <a:solidFill>
                  <a:srgbClr val="0070C0"/>
                </a:solidFill>
              </a:rPr>
              <a:t> is an </a:t>
            </a:r>
            <a:r>
              <a:rPr lang="zh-TW" altLang="zh-TW" sz="1600" dirty="0">
                <a:solidFill>
                  <a:srgbClr val="0070C0"/>
                </a:solidFill>
                <a:hlinkClick r:id="rId2" tooltip="Open problem"/>
              </a:rPr>
              <a:t>unsolved problem</a:t>
            </a:r>
            <a:r>
              <a:rPr lang="zh-TW" altLang="zh-TW" sz="1600" dirty="0">
                <a:solidFill>
                  <a:srgbClr val="0070C0"/>
                </a:solidFill>
              </a:rPr>
              <a:t> in </a:t>
            </a:r>
            <a:r>
              <a:rPr lang="zh-TW" altLang="zh-TW" sz="1600" dirty="0">
                <a:solidFill>
                  <a:srgbClr val="0070C0"/>
                </a:solidFill>
                <a:hlinkClick r:id="rId3" tooltip="Mathematical physics"/>
              </a:rPr>
              <a:t>mathematical physics</a:t>
            </a:r>
            <a:r>
              <a:rPr lang="zh-TW" altLang="zh-TW" sz="1600" dirty="0">
                <a:solidFill>
                  <a:srgbClr val="0070C0"/>
                </a:solidFill>
              </a:rPr>
              <a:t> and </a:t>
            </a:r>
            <a:r>
              <a:rPr lang="zh-TW" altLang="zh-TW" sz="1600" dirty="0">
                <a:solidFill>
                  <a:srgbClr val="0070C0"/>
                </a:solidFill>
                <a:hlinkClick r:id="rId4" tooltip="List of unsolved problems in mathematics"/>
              </a:rPr>
              <a:t>mathematics</a:t>
            </a:r>
            <a:r>
              <a:rPr lang="zh-TW" altLang="zh-TW" sz="1600" dirty="0">
                <a:solidFill>
                  <a:srgbClr val="0070C0"/>
                </a:solidFill>
              </a:rPr>
              <a:t>, and one of the seven </a:t>
            </a:r>
            <a:r>
              <a:rPr lang="zh-TW" altLang="zh-TW" sz="1600" dirty="0">
                <a:solidFill>
                  <a:srgbClr val="0070C0"/>
                </a:solidFill>
                <a:hlinkClick r:id="rId5" tooltip="Millennium Prize Problems"/>
              </a:rPr>
              <a:t>Millennium Prize Problems</a:t>
            </a:r>
            <a:r>
              <a:rPr lang="zh-TW" altLang="zh-TW" sz="1600" dirty="0">
                <a:solidFill>
                  <a:srgbClr val="0070C0"/>
                </a:solidFill>
              </a:rPr>
              <a:t> defined by the </a:t>
            </a:r>
            <a:r>
              <a:rPr lang="zh-TW" altLang="zh-TW" sz="1600" dirty="0">
                <a:solidFill>
                  <a:srgbClr val="0070C0"/>
                </a:solidFill>
                <a:hlinkClick r:id="rId6" tooltip="Clay Mathematics Institute"/>
              </a:rPr>
              <a:t>Clay Mathematics Institute</a:t>
            </a:r>
            <a:r>
              <a:rPr lang="zh-TW" altLang="zh-TW" sz="1600" dirty="0">
                <a:solidFill>
                  <a:srgbClr val="0070C0"/>
                </a:solidFill>
              </a:rPr>
              <a:t>, which has offered a prize of US$1,000,000 for its solution.</a:t>
            </a:r>
            <a:endParaRPr lang="en-US" altLang="zh-TW" sz="1600" dirty="0">
              <a:solidFill>
                <a:srgbClr val="0070C0"/>
              </a:solidFill>
            </a:endParaRPr>
          </a:p>
          <a:p>
            <a:pPr marL="0" indent="0" algn="just">
              <a:buFont typeface="Wingdings" panose="05000000000000000000" pitchFamily="2" charset="2"/>
              <a:buNone/>
            </a:pPr>
            <a:r>
              <a:rPr kumimoji="1" lang="en-US" altLang="zh-TW" sz="2400" dirty="0"/>
              <a:t>Where is glueball?    </a:t>
            </a:r>
            <a:endParaRPr kumimoji="1" lang="en-US" altLang="zh-TW" sz="2400" dirty="0"/>
          </a:p>
          <a:p>
            <a:pPr marL="0" indent="0" algn="just">
              <a:buFont typeface="Wingdings" panose="05000000000000000000" pitchFamily="2" charset="2"/>
              <a:buNone/>
            </a:pPr>
            <a:r>
              <a:rPr kumimoji="1" lang="en-US" altLang="zh-TW" sz="2000" dirty="0"/>
              <a:t>4sigma anomaly for strong coupoling?  </a:t>
            </a:r>
            <a:r>
              <a:rPr kumimoji="1" lang="en-US" altLang="zh-TW" sz="2000" dirty="0">
                <a:solidFill>
                  <a:schemeClr val="tx2"/>
                </a:solidFill>
              </a:rPr>
              <a:t>Bin Yan at this workshop</a:t>
            </a:r>
            <a:endParaRPr kumimoji="1" lang="en-US" altLang="zh-TW" sz="2000" dirty="0">
              <a:solidFill>
                <a:schemeClr val="tx2"/>
              </a:solidFill>
            </a:endParaRPr>
          </a:p>
        </p:txBody>
      </p:sp>
      <p:pic>
        <p:nvPicPr>
          <p:cNvPr id="9" name="圖片 8"/>
          <p:cNvPicPr>
            <a:picLocks noChangeAspect="1"/>
          </p:cNvPicPr>
          <p:nvPr/>
        </p:nvPicPr>
        <p:blipFill>
          <a:blip r:embed="rId7"/>
          <a:stretch>
            <a:fillRect/>
          </a:stretch>
        </p:blipFill>
        <p:spPr>
          <a:xfrm>
            <a:off x="2985198" y="4040549"/>
            <a:ext cx="6388283" cy="449177"/>
          </a:xfrm>
          <a:prstGeom prst="rect">
            <a:avLst/>
          </a:prstGeom>
        </p:spPr>
      </p:pic>
    </p:spTree>
  </p:cSld>
  <p:clrMapOvr>
    <a:masterClrMapping/>
  </p:clrMapOvr>
  <p:transition spd="med">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766918" y="85697"/>
            <a:ext cx="8372163" cy="576000"/>
          </a:xfrm>
        </p:spPr>
        <p:txBody>
          <a:bodyPr>
            <a:normAutofit/>
          </a:bodyPr>
          <a:lstStyle/>
          <a:p>
            <a:r>
              <a:rPr kumimoji="1" lang="en-US" altLang="zh-TW" sz="2400" b="0" dirty="0">
                <a:solidFill>
                  <a:schemeClr val="tx1"/>
                </a:solidFill>
              </a:rPr>
              <a:t>QCD sector</a:t>
            </a:r>
            <a:endParaRPr kumimoji="1" lang="en-US" altLang="zh-TW" sz="2400" b="0" dirty="0">
              <a:solidFill>
                <a:schemeClr val="tx1"/>
              </a:solidFill>
            </a:endParaRPr>
          </a:p>
        </p:txBody>
      </p:sp>
      <p:pic>
        <p:nvPicPr>
          <p:cNvPr id="4" name="圖片 3"/>
          <p:cNvPicPr>
            <a:picLocks noChangeAspect="1"/>
          </p:cNvPicPr>
          <p:nvPr/>
        </p:nvPicPr>
        <p:blipFill>
          <a:blip r:embed="rId1"/>
          <a:stretch>
            <a:fillRect/>
          </a:stretch>
        </p:blipFill>
        <p:spPr>
          <a:xfrm>
            <a:off x="4822825" y="84455"/>
            <a:ext cx="4870450" cy="3191510"/>
          </a:xfrm>
          <a:prstGeom prst="rect">
            <a:avLst/>
          </a:prstGeom>
        </p:spPr>
      </p:pic>
      <p:sp>
        <p:nvSpPr>
          <p:cNvPr id="6" name="標題 2"/>
          <p:cNvSpPr txBox="1"/>
          <p:nvPr/>
        </p:nvSpPr>
        <p:spPr>
          <a:xfrm>
            <a:off x="452755" y="1144905"/>
            <a:ext cx="4119245" cy="5060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kumimoji="1" lang="en-US" altLang="zh-TW" sz="2000" b="0" dirty="0">
                <a:solidFill>
                  <a:schemeClr val="tx1"/>
                </a:solidFill>
              </a:rPr>
              <a:t>Many new exotic hadron states discovered in recent years</a:t>
            </a:r>
            <a:endParaRPr kumimoji="1" lang="en-US" altLang="zh-TW" sz="2000" b="0" dirty="0">
              <a:solidFill>
                <a:schemeClr val="tx1"/>
              </a:solidFill>
            </a:endParaRPr>
          </a:p>
          <a:p>
            <a:endParaRPr kumimoji="1" lang="en-US" altLang="zh-TW" sz="2000" b="0" dirty="0">
              <a:solidFill>
                <a:schemeClr val="tx1"/>
              </a:solidFill>
            </a:endParaRPr>
          </a:p>
          <a:p>
            <a:endParaRPr kumimoji="1" lang="en-US" altLang="zh-TW" sz="2000" b="0" dirty="0">
              <a:solidFill>
                <a:schemeClr val="tx1"/>
              </a:solidFill>
            </a:endParaRPr>
          </a:p>
          <a:p>
            <a:r>
              <a:rPr kumimoji="1" lang="en-US" altLang="zh-TW" sz="2000" b="0" dirty="0">
                <a:solidFill>
                  <a:schemeClr val="tx1"/>
                </a:solidFill>
              </a:rPr>
              <a:t>How the exotic states, XYZ, and also pentaquarks form?</a:t>
            </a:r>
            <a:endParaRPr kumimoji="1" lang="en-US" altLang="zh-TW" sz="2000" b="0" dirty="0">
              <a:solidFill>
                <a:schemeClr val="tx1"/>
              </a:solidFill>
            </a:endParaRPr>
          </a:p>
          <a:p>
            <a:endParaRPr kumimoji="1" lang="en-US" altLang="zh-TW" sz="2000" b="0" dirty="0"/>
          </a:p>
          <a:p>
            <a:endParaRPr kumimoji="1" lang="en-US" altLang="zh-TW" sz="2000" b="0" dirty="0"/>
          </a:p>
          <a:p>
            <a:r>
              <a:rPr kumimoji="1" lang="en-US" altLang="zh-TW" sz="2000" b="0" dirty="0">
                <a:solidFill>
                  <a:srgbClr val="C00000"/>
                </a:solidFill>
              </a:rPr>
              <a:t>Hadron spectroscopy not understood! More data needed!</a:t>
            </a:r>
            <a:endParaRPr kumimoji="1" lang="en-US" altLang="zh-TW" sz="2000" b="0" dirty="0">
              <a:solidFill>
                <a:srgbClr val="C00000"/>
              </a:solidFill>
            </a:endParaRPr>
          </a:p>
          <a:p>
            <a:endParaRPr kumimoji="1" lang="en-US" altLang="zh-TW" sz="2000" b="0" dirty="0">
              <a:solidFill>
                <a:srgbClr val="C00000"/>
              </a:solidFill>
            </a:endParaRPr>
          </a:p>
          <a:p>
            <a:endParaRPr kumimoji="1" lang="en-US" altLang="zh-TW" sz="2000" b="0" dirty="0">
              <a:solidFill>
                <a:srgbClr val="C00000"/>
              </a:solidFill>
            </a:endParaRPr>
          </a:p>
          <a:p>
            <a:r>
              <a:rPr kumimoji="1" lang="en-US" altLang="zh-TW" sz="2000" b="0" dirty="0">
                <a:solidFill>
                  <a:srgbClr val="C00000"/>
                </a:solidFill>
              </a:rPr>
              <a:t>Flavor physics at BES, BESIII, BELLE-II, </a:t>
            </a:r>
            <a:r>
              <a:rPr kumimoji="1" lang="en-US" altLang="zh-TW" sz="2000" b="0" dirty="0" err="1">
                <a:solidFill>
                  <a:srgbClr val="C00000"/>
                </a:solidFill>
              </a:rPr>
              <a:t>LHCb</a:t>
            </a:r>
            <a:r>
              <a:rPr kumimoji="1" lang="en-US" altLang="zh-TW" sz="2000" b="0" dirty="0">
                <a:solidFill>
                  <a:srgbClr val="C00000"/>
                </a:solidFill>
              </a:rPr>
              <a:t>, STCF… can do a lot!</a:t>
            </a:r>
            <a:endParaRPr kumimoji="1" lang="en-US" altLang="zh-TW" sz="2000" b="0" dirty="0">
              <a:solidFill>
                <a:srgbClr val="C00000"/>
              </a:solidFill>
            </a:endParaRPr>
          </a:p>
          <a:p>
            <a:endParaRPr kumimoji="1" lang="zh-TW" altLang="en-US" sz="2000" b="0" dirty="0">
              <a:solidFill>
                <a:srgbClr val="C00000"/>
              </a:solidFill>
            </a:endParaRPr>
          </a:p>
          <a:p>
            <a:endParaRPr kumimoji="1" lang="zh-TW" altLang="en-US" sz="2000" b="0" dirty="0">
              <a:solidFill>
                <a:srgbClr val="C00000"/>
              </a:solidFill>
            </a:endParaRPr>
          </a:p>
          <a:p>
            <a:r>
              <a:rPr kumimoji="1" lang="en-US" altLang="zh-TW" sz="2000" b="0" dirty="0">
                <a:solidFill>
                  <a:schemeClr val="tx2"/>
                </a:solidFill>
              </a:rPr>
              <a:t>Jibo He for LHb</a:t>
            </a:r>
            <a:endParaRPr kumimoji="1" lang="en-US" altLang="zh-TW" sz="2000" b="0" dirty="0">
              <a:solidFill>
                <a:schemeClr val="tx2"/>
              </a:solidFill>
            </a:endParaRPr>
          </a:p>
          <a:p>
            <a:r>
              <a:rPr kumimoji="1" lang="en-US" altLang="zh-TW" sz="2000" b="0" dirty="0">
                <a:solidFill>
                  <a:schemeClr val="tx2"/>
                </a:solidFill>
              </a:rPr>
              <a:t>Shu Li for Atlas at this whorkshop</a:t>
            </a:r>
            <a:endParaRPr kumimoji="1" lang="en-US" altLang="zh-TW" sz="2000" b="0" dirty="0">
              <a:solidFill>
                <a:schemeClr val="tx2"/>
              </a:solidFill>
            </a:endParaRPr>
          </a:p>
        </p:txBody>
      </p:sp>
      <p:pic>
        <p:nvPicPr>
          <p:cNvPr id="2" name="Picture 1"/>
          <p:cNvPicPr>
            <a:picLocks noChangeAspect="1"/>
          </p:cNvPicPr>
          <p:nvPr/>
        </p:nvPicPr>
        <p:blipFill>
          <a:blip r:embed="rId2"/>
          <a:stretch>
            <a:fillRect/>
          </a:stretch>
        </p:blipFill>
        <p:spPr>
          <a:xfrm>
            <a:off x="4662805" y="3317240"/>
            <a:ext cx="5162550" cy="3038475"/>
          </a:xfrm>
          <a:prstGeom prst="rect">
            <a:avLst/>
          </a:prstGeom>
        </p:spPr>
      </p:pic>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a:xfrm>
            <a:off x="707566" y="4602850"/>
            <a:ext cx="4196682" cy="1862343"/>
          </a:xfrm>
        </p:spPr>
        <p:txBody>
          <a:bodyPr/>
          <a:lstStyle/>
          <a:p>
            <a:pPr marL="0" indent="0">
              <a:buNone/>
            </a:pPr>
            <a:r>
              <a:rPr kumimoji="1" lang="en-US" altLang="zh-TW" dirty="0"/>
              <a:t>Parton distribution are fitted by data</a:t>
            </a:r>
            <a:endParaRPr kumimoji="1" lang="en-US" altLang="zh-TW" dirty="0"/>
          </a:p>
          <a:p>
            <a:pPr marL="0" indent="0">
              <a:buNone/>
            </a:pPr>
            <a:r>
              <a:rPr kumimoji="1" lang="en-US" altLang="zh-TW" dirty="0"/>
              <a:t>Good prediction for cross sections, but need first principle calculations of PDF!</a:t>
            </a:r>
            <a:endParaRPr kumimoji="1" lang="zh-TW" altLang="en-US" dirty="0"/>
          </a:p>
        </p:txBody>
      </p:sp>
      <p:sp>
        <p:nvSpPr>
          <p:cNvPr id="3" name="標題 2"/>
          <p:cNvSpPr>
            <a:spLocks noGrp="1"/>
          </p:cNvSpPr>
          <p:nvPr>
            <p:ph type="title"/>
          </p:nvPr>
        </p:nvSpPr>
        <p:spPr>
          <a:xfrm>
            <a:off x="826135" y="78740"/>
            <a:ext cx="4175125" cy="575945"/>
          </a:xfrm>
        </p:spPr>
        <p:txBody>
          <a:bodyPr>
            <a:normAutofit/>
          </a:bodyPr>
          <a:lstStyle/>
          <a:p>
            <a:r>
              <a:rPr kumimoji="1" lang="en-US" altLang="zh-TW" sz="2400" b="0" dirty="0">
                <a:solidFill>
                  <a:schemeClr val="tx1"/>
                </a:solidFill>
              </a:rPr>
              <a:t>QCD and Electroweak sectors</a:t>
            </a:r>
            <a:endParaRPr kumimoji="1" lang="en-US" altLang="zh-TW" sz="2400" b="0" dirty="0">
              <a:solidFill>
                <a:schemeClr val="tx1"/>
              </a:solidFill>
            </a:endParaRPr>
          </a:p>
        </p:txBody>
      </p:sp>
      <p:pic>
        <p:nvPicPr>
          <p:cNvPr id="4" name="圖片 3"/>
          <p:cNvPicPr>
            <a:picLocks noChangeAspect="1"/>
          </p:cNvPicPr>
          <p:nvPr/>
        </p:nvPicPr>
        <p:blipFill>
          <a:blip r:embed="rId1"/>
          <a:stretch>
            <a:fillRect/>
          </a:stretch>
        </p:blipFill>
        <p:spPr>
          <a:xfrm>
            <a:off x="769544" y="1568914"/>
            <a:ext cx="4232209" cy="2632026"/>
          </a:xfrm>
          <a:prstGeom prst="rect">
            <a:avLst/>
          </a:prstGeom>
        </p:spPr>
      </p:pic>
      <p:pic>
        <p:nvPicPr>
          <p:cNvPr id="5" name="圖片 4"/>
          <p:cNvPicPr>
            <a:picLocks noChangeAspect="1"/>
          </p:cNvPicPr>
          <p:nvPr/>
        </p:nvPicPr>
        <p:blipFill>
          <a:blip r:embed="rId2"/>
          <a:stretch>
            <a:fillRect/>
          </a:stretch>
        </p:blipFill>
        <p:spPr>
          <a:xfrm>
            <a:off x="5120459" y="3488353"/>
            <a:ext cx="3959270" cy="2927555"/>
          </a:xfrm>
          <a:prstGeom prst="rect">
            <a:avLst/>
          </a:prstGeom>
        </p:spPr>
      </p:pic>
      <p:sp>
        <p:nvSpPr>
          <p:cNvPr id="6" name="內容版面配置區 1"/>
          <p:cNvSpPr txBox="1"/>
          <p:nvPr/>
        </p:nvSpPr>
        <p:spPr>
          <a:xfrm>
            <a:off x="707526" y="1232880"/>
            <a:ext cx="8372163" cy="492149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zh-TW" altLang="en-US"/>
          </a:p>
        </p:txBody>
      </p:sp>
      <p:sp>
        <p:nvSpPr>
          <p:cNvPr id="7" name="內容版面配置區 1"/>
          <p:cNvSpPr txBox="1"/>
          <p:nvPr/>
        </p:nvSpPr>
        <p:spPr>
          <a:xfrm>
            <a:off x="5120640" y="1132840"/>
            <a:ext cx="4412615" cy="2355215"/>
          </a:xfrm>
          <a:prstGeom prst="rect">
            <a:avLst/>
          </a:prstGeom>
        </p:spPr>
        <p:txBody>
          <a:bodyPr vert="horz" lIns="91440" tIns="45720" rIns="91440" bIns="45720" rtlCol="0">
            <a:normAutofit fontScale="800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kumimoji="1" lang="en-US" altLang="zh-TW" dirty="0">
                <a:solidFill>
                  <a:schemeClr val="bg2"/>
                </a:solidFill>
              </a:rPr>
              <a:t>W, Z, t and Higgs… discovered in the expected region with the right cross sections</a:t>
            </a:r>
            <a:endParaRPr kumimoji="1" lang="en-US" altLang="zh-TW" dirty="0">
              <a:solidFill>
                <a:schemeClr val="bg2"/>
              </a:solidFill>
            </a:endParaRPr>
          </a:p>
          <a:p>
            <a:pPr marL="0" indent="0">
              <a:buFont typeface="Calibri" panose="020F0502020204030204" pitchFamily="34" charset="0"/>
              <a:buNone/>
            </a:pPr>
            <a:r>
              <a:rPr kumimoji="1" lang="en-US" altLang="zh-TW" dirty="0">
                <a:solidFill>
                  <a:schemeClr val="bg2"/>
                </a:solidFill>
              </a:rPr>
              <a:t>Miltu-boson physics</a:t>
            </a:r>
            <a:endParaRPr kumimoji="1" lang="en-US" altLang="zh-TW" dirty="0">
              <a:solidFill>
                <a:schemeClr val="bg2"/>
              </a:solidFill>
            </a:endParaRPr>
          </a:p>
          <a:p>
            <a:pPr marL="0" indent="0">
              <a:buFont typeface="Calibri" panose="020F0502020204030204" pitchFamily="34" charset="0"/>
              <a:buNone/>
            </a:pPr>
            <a:r>
              <a:rPr kumimoji="1" lang="en-US" altLang="zh-TW" dirty="0">
                <a:solidFill>
                  <a:schemeClr val="tx2"/>
                </a:solidFill>
              </a:rPr>
              <a:t>Qiang Li, Z Li, YF Wang at this workshop</a:t>
            </a:r>
            <a:endParaRPr kumimoji="1" lang="en-US" altLang="zh-TW" dirty="0">
              <a:solidFill>
                <a:schemeClr val="tx2"/>
              </a:solidFill>
            </a:endParaRPr>
          </a:p>
          <a:p>
            <a:pPr marL="0" indent="0">
              <a:buFont typeface="Calibri" panose="020F0502020204030204" pitchFamily="34" charset="0"/>
              <a:buNone/>
            </a:pPr>
            <a:r>
              <a:rPr kumimoji="1" lang="en-US" altLang="zh-TW" dirty="0">
                <a:solidFill>
                  <a:schemeClr val="tx1"/>
                </a:solidFill>
              </a:rPr>
              <a:t>New progresses on puterbative field theory</a:t>
            </a:r>
            <a:endParaRPr kumimoji="1" lang="en-US" altLang="zh-TW" dirty="0">
              <a:solidFill>
                <a:schemeClr val="tx1"/>
              </a:solidFill>
            </a:endParaRPr>
          </a:p>
          <a:p>
            <a:pPr marL="0" indent="0">
              <a:buFont typeface="Calibri" panose="020F0502020204030204" pitchFamily="34" charset="0"/>
              <a:buNone/>
            </a:pPr>
            <a:r>
              <a:rPr kumimoji="1" lang="en-US" altLang="zh-TW" dirty="0">
                <a:solidFill>
                  <a:srgbClr val="0070C0"/>
                </a:solidFill>
              </a:rPr>
              <a:t>Yanqing Ma, W. Chen at this workshop</a:t>
            </a:r>
            <a:endParaRPr kumimoji="1" lang="en-US" altLang="zh-TW" dirty="0">
              <a:solidFill>
                <a:srgbClr val="0070C0"/>
              </a:solidFill>
            </a:endParaRPr>
          </a:p>
        </p:txBody>
      </p:sp>
      <p:pic>
        <p:nvPicPr>
          <p:cNvPr id="8" name="Picture 7"/>
          <p:cNvPicPr>
            <a:picLocks noChangeAspect="1"/>
          </p:cNvPicPr>
          <p:nvPr/>
        </p:nvPicPr>
        <p:blipFill>
          <a:blip r:embed="rId3"/>
          <a:stretch>
            <a:fillRect/>
          </a:stretch>
        </p:blipFill>
        <p:spPr>
          <a:xfrm>
            <a:off x="340995" y="887095"/>
            <a:ext cx="4779645" cy="3559810"/>
          </a:xfrm>
          <a:prstGeom prst="rect">
            <a:avLst/>
          </a:prstGeom>
        </p:spPr>
      </p:pic>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sz="quarter" idx="10"/>
          </p:nvPr>
        </p:nvPicPr>
        <p:blipFill>
          <a:blip r:embed="rId1"/>
          <a:stretch>
            <a:fillRect/>
          </a:stretch>
        </p:blipFill>
        <p:spPr>
          <a:xfrm>
            <a:off x="784987" y="1178404"/>
            <a:ext cx="5747657" cy="3293055"/>
          </a:xfrm>
          <a:prstGeom prst="rect">
            <a:avLst/>
          </a:prstGeom>
        </p:spPr>
      </p:pic>
      <p:sp>
        <p:nvSpPr>
          <p:cNvPr id="3" name="標題 2"/>
          <p:cNvSpPr>
            <a:spLocks noGrp="1"/>
          </p:cNvSpPr>
          <p:nvPr>
            <p:ph type="title"/>
          </p:nvPr>
        </p:nvSpPr>
        <p:spPr>
          <a:xfrm>
            <a:off x="796195" y="73953"/>
            <a:ext cx="6864626" cy="576000"/>
          </a:xfrm>
        </p:spPr>
        <p:txBody>
          <a:bodyPr>
            <a:normAutofit/>
          </a:bodyPr>
          <a:lstStyle/>
          <a:p>
            <a:r>
              <a:rPr kumimoji="1" lang="en-US" altLang="zh-TW" sz="2400" b="0" dirty="0">
                <a:solidFill>
                  <a:schemeClr val="tx1"/>
                </a:solidFill>
              </a:rPr>
              <a:t>Electroweak Gauge-Fermion sector</a:t>
            </a:r>
            <a:endParaRPr kumimoji="1" lang="en-US" altLang="zh-TW" sz="2400" b="0" dirty="0">
              <a:solidFill>
                <a:schemeClr val="tx1"/>
              </a:solidFill>
            </a:endParaRPr>
          </a:p>
        </p:txBody>
      </p:sp>
      <p:pic>
        <p:nvPicPr>
          <p:cNvPr id="4" name="圖片 3"/>
          <p:cNvPicPr>
            <a:picLocks noChangeAspect="1"/>
          </p:cNvPicPr>
          <p:nvPr/>
        </p:nvPicPr>
        <p:blipFill>
          <a:blip r:embed="rId2"/>
          <a:stretch>
            <a:fillRect/>
          </a:stretch>
        </p:blipFill>
        <p:spPr>
          <a:xfrm>
            <a:off x="796232" y="4495972"/>
            <a:ext cx="4818743" cy="441252"/>
          </a:xfrm>
          <a:prstGeom prst="rect">
            <a:avLst/>
          </a:prstGeom>
        </p:spPr>
      </p:pic>
      <p:pic>
        <p:nvPicPr>
          <p:cNvPr id="5" name="圖片 4"/>
          <p:cNvPicPr>
            <a:picLocks noChangeAspect="1"/>
          </p:cNvPicPr>
          <p:nvPr/>
        </p:nvPicPr>
        <p:blipFill>
          <a:blip r:embed="rId3"/>
          <a:stretch>
            <a:fillRect/>
          </a:stretch>
        </p:blipFill>
        <p:spPr>
          <a:xfrm>
            <a:off x="6532676" y="1199956"/>
            <a:ext cx="2727918" cy="1710249"/>
          </a:xfrm>
          <a:prstGeom prst="rect">
            <a:avLst/>
          </a:prstGeom>
        </p:spPr>
      </p:pic>
      <p:pic>
        <p:nvPicPr>
          <p:cNvPr id="7" name="圖片 6"/>
          <p:cNvPicPr>
            <a:picLocks noChangeAspect="1"/>
          </p:cNvPicPr>
          <p:nvPr/>
        </p:nvPicPr>
        <p:blipFill>
          <a:blip r:embed="rId4"/>
          <a:stretch>
            <a:fillRect/>
          </a:stretch>
        </p:blipFill>
        <p:spPr>
          <a:xfrm>
            <a:off x="6726022" y="3067050"/>
            <a:ext cx="2525486" cy="1901473"/>
          </a:xfrm>
          <a:prstGeom prst="rect">
            <a:avLst/>
          </a:prstGeom>
        </p:spPr>
      </p:pic>
      <p:pic>
        <p:nvPicPr>
          <p:cNvPr id="8" name="圖片 7"/>
          <p:cNvPicPr>
            <a:picLocks noChangeAspect="1"/>
          </p:cNvPicPr>
          <p:nvPr/>
        </p:nvPicPr>
        <p:blipFill>
          <a:blip r:embed="rId5"/>
          <a:stretch>
            <a:fillRect/>
          </a:stretch>
        </p:blipFill>
        <p:spPr>
          <a:xfrm>
            <a:off x="787276" y="5016200"/>
            <a:ext cx="4658546" cy="1394558"/>
          </a:xfrm>
          <a:prstGeom prst="rect">
            <a:avLst/>
          </a:prstGeom>
        </p:spPr>
      </p:pic>
      <p:sp>
        <p:nvSpPr>
          <p:cNvPr id="9" name="內容版面配置區 1"/>
          <p:cNvSpPr txBox="1"/>
          <p:nvPr/>
        </p:nvSpPr>
        <p:spPr>
          <a:xfrm>
            <a:off x="5740762" y="5117879"/>
            <a:ext cx="3983513" cy="1304944"/>
          </a:xfrm>
          <a:prstGeom prst="rect">
            <a:avLst/>
          </a:prstGeom>
        </p:spPr>
        <p:txBody>
          <a:bodyPr vert="horz" lIns="91440" tIns="45720" rIns="91440" bIns="45720" rtlCol="0">
            <a:normAutofit fontScale="825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kumimoji="1" lang="en-US" altLang="zh-TW" dirty="0">
                <a:solidFill>
                  <a:srgbClr val="0070C0"/>
                </a:solidFill>
              </a:rPr>
              <a:t>SM in good agreement with data</a:t>
            </a:r>
            <a:endParaRPr kumimoji="1" lang="en-US" altLang="zh-TW" dirty="0">
              <a:solidFill>
                <a:srgbClr val="0070C0"/>
              </a:solidFill>
            </a:endParaRPr>
          </a:p>
          <a:p>
            <a:pPr marL="0" indent="0" algn="just">
              <a:buNone/>
            </a:pPr>
            <a:r>
              <a:rPr kumimoji="1" lang="en-US" altLang="zh-TW" dirty="0">
                <a:solidFill>
                  <a:srgbClr val="0070C0"/>
                </a:solidFill>
              </a:rPr>
              <a:t>There are a few quantities off by 3</a:t>
            </a:r>
            <a:r>
              <a:rPr kumimoji="1" lang="en-US" altLang="zh-TW" dirty="0">
                <a:solidFill>
                  <a:srgbClr val="0070C0"/>
                </a:solidFill>
                <a:latin typeface="Symbol" pitchFamily="1" charset="2"/>
              </a:rPr>
              <a:t>s</a:t>
            </a:r>
            <a:endParaRPr kumimoji="1" lang="en-US" altLang="zh-TW" dirty="0">
              <a:solidFill>
                <a:srgbClr val="0070C0"/>
              </a:solidFill>
              <a:latin typeface="Symbol" pitchFamily="1" charset="2"/>
            </a:endParaRPr>
          </a:p>
          <a:p>
            <a:pPr marL="0" indent="0" algn="just">
              <a:buNone/>
            </a:pPr>
            <a:r>
              <a:rPr kumimoji="1" lang="en-US" altLang="zh-TW" dirty="0">
                <a:solidFill>
                  <a:srgbClr val="0070C0"/>
                </a:solidFill>
              </a:rPr>
              <a:t>ILC, </a:t>
            </a:r>
            <a:r>
              <a:rPr kumimoji="1" lang="en-US" altLang="zh-TW" dirty="0" err="1">
                <a:solidFill>
                  <a:srgbClr val="0070C0"/>
                </a:solidFill>
              </a:rPr>
              <a:t>FCCee</a:t>
            </a:r>
            <a:r>
              <a:rPr kumimoji="1" lang="en-US" altLang="zh-TW" dirty="0">
                <a:solidFill>
                  <a:srgbClr val="0070C0"/>
                </a:solidFill>
              </a:rPr>
              <a:t>, CEPC… can do a lot!          </a:t>
            </a:r>
            <a:endParaRPr kumimoji="1" lang="zh-TW" altLang="en-US" dirty="0">
              <a:solidFill>
                <a:srgbClr val="0070C0"/>
              </a:solidFill>
            </a:endParaRPr>
          </a:p>
        </p:txBody>
      </p:sp>
    </p:spTree>
  </p:cSld>
  <p:clrMapOvr>
    <a:masterClrMapping/>
  </p:clrMapOvr>
  <p:transition spd="med">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812579" y="100954"/>
            <a:ext cx="4532013" cy="576000"/>
          </a:xfrm>
        </p:spPr>
        <p:txBody>
          <a:bodyPr>
            <a:normAutofit/>
          </a:bodyPr>
          <a:lstStyle/>
          <a:p>
            <a:r>
              <a:rPr kumimoji="1" lang="en-US" altLang="zh-TW" sz="2400" b="0" dirty="0">
                <a:solidFill>
                  <a:schemeClr val="tx1"/>
                </a:solidFill>
              </a:rPr>
              <a:t>Higgs sector</a:t>
            </a:r>
            <a:endParaRPr kumimoji="1" lang="en-US" altLang="zh-TW" sz="2400" b="0" dirty="0">
              <a:solidFill>
                <a:schemeClr val="tx1"/>
              </a:solidFill>
            </a:endParaRPr>
          </a:p>
        </p:txBody>
      </p:sp>
      <p:pic>
        <p:nvPicPr>
          <p:cNvPr id="6" name="圖片 5"/>
          <p:cNvPicPr>
            <a:picLocks noChangeAspect="1"/>
          </p:cNvPicPr>
          <p:nvPr/>
        </p:nvPicPr>
        <p:blipFill>
          <a:blip r:embed="rId1"/>
          <a:stretch>
            <a:fillRect/>
          </a:stretch>
        </p:blipFill>
        <p:spPr>
          <a:xfrm>
            <a:off x="4763358" y="1085149"/>
            <a:ext cx="4692517" cy="2035642"/>
          </a:xfrm>
          <a:prstGeom prst="rect">
            <a:avLst/>
          </a:prstGeom>
        </p:spPr>
      </p:pic>
      <p:pic>
        <p:nvPicPr>
          <p:cNvPr id="8" name="圖片 7"/>
          <p:cNvPicPr>
            <a:picLocks noChangeAspect="1"/>
          </p:cNvPicPr>
          <p:nvPr/>
        </p:nvPicPr>
        <p:blipFill>
          <a:blip r:embed="rId2"/>
          <a:stretch>
            <a:fillRect/>
          </a:stretch>
        </p:blipFill>
        <p:spPr>
          <a:xfrm>
            <a:off x="7359615" y="1209345"/>
            <a:ext cx="1926846" cy="1765581"/>
          </a:xfrm>
          <a:prstGeom prst="rect">
            <a:avLst/>
          </a:prstGeom>
        </p:spPr>
      </p:pic>
      <p:sp>
        <p:nvSpPr>
          <p:cNvPr id="9" name="內容版面配置區 1"/>
          <p:cNvSpPr txBox="1"/>
          <p:nvPr/>
        </p:nvSpPr>
        <p:spPr>
          <a:xfrm>
            <a:off x="3151309" y="3434583"/>
            <a:ext cx="2193660" cy="22964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kumimoji="1" lang="en-US" altLang="zh-TW" sz="2400" dirty="0">
                <a:solidFill>
                  <a:srgbClr val="C00000"/>
                </a:solidFill>
              </a:rPr>
              <a:t>A lot to do for LHC, HHLC</a:t>
            </a:r>
            <a:endParaRPr kumimoji="1" lang="en-US" altLang="zh-TW" sz="2400" dirty="0">
              <a:solidFill>
                <a:srgbClr val="C00000"/>
              </a:solidFill>
            </a:endParaRPr>
          </a:p>
          <a:p>
            <a:pPr marL="0" indent="0" algn="ctr">
              <a:buNone/>
            </a:pPr>
            <a:r>
              <a:rPr kumimoji="1" lang="en-US" altLang="zh-TW" sz="2400" dirty="0">
                <a:solidFill>
                  <a:srgbClr val="C00000"/>
                </a:solidFill>
              </a:rPr>
              <a:t>ILC, </a:t>
            </a:r>
            <a:endParaRPr kumimoji="1" lang="en-US" altLang="zh-TW" sz="2400" dirty="0">
              <a:solidFill>
                <a:srgbClr val="C00000"/>
              </a:solidFill>
            </a:endParaRPr>
          </a:p>
          <a:p>
            <a:pPr marL="0" indent="0" algn="ctr">
              <a:buNone/>
            </a:pPr>
            <a:r>
              <a:rPr kumimoji="1" lang="en-US" altLang="zh-TW" sz="2400" dirty="0" err="1">
                <a:solidFill>
                  <a:srgbClr val="C00000"/>
                </a:solidFill>
              </a:rPr>
              <a:t>FCCee</a:t>
            </a:r>
            <a:r>
              <a:rPr kumimoji="1" lang="en-US" altLang="zh-TW" sz="2400" dirty="0">
                <a:solidFill>
                  <a:srgbClr val="C00000"/>
                </a:solidFill>
              </a:rPr>
              <a:t> </a:t>
            </a:r>
            <a:endParaRPr kumimoji="1" lang="en-US" altLang="zh-TW" sz="2400" dirty="0">
              <a:solidFill>
                <a:srgbClr val="C00000"/>
              </a:solidFill>
            </a:endParaRPr>
          </a:p>
          <a:p>
            <a:pPr marL="0" indent="0" algn="ctr">
              <a:buNone/>
            </a:pPr>
            <a:r>
              <a:rPr kumimoji="1" lang="en-US" altLang="zh-TW" sz="2400" dirty="0">
                <a:solidFill>
                  <a:srgbClr val="C00000"/>
                </a:solidFill>
              </a:rPr>
              <a:t>CEPC</a:t>
            </a:r>
            <a:endParaRPr kumimoji="1" lang="zh-TW" altLang="en-US" sz="2400" dirty="0">
              <a:solidFill>
                <a:srgbClr val="C00000"/>
              </a:solidFill>
            </a:endParaRPr>
          </a:p>
        </p:txBody>
      </p:sp>
      <p:sp>
        <p:nvSpPr>
          <p:cNvPr id="10" name="內容版面配置區 1"/>
          <p:cNvSpPr txBox="1"/>
          <p:nvPr/>
        </p:nvSpPr>
        <p:spPr>
          <a:xfrm>
            <a:off x="619760" y="3029585"/>
            <a:ext cx="8836025" cy="405765"/>
          </a:xfrm>
          <a:prstGeom prst="rect">
            <a:avLst/>
          </a:prstGeom>
        </p:spPr>
        <p:txBody>
          <a:bodyPr vert="horz" lIns="91440" tIns="45720" rIns="91440" bIns="45720" rtlCol="0">
            <a:normAutofit fontScale="90000" lnSpcReduction="100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TW" dirty="0">
                <a:solidFill>
                  <a:srgbClr val="0070C0"/>
                </a:solidFill>
              </a:rPr>
              <a:t>SM agree data well. There are rooms for new physics beyond SM within error bars </a:t>
            </a:r>
            <a:endParaRPr kumimoji="1" lang="en-US" altLang="zh-TW" dirty="0">
              <a:solidFill>
                <a:srgbClr val="0070C0"/>
              </a:solidFill>
            </a:endParaRPr>
          </a:p>
          <a:p>
            <a:pPr marL="0" indent="0">
              <a:buNone/>
            </a:pPr>
            <a:endParaRPr kumimoji="1" lang="en-US" altLang="zh-TW" sz="1700" dirty="0">
              <a:solidFill>
                <a:srgbClr val="C00000"/>
              </a:solidFill>
            </a:endParaRPr>
          </a:p>
        </p:txBody>
      </p:sp>
      <p:pic>
        <p:nvPicPr>
          <p:cNvPr id="12" name="圖片 11"/>
          <p:cNvPicPr>
            <a:picLocks noChangeAspect="1"/>
          </p:cNvPicPr>
          <p:nvPr/>
        </p:nvPicPr>
        <p:blipFill>
          <a:blip r:embed="rId3"/>
          <a:stretch>
            <a:fillRect/>
          </a:stretch>
        </p:blipFill>
        <p:spPr>
          <a:xfrm>
            <a:off x="659130" y="3708400"/>
            <a:ext cx="2552700" cy="1806575"/>
          </a:xfrm>
          <a:prstGeom prst="rect">
            <a:avLst/>
          </a:prstGeom>
        </p:spPr>
      </p:pic>
      <p:pic>
        <p:nvPicPr>
          <p:cNvPr id="13" name="內容版面配置區 3"/>
          <p:cNvPicPr>
            <a:picLocks noChangeAspect="1"/>
          </p:cNvPicPr>
          <p:nvPr/>
        </p:nvPicPr>
        <p:blipFill>
          <a:blip r:embed="rId4"/>
          <a:stretch>
            <a:fillRect/>
          </a:stretch>
        </p:blipFill>
        <p:spPr>
          <a:xfrm>
            <a:off x="619539" y="1114359"/>
            <a:ext cx="4011470" cy="1977655"/>
          </a:xfrm>
          <a:prstGeom prst="rect">
            <a:avLst/>
          </a:prstGeom>
        </p:spPr>
      </p:pic>
      <p:sp>
        <p:nvSpPr>
          <p:cNvPr id="2" name="內容版面配置區 1"/>
          <p:cNvSpPr txBox="1"/>
          <p:nvPr/>
        </p:nvSpPr>
        <p:spPr>
          <a:xfrm>
            <a:off x="659130" y="5539740"/>
            <a:ext cx="8836025" cy="95567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TW" dirty="0">
                <a:solidFill>
                  <a:schemeClr val="tx2"/>
                </a:solidFill>
              </a:rPr>
              <a:t>No more new physics? No!</a:t>
            </a:r>
            <a:r>
              <a:rPr kumimoji="1" lang="en-US" altLang="zh-TW" dirty="0">
                <a:solidFill>
                  <a:srgbClr val="C00000"/>
                </a:solidFill>
              </a:rPr>
              <a:t>                        </a:t>
            </a:r>
            <a:endParaRPr kumimoji="1" lang="en-US" altLang="zh-TW" dirty="0">
              <a:solidFill>
                <a:srgbClr val="C00000"/>
              </a:solidFill>
            </a:endParaRPr>
          </a:p>
          <a:p>
            <a:pPr marL="0" indent="0">
              <a:buNone/>
            </a:pPr>
            <a:r>
              <a:rPr kumimoji="1" lang="en-US" altLang="zh-TW" dirty="0">
                <a:solidFill>
                  <a:srgbClr val="C00000"/>
                </a:solidFill>
              </a:rPr>
              <a:t>There are a lot of reasons there are much more ahead of us!</a:t>
            </a:r>
            <a:endParaRPr kumimoji="1" lang="en-US" altLang="zh-TW" dirty="0">
              <a:solidFill>
                <a:srgbClr val="C00000"/>
              </a:solidFill>
            </a:endParaRPr>
          </a:p>
        </p:txBody>
      </p:sp>
      <p:sp>
        <p:nvSpPr>
          <p:cNvPr id="4" name="內容版面配置區 1"/>
          <p:cNvSpPr txBox="1"/>
          <p:nvPr/>
        </p:nvSpPr>
        <p:spPr>
          <a:xfrm>
            <a:off x="973455" y="3302635"/>
            <a:ext cx="8836025" cy="405765"/>
          </a:xfrm>
          <a:prstGeom prst="rect">
            <a:avLst/>
          </a:prstGeom>
        </p:spPr>
        <p:txBody>
          <a:bodyPr vert="horz" lIns="91440" tIns="45720" rIns="91440" bIns="45720" rtlCol="0">
            <a:normAutofit lnSpcReduction="200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TW" dirty="0">
                <a:solidFill>
                  <a:srgbClr val="0070C0"/>
                </a:solidFill>
              </a:rPr>
              <a:t>      </a:t>
            </a:r>
            <a:r>
              <a:rPr kumimoji="1" lang="en-US" altLang="zh-TW" sz="1700" dirty="0">
                <a:solidFill>
                  <a:srgbClr val="C00000"/>
                </a:solidFill>
              </a:rPr>
              <a:t>pp -&gt; HH</a:t>
            </a:r>
            <a:endParaRPr kumimoji="1" lang="en-US" altLang="zh-TW" sz="1700" dirty="0">
              <a:solidFill>
                <a:srgbClr val="C00000"/>
              </a:solidFill>
            </a:endParaRPr>
          </a:p>
        </p:txBody>
      </p:sp>
      <p:pic>
        <p:nvPicPr>
          <p:cNvPr id="5" name="Picture 4"/>
          <p:cNvPicPr>
            <a:picLocks noChangeAspect="1"/>
          </p:cNvPicPr>
          <p:nvPr/>
        </p:nvPicPr>
        <p:blipFill>
          <a:blip r:embed="rId5"/>
          <a:stretch>
            <a:fillRect/>
          </a:stretch>
        </p:blipFill>
        <p:spPr>
          <a:xfrm>
            <a:off x="5401310" y="3529330"/>
            <a:ext cx="3884930" cy="2217420"/>
          </a:xfrm>
          <a:prstGeom prst="rect">
            <a:avLst/>
          </a:prstGeom>
        </p:spPr>
      </p:pic>
      <p:sp>
        <p:nvSpPr>
          <p:cNvPr id="11" name="內容版面配置區 1"/>
          <p:cNvSpPr txBox="1"/>
          <p:nvPr/>
        </p:nvSpPr>
        <p:spPr>
          <a:xfrm>
            <a:off x="4977765" y="5730875"/>
            <a:ext cx="4906010" cy="34417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TW" dirty="0">
                <a:solidFill>
                  <a:srgbClr val="C00000"/>
                </a:solidFill>
              </a:rPr>
              <a:t> </a:t>
            </a:r>
            <a:r>
              <a:rPr kumimoji="1" lang="en-US" altLang="zh-TW" dirty="0">
                <a:solidFill>
                  <a:schemeClr val="tx2"/>
                </a:solidFill>
              </a:rPr>
              <a:t>Shu Li and Chen Zhou at this workshop</a:t>
            </a:r>
            <a:endParaRPr kumimoji="1" lang="en-US" altLang="zh-TW" dirty="0">
              <a:solidFill>
                <a:schemeClr val="tx2"/>
              </a:solidFill>
            </a:endParaRPr>
          </a:p>
        </p:txBody>
      </p:sp>
    </p:spTree>
  </p:cSld>
  <p:clrMapOvr>
    <a:masterClrMapping/>
  </p:clrMapOvr>
  <p:transition spd="med">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p:nvPr>
            <p:ph sz="quarter" idx="10"/>
          </p:nvPr>
        </p:nvGraphicFramePr>
        <p:xfrm>
          <a:off x="535194" y="1685678"/>
          <a:ext cx="9070340" cy="762000"/>
        </p:xfrm>
        <a:graphic>
          <a:graphicData uri="http://schemas.openxmlformats.org/drawingml/2006/table">
            <a:tbl>
              <a:tblPr firstRow="1" bandRow="1">
                <a:tableStyleId>{5C22544A-7EE6-4342-B048-85BDC9FD1C3A}</a:tableStyleId>
              </a:tblPr>
              <a:tblGrid>
                <a:gridCol w="4535170"/>
                <a:gridCol w="4535170"/>
              </a:tblGrid>
              <a:tr h="381000">
                <a:tc>
                  <a:txBody>
                    <a:bodyPr/>
                    <a:p>
                      <a:pPr>
                        <a:buNone/>
                      </a:pPr>
                      <a:endParaRPr lang="en-US"/>
                    </a:p>
                  </a:txBody>
                  <a:tcPr/>
                </a:tc>
                <a:tc>
                  <a:txBody>
                    <a:bodyPr/>
                    <a:p>
                      <a:pPr>
                        <a:buNone/>
                      </a:pPr>
                      <a:endParaRPr lang="en-US"/>
                    </a:p>
                  </a:txBody>
                  <a:tcPr/>
                </a:tc>
              </a:tr>
              <a:tr h="381000">
                <a:tc>
                  <a:txBody>
                    <a:bodyPr/>
                    <a:p>
                      <a:pPr>
                        <a:buNone/>
                      </a:pPr>
                      <a:endParaRPr lang="en-US"/>
                    </a:p>
                  </a:txBody>
                  <a:tcPr/>
                </a:tc>
                <a:tc>
                  <a:txBody>
                    <a:bodyPr/>
                    <a:p>
                      <a:pPr>
                        <a:buNone/>
                      </a:pPr>
                      <a:endParaRPr lang="en-US"/>
                    </a:p>
                  </a:txBody>
                  <a:tcPr/>
                </a:tc>
              </a:tr>
            </a:tbl>
          </a:graphicData>
        </a:graphic>
      </p:graphicFrame>
      <p:sp>
        <p:nvSpPr>
          <p:cNvPr id="3" name="標題 2"/>
          <p:cNvSpPr>
            <a:spLocks noGrp="1"/>
          </p:cNvSpPr>
          <p:nvPr>
            <p:ph type="title"/>
          </p:nvPr>
        </p:nvSpPr>
        <p:spPr>
          <a:xfrm>
            <a:off x="797560" y="60960"/>
            <a:ext cx="5003800" cy="575945"/>
          </a:xfrm>
        </p:spPr>
        <p:txBody>
          <a:bodyPr>
            <a:normAutofit/>
          </a:bodyPr>
          <a:lstStyle/>
          <a:p>
            <a:r>
              <a:rPr kumimoji="1" lang="en-US" altLang="zh-TW" sz="2400" b="0" dirty="0">
                <a:solidFill>
                  <a:schemeClr val="tx1"/>
                </a:solidFill>
                <a:latin typeface="Tahoma Regular" panose="020B0604030504040204" charset="0"/>
                <a:cs typeface="Tahoma Regular" panose="020B0604030504040204" charset="0"/>
              </a:rPr>
              <a:t>Yukawa and Flavor Sector</a:t>
            </a:r>
            <a:endParaRPr kumimoji="1" lang="en-US" altLang="zh-TW" sz="2400" b="0" dirty="0">
              <a:solidFill>
                <a:schemeClr val="tx1"/>
              </a:solidFill>
              <a:latin typeface="Tahoma Regular" panose="020B0604030504040204" charset="0"/>
              <a:cs typeface="Tahoma Regular" panose="020B0604030504040204" charset="0"/>
            </a:endParaRPr>
          </a:p>
        </p:txBody>
      </p:sp>
      <p:sp>
        <p:nvSpPr>
          <p:cNvPr id="4" name="文字版面配置區 3"/>
          <p:cNvSpPr txBox="1"/>
          <p:nvPr/>
        </p:nvSpPr>
        <p:spPr>
          <a:xfrm>
            <a:off x="3452664" y="5826825"/>
            <a:ext cx="2295467" cy="58571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TW" sz="2000" dirty="0">
                <a:solidFill>
                  <a:schemeClr val="tx1"/>
                </a:solidFill>
              </a:rPr>
              <a:t>&lt;-- Quark Sector</a:t>
            </a:r>
            <a:endParaRPr kumimoji="1" lang="en-US" altLang="zh-TW" sz="2000" dirty="0">
              <a:solidFill>
                <a:schemeClr val="tx1"/>
              </a:solidFill>
            </a:endParaRPr>
          </a:p>
        </p:txBody>
      </p:sp>
      <p:pic>
        <p:nvPicPr>
          <p:cNvPr id="5" name="圖片 4"/>
          <p:cNvPicPr>
            <a:picLocks noChangeAspect="1"/>
          </p:cNvPicPr>
          <p:nvPr/>
        </p:nvPicPr>
        <p:blipFill>
          <a:blip r:embed="rId1"/>
          <a:stretch>
            <a:fillRect/>
          </a:stretch>
        </p:blipFill>
        <p:spPr>
          <a:xfrm>
            <a:off x="3304345" y="5159382"/>
            <a:ext cx="2887083" cy="584804"/>
          </a:xfrm>
          <a:prstGeom prst="rect">
            <a:avLst/>
          </a:prstGeom>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79" y="845978"/>
            <a:ext cx="5408928" cy="321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3"/>
          <a:stretch>
            <a:fillRect/>
          </a:stretch>
        </p:blipFill>
        <p:spPr>
          <a:xfrm>
            <a:off x="6359524" y="4590701"/>
            <a:ext cx="2887083" cy="2085289"/>
          </a:xfrm>
          <a:prstGeom prst="rect">
            <a:avLst/>
          </a:prstGeom>
        </p:spPr>
      </p:pic>
      <p:pic>
        <p:nvPicPr>
          <p:cNvPr id="8" name="圖片 7"/>
          <p:cNvPicPr>
            <a:picLocks noChangeAspect="1"/>
          </p:cNvPicPr>
          <p:nvPr/>
        </p:nvPicPr>
        <p:blipFill>
          <a:blip r:embed="rId4"/>
          <a:stretch>
            <a:fillRect/>
          </a:stretch>
        </p:blipFill>
        <p:spPr>
          <a:xfrm>
            <a:off x="6137089" y="434502"/>
            <a:ext cx="3332048" cy="3792700"/>
          </a:xfrm>
          <a:prstGeom prst="rect">
            <a:avLst/>
          </a:prstGeom>
        </p:spPr>
      </p:pic>
      <p:pic>
        <p:nvPicPr>
          <p:cNvPr id="9" name="圖片 8"/>
          <p:cNvPicPr>
            <a:picLocks noChangeAspect="1"/>
          </p:cNvPicPr>
          <p:nvPr/>
        </p:nvPicPr>
        <p:blipFill>
          <a:blip r:embed="rId5"/>
          <a:stretch>
            <a:fillRect/>
          </a:stretch>
        </p:blipFill>
        <p:spPr>
          <a:xfrm>
            <a:off x="664101" y="4333106"/>
            <a:ext cx="2788432" cy="2052581"/>
          </a:xfrm>
          <a:prstGeom prst="rect">
            <a:avLst/>
          </a:prstGeom>
        </p:spPr>
      </p:pic>
      <p:sp>
        <p:nvSpPr>
          <p:cNvPr id="10" name="文字版面配置區 3"/>
          <p:cNvSpPr txBox="1"/>
          <p:nvPr/>
        </p:nvSpPr>
        <p:spPr>
          <a:xfrm>
            <a:off x="3732256" y="4577146"/>
            <a:ext cx="2626910" cy="517912"/>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5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TW" dirty="0"/>
              <a:t>  </a:t>
            </a:r>
            <a:r>
              <a:rPr kumimoji="1" lang="en-US" altLang="zh-TW" dirty="0">
                <a:solidFill>
                  <a:schemeClr val="tx1"/>
                </a:solidFill>
                <a:latin typeface="Tahoma" panose="020B0604030504040204" pitchFamily="1" charset="0"/>
                <a:cs typeface="Tahoma" panose="020B0604030504040204" pitchFamily="1" charset="0"/>
              </a:rPr>
              <a:t> </a:t>
            </a:r>
            <a:r>
              <a:rPr kumimoji="1" lang="en-US" altLang="zh-TW" sz="2000" dirty="0">
                <a:solidFill>
                  <a:schemeClr val="tx1"/>
                </a:solidFill>
                <a:latin typeface="Tahoma" panose="020B0604030504040204" pitchFamily="1" charset="0"/>
                <a:cs typeface="Tahoma" panose="020B0604030504040204" pitchFamily="1" charset="0"/>
              </a:rPr>
              <a:t>Neutrino Sector  </a:t>
            </a:r>
            <a:r>
              <a:rPr kumimoji="1" lang="en-US" altLang="zh-TW" sz="1600" dirty="0">
                <a:solidFill>
                  <a:schemeClr val="tx1"/>
                </a:solidFill>
                <a:latin typeface="Tahoma" panose="020B0604030504040204" pitchFamily="1" charset="0"/>
                <a:cs typeface="Tahoma" panose="020B0604030504040204" pitchFamily="1" charset="0"/>
                <a:sym typeface="Wingdings" panose="05000000000000000000" pitchFamily="2" charset="2"/>
              </a:rPr>
              <a:t></a:t>
            </a:r>
            <a:endParaRPr kumimoji="1" lang="en-US" altLang="zh-TW" sz="1600" dirty="0">
              <a:solidFill>
                <a:schemeClr val="tx1"/>
              </a:solidFill>
              <a:latin typeface="Tahoma" panose="020B0604030504040204" pitchFamily="1" charset="0"/>
              <a:cs typeface="Tahoma" panose="020B0604030504040204" pitchFamily="1" charset="0"/>
              <a:sym typeface="Wingdings" panose="05000000000000000000" pitchFamily="2" charset="2"/>
            </a:endParaRPr>
          </a:p>
        </p:txBody>
      </p:sp>
      <p:sp>
        <p:nvSpPr>
          <p:cNvPr id="2" name="文字版面配置區 3"/>
          <p:cNvSpPr txBox="1"/>
          <p:nvPr/>
        </p:nvSpPr>
        <p:spPr>
          <a:xfrm>
            <a:off x="6358255" y="4154805"/>
            <a:ext cx="2887980" cy="518160"/>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5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TW" dirty="0"/>
              <a:t>  </a:t>
            </a:r>
            <a:r>
              <a:rPr kumimoji="1" lang="en-US" altLang="zh-TW" dirty="0">
                <a:solidFill>
                  <a:schemeClr val="tx1"/>
                </a:solidFill>
                <a:latin typeface="Tahoma" panose="020B0604030504040204" pitchFamily="1" charset="0"/>
                <a:cs typeface="Tahoma" panose="020B0604030504040204" pitchFamily="1" charset="0"/>
              </a:rPr>
              <a:t> </a:t>
            </a:r>
            <a:r>
              <a:rPr kumimoji="1" lang="en-US" altLang="zh-TW" dirty="0">
                <a:solidFill>
                  <a:schemeClr val="tx2"/>
                </a:solidFill>
                <a:latin typeface="Tahoma" panose="020B0604030504040204" pitchFamily="1" charset="0"/>
                <a:cs typeface="Tahoma" panose="020B0604030504040204" pitchFamily="1" charset="0"/>
              </a:rPr>
              <a:t>S Zhou, review at this workshop</a:t>
            </a:r>
            <a:endParaRPr kumimoji="1" lang="en-US" altLang="zh-TW" dirty="0">
              <a:solidFill>
                <a:schemeClr val="tx2"/>
              </a:solidFill>
              <a:latin typeface="Tahoma" panose="020B0604030504040204" pitchFamily="1" charset="0"/>
              <a:cs typeface="Tahoma" panose="020B0604030504040204" pitchFamily="1" charset="0"/>
            </a:endParaRPr>
          </a:p>
        </p:txBody>
      </p:sp>
    </p:spTree>
  </p:cSld>
  <p:clrMapOvr>
    <a:masterClrMapping/>
  </p:clrMapOvr>
  <p:transition spd="med">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Title 1"/>
          <p:cNvSpPr>
            <a:spLocks noGrp="1"/>
          </p:cNvSpPr>
          <p:nvPr>
            <p:ph type="title"/>
          </p:nvPr>
        </p:nvSpPr>
        <p:spPr>
          <a:xfrm>
            <a:off x="215265" y="158115"/>
            <a:ext cx="9691370" cy="908050"/>
          </a:xfrm>
        </p:spPr>
        <p:txBody>
          <a:bodyPr vert="horz" wrap="square" lIns="91440" tIns="45720" rIns="91440" bIns="45720" anchor="b" anchorCtr="0"/>
          <a:p>
            <a:r>
              <a:rPr kumimoji="1" lang="en-US" altLang="zh-TW" sz="2800" b="0" i="1" u="none" strike="noStrike" kern="0" cap="none" spc="0" normalizeH="0" baseline="0" noProof="0" dirty="0">
                <a:ln>
                  <a:noFill/>
                </a:ln>
                <a:solidFill>
                  <a:schemeClr val="tx1">
                    <a:lumMod val="50000"/>
                    <a:lumOff val="50000"/>
                  </a:schemeClr>
                </a:solidFill>
                <a:effectLst/>
                <a:uLnTx/>
                <a:uFillTx/>
                <a:latin typeface="Tahoma" panose="020B0604030504040204" pitchFamily="1" charset="0"/>
                <a:ea typeface="MS PGothic" pitchFamily="34" charset="-128"/>
                <a:cs typeface="Tahoma" panose="020B0604030504040204" pitchFamily="1" charset="0"/>
              </a:rPr>
              <a:t>The Sta</a:t>
            </a:r>
            <a:r>
              <a:rPr lang="en-US" altLang="zh-CN" sz="2800" i="1">
                <a:solidFill>
                  <a:schemeClr val="tx1">
                    <a:lumMod val="50000"/>
                    <a:lumOff val="50000"/>
                  </a:schemeClr>
                </a:solidFill>
                <a:latin typeface="Tahoma" panose="020B0604030504040204" pitchFamily="1" charset="0"/>
                <a:ea typeface="Songti TC" panose="02010600040101010101" charset="-122"/>
                <a:cs typeface="Tahoma" panose="020B0604030504040204" pitchFamily="1" charset="0"/>
              </a:rPr>
              <a:t>ndard Model of Cosmology</a:t>
            </a:r>
            <a:br>
              <a:rPr lang="en-US" altLang="zh-CN" sz="2800" i="1">
                <a:solidFill>
                  <a:schemeClr val="tx1">
                    <a:lumMod val="50000"/>
                    <a:lumOff val="50000"/>
                  </a:schemeClr>
                </a:solidFill>
                <a:latin typeface="Tahoma" panose="020B0604030504040204" pitchFamily="1" charset="0"/>
                <a:ea typeface="Songti TC" panose="02010600040101010101" charset="-122"/>
                <a:cs typeface="Tahoma" panose="020B0604030504040204" pitchFamily="1" charset="0"/>
              </a:rPr>
            </a:br>
            <a:r>
              <a:rPr lang="en-US" altLang="zh-CN" sz="2400"/>
              <a:t>Big-Bang Inflation </a:t>
            </a:r>
            <a:r>
              <a:rPr lang="en-US" altLang="zh-TW" sz="2400"/>
              <a:t>+ </a:t>
            </a:r>
            <a:r>
              <a:rPr lang="en-US" altLang="zh-CN" sz="2400"/>
              <a:t>Cosmological constant</a:t>
            </a:r>
            <a:r>
              <a:rPr lang="en-US" altLang="zh-TW" sz="2400"/>
              <a:t>: </a:t>
            </a:r>
            <a:r>
              <a:rPr lang="en-US" altLang="zh-TW" sz="2400">
                <a:latin typeface="Lucida Grande" panose="020B0600040502020204" charset="0"/>
              </a:rPr>
              <a:t>ΛCDM Big Bang Theory</a:t>
            </a:r>
            <a:endParaRPr lang="en-US" altLang="zh-TW" sz="2400"/>
          </a:p>
        </p:txBody>
      </p:sp>
      <p:sp>
        <p:nvSpPr>
          <p:cNvPr id="86018" name="Date Placeholder 3"/>
          <p:cNvSpPr txBox="1">
            <a:spLocks noGrp="1"/>
          </p:cNvSpPr>
          <p:nvPr>
            <p:ph type="dt" sz="half" idx="10"/>
          </p:nvPr>
        </p:nvSpPr>
        <p:spPr/>
        <p:txBody>
          <a:bodyPr anchor="b" anchorCtr="0"/>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86019" name="Slide Number Placeholder 4"/>
          <p:cNvSpPr txBox="1">
            <a:spLocks noGrp="1"/>
          </p:cNvSpPr>
          <p:nvPr>
            <p:ph type="sldNum" sz="quarter" idx="12"/>
          </p:nvPr>
        </p:nvSpPr>
        <p:spPr/>
        <p:txBody>
          <a:bodyPr anchor="b" anchorCtr="0"/>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pic>
        <p:nvPicPr>
          <p:cNvPr id="86020" name="Picture 5"/>
          <p:cNvPicPr>
            <a:picLocks noChangeAspect="1"/>
          </p:cNvPicPr>
          <p:nvPr/>
        </p:nvPicPr>
        <p:blipFill>
          <a:blip r:embed="rId1"/>
          <a:stretch>
            <a:fillRect/>
          </a:stretch>
        </p:blipFill>
        <p:spPr>
          <a:xfrm>
            <a:off x="821055" y="1150620"/>
            <a:ext cx="7065645" cy="5299710"/>
          </a:xfrm>
          <a:prstGeom prst="rect">
            <a:avLst/>
          </a:prstGeom>
          <a:noFill/>
          <a:ln w="9525">
            <a:noFill/>
          </a:ln>
        </p:spPr>
      </p:pic>
      <p:pic>
        <p:nvPicPr>
          <p:cNvPr id="60418" name="Content Placeholder 1"/>
          <p:cNvPicPr>
            <a:picLocks noGrp="1" noChangeAspect="1"/>
          </p:cNvPicPr>
          <p:nvPr>
            <p:ph idx="1"/>
          </p:nvPr>
        </p:nvPicPr>
        <p:blipFill>
          <a:blip r:embed="rId2"/>
          <a:srcRect l="439" t="9" b="-516"/>
          <a:stretch>
            <a:fillRect/>
          </a:stretch>
        </p:blipFill>
        <p:spPr>
          <a:xfrm>
            <a:off x="7202170" y="2545080"/>
            <a:ext cx="2267585" cy="2787015"/>
          </a:xfr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圖片 7"/>
          <p:cNvPicPr>
            <a:picLocks noChangeAspect="1"/>
          </p:cNvPicPr>
          <p:nvPr/>
        </p:nvPicPr>
        <p:blipFill>
          <a:blip r:embed="rId1"/>
          <a:stretch>
            <a:fillRect/>
          </a:stretch>
        </p:blipFill>
        <p:spPr>
          <a:xfrm>
            <a:off x="4664075" y="296545"/>
            <a:ext cx="3030220" cy="1757045"/>
          </a:xfrm>
          <a:prstGeom prst="rect">
            <a:avLst/>
          </a:prstGeom>
          <a:noFill/>
          <a:ln w="9525">
            <a:noFill/>
          </a:ln>
        </p:spPr>
      </p:pic>
      <p:sp>
        <p:nvSpPr>
          <p:cNvPr id="38914" name="文字版面配置區 2"/>
          <p:cNvSpPr>
            <a:spLocks noGrp="1"/>
          </p:cNvSpPr>
          <p:nvPr>
            <p:ph type="body" sz="half" idx="1"/>
          </p:nvPr>
        </p:nvSpPr>
        <p:spPr>
          <a:xfrm>
            <a:off x="127000" y="4751070"/>
            <a:ext cx="3400425" cy="1489075"/>
          </a:xfrm>
        </p:spPr>
        <p:txBody>
          <a:bodyPr vert="horz" wrap="square" lIns="91440" tIns="45720" rIns="91440" bIns="45720" anchor="t" anchorCtr="0"/>
          <a:p>
            <a:pPr marL="0" indent="0">
              <a:buClr>
                <a:schemeClr val="folHlink"/>
              </a:buClr>
              <a:buSzPct val="60000"/>
              <a:buFont typeface="Wingdings" panose="05000000000000000000" pitchFamily="2" charset="2"/>
              <a:buNone/>
            </a:pPr>
            <a:r>
              <a:rPr lang="en-US" altLang="zh-CN" sz="2000"/>
              <a:t>11/2/2016</a:t>
            </a:r>
            <a:r>
              <a:rPr lang="en-US" altLang="zh-TW" sz="2000"/>
              <a:t>Ligo</a:t>
            </a:r>
            <a:r>
              <a:rPr lang="zh-CN" altLang="en-US" sz="2000"/>
              <a:t> </a:t>
            </a:r>
            <a:r>
              <a:rPr lang="en-US" altLang="zh-CN" sz="2000"/>
              <a:t>announced the discovery of gravitational wave due to merge of two black holes.</a:t>
            </a:r>
            <a:endParaRPr lang="zh-TW" altLang="en-US" sz="2000"/>
          </a:p>
        </p:txBody>
      </p:sp>
      <p:sp>
        <p:nvSpPr>
          <p:cNvPr id="38915" name="內容版面配置區 3"/>
          <p:cNvSpPr>
            <a:spLocks noGrp="1"/>
          </p:cNvSpPr>
          <p:nvPr>
            <p:ph sz="half" idx="2"/>
          </p:nvPr>
        </p:nvSpPr>
        <p:spPr>
          <a:xfrm>
            <a:off x="3038475" y="2116138"/>
            <a:ext cx="2695575" cy="1489075"/>
          </a:xfrm>
        </p:spPr>
        <p:txBody>
          <a:bodyPr vert="horz" wrap="square" lIns="91440" tIns="45720" rIns="91440" bIns="45720" anchor="t" anchorCtr="0"/>
          <a:p>
            <a:pPr marL="0" indent="0">
              <a:buClr>
                <a:schemeClr val="folHlink"/>
              </a:buClr>
              <a:buSzPct val="60000"/>
              <a:buFont typeface="Wingdings" panose="05000000000000000000" pitchFamily="2" charset="2"/>
              <a:buNone/>
            </a:pPr>
            <a:r>
              <a:rPr lang="en-US" altLang="zh-CN" sz="2000"/>
              <a:t>16/10/2017 detected gravitational wave from merge of two neutron stars</a:t>
            </a:r>
            <a:r>
              <a:rPr lang="en-US" altLang="zh-CN" sz="2400"/>
              <a:t>.</a:t>
            </a:r>
            <a:r>
              <a:rPr lang="zh-CN" altLang="en-US" sz="2400"/>
              <a:t> </a:t>
            </a:r>
            <a:endParaRPr lang="zh-TW" altLang="en-US" sz="2400"/>
          </a:p>
        </p:txBody>
      </p:sp>
      <p:sp>
        <p:nvSpPr>
          <p:cNvPr id="38916" name="日期版面配置區 4"/>
          <p:cNvSpPr txBox="1">
            <a:spLocks noGrp="1"/>
          </p:cNvSpPr>
          <p:nvPr>
            <p:ph type="dt" sz="half" idx="10"/>
          </p:nvPr>
        </p:nvSpPr>
        <p:spPr>
          <a:xfrm>
            <a:off x="990600" y="6240145"/>
            <a:ext cx="2063750" cy="457200"/>
          </a:xfrm>
        </p:spPr>
        <p:txBody>
          <a:bodyPr anchor="b" anchorCtr="0"/>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38917" name="投影片編號版面配置區 5"/>
          <p:cNvSpPr txBox="1">
            <a:spLocks noGrp="1"/>
          </p:cNvSpPr>
          <p:nvPr>
            <p:ph type="sldNum" sz="quarter" idx="12"/>
          </p:nvPr>
        </p:nvSpPr>
        <p:spPr>
          <a:xfrm>
            <a:off x="7346950" y="6240145"/>
            <a:ext cx="2063750" cy="457200"/>
          </a:xfrm>
        </p:spPr>
        <p:txBody>
          <a:bodyPr anchor="b" anchorCtr="0"/>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pic>
        <p:nvPicPr>
          <p:cNvPr id="38918" name="圖片 6"/>
          <p:cNvPicPr>
            <a:picLocks noChangeAspect="1"/>
          </p:cNvPicPr>
          <p:nvPr/>
        </p:nvPicPr>
        <p:blipFill>
          <a:blip r:embed="rId2"/>
          <a:stretch>
            <a:fillRect/>
          </a:stretch>
        </p:blipFill>
        <p:spPr>
          <a:xfrm>
            <a:off x="49213" y="93980"/>
            <a:ext cx="3005137" cy="4149725"/>
          </a:xfrm>
          <a:prstGeom prst="rect">
            <a:avLst/>
          </a:prstGeom>
          <a:noFill/>
          <a:ln w="9525">
            <a:noFill/>
          </a:ln>
        </p:spPr>
      </p:pic>
      <p:pic>
        <p:nvPicPr>
          <p:cNvPr id="38919" name="圖片 1"/>
          <p:cNvPicPr>
            <a:picLocks noChangeAspect="1"/>
          </p:cNvPicPr>
          <p:nvPr/>
        </p:nvPicPr>
        <p:blipFill>
          <a:blip r:embed="rId3"/>
          <a:stretch>
            <a:fillRect/>
          </a:stretch>
        </p:blipFill>
        <p:spPr>
          <a:xfrm>
            <a:off x="3014345" y="328930"/>
            <a:ext cx="1657985" cy="1489075"/>
          </a:xfrm>
          <a:prstGeom prst="rect">
            <a:avLst/>
          </a:prstGeom>
          <a:noFill/>
          <a:ln w="9525">
            <a:noFill/>
          </a:ln>
        </p:spPr>
      </p:pic>
      <p:pic>
        <p:nvPicPr>
          <p:cNvPr id="38920" name="圖片 2"/>
          <p:cNvPicPr>
            <a:picLocks noChangeAspect="1"/>
          </p:cNvPicPr>
          <p:nvPr/>
        </p:nvPicPr>
        <p:blipFill>
          <a:blip r:embed="rId4"/>
          <a:stretch>
            <a:fillRect/>
          </a:stretch>
        </p:blipFill>
        <p:spPr>
          <a:xfrm>
            <a:off x="7694295" y="353060"/>
            <a:ext cx="2092325" cy="1444625"/>
          </a:xfrm>
          <a:prstGeom prst="rect">
            <a:avLst/>
          </a:prstGeom>
          <a:noFill/>
          <a:ln w="9525">
            <a:noFill/>
          </a:ln>
        </p:spPr>
      </p:pic>
      <p:sp>
        <p:nvSpPr>
          <p:cNvPr id="10" name="內容版面配置區 3"/>
          <p:cNvSpPr txBox="1">
            <a:spLocks noChangeArrowheads="1"/>
          </p:cNvSpPr>
          <p:nvPr/>
        </p:nvSpPr>
        <p:spPr bwMode="auto">
          <a:xfrm>
            <a:off x="5993130" y="2116138"/>
            <a:ext cx="3282950" cy="1489075"/>
          </a:xfrm>
          <a:prstGeom prst="rect">
            <a:avLst/>
          </a:prstGeom>
          <a:noFill/>
          <a:ln>
            <a:noFill/>
          </a:ln>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CN" sz="2000" b="0" i="0" u="none" strike="noStrike" kern="0" cap="none" spc="0" normalizeH="0" baseline="0" noProof="0">
                <a:ln>
                  <a:noFill/>
                </a:ln>
                <a:solidFill>
                  <a:schemeClr val="tx1"/>
                </a:solidFill>
                <a:effectLst/>
                <a:uLnTx/>
                <a:uFillTx/>
                <a:latin typeface="+mn-lt"/>
                <a:ea typeface="MS PGothic" pitchFamily="34" charset="-128"/>
                <a:cs typeface="MS PGothic" pitchFamily="34" charset="-128"/>
              </a:rPr>
              <a:t>GW200105, GW200115 detected gravitational wave from merge of one neutron star and a black hole</a:t>
            </a:r>
            <a:r>
              <a:rPr kumimoji="1" lang="en-US" altLang="zh-CN" sz="2400" b="0" i="0" u="none" strike="noStrike" kern="0" cap="none" spc="0" normalizeH="0" baseline="0" noProof="0">
                <a:ln>
                  <a:noFill/>
                </a:ln>
                <a:solidFill>
                  <a:schemeClr val="tx1"/>
                </a:solidFill>
                <a:effectLst/>
                <a:uLnTx/>
                <a:uFillTx/>
                <a:latin typeface="+mn-lt"/>
                <a:ea typeface="MS PGothic" pitchFamily="34" charset="-128"/>
                <a:cs typeface="MS PGothic" pitchFamily="34" charset="-128"/>
              </a:rPr>
              <a:t>.</a:t>
            </a:r>
            <a:r>
              <a:rPr kumimoji="1" lang="zh-CN" altLang="en-US" sz="2400" b="0" i="0" u="none" strike="noStrike" kern="0" cap="none" spc="0" normalizeH="0" baseline="0" noProof="0">
                <a:ln>
                  <a:noFill/>
                </a:ln>
                <a:solidFill>
                  <a:schemeClr val="tx1"/>
                </a:solidFill>
                <a:effectLst/>
                <a:uLnTx/>
                <a:uFillTx/>
                <a:latin typeface="+mn-lt"/>
                <a:ea typeface="MS PGothic" pitchFamily="34" charset="-128"/>
                <a:cs typeface="MS PGothic" pitchFamily="34" charset="-128"/>
              </a:rPr>
              <a:t> </a:t>
            </a:r>
            <a:endParaRPr kumimoji="1" lang="zh-TW" altLang="en-US" sz="2400" b="0" i="0" u="none" strike="noStrike" kern="0" cap="none" spc="0" normalizeH="0" baseline="0" noProof="0">
              <a:ln>
                <a:noFill/>
              </a:ln>
              <a:solidFill>
                <a:schemeClr val="tx1"/>
              </a:solidFill>
              <a:effectLst/>
              <a:uLnTx/>
              <a:uFillTx/>
              <a:latin typeface="+mn-lt"/>
              <a:ea typeface="MS PGothic" pitchFamily="34" charset="-128"/>
              <a:cs typeface="MS PGothic" pitchFamily="34" charset="-128"/>
            </a:endParaRPr>
          </a:p>
        </p:txBody>
      </p:sp>
      <p:pic>
        <p:nvPicPr>
          <p:cNvPr id="3" name="Picture 2"/>
          <p:cNvPicPr>
            <a:picLocks noChangeAspect="1"/>
          </p:cNvPicPr>
          <p:nvPr/>
        </p:nvPicPr>
        <p:blipFill>
          <a:blip r:embed="rId5"/>
          <a:stretch>
            <a:fillRect/>
          </a:stretch>
        </p:blipFill>
        <p:spPr>
          <a:xfrm>
            <a:off x="3216910" y="3535680"/>
            <a:ext cx="3754755" cy="1678940"/>
          </a:xfrm>
          <a:prstGeom prst="rect">
            <a:avLst/>
          </a:prstGeom>
        </p:spPr>
      </p:pic>
      <p:sp>
        <p:nvSpPr>
          <p:cNvPr id="2" name="文字版面配置區 2"/>
          <p:cNvSpPr>
            <a:spLocks noGrp="1"/>
          </p:cNvSpPr>
          <p:nvPr/>
        </p:nvSpPr>
        <p:spPr>
          <a:xfrm>
            <a:off x="6971665" y="3566795"/>
            <a:ext cx="2933700" cy="1160145"/>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indent="0">
              <a:buClr>
                <a:schemeClr val="folHlink"/>
              </a:buClr>
              <a:buSzPct val="60000"/>
              <a:buFont typeface="Wingdings" panose="05000000000000000000" pitchFamily="2" charset="2"/>
              <a:buNone/>
            </a:pPr>
            <a:r>
              <a:rPr lang="en-US" altLang="zh-CN" sz="1800">
                <a:solidFill>
                  <a:schemeClr val="tx1"/>
                </a:solidFill>
              </a:rPr>
              <a:t>Preditions hyper massive </a:t>
            </a:r>
            <a:endParaRPr lang="en-US" altLang="zh-CN" sz="1800">
              <a:solidFill>
                <a:schemeClr val="tx1"/>
              </a:solidFill>
            </a:endParaRPr>
          </a:p>
          <a:p>
            <a:pPr marL="0" indent="0">
              <a:buClr>
                <a:schemeClr val="folHlink"/>
              </a:buClr>
              <a:buSzPct val="60000"/>
              <a:buFont typeface="Wingdings" panose="05000000000000000000" pitchFamily="2" charset="2"/>
              <a:buNone/>
            </a:pPr>
            <a:r>
              <a:rPr lang="en-US" altLang="zh-CN" sz="1800">
                <a:solidFill>
                  <a:schemeClr val="tx1"/>
                </a:solidFill>
              </a:rPr>
              <a:t>black holes in our Universe</a:t>
            </a:r>
            <a:r>
              <a:rPr lang="en-US" altLang="zh-CN" sz="1800">
                <a:solidFill>
                  <a:schemeClr val="tx2"/>
                </a:solidFill>
              </a:rPr>
              <a:t> </a:t>
            </a:r>
            <a:endParaRPr lang="en-US" altLang="zh-CN" sz="1800">
              <a:solidFill>
                <a:schemeClr val="tx2"/>
              </a:solidFill>
            </a:endParaRPr>
          </a:p>
          <a:p>
            <a:pPr marL="0" indent="0">
              <a:buClr>
                <a:schemeClr val="folHlink"/>
              </a:buClr>
              <a:buSzPct val="60000"/>
              <a:buFont typeface="Wingdings" panose="05000000000000000000" pitchFamily="2" charset="2"/>
              <a:buNone/>
            </a:pPr>
            <a:r>
              <a:rPr lang="en-US" altLang="zh-CN" sz="1800">
                <a:solidFill>
                  <a:schemeClr val="tx2"/>
                </a:solidFill>
              </a:rPr>
              <a:t>Yuqing Lou at this workshop</a:t>
            </a:r>
            <a:endParaRPr lang="en-US" altLang="zh-CN" sz="1800">
              <a:solidFill>
                <a:schemeClr val="tx2"/>
              </a:solidFill>
            </a:endParaRPr>
          </a:p>
          <a:p>
            <a:pPr marL="0" indent="0">
              <a:buClr>
                <a:schemeClr val="folHlink"/>
              </a:buClr>
              <a:buSzPct val="60000"/>
              <a:buFont typeface="Wingdings" panose="05000000000000000000" pitchFamily="2" charset="2"/>
              <a:buNone/>
            </a:pPr>
            <a:r>
              <a:rPr lang="zh-CN" altLang="en-US" sz="1800">
                <a:solidFill>
                  <a:schemeClr val="tx2"/>
                </a:solidFill>
              </a:rPr>
              <a:t>鸿蒙，</a:t>
            </a:r>
            <a:r>
              <a:rPr lang="en-US" altLang="zh-CN" sz="1800">
                <a:solidFill>
                  <a:schemeClr val="tx2"/>
                </a:solidFill>
              </a:rPr>
              <a:t> Xuelei Chen</a:t>
            </a:r>
            <a:endParaRPr lang="zh-CN" altLang="en-US" sz="1800">
              <a:solidFill>
                <a:schemeClr val="tx2"/>
              </a:solidFill>
            </a:endParaRPr>
          </a:p>
        </p:txBody>
      </p:sp>
      <p:pic>
        <p:nvPicPr>
          <p:cNvPr id="4" name="Picture 3"/>
          <p:cNvPicPr>
            <a:picLocks noChangeAspect="1"/>
          </p:cNvPicPr>
          <p:nvPr/>
        </p:nvPicPr>
        <p:blipFill>
          <a:blip r:embed="rId6"/>
          <a:stretch>
            <a:fillRect/>
          </a:stretch>
        </p:blipFill>
        <p:spPr>
          <a:xfrm>
            <a:off x="6578600" y="5254625"/>
            <a:ext cx="1571625" cy="1180465"/>
          </a:xfrm>
          <a:prstGeom prst="rect">
            <a:avLst/>
          </a:prstGeom>
        </p:spPr>
      </p:pic>
      <p:sp>
        <p:nvSpPr>
          <p:cNvPr id="5" name="文字版面配置區 2"/>
          <p:cNvSpPr>
            <a:spLocks noGrp="1"/>
          </p:cNvSpPr>
          <p:nvPr/>
        </p:nvSpPr>
        <p:spPr>
          <a:xfrm>
            <a:off x="4254500" y="5254625"/>
            <a:ext cx="2230120" cy="1160145"/>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indent="0">
              <a:buClr>
                <a:schemeClr val="folHlink"/>
              </a:buClr>
              <a:buSzPct val="60000"/>
              <a:buFont typeface="Wingdings" panose="05000000000000000000" pitchFamily="2" charset="2"/>
              <a:buNone/>
            </a:pPr>
            <a:r>
              <a:rPr lang="en-US" altLang="zh-CN" sz="1800">
                <a:solidFill>
                  <a:schemeClr val="tx1"/>
                </a:solidFill>
              </a:rPr>
              <a:t>Gravitational wave</a:t>
            </a:r>
            <a:r>
              <a:rPr lang="en-US" altLang="zh-CN" sz="1800">
                <a:solidFill>
                  <a:schemeClr val="tx2"/>
                </a:solidFill>
              </a:rPr>
              <a:t>, </a:t>
            </a:r>
            <a:endParaRPr lang="en-US" altLang="zh-CN" sz="1800">
              <a:solidFill>
                <a:schemeClr val="tx2"/>
              </a:solidFill>
            </a:endParaRPr>
          </a:p>
          <a:p>
            <a:pPr marL="0" indent="0">
              <a:buClr>
                <a:schemeClr val="folHlink"/>
              </a:buClr>
              <a:buSzPct val="60000"/>
              <a:buFont typeface="Wingdings" panose="05000000000000000000" pitchFamily="2" charset="2"/>
              <a:buNone/>
            </a:pPr>
            <a:r>
              <a:rPr lang="en-US" altLang="zh-CN" sz="1800">
                <a:solidFill>
                  <a:schemeClr val="tx2"/>
                </a:solidFill>
              </a:rPr>
              <a:t>Fapeng Huang </a:t>
            </a:r>
            <a:endParaRPr lang="en-US" altLang="zh-CN" sz="1800">
              <a:solidFill>
                <a:schemeClr val="tx2"/>
              </a:solidFill>
            </a:endParaRPr>
          </a:p>
          <a:p>
            <a:pPr marL="0" indent="0">
              <a:buClr>
                <a:schemeClr val="folHlink"/>
              </a:buClr>
              <a:buSzPct val="60000"/>
              <a:buFont typeface="Wingdings" panose="05000000000000000000" pitchFamily="2" charset="2"/>
              <a:buNone/>
            </a:pPr>
            <a:r>
              <a:rPr lang="en-US" altLang="zh-CN" sz="1800">
                <a:solidFill>
                  <a:schemeClr val="tx2"/>
                </a:solidFill>
              </a:rPr>
              <a:t>at this workshop</a:t>
            </a:r>
            <a:endParaRPr lang="en-US" altLang="zh-CN" sz="1800">
              <a:solidFill>
                <a:schemeClr val="tx2"/>
              </a:solidFill>
            </a:endParaRPr>
          </a:p>
          <a:p>
            <a:pPr marL="0" indent="0">
              <a:buClr>
                <a:schemeClr val="folHlink"/>
              </a:buClr>
              <a:buSzPct val="60000"/>
              <a:buFont typeface="Wingdings" panose="05000000000000000000" pitchFamily="2" charset="2"/>
              <a:buNone/>
            </a:pPr>
            <a:endParaRPr lang="zh-CN" altLang="en-US" sz="1800">
              <a:solidFill>
                <a:schemeClr val="tx2"/>
              </a:solidFill>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內容版面配置區 2"/>
          <p:cNvSpPr>
            <a:spLocks noGrp="1"/>
          </p:cNvSpPr>
          <p:nvPr>
            <p:ph idx="1"/>
          </p:nvPr>
        </p:nvSpPr>
        <p:spPr>
          <a:xfrm>
            <a:off x="377825" y="4932680"/>
            <a:ext cx="8420100" cy="1537970"/>
          </a:xfrm>
        </p:spPr>
        <p:txBody>
          <a:bodyPr vert="horz" wrap="square" lIns="91440" tIns="45720" rIns="91440" bIns="45720" anchor="t" anchorCtr="0"/>
          <a:lstStyle/>
          <a:p>
            <a:pPr marL="0" indent="0">
              <a:buNone/>
            </a:pPr>
            <a:r>
              <a:rPr lang="en-US" altLang="zh-TW" sz="2000"/>
              <a:t>And models of generating neutrino masses at loop levels.</a:t>
            </a:r>
            <a:endParaRPr lang="en-US" altLang="zh-TW" sz="2000"/>
          </a:p>
          <a:p>
            <a:pPr marL="0" indent="0">
              <a:buNone/>
            </a:pPr>
            <a:r>
              <a:rPr lang="en-US" altLang="zh-TW" sz="1800">
                <a:solidFill>
                  <a:schemeClr val="tx2"/>
                </a:solidFill>
              </a:rPr>
              <a:t>Shun Zhou review at this workshop</a:t>
            </a:r>
            <a:endParaRPr lang="en-US" altLang="zh-TW" sz="1800">
              <a:solidFill>
                <a:schemeClr val="tx2"/>
              </a:solidFill>
            </a:endParaRPr>
          </a:p>
          <a:p>
            <a:pPr marL="0" indent="0">
              <a:buNone/>
            </a:pPr>
            <a:r>
              <a:rPr lang="en-US" altLang="zh-TW" sz="2000">
                <a:solidFill>
                  <a:schemeClr val="tx1"/>
                </a:solidFill>
              </a:rPr>
              <a:t>Cosmological evidences:  Dark matter, Dark energy </a:t>
            </a:r>
            <a:endParaRPr lang="en-US" altLang="zh-TW" sz="2000">
              <a:solidFill>
                <a:schemeClr val="tx1"/>
              </a:solidFill>
            </a:endParaRPr>
          </a:p>
          <a:p>
            <a:pPr marL="0" indent="0">
              <a:buNone/>
            </a:pPr>
            <a:r>
              <a:rPr lang="en-US" altLang="zh-TW" sz="2000">
                <a:solidFill>
                  <a:schemeClr val="tx1"/>
                </a:solidFill>
              </a:rPr>
              <a:t>and matter-antimatter asymmetry</a:t>
            </a:r>
            <a:endParaRPr lang="en-US" altLang="zh-TW" sz="2000">
              <a:solidFill>
                <a:schemeClr val="tx1"/>
              </a:solidFill>
            </a:endParaRPr>
          </a:p>
        </p:txBody>
      </p:sp>
      <p:sp>
        <p:nvSpPr>
          <p:cNvPr id="120835" name="日期版面配置區 3"/>
          <p:cNvSpPr txBox="1">
            <a:spLocks noGrp="1"/>
          </p:cNvSpPr>
          <p:nvPr>
            <p:ph type="dt" sz="half" idx="10"/>
          </p:nvPr>
        </p:nvSpPr>
        <p:spPr/>
        <p:txBody>
          <a:bodyPr anchor="b" anchorCtr="0"/>
          <a:lstStyle/>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120836" name="投影片編號版面配置區 4"/>
          <p:cNvSpPr txBox="1">
            <a:spLocks noGrp="1"/>
          </p:cNvSpPr>
          <p:nvPr>
            <p:ph type="sldNum" sz="quarter" idx="12"/>
          </p:nvPr>
        </p:nvSpPr>
        <p:spPr/>
        <p:txBody>
          <a:bodyPr anchor="b" anchorCtr="0"/>
          <a:lstStyle/>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pic>
        <p:nvPicPr>
          <p:cNvPr id="120837" name="Picture 1"/>
          <p:cNvPicPr>
            <a:picLocks noChangeAspect="1"/>
          </p:cNvPicPr>
          <p:nvPr/>
        </p:nvPicPr>
        <p:blipFill>
          <a:blip r:embed="rId1"/>
          <a:stretch>
            <a:fillRect/>
          </a:stretch>
        </p:blipFill>
        <p:spPr>
          <a:xfrm>
            <a:off x="6984365" y="4799965"/>
            <a:ext cx="2548890" cy="1619250"/>
          </a:xfrm>
          <a:prstGeom prst="rect">
            <a:avLst/>
          </a:prstGeom>
          <a:noFill/>
          <a:ln w="9525">
            <a:noFill/>
          </a:ln>
        </p:spPr>
      </p:pic>
      <p:pic>
        <p:nvPicPr>
          <p:cNvPr id="120838" name="圖片 1"/>
          <p:cNvPicPr>
            <a:picLocks noChangeAspect="1"/>
          </p:cNvPicPr>
          <p:nvPr/>
        </p:nvPicPr>
        <p:blipFill>
          <a:blip r:embed="rId2"/>
          <a:stretch>
            <a:fillRect/>
          </a:stretch>
        </p:blipFill>
        <p:spPr>
          <a:xfrm>
            <a:off x="466090" y="3626485"/>
            <a:ext cx="6583045" cy="1173480"/>
          </a:xfrm>
          <a:prstGeom prst="rect">
            <a:avLst/>
          </a:prstGeom>
          <a:noFill/>
          <a:ln w="9525">
            <a:noFill/>
          </a:ln>
        </p:spPr>
      </p:pic>
      <p:pic>
        <p:nvPicPr>
          <p:cNvPr id="120839" name="圖片 2"/>
          <p:cNvPicPr>
            <a:picLocks noChangeAspect="1"/>
          </p:cNvPicPr>
          <p:nvPr/>
        </p:nvPicPr>
        <p:blipFill>
          <a:blip r:embed="rId3"/>
          <a:stretch>
            <a:fillRect/>
          </a:stretch>
        </p:blipFill>
        <p:spPr>
          <a:xfrm>
            <a:off x="7823518" y="4487228"/>
            <a:ext cx="1744662" cy="312737"/>
          </a:xfrm>
          <a:prstGeom prst="rect">
            <a:avLst/>
          </a:prstGeom>
          <a:noFill/>
          <a:ln w="9525">
            <a:noFill/>
          </a:ln>
        </p:spPr>
      </p:pic>
      <p:pic>
        <p:nvPicPr>
          <p:cNvPr id="120840" name="圖片 3"/>
          <p:cNvPicPr>
            <a:picLocks noChangeAspect="1"/>
          </p:cNvPicPr>
          <p:nvPr/>
        </p:nvPicPr>
        <p:blipFill>
          <a:blip r:embed="rId3"/>
          <a:stretch>
            <a:fillRect/>
          </a:stretch>
        </p:blipFill>
        <p:spPr>
          <a:xfrm>
            <a:off x="7823200" y="3626485"/>
            <a:ext cx="1744663" cy="309563"/>
          </a:xfrm>
          <a:prstGeom prst="rect">
            <a:avLst/>
          </a:prstGeom>
          <a:noFill/>
          <a:ln w="9525">
            <a:noFill/>
          </a:ln>
        </p:spPr>
      </p:pic>
      <p:sp>
        <p:nvSpPr>
          <p:cNvPr id="10" name="內容版面配置區 2"/>
          <p:cNvSpPr txBox="1"/>
          <p:nvPr/>
        </p:nvSpPr>
        <p:spPr bwMode="auto">
          <a:xfrm>
            <a:off x="466090" y="1403985"/>
            <a:ext cx="9096375" cy="2222500"/>
          </a:xfrm>
          <a:prstGeom prst="rect">
            <a:avLst/>
          </a:prstGeom>
          <a:noFill/>
          <a:ln>
            <a:noFill/>
          </a:ln>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marR="0" lvl="0" indent="0" algn="just"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The SM is a beautiful and successful models to describe what we know. But how good is it and is there indications that is may not be the complete theory addressing all problems facing particle physics and cosmology? </a:t>
            </a: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2"/>
                </a:solidFill>
                <a:effectLst/>
                <a:uLnTx/>
                <a:uFillTx/>
                <a:latin typeface="+mn-lt"/>
                <a:ea typeface="MS PGothic" pitchFamily="34" charset="-128"/>
                <a:cs typeface="MS PGothic" charset="0"/>
              </a:rPr>
              <a:t>Yes, there are many hints. Some of the prominent phenomenological ones are:</a:t>
            </a:r>
            <a:endParaRPr kumimoji="1" lang="en-US" altLang="zh-TW" sz="2000" b="0" i="0" u="none" strike="noStrike" kern="0" cap="none" spc="0" normalizeH="0" baseline="0" noProof="0" dirty="0">
              <a:ln>
                <a:noFill/>
              </a:ln>
              <a:solidFill>
                <a:schemeClr val="tx2"/>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The neutrino mass problem. Need to introduces </a:t>
            </a:r>
            <a:r>
              <a:rPr kumimoji="1" lang="en-US" altLang="zh-TW" sz="2000" b="0" i="0" u="none" strike="noStrike" kern="0" cap="none" spc="0" normalizeH="0" baseline="0" noProof="0" dirty="0" err="1">
                <a:ln>
                  <a:noFill/>
                </a:ln>
                <a:solidFill>
                  <a:schemeClr val="tx1"/>
                </a:solidFill>
                <a:effectLst/>
                <a:uLnTx/>
                <a:uFillTx/>
                <a:latin typeface="Symbol" pitchFamily="1" charset="2"/>
                <a:ea typeface="MS PGothic" pitchFamily="34" charset="-128"/>
                <a:cs typeface="MS PGothic" charset="0"/>
              </a:rPr>
              <a:t>n</a:t>
            </a:r>
            <a:r>
              <a:rPr kumimoji="1" lang="en-US" altLang="zh-TW" sz="2000" b="0" i="0" u="none" strike="noStrike" kern="0" cap="none" spc="0" normalizeH="0" baseline="-25000" noProof="0" dirty="0" err="1">
                <a:ln>
                  <a:noFill/>
                </a:ln>
                <a:solidFill>
                  <a:schemeClr val="tx1"/>
                </a:solidFill>
                <a:effectLst/>
                <a:uLnTx/>
                <a:uFillTx/>
                <a:latin typeface="+mn-lt"/>
                <a:ea typeface="MS PGothic" pitchFamily="34" charset="-128"/>
                <a:cs typeface="MS PGothic" charset="0"/>
              </a:rPr>
              <a:t>R</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 in the model. Then one has </a:t>
            </a: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zh-TW" altLang="en-US"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p:txBody>
      </p:sp>
      <p:sp>
        <p:nvSpPr>
          <p:cNvPr id="119809" name="標題 1"/>
          <p:cNvSpPr>
            <a:spLocks noGrp="1"/>
          </p:cNvSpPr>
          <p:nvPr/>
        </p:nvSpPr>
        <p:spPr>
          <a:xfrm>
            <a:off x="731838" y="257175"/>
            <a:ext cx="8442325" cy="457200"/>
          </a:xfrm>
          <a:prstGeom prst="rect">
            <a:avLst/>
          </a:prstGeom>
          <a:noFill/>
          <a:ln w="9525">
            <a:noFill/>
          </a:ln>
        </p:spPr>
        <p:txBody>
          <a:bodyPr vert="horz" wrap="square" lIns="91440" tIns="45720" rIns="91440" bIns="45720" anchor="b" anchorCtr="0"/>
          <a:lstStyle>
            <a:lvl1pPr algn="l"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2pPr>
            <a:lvl3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3pPr>
            <a:lvl4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4pPr>
            <a:lvl5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5pPr>
            <a:lvl6pPr marL="457200" algn="l" rtl="0" fontAlgn="base">
              <a:spcBef>
                <a:spcPct val="0"/>
              </a:spcBef>
              <a:spcAft>
                <a:spcPct val="0"/>
              </a:spcAft>
              <a:defRPr sz="4400">
                <a:solidFill>
                  <a:schemeClr val="tx2"/>
                </a:solidFill>
                <a:latin typeface="Tahoma" panose="020B0604030504040204" pitchFamily="1" charset="0"/>
              </a:defRPr>
            </a:lvl6pPr>
            <a:lvl7pPr marL="914400" algn="l" rtl="0" fontAlgn="base">
              <a:spcBef>
                <a:spcPct val="0"/>
              </a:spcBef>
              <a:spcAft>
                <a:spcPct val="0"/>
              </a:spcAft>
              <a:defRPr sz="4400">
                <a:solidFill>
                  <a:schemeClr val="tx2"/>
                </a:solidFill>
                <a:latin typeface="Tahoma" panose="020B0604030504040204" pitchFamily="1" charset="0"/>
              </a:defRPr>
            </a:lvl7pPr>
            <a:lvl8pPr marL="1371600" algn="l" rtl="0" fontAlgn="base">
              <a:spcBef>
                <a:spcPct val="0"/>
              </a:spcBef>
              <a:spcAft>
                <a:spcPct val="0"/>
              </a:spcAft>
              <a:defRPr sz="4400">
                <a:solidFill>
                  <a:schemeClr val="tx2"/>
                </a:solidFill>
                <a:latin typeface="Tahoma" panose="020B0604030504040204" pitchFamily="1" charset="0"/>
              </a:defRPr>
            </a:lvl8pPr>
            <a:lvl9pPr marL="1828800" algn="l" rtl="0" fontAlgn="base">
              <a:spcBef>
                <a:spcPct val="0"/>
              </a:spcBef>
              <a:spcAft>
                <a:spcPct val="0"/>
              </a:spcAft>
              <a:defRPr sz="4400">
                <a:solidFill>
                  <a:schemeClr val="tx2"/>
                </a:solidFill>
                <a:latin typeface="Tahoma" panose="020B0604030504040204" pitchFamily="1" charset="0"/>
              </a:defRPr>
            </a:lvl9pPr>
          </a:lstStyle>
          <a:p>
            <a:r>
              <a:rPr lang="en-US" altLang="zh-TW" sz="2800"/>
              <a:t>The need of going beyond SM</a:t>
            </a:r>
            <a:endParaRPr lang="zh-TW" altLang="en-US" sz="280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731520" y="163830"/>
            <a:ext cx="8443595" cy="551180"/>
          </a:xfrm>
        </p:spPr>
        <p:txBody>
          <a:bodyPr/>
          <a:p>
            <a:r>
              <a:rPr lang="en-US" sz="2800"/>
              <a:t>Neutrino Physics</a:t>
            </a:r>
            <a:endParaRPr lang="en-US" sz="2800"/>
          </a:p>
        </p:txBody>
      </p:sp>
      <p:sp>
        <p:nvSpPr>
          <p:cNvPr id="3" name="Content Placeholder 2"/>
          <p:cNvSpPr>
            <a:spLocks noGrp="1"/>
          </p:cNvSpPr>
          <p:nvPr>
            <p:ph idx="1"/>
          </p:nvPr>
        </p:nvSpPr>
        <p:spPr>
          <a:xfrm>
            <a:off x="233680" y="1099185"/>
            <a:ext cx="8767445" cy="4114800"/>
          </a:xfrm>
        </p:spPr>
        <p:txBody>
          <a:bodyPr/>
          <a:p>
            <a:pPr marL="0" indent="0">
              <a:buNone/>
            </a:pPr>
            <a:r>
              <a:rPr lang="en-US" sz="2400"/>
              <a:t>In good shape internationally and domestically, </a:t>
            </a:r>
            <a:r>
              <a:rPr lang="en-US" sz="1800">
                <a:solidFill>
                  <a:schemeClr val="tx2"/>
                </a:solidFill>
              </a:rPr>
              <a:t>Shun Zhou, Donglian Xu reviews, Gang Li at this workshop</a:t>
            </a:r>
            <a:endParaRPr lang="en-US" sz="1800">
              <a:solidFill>
                <a:schemeClr val="tx2"/>
              </a:solidFill>
            </a:endParaRPr>
          </a:p>
          <a:p>
            <a:pPr marL="0" indent="0">
              <a:buNone/>
            </a:pPr>
            <a:r>
              <a:rPr lang="en-US" sz="900">
                <a:solidFill>
                  <a:schemeClr val="tx2"/>
                </a:solidFill>
              </a:rPr>
              <a:t> </a:t>
            </a:r>
            <a:endParaRPr lang="en-US" sz="1800">
              <a:solidFill>
                <a:schemeClr val="tx2"/>
              </a:solidFill>
            </a:endParaRPr>
          </a:p>
          <a:p>
            <a:pPr marL="0" indent="0">
              <a:buNone/>
            </a:pPr>
            <a:r>
              <a:rPr lang="en-US" sz="1800">
                <a:solidFill>
                  <a:schemeClr val="tx2"/>
                </a:solidFill>
              </a:rPr>
              <a:t>Daybay neutrino experiment started the </a:t>
            </a:r>
            <a:r>
              <a:rPr lang="zh-TW" altLang="en-US" sz="1800">
                <a:solidFill>
                  <a:schemeClr val="tx2"/>
                </a:solidFill>
              </a:rPr>
              <a:t>“</a:t>
            </a:r>
            <a:r>
              <a:rPr lang="en-US" altLang="zh-TW" sz="1800">
                <a:solidFill>
                  <a:schemeClr val="tx2"/>
                </a:solidFill>
              </a:rPr>
              <a:t>leading</a:t>
            </a:r>
            <a:r>
              <a:rPr lang="zh-TW" altLang="en-US" sz="1800">
                <a:solidFill>
                  <a:schemeClr val="tx2"/>
                </a:solidFill>
              </a:rPr>
              <a:t>”</a:t>
            </a:r>
            <a:r>
              <a:rPr lang="en-US" altLang="zh-TW" sz="1800">
                <a:solidFill>
                  <a:schemeClr val="tx2"/>
                </a:solidFill>
              </a:rPr>
              <a:t> </a:t>
            </a:r>
            <a:endParaRPr lang="en-US" altLang="zh-TW" sz="1800">
              <a:solidFill>
                <a:schemeClr val="tx2"/>
              </a:solidFill>
            </a:endParaRPr>
          </a:p>
          <a:p>
            <a:pPr marL="0" indent="0">
              <a:buNone/>
            </a:pPr>
            <a:r>
              <a:rPr lang="en-US" altLang="zh-TW" sz="1800">
                <a:solidFill>
                  <a:schemeClr val="tx2"/>
                </a:solidFill>
              </a:rPr>
              <a:t>era for China in neutrio experimental physics</a:t>
            </a:r>
            <a:endParaRPr lang="en-US" sz="1800">
              <a:solidFill>
                <a:schemeClr val="tx2"/>
              </a:solidFill>
            </a:endParaRPr>
          </a:p>
          <a:p>
            <a:pPr marL="0" indent="0">
              <a:buNone/>
            </a:pPr>
            <a:r>
              <a:rPr lang="en-US" sz="800">
                <a:solidFill>
                  <a:schemeClr val="tx2"/>
                </a:solidFill>
              </a:rPr>
              <a:t> </a:t>
            </a:r>
            <a:endParaRPr lang="en-US" sz="1800">
              <a:solidFill>
                <a:schemeClr val="tx2"/>
              </a:solidFill>
            </a:endParaRPr>
          </a:p>
          <a:p>
            <a:pPr marL="0" indent="0">
              <a:buNone/>
            </a:pPr>
            <a:r>
              <a:rPr lang="en-US" sz="1800">
                <a:solidFill>
                  <a:schemeClr val="tx2"/>
                </a:solidFill>
              </a:rPr>
              <a:t>JUNO will lead the effort to neutrino </a:t>
            </a:r>
            <a:endParaRPr lang="en-US" sz="1800">
              <a:solidFill>
                <a:schemeClr val="tx2"/>
              </a:solidFill>
            </a:endParaRPr>
          </a:p>
          <a:p>
            <a:pPr marL="0" indent="0">
              <a:buNone/>
            </a:pPr>
            <a:r>
              <a:rPr lang="en-US" sz="1800">
                <a:solidFill>
                  <a:schemeClr val="tx2"/>
                </a:solidFill>
              </a:rPr>
              <a:t>mass and other related such as muti-messengers,</a:t>
            </a:r>
            <a:endParaRPr lang="en-US" sz="1800">
              <a:solidFill>
                <a:schemeClr val="tx2"/>
              </a:solidFill>
            </a:endParaRPr>
          </a:p>
          <a:p>
            <a:pPr marL="0" indent="0">
              <a:buNone/>
            </a:pPr>
            <a:r>
              <a:rPr lang="en-US" sz="800">
                <a:solidFill>
                  <a:schemeClr val="tx2"/>
                </a:solidFill>
              </a:rPr>
              <a:t> </a:t>
            </a:r>
            <a:endParaRPr lang="en-US" sz="1800">
              <a:solidFill>
                <a:schemeClr val="tx2"/>
              </a:solidFill>
            </a:endParaRPr>
          </a:p>
          <a:p>
            <a:pPr marL="0" indent="0">
              <a:buNone/>
            </a:pPr>
            <a:r>
              <a:rPr lang="en-US" sz="1800">
                <a:solidFill>
                  <a:srgbClr val="C00000"/>
                </a:solidFill>
              </a:rPr>
              <a:t>High energy neutrino cosmic ray detections</a:t>
            </a:r>
            <a:endParaRPr lang="en-US" sz="1800">
              <a:solidFill>
                <a:srgbClr val="C00000"/>
              </a:solidFill>
            </a:endParaRPr>
          </a:p>
          <a:p>
            <a:pPr marL="0" indent="0">
              <a:buNone/>
            </a:pPr>
            <a:r>
              <a:rPr lang="en-US" sz="1800">
                <a:solidFill>
                  <a:srgbClr val="C00000"/>
                </a:solidFill>
              </a:rPr>
              <a:t>It is time for China to play an important role!</a:t>
            </a:r>
            <a:endParaRPr lang="en-US" sz="1800">
              <a:solidFill>
                <a:srgbClr val="C00000"/>
              </a:solidFill>
            </a:endParaRPr>
          </a:p>
          <a:p>
            <a:pPr marL="0" indent="0">
              <a:buNone/>
            </a:pPr>
            <a:r>
              <a:rPr lang="en-US" sz="1800">
                <a:solidFill>
                  <a:schemeClr val="tx2"/>
                </a:solidFill>
              </a:rPr>
              <a:t>Trident Neutrino telescop</a:t>
            </a:r>
            <a:endParaRPr lang="en-US" sz="1800">
              <a:solidFill>
                <a:schemeClr val="tx2"/>
              </a:solidFill>
            </a:endParaRPr>
          </a:p>
          <a:p>
            <a:pPr marL="0" indent="0">
              <a:buNone/>
            </a:pPr>
            <a:endParaRPr lang="en-US" sz="1800">
              <a:solidFill>
                <a:schemeClr val="tx2"/>
              </a:solidFill>
            </a:endParaRPr>
          </a:p>
          <a:p>
            <a:pPr marL="0" indent="0">
              <a:buNone/>
            </a:pPr>
            <a:endParaRPr lang="en-US" sz="1800">
              <a:solidFill>
                <a:srgbClr val="C00000"/>
              </a:solidFill>
            </a:endParaRPr>
          </a:p>
          <a:p>
            <a:pPr marL="0" indent="0">
              <a:buNone/>
            </a:pPr>
            <a:endParaRPr lang="en-US" sz="1800">
              <a:solidFill>
                <a:srgbClr val="C00000"/>
              </a:solidFill>
            </a:endParaRPr>
          </a:p>
          <a:p>
            <a:pPr marL="0" indent="0">
              <a:buNone/>
            </a:pPr>
            <a:endParaRPr lang="en-US" sz="1800">
              <a:solidFill>
                <a:srgbClr val="C00000"/>
              </a:solidFill>
            </a:endParaRPr>
          </a:p>
          <a:p>
            <a:pPr marL="0" indent="0">
              <a:buNone/>
            </a:pPr>
            <a:endParaRPr lang="en-US" sz="1800">
              <a:solidFill>
                <a:srgbClr val="C00000"/>
              </a:solidFill>
            </a:endParaRPr>
          </a:p>
          <a:p>
            <a:pPr marL="0" indent="0">
              <a:buNone/>
            </a:pPr>
            <a:r>
              <a:rPr lang="en-US" sz="1800">
                <a:solidFill>
                  <a:schemeClr val="tx2"/>
                </a:solidFill>
              </a:rPr>
              <a:t>Also prposal from IHEP, Baical neutrino telescop</a:t>
            </a:r>
            <a:endParaRPr lang="en-US" sz="1800">
              <a:solidFill>
                <a:schemeClr val="tx2"/>
              </a:solidFill>
            </a:endParaRP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pic>
        <p:nvPicPr>
          <p:cNvPr id="6" name="Picture 5"/>
          <p:cNvPicPr>
            <a:picLocks noChangeAspect="1"/>
          </p:cNvPicPr>
          <p:nvPr/>
        </p:nvPicPr>
        <p:blipFill>
          <a:blip r:embed="rId1"/>
          <a:stretch>
            <a:fillRect/>
          </a:stretch>
        </p:blipFill>
        <p:spPr>
          <a:xfrm>
            <a:off x="5398770" y="1591945"/>
            <a:ext cx="2169160" cy="1805305"/>
          </a:xfrm>
          <a:prstGeom prst="rect">
            <a:avLst/>
          </a:prstGeom>
        </p:spPr>
      </p:pic>
      <p:pic>
        <p:nvPicPr>
          <p:cNvPr id="7" name="Picture 6"/>
          <p:cNvPicPr>
            <a:picLocks noChangeAspect="1"/>
          </p:cNvPicPr>
          <p:nvPr/>
        </p:nvPicPr>
        <p:blipFill>
          <a:blip r:embed="rId2"/>
          <a:stretch>
            <a:fillRect/>
          </a:stretch>
        </p:blipFill>
        <p:spPr>
          <a:xfrm>
            <a:off x="7748270" y="1945005"/>
            <a:ext cx="1822450" cy="1834515"/>
          </a:xfrm>
          <a:prstGeom prst="rect">
            <a:avLst/>
          </a:prstGeom>
        </p:spPr>
      </p:pic>
      <p:pic>
        <p:nvPicPr>
          <p:cNvPr id="8" name="Picture 7"/>
          <p:cNvPicPr>
            <a:picLocks noChangeAspect="1"/>
          </p:cNvPicPr>
          <p:nvPr/>
        </p:nvPicPr>
        <p:blipFill>
          <a:blip r:embed="rId3"/>
          <a:stretch>
            <a:fillRect/>
          </a:stretch>
        </p:blipFill>
        <p:spPr>
          <a:xfrm>
            <a:off x="7654290" y="3683000"/>
            <a:ext cx="2077720" cy="2737485"/>
          </a:xfrm>
          <a:prstGeom prst="rect">
            <a:avLst/>
          </a:prstGeom>
        </p:spPr>
      </p:pic>
      <p:pic>
        <p:nvPicPr>
          <p:cNvPr id="9" name="Picture 8"/>
          <p:cNvPicPr>
            <a:picLocks noChangeAspect="1"/>
          </p:cNvPicPr>
          <p:nvPr/>
        </p:nvPicPr>
        <p:blipFill>
          <a:blip r:embed="rId4"/>
          <a:stretch>
            <a:fillRect/>
          </a:stretch>
        </p:blipFill>
        <p:spPr>
          <a:xfrm>
            <a:off x="337185" y="4626610"/>
            <a:ext cx="3370580" cy="1485265"/>
          </a:xfrm>
          <a:prstGeom prst="rect">
            <a:avLst/>
          </a:prstGeom>
        </p:spPr>
      </p:pic>
      <p:pic>
        <p:nvPicPr>
          <p:cNvPr id="10" name="Picture 9"/>
          <p:cNvPicPr>
            <a:picLocks noChangeAspect="1"/>
          </p:cNvPicPr>
          <p:nvPr/>
        </p:nvPicPr>
        <p:blipFill>
          <a:blip r:embed="rId5"/>
          <a:stretch>
            <a:fillRect/>
          </a:stretch>
        </p:blipFill>
        <p:spPr>
          <a:xfrm>
            <a:off x="4065270" y="4626610"/>
            <a:ext cx="2845435" cy="1472565"/>
          </a:xfrm>
          <a:prstGeom prst="rect">
            <a:avLst/>
          </a:prstGeom>
        </p:spPr>
      </p:pic>
      <p:pic>
        <p:nvPicPr>
          <p:cNvPr id="5" name="Picture 4"/>
          <p:cNvPicPr>
            <a:picLocks noChangeAspect="1"/>
          </p:cNvPicPr>
          <p:nvPr/>
        </p:nvPicPr>
        <p:blipFill>
          <a:blip r:embed="rId6"/>
          <a:stretch>
            <a:fillRect/>
          </a:stretch>
        </p:blipFill>
        <p:spPr>
          <a:xfrm>
            <a:off x="7725410" y="0"/>
            <a:ext cx="1597660" cy="1079500"/>
          </a:xfrm>
          <a:prstGeom prst="rect">
            <a:avLst/>
          </a:prstGeom>
        </p:spPr>
      </p:pic>
      <p:pic>
        <p:nvPicPr>
          <p:cNvPr id="11" name="Picture 10"/>
          <p:cNvPicPr>
            <a:picLocks noChangeAspect="1"/>
          </p:cNvPicPr>
          <p:nvPr/>
        </p:nvPicPr>
        <p:blipFill>
          <a:blip r:embed="rId7"/>
          <a:stretch>
            <a:fillRect/>
          </a:stretch>
        </p:blipFill>
        <p:spPr>
          <a:xfrm>
            <a:off x="5038090" y="0"/>
            <a:ext cx="1313180" cy="1079500"/>
          </a:xfrm>
          <a:prstGeom prst="rect">
            <a:avLst/>
          </a:prstGeom>
        </p:spPr>
      </p:pic>
      <p:pic>
        <p:nvPicPr>
          <p:cNvPr id="12" name="Picture 11"/>
          <p:cNvPicPr>
            <a:picLocks noChangeAspect="1"/>
          </p:cNvPicPr>
          <p:nvPr/>
        </p:nvPicPr>
        <p:blipFill>
          <a:blip r:embed="rId8"/>
          <a:stretch>
            <a:fillRect/>
          </a:stretch>
        </p:blipFill>
        <p:spPr>
          <a:xfrm>
            <a:off x="6435725" y="0"/>
            <a:ext cx="1123950" cy="1114425"/>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日期版面配置區 3"/>
          <p:cNvSpPr txBox="1">
            <a:spLocks noGrp="1"/>
          </p:cNvSpPr>
          <p:nvPr>
            <p:ph type="dt" sz="half" idx="10"/>
          </p:nvPr>
        </p:nvSpPr>
        <p:spPr/>
        <p:txBody>
          <a:bodyPr anchor="b" anchorCtr="0"/>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18434" name="投影片編號版面配置區 5"/>
          <p:cNvSpPr txBox="1">
            <a:spLocks noGrp="1"/>
          </p:cNvSpPr>
          <p:nvPr>
            <p:ph type="sldNum" sz="quarter" idx="12"/>
          </p:nvPr>
        </p:nvSpPr>
        <p:spPr/>
        <p:txBody>
          <a:bodyPr anchor="b" anchorCtr="0"/>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sp>
        <p:nvSpPr>
          <p:cNvPr id="18435" name="Rectangle 3"/>
          <p:cNvSpPr>
            <a:spLocks noGrp="1" noChangeArrowheads="1"/>
          </p:cNvSpPr>
          <p:nvPr>
            <p:ph idx="1"/>
          </p:nvPr>
        </p:nvSpPr>
        <p:spPr>
          <a:xfrm>
            <a:off x="378460" y="1158240"/>
            <a:ext cx="9148445" cy="5267960"/>
          </a:xfrm>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0" lang="en-US" altLang="zh-TW" sz="2800" b="0" i="0" u="none" strike="noStrike" kern="0" cap="none" spc="0" normalizeH="0" baseline="0" noProof="0" dirty="0">
                <a:ln>
                  <a:noFill/>
                </a:ln>
                <a:solidFill>
                  <a:schemeClr val="tx1"/>
                </a:solidFill>
                <a:effectLst/>
                <a:uLnTx/>
                <a:uFillTx/>
                <a:latin typeface="+mj-lt"/>
                <a:ea typeface="Songti TC" panose="02010600040101010101" charset="-120"/>
                <a:cs typeface="Songti TC" panose="02010600040101010101" charset="-120"/>
              </a:rPr>
              <a:t>国际高能物理学术界最近一二十年和未来几十年最为关注的课题是超出粒子物理标准模型的新物理。目前实验上能够达到的探索新物理的能量尺度就是TeV能量区域，因此寻找新物理最主要是在TeV能量区域发现新的物理现象。</a:t>
            </a:r>
            <a:endParaRPr kumimoji="0" lang="en-US" altLang="zh-TW" sz="2800" b="0" i="0" u="none" strike="noStrike" kern="0" cap="none" spc="0" normalizeH="0" baseline="0" noProof="0" dirty="0">
              <a:ln>
                <a:noFill/>
              </a:ln>
              <a:solidFill>
                <a:schemeClr val="tx1"/>
              </a:solidFill>
              <a:effectLst/>
              <a:uLnTx/>
              <a:uFillTx/>
              <a:latin typeface="+mj-lt"/>
              <a:ea typeface="Songti TC" panose="02010600040101010101" charset="-120"/>
              <a:cs typeface="Songti TC" panose="02010600040101010101" charset="-12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0" lang="en-US" altLang="zh-TW" sz="1800" b="0" i="0" u="none" strike="noStrike" kern="0" cap="none" spc="0" normalizeH="0" baseline="0" noProof="0" dirty="0">
                <a:ln>
                  <a:noFill/>
                </a:ln>
                <a:solidFill>
                  <a:schemeClr val="tx2"/>
                </a:solidFill>
                <a:effectLst/>
                <a:uLnTx/>
                <a:uFillTx/>
                <a:latin typeface="+mj-lt"/>
                <a:ea typeface="Songti TC" panose="02010600040101010101" charset="-120"/>
                <a:cs typeface="Songti TC" panose="02010600040101010101" charset="-120"/>
              </a:rPr>
              <a:t> </a:t>
            </a:r>
            <a:endParaRPr kumimoji="0" lang="en-US" altLang="zh-TW" sz="2800" b="0" i="0" u="none" strike="noStrike" kern="0" cap="none" spc="0" normalizeH="0" baseline="0" noProof="0" dirty="0">
              <a:ln>
                <a:noFill/>
              </a:ln>
              <a:solidFill>
                <a:schemeClr val="tx2"/>
              </a:solidFill>
              <a:effectLst/>
              <a:uLnTx/>
              <a:uFillTx/>
              <a:latin typeface="+mj-lt"/>
              <a:ea typeface="Songti TC" panose="02010600040101010101" charset="-120"/>
              <a:cs typeface="Songti TC" panose="02010600040101010101" charset="-12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0" lang="en-US" altLang="zh-TW" sz="2800" b="0" i="0" u="none" strike="noStrike" kern="0" cap="none" spc="0" normalizeH="0" baseline="0" noProof="0" dirty="0">
                <a:ln>
                  <a:noFill/>
                </a:ln>
                <a:solidFill>
                  <a:schemeClr val="tx2"/>
                </a:solidFill>
                <a:effectLst/>
                <a:uLnTx/>
                <a:uFillTx/>
                <a:latin typeface="+mj-lt"/>
                <a:ea typeface="Songti TC" panose="02010600040101010101" charset="-120"/>
                <a:cs typeface="Songti TC" panose="02010600040101010101" charset="-120"/>
              </a:rPr>
              <a:t>早在2005年，由清华物理系的邝宇平</a:t>
            </a:r>
            <a:r>
              <a:rPr kumimoji="0" lang="zh-CN" altLang="en-US" sz="2800" b="0" i="0" u="none" strike="noStrike" kern="0" cap="none" spc="0" normalizeH="0" baseline="0" noProof="0" dirty="0">
                <a:ln>
                  <a:noFill/>
                </a:ln>
                <a:solidFill>
                  <a:schemeClr val="tx2"/>
                </a:solidFill>
                <a:effectLst/>
                <a:uLnTx/>
                <a:uFillTx/>
                <a:latin typeface="+mj-lt"/>
                <a:ea typeface="Songti TC" panose="02010600040101010101" charset="-120"/>
                <a:cs typeface="Songti TC" panose="02010600040101010101" charset="-120"/>
              </a:rPr>
              <a:t>老师</a:t>
            </a:r>
            <a:r>
              <a:rPr kumimoji="0" lang="en-US" altLang="zh-TW" sz="2800" b="0" i="0" u="none" strike="noStrike" kern="0" cap="none" spc="0" normalizeH="0" baseline="0" noProof="0" dirty="0">
                <a:ln>
                  <a:noFill/>
                </a:ln>
                <a:solidFill>
                  <a:schemeClr val="tx2"/>
                </a:solidFill>
                <a:effectLst/>
                <a:uLnTx/>
                <a:uFillTx/>
                <a:latin typeface="+mj-lt"/>
                <a:ea typeface="Songti TC" panose="02010600040101010101" charset="-120"/>
                <a:cs typeface="Songti TC" panose="02010600040101010101" charset="-120"/>
              </a:rPr>
              <a:t>牵头，成立了清华牵头的全国TeV物理工作组，每年</a:t>
            </a:r>
            <a:r>
              <a:rPr kumimoji="0" lang="zh-CN" altLang="en-US" sz="2800" b="0" i="0" u="none" strike="noStrike" kern="0" cap="none" spc="0" normalizeH="0" baseline="0" noProof="0" dirty="0">
                <a:ln>
                  <a:noFill/>
                </a:ln>
                <a:solidFill>
                  <a:schemeClr val="tx2"/>
                </a:solidFill>
                <a:effectLst/>
                <a:uLnTx/>
                <a:uFillTx/>
                <a:latin typeface="+mj-lt"/>
                <a:ea typeface="Songti TC" panose="02010600040101010101" charset="-120"/>
                <a:cs typeface="Songti TC" panose="02010600040101010101" charset="-120"/>
              </a:rPr>
              <a:t>举办</a:t>
            </a:r>
            <a:r>
              <a:rPr kumimoji="0" lang="en-US" altLang="zh-TW" sz="2800" b="0" i="0" u="none" strike="noStrike" kern="0" cap="none" spc="0" normalizeH="0" baseline="0" noProof="0" dirty="0">
                <a:ln>
                  <a:noFill/>
                </a:ln>
                <a:solidFill>
                  <a:schemeClr val="tx2"/>
                </a:solidFill>
                <a:effectLst/>
                <a:uLnTx/>
                <a:uFillTx/>
                <a:latin typeface="+mj-lt"/>
                <a:ea typeface="Songti TC" panose="02010600040101010101" charset="-120"/>
                <a:cs typeface="Songti TC" panose="02010600040101010101" charset="-120"/>
              </a:rPr>
              <a:t>一次全国性 “TeV物理工作组研讨会”。</a:t>
            </a:r>
            <a:endParaRPr kumimoji="0" lang="en-US" altLang="zh-TW" sz="2800" b="0" i="0" u="none" strike="noStrike" kern="0" cap="none" spc="0" normalizeH="0" baseline="0" noProof="0" dirty="0">
              <a:ln>
                <a:noFill/>
              </a:ln>
              <a:solidFill>
                <a:schemeClr val="tx1"/>
              </a:solidFill>
              <a:effectLst/>
              <a:uLnTx/>
              <a:uFillTx/>
              <a:latin typeface="+mj-lt"/>
              <a:ea typeface="Songti TC" panose="02010600040101010101" charset="-120"/>
              <a:cs typeface="Songti TC" panose="02010600040101010101" charset="-12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0" lang="zh-CN" altLang="en-US" sz="2000" b="0" i="0" u="none" strike="noStrike" kern="0" cap="none" spc="0" normalizeH="0" baseline="0" noProof="0" dirty="0">
                <a:ln>
                  <a:noFill/>
                </a:ln>
                <a:solidFill>
                  <a:schemeClr val="tx1"/>
                </a:solidFill>
                <a:effectLst/>
                <a:uLnTx/>
                <a:uFillTx/>
                <a:latin typeface="+mj-lt"/>
                <a:ea typeface="Songti TC" panose="02010600040101010101" charset="-120"/>
                <a:cs typeface="Songti TC" panose="02010600040101010101" charset="-120"/>
              </a:rPr>
              <a:t> </a:t>
            </a:r>
            <a:endParaRPr kumimoji="0" lang="zh-CN" altLang="en-US" sz="2800" b="0" i="0" u="none" strike="noStrike" kern="0" cap="none" spc="0" normalizeH="0" baseline="0" noProof="0" dirty="0">
              <a:ln>
                <a:noFill/>
              </a:ln>
              <a:solidFill>
                <a:schemeClr val="tx1"/>
              </a:solidFill>
              <a:effectLst/>
              <a:uLnTx/>
              <a:uFillTx/>
              <a:latin typeface="+mj-lt"/>
              <a:ea typeface="Songti TC" panose="02010600040101010101" charset="-120"/>
              <a:cs typeface="Songti TC" panose="02010600040101010101" charset="-12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0" lang="zh-CN" altLang="en-US" sz="2800" b="0" i="0" u="none" strike="noStrike" kern="0" cap="none" spc="0" normalizeH="0" baseline="0" noProof="0" dirty="0">
                <a:ln>
                  <a:noFill/>
                </a:ln>
                <a:solidFill>
                  <a:srgbClr val="FF0000"/>
                </a:solidFill>
                <a:effectLst/>
                <a:uLnTx/>
                <a:uFillTx/>
                <a:latin typeface="+mj-lt"/>
                <a:ea typeface="Songti TC" panose="02010600040101010101" charset="-120"/>
                <a:cs typeface="Songti TC" panose="02010600040101010101" charset="-120"/>
              </a:rPr>
              <a:t>我们非常感激邝老师的远见和其他工作组人员长期不懈的努力，使我们有良好机会聚会并讨论相关物理，协助成从小到大的各种研究团队，理论和实验，的</a:t>
            </a:r>
            <a:r>
              <a:rPr kumimoji="0" lang="zh-CN" altLang="en-US" sz="2800" b="0" i="0" u="none" strike="noStrike" kern="0" cap="none" spc="0" normalizeH="0" baseline="0" noProof="0" dirty="0">
                <a:ln>
                  <a:noFill/>
                </a:ln>
                <a:solidFill>
                  <a:srgbClr val="FF0000"/>
                </a:solidFill>
                <a:effectLst/>
                <a:uLnTx/>
                <a:uFillTx/>
                <a:latin typeface="+mj-lt"/>
                <a:ea typeface="Songti TC" panose="02010600040101010101" charset="-120"/>
                <a:cs typeface="Songti TC" panose="02010600040101010101" charset="-120"/>
              </a:rPr>
              <a:t>成长！</a:t>
            </a:r>
            <a:endParaRPr kumimoji="0" lang="zh-CN" altLang="en-US" sz="2800" b="0" i="0" u="none" strike="noStrike" kern="0" cap="none" spc="0" normalizeH="0" baseline="0" noProof="0" dirty="0">
              <a:ln>
                <a:noFill/>
              </a:ln>
              <a:solidFill>
                <a:srgbClr val="FF0000"/>
              </a:solidFill>
              <a:effectLst/>
              <a:uLnTx/>
              <a:uFillTx/>
              <a:latin typeface="+mj-lt"/>
              <a:ea typeface="Songti TC" panose="02010600040101010101" charset="-120"/>
              <a:cs typeface="Songti TC" panose="02010600040101010101" charset="-120"/>
            </a:endParaRPr>
          </a:p>
        </p:txBody>
      </p:sp>
      <p:sp>
        <p:nvSpPr>
          <p:cNvPr id="19" name="標題 1"/>
          <p:cNvSpPr txBox="1">
            <a:spLocks noChangeArrowheads="1"/>
          </p:cNvSpPr>
          <p:nvPr/>
        </p:nvSpPr>
        <p:spPr bwMode="auto">
          <a:xfrm>
            <a:off x="768668" y="-53657"/>
            <a:ext cx="8443913" cy="762000"/>
          </a:xfrm>
          <a:prstGeom prst="rect">
            <a:avLst/>
          </a:prstGeom>
          <a:noFill/>
          <a:ln>
            <a:noFill/>
          </a:ln>
        </p:spPr>
        <p:txBody>
          <a:bodyPr anchor="b"/>
          <a:lstStyle>
            <a:lvl1pPr algn="l"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2pPr>
            <a:lvl3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3pPr>
            <a:lvl4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4pPr>
            <a:lvl5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5pPr>
            <a:lvl6pPr marL="457200" algn="l" rtl="0" fontAlgn="base">
              <a:spcBef>
                <a:spcPct val="0"/>
              </a:spcBef>
              <a:spcAft>
                <a:spcPct val="0"/>
              </a:spcAft>
              <a:defRPr sz="4400">
                <a:solidFill>
                  <a:schemeClr val="tx2"/>
                </a:solidFill>
                <a:latin typeface="Tahoma" panose="020B0604030504040204" pitchFamily="1" charset="0"/>
              </a:defRPr>
            </a:lvl6pPr>
            <a:lvl7pPr marL="914400" algn="l" rtl="0" fontAlgn="base">
              <a:spcBef>
                <a:spcPct val="0"/>
              </a:spcBef>
              <a:spcAft>
                <a:spcPct val="0"/>
              </a:spcAft>
              <a:defRPr sz="4400">
                <a:solidFill>
                  <a:schemeClr val="tx2"/>
                </a:solidFill>
                <a:latin typeface="Tahoma" panose="020B0604030504040204" pitchFamily="1" charset="0"/>
              </a:defRPr>
            </a:lvl7pPr>
            <a:lvl8pPr marL="1371600" algn="l" rtl="0" fontAlgn="base">
              <a:spcBef>
                <a:spcPct val="0"/>
              </a:spcBef>
              <a:spcAft>
                <a:spcPct val="0"/>
              </a:spcAft>
              <a:defRPr sz="4400">
                <a:solidFill>
                  <a:schemeClr val="tx2"/>
                </a:solidFill>
                <a:latin typeface="Tahoma" panose="020B0604030504040204" pitchFamily="1" charset="0"/>
              </a:defRPr>
            </a:lvl8pPr>
            <a:lvl9pPr marL="1828800" algn="l" rtl="0" fontAlgn="base">
              <a:spcBef>
                <a:spcPct val="0"/>
              </a:spcBef>
              <a:spcAft>
                <a:spcPct val="0"/>
              </a:spcAft>
              <a:defRPr sz="4400">
                <a:solidFill>
                  <a:schemeClr val="tx2"/>
                </a:solidFill>
                <a:latin typeface="Tahoma" panose="020B0604030504040204" pitchFamily="1"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en-US" altLang="zh-TW" sz="3200" b="0" i="0" u="none" strike="noStrike" kern="0" cap="none" spc="0" normalizeH="0" baseline="0" noProof="0" dirty="0">
                <a:ln>
                  <a:noFill/>
                </a:ln>
                <a:solidFill>
                  <a:schemeClr val="tx2"/>
                </a:solidFill>
                <a:effectLst/>
                <a:uLnTx/>
                <a:uFillTx/>
                <a:latin typeface="+mj-lt"/>
                <a:ea typeface="MS PGothic" pitchFamily="34" charset="-128"/>
                <a:cs typeface="MS PGothic" pitchFamily="34" charset="-128"/>
              </a:rPr>
              <a:t>The TeV </a:t>
            </a:r>
            <a:r>
              <a:rPr kumimoji="1" lang="en-US" altLang="zh-TW" sz="3200" b="0" i="0" u="none" strike="noStrike" kern="0" cap="none" spc="0" normalizeH="0" baseline="0" noProof="0" dirty="0">
                <a:ln>
                  <a:noFill/>
                </a:ln>
                <a:solidFill>
                  <a:schemeClr val="tx2"/>
                </a:solidFill>
                <a:effectLst/>
                <a:uLnTx/>
                <a:uFillTx/>
                <a:latin typeface="+mj-lt"/>
                <a:ea typeface="MS PGothic" pitchFamily="34" charset="-128"/>
                <a:cs typeface="MS PGothic" pitchFamily="34" charset="-128"/>
              </a:rPr>
              <a:t>Physics Workshop</a:t>
            </a:r>
            <a:endParaRPr kumimoji="1" lang="en-US" altLang="zh-TW" sz="3200" b="0" i="0" u="none" strike="noStrike" kern="0" cap="none" spc="0" normalizeH="0" baseline="0" noProof="0" dirty="0">
              <a:ln>
                <a:noFill/>
              </a:ln>
              <a:solidFill>
                <a:schemeClr val="tx2"/>
              </a:solidFill>
              <a:effectLst/>
              <a:uLnTx/>
              <a:uFillTx/>
              <a:latin typeface="+mj-lt"/>
              <a:ea typeface="MS PGothic" pitchFamily="34" charset="-128"/>
              <a:cs typeface="MS PGothic" pitchFamily="34" charset="-128"/>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標題 1"/>
          <p:cNvSpPr>
            <a:spLocks noGrp="1"/>
          </p:cNvSpPr>
          <p:nvPr>
            <p:ph type="title"/>
          </p:nvPr>
        </p:nvSpPr>
        <p:spPr>
          <a:xfrm>
            <a:off x="754380" y="200660"/>
            <a:ext cx="3980180" cy="457200"/>
          </a:xfrm>
        </p:spPr>
        <p:txBody>
          <a:bodyPr vert="horz" wrap="square" lIns="91440" tIns="45720" rIns="91440" bIns="45720" anchor="b" anchorCtr="0"/>
          <a:lstStyle/>
          <a:p>
            <a:r>
              <a:rPr lang="en-US" altLang="zh-TW" sz="2800"/>
              <a:t>More theoretical ones</a:t>
            </a:r>
            <a:endParaRPr lang="zh-TW" altLang="en-US" sz="2800"/>
          </a:p>
        </p:txBody>
      </p:sp>
      <p:sp>
        <p:nvSpPr>
          <p:cNvPr id="3" name="內容版面配置區 2"/>
          <p:cNvSpPr>
            <a:spLocks noGrp="1"/>
          </p:cNvSpPr>
          <p:nvPr>
            <p:ph idx="1"/>
          </p:nvPr>
        </p:nvSpPr>
        <p:spPr>
          <a:xfrm>
            <a:off x="609600" y="1219200"/>
            <a:ext cx="8716963" cy="5105400"/>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The hierarchy problem: Why electroweak scale ~ v~ 300 GeV is so much lower than the Planck scale ~ </a:t>
            </a:r>
            <a:r>
              <a:rPr kumimoji="1" lang="en-US" altLang="zh-TW" sz="2000" b="0" i="0" u="none" strike="noStrike" kern="0" cap="none" spc="0" normalizeH="0" baseline="0" noProof="0" dirty="0" err="1">
                <a:ln>
                  <a:noFill/>
                </a:ln>
                <a:solidFill>
                  <a:schemeClr val="tx1"/>
                </a:solidFill>
                <a:effectLst/>
                <a:uLnTx/>
                <a:uFillTx/>
                <a:latin typeface="+mn-lt"/>
                <a:ea typeface="MS PGothic" pitchFamily="34" charset="-128"/>
                <a:cs typeface="MS PGothic" charset="0"/>
              </a:rPr>
              <a:t>m</a:t>
            </a:r>
            <a:r>
              <a:rPr kumimoji="1" lang="en-US" altLang="zh-TW" sz="2000" b="0" i="0" u="none" strike="noStrike" kern="0" cap="none" spc="0" normalizeH="0" baseline="-25000" noProof="0" dirty="0" err="1">
                <a:ln>
                  <a:noFill/>
                </a:ln>
                <a:solidFill>
                  <a:schemeClr val="tx1"/>
                </a:solidFill>
                <a:effectLst/>
                <a:uLnTx/>
                <a:uFillTx/>
                <a:latin typeface="+mn-lt"/>
                <a:ea typeface="MS PGothic" pitchFamily="34" charset="-128"/>
                <a:cs typeface="MS PGothic" charset="0"/>
              </a:rPr>
              <a:t>Planck</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 ~ 10</a:t>
            </a:r>
            <a:r>
              <a:rPr kumimoji="1" lang="en-US" altLang="zh-TW" sz="2000" b="0" i="0" u="none" strike="noStrike" kern="0" cap="none" spc="0" normalizeH="0" baseline="30000" noProof="0" dirty="0">
                <a:ln>
                  <a:noFill/>
                </a:ln>
                <a:solidFill>
                  <a:schemeClr val="tx1"/>
                </a:solidFill>
                <a:effectLst/>
                <a:uLnTx/>
                <a:uFillTx/>
                <a:latin typeface="+mn-lt"/>
                <a:ea typeface="MS PGothic" pitchFamily="34" charset="-128"/>
                <a:cs typeface="MS PGothic" charset="0"/>
              </a:rPr>
              <a:t>19</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 GeV.</a:t>
            </a: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Cosmological constant problem, very small but none zero.</a:t>
            </a: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Strong CP problem, why </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q</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 &lt;10</a:t>
            </a:r>
            <a:r>
              <a:rPr kumimoji="1" lang="en-US" altLang="zh-TW" sz="2000" b="0" i="0" u="none" strike="noStrike" kern="0" cap="none" spc="0" normalizeH="0" baseline="30000" noProof="0" dirty="0">
                <a:ln>
                  <a:noFill/>
                </a:ln>
                <a:solidFill>
                  <a:schemeClr val="tx1"/>
                </a:solidFill>
                <a:effectLst/>
                <a:uLnTx/>
                <a:uFillTx/>
                <a:latin typeface="+mj-lt"/>
                <a:ea typeface="MS PGothic" pitchFamily="34" charset="-128"/>
                <a:cs typeface="MS PGothic" charset="0"/>
              </a:rPr>
              <a:t>-10</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 </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is so small?</a:t>
            </a: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rPr>
              <a:t>Unification of all forces: </a:t>
            </a:r>
            <a:endPar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rPr>
              <a:t>a) Grand unification of strong and electroweak interaction</a:t>
            </a:r>
            <a:endPar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rPr>
              <a:t>b) Theory of Everything, unification of strong, electroweak and gravity</a:t>
            </a:r>
            <a:endPar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chemeClr val="tx2"/>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2"/>
                </a:solidFill>
                <a:effectLst/>
                <a:uLnTx/>
                <a:uFillTx/>
                <a:latin typeface="+mn-lt"/>
                <a:ea typeface="MS PGothic" pitchFamily="34" charset="-128"/>
                <a:cs typeface="MS PGothic" charset="0"/>
              </a:rPr>
              <a:t>Too many free parameters in the theory? Possible to reduce them?</a:t>
            </a:r>
            <a:endParaRPr kumimoji="1" lang="en-US" altLang="zh-TW" sz="2000" b="0" i="0" u="none" strike="noStrike" kern="0" cap="none" spc="0" normalizeH="0" baseline="0" noProof="0" dirty="0">
              <a:ln>
                <a:noFill/>
              </a:ln>
              <a:solidFill>
                <a:schemeClr val="tx2"/>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2"/>
                </a:solidFill>
                <a:effectLst/>
                <a:uLnTx/>
                <a:uFillTx/>
                <a:latin typeface="+mn-lt"/>
                <a:ea typeface="MS PGothic" pitchFamily="34" charset="-128"/>
                <a:cs typeface="MS PGothic" charset="0"/>
              </a:rPr>
              <a:t>Why there are just 3 generations? Neutrion, Dirac or Majorana particle?</a:t>
            </a:r>
            <a:endParaRPr kumimoji="1" lang="en-US" altLang="zh-TW" sz="2000" b="0" i="0" u="none" strike="noStrike" kern="0" cap="none" spc="0" normalizeH="0" baseline="0" noProof="0" dirty="0">
              <a:ln>
                <a:noFill/>
              </a:ln>
              <a:solidFill>
                <a:schemeClr val="tx2"/>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2"/>
                </a:solidFill>
                <a:effectLst/>
                <a:uLnTx/>
                <a:uFillTx/>
                <a:latin typeface="+mn-lt"/>
                <a:ea typeface="MS PGothic" pitchFamily="34" charset="-128"/>
                <a:cs typeface="MS PGothic" charset="0"/>
              </a:rPr>
              <a:t>…</a:t>
            </a:r>
            <a:endParaRPr kumimoji="1" lang="zh-TW" altLang="en-US" sz="2000" b="0" i="0" u="none" strike="noStrike" kern="0" cap="none" spc="0" normalizeH="0" baseline="0" noProof="0" dirty="0">
              <a:ln>
                <a:noFill/>
              </a:ln>
              <a:solidFill>
                <a:schemeClr val="tx2"/>
              </a:solidFill>
              <a:effectLst/>
              <a:uLnTx/>
              <a:uFillTx/>
              <a:latin typeface="+mn-lt"/>
              <a:ea typeface="MS PGothic" pitchFamily="34" charset="-128"/>
              <a:cs typeface="MS PGothic" charset="0"/>
            </a:endParaRPr>
          </a:p>
        </p:txBody>
      </p:sp>
      <p:sp>
        <p:nvSpPr>
          <p:cNvPr id="121859" name="日期版面配置區 3"/>
          <p:cNvSpPr txBox="1">
            <a:spLocks noGrp="1"/>
          </p:cNvSpPr>
          <p:nvPr>
            <p:ph type="dt" sz="half" idx="10"/>
          </p:nvPr>
        </p:nvSpPr>
        <p:spPr/>
        <p:txBody>
          <a:bodyPr anchor="b" anchorCtr="0"/>
          <a:lstStyle/>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121860" name="投影片編號版面配置區 4"/>
          <p:cNvSpPr txBox="1">
            <a:spLocks noGrp="1"/>
          </p:cNvSpPr>
          <p:nvPr>
            <p:ph type="sldNum" sz="quarter" idx="12"/>
          </p:nvPr>
        </p:nvSpPr>
        <p:spPr/>
        <p:txBody>
          <a:bodyPr anchor="b" anchorCtr="0"/>
          <a:lstStyle/>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標題 1"/>
          <p:cNvSpPr>
            <a:spLocks noGrp="1"/>
          </p:cNvSpPr>
          <p:nvPr>
            <p:ph type="title"/>
          </p:nvPr>
        </p:nvSpPr>
        <p:spPr>
          <a:xfrm>
            <a:off x="765175" y="76200"/>
            <a:ext cx="5365750" cy="606425"/>
          </a:xfrm>
        </p:spPr>
        <p:txBody>
          <a:bodyPr vert="horz" wrap="square" lIns="91440" tIns="45720" rIns="91440" bIns="45720" anchor="b" anchorCtr="0"/>
          <a:lstStyle/>
          <a:p>
            <a:r>
              <a:rPr lang="en-US" altLang="zh-TW" sz="2800"/>
              <a:t>Anomalies </a:t>
            </a:r>
            <a:endParaRPr lang="zh-TW" altLang="en-US"/>
          </a:p>
        </p:txBody>
      </p:sp>
      <p:sp>
        <p:nvSpPr>
          <p:cNvPr id="137218" name="內容版面配置區 2"/>
          <p:cNvSpPr>
            <a:spLocks noGrp="1" noChangeArrowheads="1"/>
          </p:cNvSpPr>
          <p:nvPr>
            <p:ph idx="1"/>
          </p:nvPr>
        </p:nvSpPr>
        <p:spPr>
          <a:xfrm>
            <a:off x="495300" y="973138"/>
            <a:ext cx="9226550" cy="5351463"/>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There are also a few anomalies in flavor physics which show some deviations from SM predictions at some level, but not up to 5</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s </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yet</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 </a:t>
            </a: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2"/>
                </a:solidFill>
                <a:effectLst/>
                <a:uLnTx/>
                <a:uFillTx/>
                <a:latin typeface="+mn-lt"/>
                <a:ea typeface="MS PGothic" pitchFamily="34" charset="-128"/>
                <a:cs typeface="MS PGothic" charset="0"/>
              </a:rPr>
              <a:t>But they have generated a lot of concerns and people are trying to provide solutions to them. Here I discuss a few related to flavor physics</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a:t>
            </a: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The unitarity of CKM matrix; The g-2 muon anomaly; </a:t>
            </a: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B -&gt; </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mm</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 K</a:t>
            </a:r>
            <a:r>
              <a:rPr kumimoji="1" lang="en-US" altLang="zh-TW" sz="2000" b="0" i="0" u="none" strike="noStrike" kern="0" cap="none" spc="0" normalizeH="0" baseline="30000" noProof="0" dirty="0">
                <a:ln>
                  <a:noFill/>
                </a:ln>
                <a:solidFill>
                  <a:schemeClr val="tx1"/>
                </a:solidFill>
                <a:effectLst/>
                <a:uLnTx/>
                <a:uFillTx/>
                <a:latin typeface="+mn-lt"/>
                <a:ea typeface="MS PGothic" pitchFamily="34" charset="-128"/>
                <a:cs typeface="MS PGothic" charset="0"/>
              </a:rPr>
              <a:t>(*)</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 D</a:t>
            </a:r>
            <a:r>
              <a:rPr kumimoji="1" lang="en-US" altLang="zh-TW" sz="2000" b="0" i="0" u="none" strike="noStrike" kern="0" cap="none" spc="0" normalizeH="0" baseline="30000" noProof="0" dirty="0">
                <a:ln>
                  <a:noFill/>
                </a:ln>
                <a:solidFill>
                  <a:schemeClr val="tx1"/>
                </a:solidFill>
                <a:effectLst/>
                <a:uLnTx/>
                <a:uFillTx/>
                <a:latin typeface="+mn-lt"/>
                <a:ea typeface="MS PGothic" pitchFamily="34" charset="-128"/>
                <a:cs typeface="MS PGothic" charset="0"/>
              </a:rPr>
              <a:t>(*)</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 </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t n…</a:t>
            </a:r>
            <a:endPar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2"/>
                </a:solidFill>
                <a:effectLst/>
                <a:uLnTx/>
                <a:uFillTx/>
                <a:latin typeface="+mj-lt"/>
                <a:ea typeface="MS PGothic" pitchFamily="34" charset="-128"/>
                <a:cs typeface="MS PGothic" charset="0"/>
              </a:rPr>
              <a:t>CKM unitarity</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                                   </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|V</a:t>
            </a:r>
            <a:r>
              <a:rPr kumimoji="1" lang="en-US" altLang="zh-TW" sz="2000" b="0" i="0" u="none" strike="noStrike" kern="0" cap="none" spc="0" normalizeH="0" baseline="-25000" noProof="0" dirty="0">
                <a:ln>
                  <a:noFill/>
                </a:ln>
                <a:solidFill>
                  <a:schemeClr val="tx1"/>
                </a:solidFill>
                <a:effectLst/>
                <a:uLnTx/>
                <a:uFillTx/>
                <a:latin typeface="+mj-lt"/>
                <a:ea typeface="MS PGothic" pitchFamily="34" charset="-128"/>
                <a:cs typeface="MS PGothic" charset="0"/>
              </a:rPr>
              <a:t>ub</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a:t>
            </a:r>
            <a:r>
              <a:rPr kumimoji="1" lang="en-US" altLang="zh-TW" sz="2000" b="0" i="0" u="none" strike="noStrike" kern="0" cap="none" spc="0" normalizeH="0" baseline="30000" noProof="0" dirty="0">
                <a:ln>
                  <a:noFill/>
                </a:ln>
                <a:solidFill>
                  <a:schemeClr val="tx1"/>
                </a:solidFill>
                <a:effectLst/>
                <a:uLnTx/>
                <a:uFillTx/>
                <a:latin typeface="+mj-lt"/>
                <a:ea typeface="MS PGothic" pitchFamily="34" charset="-128"/>
                <a:cs typeface="MS PGothic" charset="0"/>
              </a:rPr>
              <a:t>2</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 ~ 10</a:t>
            </a:r>
            <a:r>
              <a:rPr kumimoji="1" lang="en-US" altLang="zh-TW" sz="2000" b="0" i="0" u="none" strike="noStrike" kern="0" cap="none" spc="0" normalizeH="0" baseline="30000" noProof="0" dirty="0">
                <a:ln>
                  <a:noFill/>
                </a:ln>
                <a:solidFill>
                  <a:schemeClr val="tx1"/>
                </a:solidFill>
                <a:effectLst/>
                <a:uLnTx/>
                <a:uFillTx/>
                <a:latin typeface="+mj-lt"/>
                <a:ea typeface="MS PGothic" pitchFamily="34" charset="-128"/>
                <a:cs typeface="MS PGothic" charset="0"/>
              </a:rPr>
              <a:t>-5</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 negligible, so usually study </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D</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 |V</a:t>
            </a:r>
            <a:r>
              <a:rPr kumimoji="1" lang="en-US" altLang="zh-TW" sz="2000" b="0" i="0" u="none" strike="noStrike" kern="0" cap="none" spc="0" normalizeH="0" baseline="-25000" noProof="0" dirty="0">
                <a:ln>
                  <a:noFill/>
                </a:ln>
                <a:solidFill>
                  <a:schemeClr val="tx1"/>
                </a:solidFill>
                <a:effectLst/>
                <a:uLnTx/>
                <a:uFillTx/>
                <a:latin typeface="+mj-lt"/>
                <a:ea typeface="MS PGothic" pitchFamily="34" charset="-128"/>
                <a:cs typeface="MS PGothic" charset="0"/>
              </a:rPr>
              <a:t>ud</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a:t>
            </a:r>
            <a:r>
              <a:rPr kumimoji="1" lang="en-US" altLang="zh-TW" sz="2000" b="0" i="0" u="none" strike="noStrike" kern="0" cap="none" spc="0" normalizeH="0" baseline="30000" noProof="0" dirty="0">
                <a:ln>
                  <a:noFill/>
                </a:ln>
                <a:solidFill>
                  <a:schemeClr val="tx1"/>
                </a:solidFill>
                <a:effectLst/>
                <a:uLnTx/>
                <a:uFillTx/>
                <a:latin typeface="+mj-lt"/>
                <a:ea typeface="MS PGothic" pitchFamily="34" charset="-128"/>
                <a:cs typeface="MS PGothic" charset="0"/>
              </a:rPr>
              <a:t>2</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+|V</a:t>
            </a:r>
            <a:r>
              <a:rPr kumimoji="1" lang="en-US" altLang="zh-TW" sz="2000" b="0" i="0" u="none" strike="noStrike" kern="0" cap="none" spc="0" normalizeH="0" baseline="-25000" noProof="0" dirty="0">
                <a:ln>
                  <a:noFill/>
                </a:ln>
                <a:solidFill>
                  <a:schemeClr val="tx1"/>
                </a:solidFill>
                <a:effectLst/>
                <a:uLnTx/>
                <a:uFillTx/>
                <a:latin typeface="+mj-lt"/>
                <a:ea typeface="MS PGothic" pitchFamily="34" charset="-128"/>
                <a:cs typeface="MS PGothic" charset="0"/>
              </a:rPr>
              <a:t>us</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a:t>
            </a:r>
            <a:r>
              <a:rPr kumimoji="1" lang="en-US" altLang="zh-TW" sz="2000" b="0" i="0" u="none" strike="noStrike" kern="0" cap="none" spc="0" normalizeH="0" baseline="30000" noProof="0" dirty="0">
                <a:ln>
                  <a:noFill/>
                </a:ln>
                <a:solidFill>
                  <a:schemeClr val="tx1"/>
                </a:solidFill>
                <a:effectLst/>
                <a:uLnTx/>
                <a:uFillTx/>
                <a:latin typeface="+mj-lt"/>
                <a:ea typeface="MS PGothic" pitchFamily="34" charset="-128"/>
                <a:cs typeface="MS PGothic" charset="0"/>
              </a:rPr>
              <a:t>2</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-1</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Zoom in </a:t>
            </a:r>
            <a:r>
              <a:rPr kumimoji="1" lang="en-US" altLang="zh-TW" sz="2000" b="0" i="0" u="none" strike="noStrike" kern="0" cap="none" spc="0" normalizeH="0" baseline="0" noProof="0" dirty="0" err="1">
                <a:ln>
                  <a:noFill/>
                </a:ln>
                <a:solidFill>
                  <a:schemeClr val="tx1"/>
                </a:solidFill>
                <a:effectLst/>
                <a:uLnTx/>
                <a:uFillTx/>
                <a:latin typeface="+mj-lt"/>
                <a:ea typeface="MS PGothic" pitchFamily="34" charset="-128"/>
                <a:cs typeface="MS PGothic" charset="0"/>
              </a:rPr>
              <a:t>superallowed</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 0+ -&gt; 0+ nuclei transition and </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K -&gt; </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p</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 l </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n </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show about 3</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s</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 level deviation</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aeXiv:2208.11707</a:t>
            </a:r>
            <a:endParaRPr kumimoji="1" lang="zh-TW" altLang="en-US"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endParaRPr>
          </a:p>
        </p:txBody>
      </p:sp>
      <p:sp>
        <p:nvSpPr>
          <p:cNvPr id="130051" name="投影片編號版面配置區 4"/>
          <p:cNvSpPr txBox="1">
            <a:spLocks noGrp="1"/>
          </p:cNvSpPr>
          <p:nvPr>
            <p:ph type="sldNum" sz="quarter" idx="12"/>
          </p:nvPr>
        </p:nvSpPr>
        <p:spPr/>
        <p:txBody>
          <a:bodyPr anchor="b" anchorCtr="0"/>
          <a:lstStyle/>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pic>
        <p:nvPicPr>
          <p:cNvPr id="130052" name="圖片 1"/>
          <p:cNvPicPr>
            <a:picLocks noChangeAspect="1"/>
          </p:cNvPicPr>
          <p:nvPr/>
        </p:nvPicPr>
        <p:blipFill>
          <a:blip r:embed="rId1"/>
          <a:stretch>
            <a:fillRect/>
          </a:stretch>
        </p:blipFill>
        <p:spPr>
          <a:xfrm>
            <a:off x="2373313" y="3624263"/>
            <a:ext cx="2640012" cy="373062"/>
          </a:xfrm>
          <a:prstGeom prst="rect">
            <a:avLst/>
          </a:prstGeom>
          <a:noFill/>
          <a:ln w="9525">
            <a:noFill/>
          </a:ln>
        </p:spPr>
      </p:pic>
      <p:pic>
        <p:nvPicPr>
          <p:cNvPr id="130053" name="圖片 2"/>
          <p:cNvPicPr>
            <a:picLocks noChangeAspect="1"/>
          </p:cNvPicPr>
          <p:nvPr/>
        </p:nvPicPr>
        <p:blipFill>
          <a:blip r:embed="rId2"/>
          <a:stretch>
            <a:fillRect/>
          </a:stretch>
        </p:blipFill>
        <p:spPr>
          <a:xfrm>
            <a:off x="6748463" y="2522538"/>
            <a:ext cx="3101975" cy="3956050"/>
          </a:xfrm>
          <a:prstGeom prst="rect">
            <a:avLst/>
          </a:prstGeom>
          <a:noFill/>
          <a:ln w="9525">
            <a:noFill/>
          </a:ln>
        </p:spPr>
      </p:pic>
      <p:pic>
        <p:nvPicPr>
          <p:cNvPr id="130054" name="圖片 3"/>
          <p:cNvPicPr>
            <a:picLocks noChangeAspect="1"/>
          </p:cNvPicPr>
          <p:nvPr/>
        </p:nvPicPr>
        <p:blipFill>
          <a:blip r:embed="rId3"/>
          <a:stretch>
            <a:fillRect/>
          </a:stretch>
        </p:blipFill>
        <p:spPr>
          <a:xfrm>
            <a:off x="495300" y="5676900"/>
            <a:ext cx="6197600" cy="466725"/>
          </a:xfrm>
          <a:prstGeom prst="rect">
            <a:avLst/>
          </a:prstGeom>
          <a:noFill/>
          <a:ln w="9525">
            <a:noFill/>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標題 1"/>
          <p:cNvSpPr>
            <a:spLocks noGrp="1"/>
          </p:cNvSpPr>
          <p:nvPr>
            <p:ph type="title"/>
          </p:nvPr>
        </p:nvSpPr>
        <p:spPr>
          <a:xfrm>
            <a:off x="771525" y="63818"/>
            <a:ext cx="8443913" cy="611187"/>
          </a:xfrm>
        </p:spPr>
        <p:txBody>
          <a:bodyPr vert="horz" wrap="square" lIns="91440" tIns="45720" rIns="91440" bIns="45720" anchor="b" anchorCtr="0"/>
          <a:lstStyle/>
          <a:p>
            <a:r>
              <a:rPr lang="en-US" altLang="zh-TW" sz="2800"/>
              <a:t>Moun g-2</a:t>
            </a:r>
            <a:endParaRPr lang="en-US" altLang="zh-TW" sz="2800"/>
          </a:p>
        </p:txBody>
      </p:sp>
      <p:sp>
        <p:nvSpPr>
          <p:cNvPr id="24578" name="內容版面配置區 2"/>
          <p:cNvSpPr>
            <a:spLocks noGrp="1" noChangeArrowheads="1"/>
          </p:cNvSpPr>
          <p:nvPr>
            <p:ph idx="1"/>
          </p:nvPr>
        </p:nvSpPr>
        <p:spPr>
          <a:xfrm>
            <a:off x="171450" y="1101725"/>
            <a:ext cx="9799638" cy="5640388"/>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Muon a</a:t>
            </a:r>
            <a:r>
              <a:rPr kumimoji="1" lang="en-US" altLang="zh-TW" sz="2400" b="0" i="0" u="none" strike="noStrike" kern="0" cap="none" spc="0" normalizeH="0" baseline="-25000" noProof="0" dirty="0">
                <a:ln>
                  <a:noFill/>
                </a:ln>
                <a:solidFill>
                  <a:schemeClr val="tx1"/>
                </a:solidFill>
                <a:effectLst/>
                <a:uLnTx/>
                <a:uFillTx/>
                <a:latin typeface="Symbol" pitchFamily="1" charset="2"/>
                <a:ea typeface="MS PGothic" pitchFamily="34" charset="-128"/>
                <a:cs typeface="MS PGothic" charset="0"/>
              </a:rPr>
              <a:t>m</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 </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has also been measured to high precision.</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BNL experiment (1997 – 2001) final result</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for </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D</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a</a:t>
            </a:r>
            <a:r>
              <a:rPr kumimoji="1" lang="en-US" altLang="zh-TW" sz="2400" b="0" i="0" u="none" strike="noStrike" kern="0" cap="none" spc="0" normalizeH="0" baseline="-25000" noProof="0" dirty="0">
                <a:ln>
                  <a:noFill/>
                </a:ln>
                <a:solidFill>
                  <a:schemeClr val="tx1"/>
                </a:solidFill>
                <a:effectLst/>
                <a:uLnTx/>
                <a:uFillTx/>
                <a:latin typeface="Symbol" pitchFamily="1" charset="2"/>
                <a:ea typeface="MS PGothic" pitchFamily="34" charset="-128"/>
                <a:cs typeface="MS PGothic" charset="0"/>
              </a:rPr>
              <a:t>m</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 = a</a:t>
            </a:r>
            <a:r>
              <a:rPr kumimoji="1" lang="en-US" altLang="zh-TW" sz="2400" b="0" i="0" u="none" strike="noStrike" kern="0" cap="none" spc="0" normalizeH="0" baseline="-25000" noProof="0" dirty="0">
                <a:ln>
                  <a:noFill/>
                </a:ln>
                <a:solidFill>
                  <a:schemeClr val="tx1"/>
                </a:solidFill>
                <a:effectLst/>
                <a:uLnTx/>
                <a:uFillTx/>
                <a:latin typeface="Symbol" pitchFamily="1" charset="2"/>
                <a:ea typeface="MS PGothic" pitchFamily="34" charset="-128"/>
                <a:cs typeface="MS PGothic" charset="0"/>
              </a:rPr>
              <a:t>m</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(exp) – a</a:t>
            </a:r>
            <a:r>
              <a:rPr kumimoji="1" lang="en-US" altLang="zh-TW" sz="2400" b="0" i="0" u="none" strike="noStrike" kern="0" cap="none" spc="0" normalizeH="0" baseline="-25000" noProof="0" dirty="0">
                <a:ln>
                  <a:noFill/>
                </a:ln>
                <a:solidFill>
                  <a:schemeClr val="tx1"/>
                </a:solidFill>
                <a:effectLst/>
                <a:uLnTx/>
                <a:uFillTx/>
                <a:latin typeface="Symbol" pitchFamily="1" charset="2"/>
                <a:ea typeface="MS PGothic" pitchFamily="34" charset="-128"/>
                <a:cs typeface="MS PGothic" charset="0"/>
              </a:rPr>
              <a:t>m</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(SM) at 2.7</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s</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 larger than zero.</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FNL experiment first result announce in April, 2021, confirm BNL result but with a high confidence level at 3.3</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s.</a:t>
            </a:r>
            <a:endPar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Combining BNL and FNL results, </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D</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a</a:t>
            </a:r>
            <a:r>
              <a:rPr kumimoji="1" lang="en-US" altLang="zh-TW" sz="2400" b="0" i="0" u="none" strike="noStrike" kern="0" cap="none" spc="0" normalizeH="0" baseline="-25000" noProof="0" dirty="0">
                <a:ln>
                  <a:noFill/>
                </a:ln>
                <a:solidFill>
                  <a:schemeClr val="tx1"/>
                </a:solidFill>
                <a:effectLst/>
                <a:uLnTx/>
                <a:uFillTx/>
                <a:latin typeface="Symbol" pitchFamily="1" charset="2"/>
                <a:ea typeface="MS PGothic" pitchFamily="34" charset="-128"/>
                <a:cs typeface="MS PGothic" charset="0"/>
              </a:rPr>
              <a:t>m</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 =251(59)x10</a:t>
            </a:r>
            <a:r>
              <a:rPr kumimoji="1" lang="en-US" altLang="zh-TW" sz="2000" b="0" i="0" u="none" strike="noStrike" kern="0" cap="none" spc="0" normalizeH="0" baseline="30000" noProof="0" dirty="0">
                <a:ln>
                  <a:noFill/>
                </a:ln>
                <a:solidFill>
                  <a:schemeClr val="tx1"/>
                </a:solidFill>
                <a:effectLst/>
                <a:uLnTx/>
                <a:uFillTx/>
                <a:latin typeface="+mn-lt"/>
                <a:ea typeface="MS PGothic" pitchFamily="34" charset="-128"/>
                <a:cs typeface="MS PGothic" charset="0"/>
              </a:rPr>
              <a:t>-11</a:t>
            </a:r>
            <a:r>
              <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rPr>
              <a:t> . </a:t>
            </a:r>
            <a:endParaRPr kumimoji="1" lang="en-US" altLang="zh-TW" sz="20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rPr>
              <a:t>The deviation away from SM is at 4.2</a:t>
            </a:r>
            <a:r>
              <a:rPr kumimoji="1" lang="en-US" altLang="zh-TW" sz="2000" b="0" i="0" u="none" strike="noStrike" kern="0" cap="none" spc="0" normalizeH="0" baseline="0" noProof="0" dirty="0">
                <a:ln>
                  <a:noFill/>
                </a:ln>
                <a:solidFill>
                  <a:srgbClr val="C00000"/>
                </a:solidFill>
                <a:effectLst/>
                <a:uLnTx/>
                <a:uFillTx/>
                <a:latin typeface="Symbol" pitchFamily="1" charset="2"/>
                <a:ea typeface="MS PGothic" pitchFamily="34" charset="-128"/>
                <a:cs typeface="MS PGothic" charset="0"/>
              </a:rPr>
              <a:t>s </a:t>
            </a:r>
            <a:r>
              <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rPr>
              <a:t>level!</a:t>
            </a:r>
            <a:endPar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3000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Recent Lattice calculation indicate the deviation is only</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at one </a:t>
            </a:r>
            <a:r>
              <a:rPr kumimoji="1" lang="en-US" altLang="zh-TW" sz="2000" b="0" i="0" u="none" strike="noStrike" kern="0" cap="none" spc="0" normalizeH="0" baseline="0" noProof="0" dirty="0">
                <a:ln>
                  <a:noFill/>
                </a:ln>
                <a:solidFill>
                  <a:schemeClr val="tx1"/>
                </a:solidFill>
                <a:effectLst/>
                <a:uLnTx/>
                <a:uFillTx/>
                <a:latin typeface="Symbol" pitchFamily="1" charset="2"/>
                <a:ea typeface="MS PGothic" pitchFamily="34" charset="-128"/>
                <a:cs typeface="MS PGothic" charset="0"/>
              </a:rPr>
              <a:t>s </a:t>
            </a: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level.  More accurate theory calculations and </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Experimental measurement needed to confirm this anomaly.</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8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rPr>
              <a:t>Even the anomaly itself still needs to be confirmed, but a lot of efforts have been made to explore the anomaly through beyond SM physics to match data. </a:t>
            </a:r>
            <a:endParaRPr kumimoji="1" lang="en-US" altLang="zh-TW" sz="2000" b="0" i="0" u="none" strike="noStrike" kern="0" cap="none" spc="0" normalizeH="0" baseline="0" noProof="0" dirty="0">
              <a:ln>
                <a:noFill/>
              </a:ln>
              <a:solidFill>
                <a:schemeClr val="tx1"/>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rPr>
              <a:t>Z’, leptoquark, </a:t>
            </a:r>
            <a:r>
              <a:rPr kumimoji="1" lang="en-US" altLang="zh-TW" sz="2000" b="0" i="0" u="none" strike="noStrike" kern="0" cap="none" spc="0" normalizeH="0" baseline="0" noProof="0" dirty="0" err="1">
                <a:ln>
                  <a:noFill/>
                </a:ln>
                <a:solidFill>
                  <a:srgbClr val="C00000"/>
                </a:solidFill>
                <a:effectLst/>
                <a:uLnTx/>
                <a:uFillTx/>
                <a:latin typeface="+mj-lt"/>
                <a:ea typeface="MS PGothic" pitchFamily="34" charset="-128"/>
                <a:cs typeface="MS PGothic" charset="0"/>
              </a:rPr>
              <a:t>higgs</a:t>
            </a:r>
            <a:r>
              <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rPr>
              <a:t>….</a:t>
            </a:r>
            <a:endParaRPr kumimoji="1" lang="en-US" altLang="zh-TW" sz="2000" b="0" i="0" u="none" strike="noStrike" kern="0" cap="none" spc="0" normalizeH="0" baseline="-25000" noProof="0" dirty="0">
              <a:ln>
                <a:noFill/>
              </a:ln>
              <a:solidFill>
                <a:srgbClr val="C00000"/>
              </a:solidFill>
              <a:effectLst/>
              <a:uLnTx/>
              <a:uFillTx/>
              <a:latin typeface="Symbol" pitchFamily="1" charset="2"/>
              <a:ea typeface="MS PGothic" pitchFamily="34" charset="-128"/>
              <a:cs typeface="MS PGothic" charset="0"/>
            </a:endParaRPr>
          </a:p>
        </p:txBody>
      </p:sp>
      <p:sp>
        <p:nvSpPr>
          <p:cNvPr id="132099" name="日期版面配置區 3"/>
          <p:cNvSpPr txBox="1">
            <a:spLocks noGrp="1"/>
          </p:cNvSpPr>
          <p:nvPr>
            <p:ph type="dt" sz="half" idx="10"/>
          </p:nvPr>
        </p:nvSpPr>
        <p:spPr/>
        <p:txBody>
          <a:bodyPr anchor="b" anchorCtr="0"/>
          <a:lstStyle/>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132100" name="投影片編號版面配置區 4"/>
          <p:cNvSpPr txBox="1">
            <a:spLocks noGrp="1"/>
          </p:cNvSpPr>
          <p:nvPr>
            <p:ph type="sldNum" sz="quarter" idx="12"/>
          </p:nvPr>
        </p:nvSpPr>
        <p:spPr/>
        <p:txBody>
          <a:bodyPr anchor="b" anchorCtr="0"/>
          <a:lstStyle/>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pic>
        <p:nvPicPr>
          <p:cNvPr id="132101" name="圖片 1"/>
          <p:cNvPicPr>
            <a:picLocks noChangeAspect="1"/>
          </p:cNvPicPr>
          <p:nvPr/>
        </p:nvPicPr>
        <p:blipFill>
          <a:blip r:embed="rId1"/>
          <a:stretch>
            <a:fillRect/>
          </a:stretch>
        </p:blipFill>
        <p:spPr>
          <a:xfrm>
            <a:off x="6624638" y="1030288"/>
            <a:ext cx="2827337" cy="1868487"/>
          </a:xfrm>
          <a:prstGeom prst="rect">
            <a:avLst/>
          </a:prstGeom>
          <a:noFill/>
          <a:ln w="9525">
            <a:noFill/>
          </a:ln>
        </p:spPr>
      </p:pic>
      <p:pic>
        <p:nvPicPr>
          <p:cNvPr id="132102" name="Picture 1"/>
          <p:cNvPicPr>
            <a:picLocks noChangeAspect="1"/>
          </p:cNvPicPr>
          <p:nvPr/>
        </p:nvPicPr>
        <p:blipFill>
          <a:blip r:embed="rId2"/>
          <a:stretch>
            <a:fillRect/>
          </a:stretch>
        </p:blipFill>
        <p:spPr>
          <a:xfrm>
            <a:off x="6475413" y="3292475"/>
            <a:ext cx="3113087" cy="1997075"/>
          </a:xfrm>
          <a:prstGeom prst="rect">
            <a:avLst/>
          </a:prstGeom>
          <a:noFill/>
          <a:ln w="9525">
            <a:noFill/>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日期版面配置區 3"/>
          <p:cNvSpPr txBox="1">
            <a:spLocks noGrp="1"/>
          </p:cNvSpPr>
          <p:nvPr>
            <p:ph type="dt" sz="half" idx="10"/>
          </p:nvPr>
        </p:nvSpPr>
        <p:spPr>
          <a:xfrm>
            <a:off x="6538913" y="5322888"/>
            <a:ext cx="2163762" cy="457200"/>
          </a:xfrm>
        </p:spPr>
        <p:txBody>
          <a:bodyPr anchor="b" anchorCtr="0"/>
          <a:lstStyle/>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r>
              <a:rPr lang="de-DE" altLang="zh-TW" sz="2400">
                <a:solidFill>
                  <a:srgbClr val="C00000"/>
                </a:solidFill>
                <a:ea typeface="新細明體" charset="-120"/>
              </a:rPr>
              <a:t>SM prediction</a:t>
            </a:r>
            <a:endParaRPr lang="de-DE" altLang="zh-TW" sz="2400">
              <a:solidFill>
                <a:srgbClr val="C00000"/>
              </a:solidFill>
              <a:ea typeface="新細明體" charset="-120"/>
            </a:endParaRPr>
          </a:p>
        </p:txBody>
      </p:sp>
      <p:sp>
        <p:nvSpPr>
          <p:cNvPr id="15" name="內容版面配置區 2"/>
          <p:cNvSpPr txBox="1"/>
          <p:nvPr/>
        </p:nvSpPr>
        <p:spPr bwMode="auto">
          <a:xfrm>
            <a:off x="2033588" y="2955925"/>
            <a:ext cx="1717675" cy="558800"/>
          </a:xfrm>
          <a:prstGeom prst="rect">
            <a:avLst/>
          </a:prstGeom>
          <a:noFill/>
          <a:ln>
            <a:noFill/>
          </a:ln>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400" b="0" i="0" u="none" strike="noStrike" kern="0" cap="none" spc="0" normalizeH="0" baseline="0" noProof="0" dirty="0">
                <a:ln>
                  <a:noFill/>
                </a:ln>
                <a:solidFill>
                  <a:schemeClr val="tx1"/>
                </a:solidFill>
                <a:effectLst/>
                <a:uLnTx/>
                <a:uFillTx/>
                <a:latin typeface="+mn-lt"/>
                <a:ea typeface="MS PGothic" pitchFamily="34" charset="-128"/>
                <a:cs typeface="MS PGothic" charset="0"/>
              </a:rPr>
              <a:t>4</a:t>
            </a:r>
            <a:r>
              <a:rPr kumimoji="1" lang="en-US" altLang="zh-TW" sz="2400" b="0" i="0" u="none" strike="noStrike" kern="0" cap="none" spc="0" normalizeH="0" baseline="0" noProof="0" dirty="0">
                <a:ln>
                  <a:noFill/>
                </a:ln>
                <a:solidFill>
                  <a:schemeClr val="tx1"/>
                </a:solidFill>
                <a:effectLst/>
                <a:uLnTx/>
                <a:uFillTx/>
                <a:latin typeface="Symbol" pitchFamily="1" charset="2"/>
                <a:ea typeface="Symbol" pitchFamily="1" charset="2"/>
                <a:cs typeface="Symbol" pitchFamily="1" charset="2"/>
              </a:rPr>
              <a:t>s</a:t>
            </a:r>
            <a:r>
              <a:rPr kumimoji="1" lang="en-US" altLang="zh-TW" sz="2400" b="0" i="0" u="none" strike="noStrike" kern="0" cap="none" spc="0" normalizeH="0" baseline="0" noProof="0" dirty="0">
                <a:ln>
                  <a:noFill/>
                </a:ln>
                <a:solidFill>
                  <a:schemeClr val="tx1"/>
                </a:solidFill>
                <a:effectLst/>
                <a:uLnTx/>
                <a:uFillTx/>
                <a:latin typeface="+mj-lt"/>
                <a:ea typeface="Symbol" pitchFamily="1" charset="2"/>
                <a:cs typeface="Symbol" pitchFamily="1" charset="2"/>
              </a:rPr>
              <a:t> effects!</a:t>
            </a:r>
            <a:endParaRPr kumimoji="1" lang="zh-TW" altLang="en-US" sz="24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p:txBody>
      </p:sp>
      <p:pic>
        <p:nvPicPr>
          <p:cNvPr id="137222" name="圖片 1"/>
          <p:cNvPicPr>
            <a:picLocks noChangeAspect="1"/>
          </p:cNvPicPr>
          <p:nvPr/>
        </p:nvPicPr>
        <p:blipFill>
          <a:blip r:embed="rId1"/>
          <a:stretch>
            <a:fillRect/>
          </a:stretch>
        </p:blipFill>
        <p:spPr>
          <a:xfrm>
            <a:off x="5595938" y="3490913"/>
            <a:ext cx="2979737" cy="1792287"/>
          </a:xfrm>
          <a:prstGeom prst="rect">
            <a:avLst/>
          </a:prstGeom>
          <a:noFill/>
          <a:ln w="9525">
            <a:noFill/>
          </a:ln>
        </p:spPr>
      </p:pic>
      <p:sp>
        <p:nvSpPr>
          <p:cNvPr id="17" name="標題 1"/>
          <p:cNvSpPr txBox="1"/>
          <p:nvPr/>
        </p:nvSpPr>
        <p:spPr bwMode="auto">
          <a:xfrm>
            <a:off x="760413" y="73025"/>
            <a:ext cx="7504113" cy="863600"/>
          </a:xfrm>
          <a:prstGeom prst="rect">
            <a:avLst/>
          </a:prstGeom>
          <a:noFill/>
          <a:ln>
            <a:noFill/>
          </a:ln>
        </p:spPr>
        <p:txBody>
          <a:bodyPr anchor="b"/>
          <a:lstStyle>
            <a:lvl1pPr algn="l"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charset="0"/>
              </a:defRPr>
            </a:lvl2pPr>
            <a:lvl3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charset="0"/>
              </a:defRPr>
            </a:lvl3pPr>
            <a:lvl4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charset="0"/>
              </a:defRPr>
            </a:lvl4pPr>
            <a:lvl5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charset="0"/>
              </a:defRPr>
            </a:lvl5pPr>
            <a:lvl6pPr marL="457200" algn="l" rtl="0" fontAlgn="base">
              <a:spcBef>
                <a:spcPct val="0"/>
              </a:spcBef>
              <a:spcAft>
                <a:spcPct val="0"/>
              </a:spcAft>
              <a:defRPr sz="4400">
                <a:solidFill>
                  <a:schemeClr val="tx2"/>
                </a:solidFill>
                <a:latin typeface="Tahoma" panose="020B0604030504040204" pitchFamily="1" charset="0"/>
              </a:defRPr>
            </a:lvl6pPr>
            <a:lvl7pPr marL="914400" algn="l" rtl="0" fontAlgn="base">
              <a:spcBef>
                <a:spcPct val="0"/>
              </a:spcBef>
              <a:spcAft>
                <a:spcPct val="0"/>
              </a:spcAft>
              <a:defRPr sz="4400">
                <a:solidFill>
                  <a:schemeClr val="tx2"/>
                </a:solidFill>
                <a:latin typeface="Tahoma" panose="020B0604030504040204" pitchFamily="1" charset="0"/>
              </a:defRPr>
            </a:lvl7pPr>
            <a:lvl8pPr marL="1371600" algn="l" rtl="0" fontAlgn="base">
              <a:spcBef>
                <a:spcPct val="0"/>
              </a:spcBef>
              <a:spcAft>
                <a:spcPct val="0"/>
              </a:spcAft>
              <a:defRPr sz="4400">
                <a:solidFill>
                  <a:schemeClr val="tx2"/>
                </a:solidFill>
                <a:latin typeface="Tahoma" panose="020B0604030504040204" pitchFamily="1" charset="0"/>
              </a:defRPr>
            </a:lvl8pPr>
            <a:lvl9pPr marL="1828800" algn="l" rtl="0" fontAlgn="base">
              <a:spcBef>
                <a:spcPct val="0"/>
              </a:spcBef>
              <a:spcAft>
                <a:spcPct val="0"/>
              </a:spcAft>
              <a:defRPr sz="4400">
                <a:solidFill>
                  <a:schemeClr val="tx2"/>
                </a:solidFill>
                <a:latin typeface="Tahoma" panose="020B0604030504040204" pitchFamily="1"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en-US" altLang="zh-TW" sz="2400" b="0" i="0" u="none" strike="noStrike" kern="0" cap="none" spc="0" normalizeH="0" baseline="0" noProof="0" dirty="0">
                <a:ln>
                  <a:noFill/>
                </a:ln>
                <a:solidFill>
                  <a:schemeClr val="tx2"/>
                </a:solidFill>
                <a:effectLst/>
                <a:uLnTx/>
                <a:uFillTx/>
                <a:latin typeface="+mj-lt"/>
                <a:ea typeface="MS PGothic" pitchFamily="34" charset="-128"/>
                <a:cs typeface="MS PGothic" charset="0"/>
              </a:rPr>
              <a:t>R</a:t>
            </a:r>
            <a:r>
              <a:rPr kumimoji="1" lang="en-US" altLang="zh-TW" sz="2400" b="0" i="0" u="none" strike="noStrike" kern="0" cap="none" spc="0" normalizeH="0" baseline="-25000" noProof="0" dirty="0">
                <a:ln>
                  <a:noFill/>
                </a:ln>
                <a:solidFill>
                  <a:schemeClr val="tx2"/>
                </a:solidFill>
                <a:effectLst/>
                <a:uLnTx/>
                <a:uFillTx/>
                <a:latin typeface="+mj-lt"/>
                <a:ea typeface="MS PGothic" pitchFamily="34" charset="-128"/>
                <a:cs typeface="MS PGothic" charset="0"/>
              </a:rPr>
              <a:t>D(*) </a:t>
            </a:r>
            <a:r>
              <a:rPr kumimoji="1" lang="en-US" altLang="zh-TW" sz="2400" b="0" i="0" u="none" strike="noStrike" kern="0" cap="none" spc="0" normalizeH="0" baseline="0" noProof="0" dirty="0">
                <a:ln>
                  <a:noFill/>
                </a:ln>
                <a:solidFill>
                  <a:schemeClr val="tx2"/>
                </a:solidFill>
                <a:effectLst/>
                <a:uLnTx/>
                <a:uFillTx/>
                <a:latin typeface="+mj-lt"/>
                <a:ea typeface="MS PGothic" pitchFamily="34" charset="-128"/>
                <a:cs typeface="MS PGothic" charset="0"/>
              </a:rPr>
              <a:t>anomalies in B -&gt; D</a:t>
            </a:r>
            <a:r>
              <a:rPr kumimoji="1" lang="en-US" altLang="zh-TW" sz="2400" b="0" i="0" u="none" strike="noStrike" kern="0" cap="none" spc="0" normalizeH="0" baseline="30000" noProof="0" dirty="0">
                <a:ln>
                  <a:noFill/>
                </a:ln>
                <a:solidFill>
                  <a:schemeClr val="tx2"/>
                </a:solidFill>
                <a:effectLst/>
                <a:uLnTx/>
                <a:uFillTx/>
                <a:latin typeface="+mj-lt"/>
                <a:ea typeface="MS PGothic" pitchFamily="34" charset="-128"/>
                <a:cs typeface="MS PGothic" charset="0"/>
              </a:rPr>
              <a:t>(*)</a:t>
            </a:r>
            <a:r>
              <a:rPr kumimoji="1" lang="en-US" altLang="zh-TW" sz="2400" b="0" i="0" u="none" strike="noStrike" kern="0" cap="none" spc="0" normalizeH="0" baseline="0" noProof="0" dirty="0">
                <a:ln>
                  <a:noFill/>
                </a:ln>
                <a:solidFill>
                  <a:schemeClr val="tx2"/>
                </a:solidFill>
                <a:effectLst/>
                <a:uLnTx/>
                <a:uFillTx/>
                <a:latin typeface="+mj-lt"/>
                <a:ea typeface="MS PGothic" pitchFamily="34" charset="-128"/>
                <a:cs typeface="MS PGothic" charset="0"/>
              </a:rPr>
              <a:t> </a:t>
            </a:r>
            <a:r>
              <a:rPr kumimoji="1" lang="en-US" altLang="zh-TW" sz="2400" b="0" i="0" u="none" strike="noStrike" kern="0" cap="none" spc="0" normalizeH="0" baseline="0" noProof="0" dirty="0" err="1">
                <a:ln>
                  <a:noFill/>
                </a:ln>
                <a:solidFill>
                  <a:schemeClr val="tx2"/>
                </a:solidFill>
                <a:effectLst/>
                <a:uLnTx/>
                <a:uFillTx/>
                <a:latin typeface="Symbol" pitchFamily="1" charset="2"/>
                <a:ea typeface="MS PGothic" pitchFamily="34" charset="-128"/>
                <a:cs typeface="MS PGothic" charset="0"/>
              </a:rPr>
              <a:t>tn</a:t>
            </a:r>
            <a:endParaRPr kumimoji="1" lang="en-US" altLang="zh-TW" sz="2400" b="0" i="0" u="none" strike="noStrike" kern="0" cap="none" spc="0" normalizeH="0" baseline="0" noProof="0" dirty="0">
              <a:ln>
                <a:noFill/>
              </a:ln>
              <a:solidFill>
                <a:schemeClr val="tx2"/>
              </a:solidFill>
              <a:effectLst/>
              <a:uLnTx/>
              <a:uFillTx/>
              <a:latin typeface="Symbol" pitchFamily="1" charset="2"/>
              <a:ea typeface="MS PGothic" pitchFamily="34" charset="-128"/>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1" lang="zh-TW" altLang="en-US" sz="2000" b="0" i="0" u="none" strike="noStrike" kern="0" cap="none" spc="0" normalizeH="0" baseline="0" noProof="0" dirty="0">
              <a:ln>
                <a:noFill/>
              </a:ln>
              <a:solidFill>
                <a:srgbClr val="C00000"/>
              </a:solidFill>
              <a:effectLst/>
              <a:uLnTx/>
              <a:uFillTx/>
              <a:latin typeface="+mj-lt"/>
              <a:ea typeface="MS PGothic" pitchFamily="34" charset="-128"/>
              <a:cs typeface="MS PGothic" charset="0"/>
            </a:endParaRPr>
          </a:p>
        </p:txBody>
      </p:sp>
      <p:pic>
        <p:nvPicPr>
          <p:cNvPr id="2" name="Picture 1"/>
          <p:cNvPicPr>
            <a:picLocks noChangeAspect="1"/>
          </p:cNvPicPr>
          <p:nvPr/>
        </p:nvPicPr>
        <p:blipFill>
          <a:blip r:embed="rId2"/>
          <a:stretch>
            <a:fillRect/>
          </a:stretch>
        </p:blipFill>
        <p:spPr>
          <a:xfrm>
            <a:off x="393065" y="711200"/>
            <a:ext cx="9074150" cy="6011545"/>
          </a:xfrm>
          <a:prstGeom prst="rect">
            <a:avLst/>
          </a:prstGeom>
        </p:spPr>
      </p:pic>
      <p:sp>
        <p:nvSpPr>
          <p:cNvPr id="3" name="Content Placeholder 2"/>
          <p:cNvSpPr/>
          <p:nvPr>
            <p:ph idx="1"/>
          </p:nvPr>
        </p:nvSpPr>
        <p:spPr>
          <a:xfrm>
            <a:off x="6386195" y="6243955"/>
            <a:ext cx="2797810" cy="529590"/>
          </a:xfrm>
        </p:spPr>
        <p:txBody>
          <a:bodyPr/>
          <a:p>
            <a:pPr marL="0" indent="0">
              <a:buNone/>
            </a:pPr>
            <a:r>
              <a:rPr lang="en-US" sz="1800">
                <a:solidFill>
                  <a:schemeClr val="tx2"/>
                </a:solidFill>
              </a:rPr>
              <a:t>Jibo He at this workshop</a:t>
            </a:r>
            <a:endParaRPr lang="en-US" sz="1800">
              <a:solidFill>
                <a:schemeClr val="tx2"/>
              </a:solidFill>
            </a:endParaRPr>
          </a:p>
        </p:txBody>
      </p:sp>
      <p:pic>
        <p:nvPicPr>
          <p:cNvPr id="4" name="圖片 9"/>
          <p:cNvPicPr>
            <a:picLocks noChangeAspect="1"/>
          </p:cNvPicPr>
          <p:nvPr/>
        </p:nvPicPr>
        <p:blipFill>
          <a:blip r:embed="rId3"/>
          <a:stretch>
            <a:fillRect/>
          </a:stretch>
        </p:blipFill>
        <p:spPr>
          <a:xfrm>
            <a:off x="6302375" y="2397125"/>
            <a:ext cx="2856230" cy="667385"/>
          </a:xfrm>
          <a:prstGeom prst="rect">
            <a:avLst/>
          </a:prstGeom>
          <a:noFill/>
          <a:ln w="9525">
            <a:noFill/>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標題 1"/>
          <p:cNvSpPr>
            <a:spLocks noGrp="1"/>
          </p:cNvSpPr>
          <p:nvPr>
            <p:ph type="title"/>
          </p:nvPr>
        </p:nvSpPr>
        <p:spPr>
          <a:xfrm>
            <a:off x="798513" y="106363"/>
            <a:ext cx="8443912" cy="830262"/>
          </a:xfrm>
        </p:spPr>
        <p:txBody>
          <a:bodyPr vert="horz" wrap="square" lIns="91440" tIns="45720" rIns="91440" bIns="45720" anchor="b" anchorCtr="0"/>
          <a:lstStyle/>
          <a:p>
            <a:r>
              <a:rPr lang="en-US" altLang="zh-TW" sz="2400"/>
              <a:t>B -&gt;</a:t>
            </a:r>
            <a:r>
              <a:rPr lang="en-US" altLang="zh-TW" sz="2400">
                <a:latin typeface="Symbol" pitchFamily="1" charset="2"/>
              </a:rPr>
              <a:t>mm</a:t>
            </a:r>
            <a:r>
              <a:rPr lang="en-US" altLang="zh-TW" sz="2400"/>
              <a:t> K</a:t>
            </a:r>
            <a:r>
              <a:rPr lang="en-US" altLang="zh-TW" sz="2400" baseline="30000"/>
              <a:t>(*)</a:t>
            </a:r>
            <a:r>
              <a:rPr lang="en-US" altLang="zh-TW" sz="2400"/>
              <a:t> anomalies</a:t>
            </a:r>
            <a:br>
              <a:rPr lang="en-US" altLang="zh-TW" sz="2800"/>
            </a:br>
            <a:r>
              <a:rPr lang="en-US" altLang="zh-TW" sz="2000">
                <a:solidFill>
                  <a:srgbClr val="C00000"/>
                </a:solidFill>
              </a:rPr>
              <a:t>Before 2019</a:t>
            </a:r>
            <a:endParaRPr lang="zh-TW" altLang="en-US" sz="2000">
              <a:solidFill>
                <a:srgbClr val="C00000"/>
              </a:solidFill>
            </a:endParaRPr>
          </a:p>
        </p:txBody>
      </p:sp>
      <p:pic>
        <p:nvPicPr>
          <p:cNvPr id="139266" name="內容版面配置區 12"/>
          <p:cNvPicPr>
            <a:picLocks noGrp="1" noChangeAspect="1"/>
          </p:cNvPicPr>
          <p:nvPr>
            <p:ph idx="1"/>
          </p:nvPr>
        </p:nvPicPr>
        <p:blipFill>
          <a:blip r:embed="rId1"/>
          <a:srcRect/>
          <a:stretch>
            <a:fillRect/>
          </a:stretch>
        </p:blipFill>
        <p:spPr>
          <a:xfrm>
            <a:off x="3324225" y="1247775"/>
            <a:ext cx="3567113" cy="1884363"/>
          </a:xfrm>
        </p:spPr>
      </p:pic>
      <p:sp>
        <p:nvSpPr>
          <p:cNvPr id="139267" name="日期版面配置區 3"/>
          <p:cNvSpPr txBox="1">
            <a:spLocks noGrp="1"/>
          </p:cNvSpPr>
          <p:nvPr>
            <p:ph type="dt" sz="half" idx="10"/>
          </p:nvPr>
        </p:nvSpPr>
        <p:spPr/>
        <p:txBody>
          <a:bodyPr anchor="b" anchorCtr="0"/>
          <a:lstStyle/>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139268" name="投影片編號版面配置區 4"/>
          <p:cNvSpPr txBox="1">
            <a:spLocks noGrp="1"/>
          </p:cNvSpPr>
          <p:nvPr>
            <p:ph type="sldNum" sz="quarter" idx="12"/>
          </p:nvPr>
        </p:nvSpPr>
        <p:spPr/>
        <p:txBody>
          <a:bodyPr anchor="b" anchorCtr="0"/>
          <a:lstStyle/>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pic>
        <p:nvPicPr>
          <p:cNvPr id="139269" name="圖片 6"/>
          <p:cNvPicPr>
            <a:picLocks noChangeAspect="1"/>
          </p:cNvPicPr>
          <p:nvPr/>
        </p:nvPicPr>
        <p:blipFill>
          <a:blip r:embed="rId2"/>
          <a:stretch>
            <a:fillRect/>
          </a:stretch>
        </p:blipFill>
        <p:spPr>
          <a:xfrm>
            <a:off x="303213" y="1128713"/>
            <a:ext cx="3141662" cy="2305050"/>
          </a:xfrm>
          <a:prstGeom prst="rect">
            <a:avLst/>
          </a:prstGeom>
          <a:noFill/>
          <a:ln w="9525">
            <a:noFill/>
          </a:ln>
        </p:spPr>
      </p:pic>
      <p:pic>
        <p:nvPicPr>
          <p:cNvPr id="139270" name="圖片 7"/>
          <p:cNvPicPr>
            <a:picLocks noChangeAspect="1"/>
          </p:cNvPicPr>
          <p:nvPr/>
        </p:nvPicPr>
        <p:blipFill>
          <a:blip r:embed="rId3"/>
          <a:stretch>
            <a:fillRect/>
          </a:stretch>
        </p:blipFill>
        <p:spPr>
          <a:xfrm>
            <a:off x="601663" y="3500438"/>
            <a:ext cx="2778125" cy="2066925"/>
          </a:xfrm>
          <a:prstGeom prst="rect">
            <a:avLst/>
          </a:prstGeom>
          <a:noFill/>
          <a:ln w="9525">
            <a:noFill/>
          </a:ln>
        </p:spPr>
      </p:pic>
      <p:pic>
        <p:nvPicPr>
          <p:cNvPr id="139271" name="圖片 8"/>
          <p:cNvPicPr>
            <a:picLocks noChangeAspect="1"/>
          </p:cNvPicPr>
          <p:nvPr/>
        </p:nvPicPr>
        <p:blipFill>
          <a:blip r:embed="rId4"/>
          <a:stretch>
            <a:fillRect/>
          </a:stretch>
        </p:blipFill>
        <p:spPr>
          <a:xfrm>
            <a:off x="6994525" y="1196975"/>
            <a:ext cx="2620963" cy="1795463"/>
          </a:xfrm>
          <a:prstGeom prst="rect">
            <a:avLst/>
          </a:prstGeom>
          <a:noFill/>
          <a:ln w="9525">
            <a:noFill/>
          </a:ln>
        </p:spPr>
      </p:pic>
      <p:pic>
        <p:nvPicPr>
          <p:cNvPr id="139272" name="圖片 9"/>
          <p:cNvPicPr>
            <a:picLocks noChangeAspect="1"/>
          </p:cNvPicPr>
          <p:nvPr/>
        </p:nvPicPr>
        <p:blipFill>
          <a:blip r:embed="rId5"/>
          <a:stretch>
            <a:fillRect/>
          </a:stretch>
        </p:blipFill>
        <p:spPr>
          <a:xfrm>
            <a:off x="7000875" y="2992438"/>
            <a:ext cx="2409825" cy="257175"/>
          </a:xfrm>
          <a:prstGeom prst="rect">
            <a:avLst/>
          </a:prstGeom>
          <a:noFill/>
          <a:ln w="9525">
            <a:noFill/>
          </a:ln>
        </p:spPr>
      </p:pic>
      <p:pic>
        <p:nvPicPr>
          <p:cNvPr id="139273" name="圖片 10"/>
          <p:cNvPicPr>
            <a:picLocks noChangeAspect="1"/>
          </p:cNvPicPr>
          <p:nvPr/>
        </p:nvPicPr>
        <p:blipFill>
          <a:blip r:embed="rId6"/>
          <a:stretch>
            <a:fillRect/>
          </a:stretch>
        </p:blipFill>
        <p:spPr>
          <a:xfrm>
            <a:off x="7000875" y="3257550"/>
            <a:ext cx="1470025" cy="211138"/>
          </a:xfrm>
          <a:prstGeom prst="rect">
            <a:avLst/>
          </a:prstGeom>
          <a:noFill/>
          <a:ln w="9525">
            <a:noFill/>
          </a:ln>
        </p:spPr>
      </p:pic>
      <p:sp>
        <p:nvSpPr>
          <p:cNvPr id="15" name="內容版面配置區 2"/>
          <p:cNvSpPr txBox="1"/>
          <p:nvPr/>
        </p:nvSpPr>
        <p:spPr bwMode="auto">
          <a:xfrm>
            <a:off x="500063" y="5786438"/>
            <a:ext cx="9040813" cy="857250"/>
          </a:xfrm>
          <a:prstGeom prst="rect">
            <a:avLst/>
          </a:prstGeom>
          <a:noFill/>
          <a:ln>
            <a:noFill/>
          </a:ln>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rPr>
              <a:t>All these processes are induced by b -&gt; s </a:t>
            </a:r>
            <a:r>
              <a:rPr kumimoji="1" lang="en-US" altLang="zh-TW" sz="2000" b="0" i="0" u="none" strike="noStrike" kern="0" cap="none" spc="0" normalizeH="0" baseline="0" noProof="0" dirty="0" err="1">
                <a:ln>
                  <a:noFill/>
                </a:ln>
                <a:solidFill>
                  <a:srgbClr val="C00000"/>
                </a:solidFill>
                <a:effectLst/>
                <a:uLnTx/>
                <a:uFillTx/>
                <a:latin typeface="+mn-lt"/>
                <a:ea typeface="MS PGothic" pitchFamily="34" charset="-128"/>
                <a:cs typeface="MS PGothic" charset="0"/>
              </a:rPr>
              <a:t>ll</a:t>
            </a:r>
            <a:r>
              <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rPr>
              <a:t> interaction. </a:t>
            </a:r>
            <a:endParaRPr kumimoji="1" lang="zh-TW" altLang="en-US" sz="2000" b="0" i="0" u="none" strike="noStrike" kern="0" cap="none" spc="0" normalizeH="0" baseline="0" noProof="0" dirty="0">
              <a:ln>
                <a:noFill/>
              </a:ln>
              <a:solidFill>
                <a:srgbClr val="C00000"/>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rPr>
              <a:t>Consistently lower than SM predictions. Combined effects are now about 4</a:t>
            </a:r>
            <a:r>
              <a:rPr kumimoji="1" lang="en-US" altLang="zh-TW" sz="2000" b="0" i="0" u="none" strike="noStrike" kern="0" cap="none" spc="0" normalizeH="0" baseline="0" noProof="0" dirty="0">
                <a:ln>
                  <a:noFill/>
                </a:ln>
                <a:solidFill>
                  <a:srgbClr val="C00000"/>
                </a:solidFill>
                <a:effectLst/>
                <a:uLnTx/>
                <a:uFillTx/>
                <a:latin typeface="Symbol" pitchFamily="1" charset="2"/>
                <a:ea typeface="Symbol" pitchFamily="1" charset="2"/>
                <a:cs typeface="Symbol" pitchFamily="1" charset="2"/>
              </a:rPr>
              <a:t>s</a:t>
            </a:r>
            <a:r>
              <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rPr>
              <a:t> !</a:t>
            </a:r>
            <a:endParaRPr kumimoji="1" lang="zh-TW" altLang="en-US" sz="2000" b="0" i="0" u="none" strike="noStrike" kern="0" cap="none" spc="0" normalizeH="0" baseline="0" noProof="0" dirty="0">
              <a:ln>
                <a:noFill/>
              </a:ln>
              <a:solidFill>
                <a:srgbClr val="C00000"/>
              </a:solidFill>
              <a:effectLst/>
              <a:uLnTx/>
              <a:uFillTx/>
              <a:latin typeface="+mn-lt"/>
              <a:ea typeface="MS PGothic" pitchFamily="34" charset="-128"/>
              <a:cs typeface="MS PGothic" charset="0"/>
            </a:endParaRPr>
          </a:p>
        </p:txBody>
      </p:sp>
      <p:pic>
        <p:nvPicPr>
          <p:cNvPr id="139275" name="圖片 17"/>
          <p:cNvPicPr>
            <a:picLocks noChangeAspect="1"/>
          </p:cNvPicPr>
          <p:nvPr/>
        </p:nvPicPr>
        <p:blipFill>
          <a:blip r:embed="rId7"/>
          <a:stretch>
            <a:fillRect/>
          </a:stretch>
        </p:blipFill>
        <p:spPr>
          <a:xfrm>
            <a:off x="6891338" y="4079875"/>
            <a:ext cx="2795587" cy="1100138"/>
          </a:xfrm>
          <a:prstGeom prst="rect">
            <a:avLst/>
          </a:prstGeom>
          <a:noFill/>
          <a:ln w="9525">
            <a:noFill/>
          </a:ln>
        </p:spPr>
      </p:pic>
      <p:sp>
        <p:nvSpPr>
          <p:cNvPr id="19" name="內容版面配置區 2"/>
          <p:cNvSpPr txBox="1"/>
          <p:nvPr/>
        </p:nvSpPr>
        <p:spPr bwMode="auto">
          <a:xfrm>
            <a:off x="6842125" y="3486150"/>
            <a:ext cx="3055938" cy="857250"/>
          </a:xfrm>
          <a:prstGeom prst="rect">
            <a:avLst/>
          </a:prstGeom>
          <a:noFill/>
          <a:ln>
            <a:noFill/>
          </a:ln>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1600" b="0" i="0" u="none" strike="noStrike" kern="0" cap="none" spc="0" normalizeH="0" baseline="0" noProof="0" dirty="0">
                <a:ln>
                  <a:noFill/>
                </a:ln>
                <a:solidFill>
                  <a:schemeClr val="tx1"/>
                </a:solidFill>
                <a:effectLst/>
                <a:uLnTx/>
                <a:uFillTx/>
                <a:latin typeface="+mn-lt"/>
                <a:ea typeface="MS PGothic" pitchFamily="34" charset="-128"/>
                <a:cs typeface="MS PGothic" charset="0"/>
              </a:rPr>
              <a:t>New data on </a:t>
            </a:r>
            <a:r>
              <a:rPr kumimoji="1" lang="en-US" altLang="zh-TW" sz="1600" b="0" i="0" u="none" strike="noStrike" kern="0" cap="none" spc="0" normalizeH="0" baseline="0" noProof="0" dirty="0" err="1">
                <a:ln>
                  <a:noFill/>
                </a:ln>
                <a:solidFill>
                  <a:schemeClr val="tx1"/>
                </a:solidFill>
                <a:effectLst/>
                <a:uLnTx/>
                <a:uFillTx/>
                <a:latin typeface="+mn-lt"/>
                <a:ea typeface="MS PGothic" pitchFamily="34" charset="-128"/>
                <a:cs typeface="MS PGothic" charset="0"/>
              </a:rPr>
              <a:t>B</a:t>
            </a:r>
            <a:r>
              <a:rPr kumimoji="1" lang="en-US" altLang="zh-TW" sz="1600" b="0" i="0" u="none" strike="noStrike" kern="0" cap="none" spc="0" normalizeH="0" baseline="-25000" noProof="0" dirty="0" err="1">
                <a:ln>
                  <a:noFill/>
                </a:ln>
                <a:solidFill>
                  <a:schemeClr val="tx1"/>
                </a:solidFill>
                <a:effectLst/>
                <a:uLnTx/>
                <a:uFillTx/>
                <a:latin typeface="+mn-lt"/>
                <a:ea typeface="MS PGothic" pitchFamily="34" charset="-128"/>
                <a:cs typeface="MS PGothic" charset="0"/>
              </a:rPr>
              <a:t>s</a:t>
            </a:r>
            <a:r>
              <a:rPr kumimoji="1" lang="en-US" altLang="zh-TW" sz="1600" b="0" i="0" u="none" strike="noStrike" kern="0" cap="none" spc="0" normalizeH="0" baseline="-25000" noProof="0" dirty="0">
                <a:ln>
                  <a:noFill/>
                </a:ln>
                <a:solidFill>
                  <a:schemeClr val="tx1"/>
                </a:solidFill>
                <a:effectLst/>
                <a:uLnTx/>
                <a:uFillTx/>
                <a:latin typeface="+mn-lt"/>
                <a:ea typeface="MS PGothic" pitchFamily="34" charset="-128"/>
                <a:cs typeface="MS PGothic" charset="0"/>
              </a:rPr>
              <a:t> </a:t>
            </a:r>
            <a:r>
              <a:rPr kumimoji="1" lang="en-US" altLang="zh-TW" sz="1600" b="0" i="0" u="none" strike="noStrike" kern="0" cap="none" spc="0" normalizeH="0" baseline="0" noProof="0" dirty="0">
                <a:ln>
                  <a:noFill/>
                </a:ln>
                <a:solidFill>
                  <a:schemeClr val="tx1"/>
                </a:solidFill>
                <a:effectLst/>
                <a:uLnTx/>
                <a:uFillTx/>
                <a:latin typeface="+mn-lt"/>
                <a:ea typeface="MS PGothic" pitchFamily="34" charset="-128"/>
                <a:cs typeface="MS PGothic" charset="0"/>
              </a:rPr>
              <a:t>-&gt; </a:t>
            </a:r>
            <a:r>
              <a:rPr kumimoji="1" lang="en-US" altLang="zh-TW" sz="1600" b="0" i="0" u="none" strike="noStrike" kern="0" cap="none" spc="0" normalizeH="0" baseline="0" noProof="0" dirty="0" err="1">
                <a:ln>
                  <a:noFill/>
                </a:ln>
                <a:solidFill>
                  <a:schemeClr val="tx1"/>
                </a:solidFill>
                <a:effectLst/>
                <a:uLnTx/>
                <a:uFillTx/>
                <a:latin typeface="Symbol" pitchFamily="1" charset="2"/>
                <a:ea typeface="Symbol" pitchFamily="1" charset="2"/>
                <a:cs typeface="Symbol" pitchFamily="1" charset="2"/>
              </a:rPr>
              <a:t>m</a:t>
            </a:r>
            <a:r>
              <a:rPr kumimoji="1" lang="en-US" altLang="zh-TW" sz="1600" b="0" i="0" u="none" strike="noStrike" kern="0" cap="none" spc="0" normalizeH="0" baseline="30000" noProof="0" dirty="0" err="1">
                <a:ln>
                  <a:noFill/>
                </a:ln>
                <a:solidFill>
                  <a:schemeClr val="tx1"/>
                </a:solidFill>
                <a:effectLst/>
                <a:uLnTx/>
                <a:uFillTx/>
                <a:latin typeface="Symbol" pitchFamily="1" charset="2"/>
                <a:ea typeface="Symbol" pitchFamily="1" charset="2"/>
                <a:cs typeface="Symbol" pitchFamily="1" charset="2"/>
              </a:rPr>
              <a:t>+</a:t>
            </a:r>
            <a:r>
              <a:rPr kumimoji="1" lang="en-US" altLang="zh-TW" sz="1600" b="0" i="0" u="none" strike="noStrike" kern="0" cap="none" spc="0" normalizeH="0" baseline="0" noProof="0" dirty="0" err="1">
                <a:ln>
                  <a:noFill/>
                </a:ln>
                <a:solidFill>
                  <a:schemeClr val="tx1"/>
                </a:solidFill>
                <a:effectLst/>
                <a:uLnTx/>
                <a:uFillTx/>
                <a:latin typeface="Symbol" pitchFamily="1" charset="2"/>
                <a:ea typeface="Symbol" pitchFamily="1" charset="2"/>
                <a:cs typeface="Symbol" pitchFamily="1" charset="2"/>
              </a:rPr>
              <a:t>m</a:t>
            </a:r>
            <a:r>
              <a:rPr kumimoji="1" lang="en-US" altLang="zh-TW" sz="1600" b="0" i="0" u="none" strike="noStrike" kern="0" cap="none" spc="0" normalizeH="0" baseline="30000" noProof="0" dirty="0">
                <a:ln>
                  <a:noFill/>
                </a:ln>
                <a:solidFill>
                  <a:schemeClr val="tx1"/>
                </a:solidFill>
                <a:effectLst/>
                <a:uLnTx/>
                <a:uFillTx/>
                <a:latin typeface="Symbol" pitchFamily="1" charset="2"/>
                <a:ea typeface="Symbol" pitchFamily="1" charset="2"/>
                <a:cs typeface="Symbol" pitchFamily="1" charset="2"/>
              </a:rPr>
              <a:t>-</a:t>
            </a:r>
            <a:r>
              <a:rPr kumimoji="1" lang="en-US" altLang="zh-TW" sz="1600" b="0" i="0" u="none" strike="noStrike" kern="0" cap="none" spc="0" normalizeH="0" baseline="0" noProof="0" dirty="0">
                <a:ln>
                  <a:noFill/>
                </a:ln>
                <a:solidFill>
                  <a:schemeClr val="tx1"/>
                </a:solidFill>
                <a:effectLst/>
                <a:uLnTx/>
                <a:uFillTx/>
                <a:latin typeface="+mn-lt"/>
                <a:ea typeface="MS PGothic" pitchFamily="34" charset="-128"/>
                <a:cs typeface="MS PGothic" charset="0"/>
              </a:rPr>
              <a:t> from </a:t>
            </a:r>
            <a:r>
              <a:rPr kumimoji="1" lang="en-US" altLang="zh-TW" sz="1600" b="0" i="0" u="none" strike="noStrike" kern="0" cap="none" spc="0" normalizeH="0" baseline="0" noProof="0" dirty="0" err="1">
                <a:ln>
                  <a:noFill/>
                </a:ln>
                <a:solidFill>
                  <a:schemeClr val="tx1"/>
                </a:solidFill>
                <a:effectLst/>
                <a:uLnTx/>
                <a:uFillTx/>
                <a:latin typeface="+mn-lt"/>
                <a:ea typeface="MS PGothic" pitchFamily="34" charset="-128"/>
                <a:cs typeface="MS PGothic" charset="0"/>
              </a:rPr>
              <a:t>LHCb</a:t>
            </a:r>
            <a:r>
              <a:rPr kumimoji="1" lang="en-US" altLang="zh-TW" sz="1600" b="0" i="0" u="none" strike="noStrike" kern="0" cap="none" spc="0" normalizeH="0" baseline="0" noProof="0" dirty="0">
                <a:ln>
                  <a:noFill/>
                </a:ln>
                <a:solidFill>
                  <a:schemeClr val="tx1"/>
                </a:solidFill>
                <a:effectLst/>
                <a:uLnTx/>
                <a:uFillTx/>
                <a:latin typeface="+mn-lt"/>
                <a:ea typeface="MS PGothic" pitchFamily="34" charset="-128"/>
                <a:cs typeface="MS PGothic" charset="0"/>
              </a:rPr>
              <a:t>, lowered the differences</a:t>
            </a:r>
            <a:endParaRPr kumimoji="1" lang="zh-TW" altLang="en-US" sz="16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p:txBody>
      </p:sp>
      <p:pic>
        <p:nvPicPr>
          <p:cNvPr id="139277" name="圖片 20"/>
          <p:cNvPicPr>
            <a:picLocks noChangeAspect="1"/>
          </p:cNvPicPr>
          <p:nvPr/>
        </p:nvPicPr>
        <p:blipFill>
          <a:blip r:embed="rId8"/>
          <a:stretch>
            <a:fillRect/>
          </a:stretch>
        </p:blipFill>
        <p:spPr>
          <a:xfrm>
            <a:off x="6934200" y="4941888"/>
            <a:ext cx="2476500" cy="1054100"/>
          </a:xfrm>
          <a:prstGeom prst="rect">
            <a:avLst/>
          </a:prstGeom>
          <a:noFill/>
          <a:ln w="9525">
            <a:noFill/>
          </a:ln>
        </p:spPr>
      </p:pic>
      <p:pic>
        <p:nvPicPr>
          <p:cNvPr id="139278" name="圖片 21"/>
          <p:cNvPicPr>
            <a:picLocks noChangeAspect="1"/>
          </p:cNvPicPr>
          <p:nvPr/>
        </p:nvPicPr>
        <p:blipFill>
          <a:blip r:embed="rId9"/>
          <a:stretch>
            <a:fillRect/>
          </a:stretch>
        </p:blipFill>
        <p:spPr>
          <a:xfrm>
            <a:off x="3414713" y="3194050"/>
            <a:ext cx="3484562" cy="2378075"/>
          </a:xfrm>
          <a:prstGeom prst="rect">
            <a:avLst/>
          </a:prstGeom>
          <a:noFill/>
          <a:ln w="9525">
            <a:noFill/>
          </a:ln>
        </p:spPr>
      </p:pic>
      <p:sp>
        <p:nvSpPr>
          <p:cNvPr id="17" name="內容版面配置區 2"/>
          <p:cNvSpPr txBox="1"/>
          <p:nvPr/>
        </p:nvSpPr>
        <p:spPr bwMode="auto">
          <a:xfrm>
            <a:off x="4073525" y="5387975"/>
            <a:ext cx="2730500" cy="417513"/>
          </a:xfrm>
          <a:prstGeom prst="rect">
            <a:avLst/>
          </a:prstGeom>
          <a:noFill/>
          <a:ln>
            <a:noFill/>
          </a:ln>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rPr>
              <a:t> </a:t>
            </a:r>
            <a:r>
              <a:rPr kumimoji="1" lang="en-US" altLang="zh-TW" sz="1600" b="0" i="0" u="none" strike="noStrike" kern="0" cap="none" spc="0" normalizeH="0" baseline="0" noProof="0" dirty="0" err="1">
                <a:ln>
                  <a:noFill/>
                </a:ln>
                <a:solidFill>
                  <a:schemeClr val="tx1"/>
                </a:solidFill>
                <a:effectLst/>
                <a:uLnTx/>
                <a:uFillTx/>
                <a:latin typeface="+mn-lt"/>
                <a:ea typeface="MS PGothic" pitchFamily="34" charset="-128"/>
                <a:cs typeface="MS PGothic" charset="0"/>
              </a:rPr>
              <a:t>LHCb</a:t>
            </a:r>
            <a:r>
              <a:rPr kumimoji="1" lang="en-US" altLang="zh-TW" sz="1600" b="0" i="0" u="none" strike="noStrike" kern="0" cap="none" spc="0" normalizeH="0" baseline="0" noProof="0" dirty="0">
                <a:ln>
                  <a:noFill/>
                </a:ln>
                <a:solidFill>
                  <a:schemeClr val="tx1"/>
                </a:solidFill>
                <a:effectLst/>
                <a:uLnTx/>
                <a:uFillTx/>
                <a:latin typeface="+mn-lt"/>
                <a:ea typeface="MS PGothic" pitchFamily="34" charset="-128"/>
                <a:cs typeface="MS PGothic" charset="0"/>
              </a:rPr>
              <a:t> arXiv:1705.03274</a:t>
            </a:r>
            <a:endParaRPr kumimoji="1" lang="zh-TW" altLang="en-US" sz="1600" b="0" i="0" u="none" strike="noStrike" kern="0" cap="none" spc="0" normalizeH="0" baseline="0" noProof="0" dirty="0">
              <a:ln>
                <a:noFill/>
              </a:ln>
              <a:solidFill>
                <a:schemeClr val="tx1"/>
              </a:solidFill>
              <a:effectLst/>
              <a:uLnTx/>
              <a:uFillTx/>
              <a:latin typeface="+mn-lt"/>
              <a:ea typeface="MS PGothic" pitchFamily="34" charset="-128"/>
              <a:cs typeface="MS PGothic"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標題 1"/>
          <p:cNvSpPr>
            <a:spLocks noGrp="1"/>
          </p:cNvSpPr>
          <p:nvPr>
            <p:ph type="title"/>
          </p:nvPr>
        </p:nvSpPr>
        <p:spPr>
          <a:xfrm>
            <a:off x="731838" y="12065"/>
            <a:ext cx="8442325" cy="655638"/>
          </a:xfrm>
        </p:spPr>
        <p:txBody>
          <a:bodyPr vert="horz" wrap="square" lIns="91440" tIns="45720" rIns="91440" bIns="45720" anchor="b" anchorCtr="0"/>
          <a:lstStyle/>
          <a:p>
            <a:r>
              <a:rPr lang="en-US" altLang="zh-TW" sz="2800">
                <a:latin typeface="Tahoma Regular" panose="020B0604030504040204" charset="0"/>
                <a:cs typeface="Tahoma Regular" panose="020B0604030504040204" charset="0"/>
              </a:rPr>
              <a:t>Status since 2019</a:t>
            </a:r>
            <a:endParaRPr lang="en-US" altLang="zh-TW" sz="2800">
              <a:latin typeface="Tahoma Regular" panose="020B0604030504040204" charset="0"/>
              <a:cs typeface="Tahoma Regular" panose="020B0604030504040204" charset="0"/>
            </a:endParaRPr>
          </a:p>
        </p:txBody>
      </p:sp>
      <p:sp>
        <p:nvSpPr>
          <p:cNvPr id="3" name="內容版面配置區 2"/>
          <p:cNvSpPr>
            <a:spLocks noGrp="1"/>
          </p:cNvSpPr>
          <p:nvPr>
            <p:ph idx="1"/>
          </p:nvPr>
        </p:nvSpPr>
        <p:spPr>
          <a:xfrm>
            <a:off x="360363" y="2827338"/>
            <a:ext cx="9185275" cy="3702050"/>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err="1">
                <a:ln>
                  <a:noFill/>
                </a:ln>
                <a:solidFill>
                  <a:srgbClr val="C00000"/>
                </a:solidFill>
                <a:effectLst/>
                <a:uLnTx/>
                <a:uFillTx/>
                <a:latin typeface="+mn-lt"/>
                <a:ea typeface="MS PGothic" pitchFamily="34" charset="-128"/>
                <a:cs typeface="MS PGothic" charset="0"/>
              </a:rPr>
              <a:t>LHCb</a:t>
            </a:r>
            <a:r>
              <a:rPr kumimoji="1" lang="en-US" altLang="zh-TW" sz="2000" b="0" i="0" u="none" strike="noStrike" kern="0" cap="none" spc="0" normalizeH="0" baseline="0" noProof="0" dirty="0">
                <a:ln>
                  <a:noFill/>
                </a:ln>
                <a:solidFill>
                  <a:srgbClr val="C00000"/>
                </a:solidFill>
                <a:effectLst/>
                <a:uLnTx/>
                <a:uFillTx/>
                <a:latin typeface="+mn-lt"/>
                <a:ea typeface="MS PGothic" pitchFamily="34" charset="-128"/>
                <a:cs typeface="MS PGothic" charset="0"/>
              </a:rPr>
              <a:t> data still show a 3.1 </a:t>
            </a:r>
            <a:r>
              <a:rPr kumimoji="1" lang="en-US" altLang="zh-TW" sz="2000" b="0" i="0" u="none" strike="noStrike" kern="0" cap="none" spc="0" normalizeH="0" baseline="0" noProof="0" dirty="0">
                <a:ln>
                  <a:noFill/>
                </a:ln>
                <a:solidFill>
                  <a:srgbClr val="C00000"/>
                </a:solidFill>
                <a:effectLst/>
                <a:uLnTx/>
                <a:uFillTx/>
                <a:latin typeface="Symbol" pitchFamily="1" charset="2"/>
                <a:ea typeface="MS PGothic" pitchFamily="34" charset="-128"/>
                <a:cs typeface="MS PGothic" charset="0"/>
              </a:rPr>
              <a:t>s </a:t>
            </a:r>
            <a:r>
              <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rPr>
              <a:t>deviation from SM prediction</a:t>
            </a:r>
            <a:endPar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bg2"/>
                </a:solidFill>
                <a:effectLst/>
                <a:uLnTx/>
                <a:uFillTx/>
                <a:latin typeface="+mj-lt"/>
                <a:ea typeface="MS PGothic" pitchFamily="34" charset="-128"/>
                <a:cs typeface="MS PGothic" charset="0"/>
              </a:rPr>
              <a:t>New physics?</a:t>
            </a:r>
            <a:endParaRPr kumimoji="1" lang="en-US" altLang="zh-TW" sz="2000" b="0" i="0" u="none" strike="noStrike" kern="0" cap="none" spc="0" normalizeH="0" baseline="0" noProof="0" dirty="0">
              <a:ln>
                <a:noFill/>
              </a:ln>
              <a:solidFill>
                <a:schemeClr val="bg2"/>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chemeClr val="tx2"/>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chemeClr val="tx2"/>
                </a:solidFill>
                <a:effectLst/>
                <a:uLnTx/>
                <a:uFillTx/>
                <a:latin typeface="+mj-lt"/>
                <a:ea typeface="MS PGothic" pitchFamily="34" charset="-128"/>
                <a:cs typeface="MS PGothic" charset="0"/>
              </a:rPr>
              <a:t>All the anomalies need further experimental confirmation! But one can explore possible directions new physics may come in.</a:t>
            </a:r>
            <a:endParaRPr kumimoji="1" lang="en-US" altLang="zh-TW" sz="2000" b="0" i="0" u="none" strike="noStrike" kern="0" cap="none" spc="0" normalizeH="0" baseline="0" noProof="0" dirty="0">
              <a:ln>
                <a:noFill/>
              </a:ln>
              <a:solidFill>
                <a:schemeClr val="tx2"/>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zh-TW" altLang="en-US" sz="2000" b="0" i="0" u="none" strike="noStrike" kern="0" cap="none" spc="0" normalizeH="0" baseline="0" noProof="0" dirty="0">
              <a:ln>
                <a:noFill/>
              </a:ln>
              <a:solidFill>
                <a:schemeClr val="tx2"/>
              </a:solidFill>
              <a:effectLst/>
              <a:uLnTx/>
              <a:uFillTx/>
              <a:latin typeface="+mj-lt"/>
              <a:ea typeface="MS PGothic" pitchFamily="34" charset="-128"/>
              <a:cs typeface="MS PGothic" charset="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MS PGothic" charset="0"/>
            </a:endParaRPr>
          </a:p>
        </p:txBody>
      </p:sp>
      <p:sp>
        <p:nvSpPr>
          <p:cNvPr id="142339" name="日期版面配置區 3"/>
          <p:cNvSpPr txBox="1">
            <a:spLocks noGrp="1"/>
          </p:cNvSpPr>
          <p:nvPr>
            <p:ph type="dt" sz="half" idx="10"/>
          </p:nvPr>
        </p:nvSpPr>
        <p:spPr/>
        <p:txBody>
          <a:bodyPr anchor="b" anchorCtr="0"/>
          <a:lstStyle/>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142340" name="投影片編號版面配置區 4"/>
          <p:cNvSpPr txBox="1">
            <a:spLocks noGrp="1"/>
          </p:cNvSpPr>
          <p:nvPr>
            <p:ph type="sldNum" sz="quarter" idx="12"/>
          </p:nvPr>
        </p:nvSpPr>
        <p:spPr/>
        <p:txBody>
          <a:bodyPr anchor="b" anchorCtr="0"/>
          <a:lstStyle/>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sp>
        <p:nvSpPr>
          <p:cNvPr id="142341" name="日期版面配置區 3"/>
          <p:cNvSpPr txBox="1"/>
          <p:nvPr/>
        </p:nvSpPr>
        <p:spPr>
          <a:xfrm>
            <a:off x="990600" y="4260850"/>
            <a:ext cx="2063750" cy="457200"/>
          </a:xfrm>
          <a:prstGeom prst="rect">
            <a:avLst/>
          </a:prstGeom>
          <a:noFill/>
          <a:ln w="9525">
            <a:noFill/>
          </a:ln>
        </p:spPr>
        <p:txBody>
          <a:bodyPr anchor="b"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charset="0"/>
              </a:defRPr>
            </a:lvl5pPr>
          </a:lstStyle>
          <a:p>
            <a:pPr marL="0" lv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lvl="0" indent="0" eaLnBrk="1" hangingPunct="1">
              <a:spcBef>
                <a:spcPct val="0"/>
              </a:spcBef>
              <a:buClrTx/>
              <a:buSzTx/>
              <a:buFontTx/>
              <a:buNone/>
            </a:pPr>
            <a:endParaRPr lang="de-DE" altLang="zh-TW" sz="1400">
              <a:ea typeface="新細明體" charset="-120"/>
            </a:endParaRPr>
          </a:p>
        </p:txBody>
      </p:sp>
      <p:pic>
        <p:nvPicPr>
          <p:cNvPr id="142342" name="圖片 2"/>
          <p:cNvPicPr>
            <a:picLocks noChangeAspect="1"/>
          </p:cNvPicPr>
          <p:nvPr/>
        </p:nvPicPr>
        <p:blipFill>
          <a:blip r:embed="rId1"/>
          <a:stretch>
            <a:fillRect/>
          </a:stretch>
        </p:blipFill>
        <p:spPr>
          <a:xfrm>
            <a:off x="3224213" y="3843338"/>
            <a:ext cx="5083175" cy="1293812"/>
          </a:xfrm>
          <a:prstGeom prst="rect">
            <a:avLst/>
          </a:prstGeom>
          <a:noFill/>
          <a:ln w="9525">
            <a:noFill/>
          </a:ln>
        </p:spPr>
      </p:pic>
      <p:pic>
        <p:nvPicPr>
          <p:cNvPr id="142343" name="圖片 4"/>
          <p:cNvPicPr>
            <a:picLocks noChangeAspect="1"/>
          </p:cNvPicPr>
          <p:nvPr/>
        </p:nvPicPr>
        <p:blipFill>
          <a:blip r:embed="rId2"/>
          <a:stretch>
            <a:fillRect/>
          </a:stretch>
        </p:blipFill>
        <p:spPr>
          <a:xfrm>
            <a:off x="7069138" y="2647950"/>
            <a:ext cx="2476500" cy="1130300"/>
          </a:xfrm>
          <a:prstGeom prst="rect">
            <a:avLst/>
          </a:prstGeom>
          <a:noFill/>
          <a:ln w="9525">
            <a:noFill/>
          </a:ln>
        </p:spPr>
      </p:pic>
      <p:pic>
        <p:nvPicPr>
          <p:cNvPr id="142344" name="圖片 10"/>
          <p:cNvPicPr>
            <a:picLocks noChangeAspect="1"/>
          </p:cNvPicPr>
          <p:nvPr/>
        </p:nvPicPr>
        <p:blipFill>
          <a:blip r:embed="rId3"/>
          <a:stretch>
            <a:fillRect/>
          </a:stretch>
        </p:blipFill>
        <p:spPr>
          <a:xfrm>
            <a:off x="360363" y="1206500"/>
            <a:ext cx="9185275" cy="1531938"/>
          </a:xfrm>
          <a:prstGeom prst="rect">
            <a:avLst/>
          </a:prstGeom>
          <a:noFill/>
          <a:ln w="9525">
            <a:noFill/>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標題 1"/>
          <p:cNvSpPr>
            <a:spLocks noGrp="1"/>
          </p:cNvSpPr>
          <p:nvPr>
            <p:ph type="title"/>
          </p:nvPr>
        </p:nvSpPr>
        <p:spPr>
          <a:xfrm>
            <a:off x="832485" y="-57785"/>
            <a:ext cx="8926830" cy="762000"/>
          </a:xfrm>
        </p:spPr>
        <p:txBody>
          <a:bodyPr vert="horz" wrap="square" lIns="91440" tIns="45720" rIns="91440" bIns="45720" anchor="b" anchorCtr="0"/>
          <a:p>
            <a:pPr>
              <a:buFont typeface="Wingdings" panose="05000000000000000000" pitchFamily="2" charset="2"/>
              <a:buNone/>
            </a:pPr>
            <a:r>
              <a:rPr lang="en-US" altLang="zh-TW" sz="2800"/>
              <a:t>The W Mass Anomaly</a:t>
            </a:r>
            <a:endParaRPr lang="en-US" altLang="zh-TW" sz="2800"/>
          </a:p>
        </p:txBody>
      </p:sp>
      <p:sp>
        <p:nvSpPr>
          <p:cNvPr id="36866" name="內容版面配置區 2"/>
          <p:cNvSpPr>
            <a:spLocks noGrp="1"/>
          </p:cNvSpPr>
          <p:nvPr>
            <p:ph idx="1"/>
          </p:nvPr>
        </p:nvSpPr>
        <p:spPr>
          <a:xfrm>
            <a:off x="200025" y="976313"/>
            <a:ext cx="4867275" cy="3759200"/>
          </a:xfrm>
        </p:spPr>
        <p:txBody>
          <a:bodyPr vert="horz" wrap="square" lIns="91440" tIns="45720" rIns="91440" bIns="45720" anchor="t" anchorCtr="0"/>
          <a:p>
            <a:pPr marL="0" indent="0">
              <a:buNone/>
            </a:pPr>
            <a:endParaRPr lang="en-US" altLang="zh-TW" sz="2000"/>
          </a:p>
          <a:p>
            <a:pPr marL="0" indent="0">
              <a:buNone/>
            </a:pPr>
            <a:r>
              <a:rPr lang="en-US" altLang="zh-TW" sz="2000"/>
              <a:t>Recent CDF II analysis show that the W mass is more than SM value </a:t>
            </a:r>
            <a:endParaRPr lang="en-US" altLang="zh-TW" sz="2000"/>
          </a:p>
          <a:p>
            <a:pPr marL="0" indent="0">
              <a:buNone/>
            </a:pPr>
            <a:r>
              <a:rPr lang="en-US" altLang="zh-TW" sz="1800">
                <a:solidFill>
                  <a:srgbClr val="0070C0"/>
                </a:solidFill>
              </a:rPr>
              <a:t>(Science 376 (2022) 170)</a:t>
            </a:r>
            <a:endParaRPr lang="en-US" altLang="zh-TW" sz="1800">
              <a:solidFill>
                <a:srgbClr val="0070C0"/>
              </a:solidFill>
            </a:endParaRPr>
          </a:p>
          <a:p>
            <a:pPr marL="0" indent="0">
              <a:buNone/>
            </a:pPr>
            <a:endParaRPr lang="en-US" altLang="zh-TW" sz="1800">
              <a:solidFill>
                <a:srgbClr val="0070C0"/>
              </a:solidFill>
            </a:endParaRPr>
          </a:p>
          <a:p>
            <a:pPr marL="0" indent="0">
              <a:buNone/>
            </a:pPr>
            <a:r>
              <a:rPr lang="en-US" altLang="zh-TW" sz="2000"/>
              <a:t>m</a:t>
            </a:r>
            <a:r>
              <a:rPr lang="en-US" altLang="zh-TW" sz="2000" baseline="-25000"/>
              <a:t>W</a:t>
            </a:r>
            <a:r>
              <a:rPr lang="en-US" altLang="zh-TW" sz="2000"/>
              <a:t> = 80,375 (6) MeV</a:t>
            </a:r>
            <a:endParaRPr lang="en-US" altLang="zh-TW" sz="2000"/>
          </a:p>
          <a:p>
            <a:pPr marL="0" indent="0">
              <a:buNone/>
            </a:pPr>
            <a:endParaRPr lang="en-US" altLang="zh-TW" sz="2000" baseline="-25000"/>
          </a:p>
          <a:p>
            <a:pPr marL="0" indent="0">
              <a:buNone/>
            </a:pPr>
            <a:r>
              <a:rPr lang="en-US" altLang="zh-TW" sz="2000"/>
              <a:t>The CDF II values is 7</a:t>
            </a:r>
            <a:r>
              <a:rPr lang="en-US" altLang="zh-TW" sz="2000">
                <a:latin typeface="Symbol" pitchFamily="1" charset="2"/>
              </a:rPr>
              <a:t>s</a:t>
            </a:r>
            <a:r>
              <a:rPr lang="en-US" altLang="zh-TW" sz="2000"/>
              <a:t> above SM value!</a:t>
            </a:r>
            <a:endParaRPr lang="en-US" altLang="zh-TW" sz="2000"/>
          </a:p>
          <a:p>
            <a:pPr marL="0" indent="0">
              <a:buNone/>
            </a:pPr>
            <a:endParaRPr lang="en-US" altLang="zh-TW" sz="2000"/>
          </a:p>
          <a:p>
            <a:pPr marL="0" indent="0">
              <a:buNone/>
            </a:pPr>
            <a:r>
              <a:rPr lang="en-US" altLang="zh-TW" sz="2000"/>
              <a:t>An anomaly!  </a:t>
            </a:r>
            <a:endParaRPr lang="en-US" altLang="zh-TW" sz="2000"/>
          </a:p>
        </p:txBody>
      </p:sp>
      <p:sp>
        <p:nvSpPr>
          <p:cNvPr id="36867" name="日期版面配置區 3"/>
          <p:cNvSpPr txBox="1">
            <a:spLocks noGrp="1"/>
          </p:cNvSpPr>
          <p:nvPr>
            <p:ph type="dt" sz="half" idx="10"/>
          </p:nvPr>
        </p:nvSpPr>
        <p:spPr/>
        <p:txBody>
          <a:bodyPr anchor="b" anchorCtr="0"/>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36868" name="投影片編號版面配置區 4"/>
          <p:cNvSpPr txBox="1">
            <a:spLocks noGrp="1"/>
          </p:cNvSpPr>
          <p:nvPr>
            <p:ph type="sldNum" sz="quarter" idx="12"/>
          </p:nvPr>
        </p:nvSpPr>
        <p:spPr/>
        <p:txBody>
          <a:bodyPr anchor="b" anchorCtr="0"/>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pic>
        <p:nvPicPr>
          <p:cNvPr id="36869" name="图片 99"/>
          <p:cNvPicPr>
            <a:picLocks noChangeAspect="1"/>
          </p:cNvPicPr>
          <p:nvPr/>
        </p:nvPicPr>
        <p:blipFill>
          <a:blip r:embed="rId1"/>
          <a:stretch>
            <a:fillRect/>
          </a:stretch>
        </p:blipFill>
        <p:spPr>
          <a:xfrm>
            <a:off x="5168900" y="1143000"/>
            <a:ext cx="4537075" cy="3759200"/>
          </a:xfrm>
          <a:prstGeom prst="rect">
            <a:avLst/>
          </a:prstGeom>
          <a:noFill/>
          <a:ln w="9525">
            <a:noFill/>
          </a:ln>
        </p:spPr>
      </p:pic>
      <p:sp>
        <p:nvSpPr>
          <p:cNvPr id="7" name="內容版面配置區 2"/>
          <p:cNvSpPr txBox="1"/>
          <p:nvPr/>
        </p:nvSpPr>
        <p:spPr bwMode="auto">
          <a:xfrm>
            <a:off x="6985" y="4829810"/>
            <a:ext cx="9996170" cy="1352550"/>
          </a:xfrm>
          <a:prstGeom prst="rect">
            <a:avLst/>
          </a:prstGeom>
          <a:noFill/>
          <a:ln>
            <a:noFill/>
          </a:ln>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400" b="0" i="0" u="none" strike="noStrike" kern="0" cap="none" spc="0" normalizeH="0" baseline="0" noProof="0" dirty="0">
                <a:ln>
                  <a:noFill/>
                </a:ln>
                <a:solidFill>
                  <a:schemeClr val="tx1"/>
                </a:solidFill>
                <a:effectLst/>
                <a:uLnTx/>
                <a:uFillTx/>
                <a:latin typeface="+mn-lt"/>
                <a:ea typeface="MS PGothic" pitchFamily="34" charset="-128"/>
                <a:cs typeface="MS PGothic" pitchFamily="34" charset="-128"/>
              </a:rPr>
              <a:t>Needs further more accurate experimental measurements.</a:t>
            </a:r>
            <a:endParaRPr kumimoji="1" lang="en-US" altLang="zh-TW" sz="2400" b="0" i="0" u="none" strike="noStrike" kern="0" cap="none" spc="0" normalizeH="0" baseline="0" noProof="0" dirty="0">
              <a:ln>
                <a:noFill/>
              </a:ln>
              <a:solidFill>
                <a:schemeClr val="tx1"/>
              </a:solidFill>
              <a:effectLst/>
              <a:uLnTx/>
              <a:uFillTx/>
              <a:latin typeface="+mn-lt"/>
              <a:ea typeface="MS PGothic" pitchFamily="34" charset="-128"/>
              <a:cs typeface="MS PGothic" pitchFamily="34" charset="-128"/>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400" b="0" i="0" u="none" strike="noStrike" kern="0" cap="none" spc="0" normalizeH="0" baseline="0" noProof="0" dirty="0">
                <a:ln>
                  <a:noFill/>
                </a:ln>
                <a:solidFill>
                  <a:schemeClr val="tx1"/>
                </a:solidFill>
                <a:effectLst/>
                <a:uLnTx/>
                <a:uFillTx/>
                <a:latin typeface="+mn-lt"/>
                <a:ea typeface="MS PGothic" pitchFamily="34" charset="-128"/>
                <a:cs typeface="MS PGothic" pitchFamily="34" charset="-128"/>
              </a:rPr>
              <a:t>Improved SM calculations.   </a:t>
            </a:r>
            <a:r>
              <a:rPr kumimoji="1" lang="en-US" altLang="zh-TW" sz="2400" b="0" i="0" u="none" strike="noStrike" kern="0" cap="none" spc="0" normalizeH="0" baseline="0" noProof="0" dirty="0">
                <a:ln>
                  <a:noFill/>
                </a:ln>
                <a:solidFill>
                  <a:srgbClr val="C00000"/>
                </a:solidFill>
                <a:effectLst/>
                <a:uLnTx/>
                <a:uFillTx/>
                <a:latin typeface="+mn-lt"/>
                <a:ea typeface="MS PGothic" pitchFamily="34" charset="-128"/>
                <a:cs typeface="MS PGothic" pitchFamily="34" charset="-128"/>
              </a:rPr>
              <a:t>A hint for new physics beyond SM?</a:t>
            </a:r>
            <a:endParaRPr kumimoji="1" lang="en-US" altLang="zh-TW" sz="2400" b="0" i="0" u="none" strike="noStrike" kern="0" cap="none" spc="0" normalizeH="0" baseline="0" noProof="0" dirty="0">
              <a:ln>
                <a:noFill/>
              </a:ln>
              <a:solidFill>
                <a:srgbClr val="C00000"/>
              </a:solidFill>
              <a:effectLst/>
              <a:uLnTx/>
              <a:uFillTx/>
              <a:latin typeface="+mn-lt"/>
              <a:ea typeface="MS PGothic" pitchFamily="34" charset="-128"/>
              <a:cs typeface="MS PGothic" pitchFamily="34" charset="-128"/>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400" kern="0" noProof="0" dirty="0">
                <a:ln>
                  <a:noFill/>
                </a:ln>
                <a:solidFill>
                  <a:srgbClr val="C00000"/>
                </a:solidFill>
                <a:effectLst/>
                <a:uLnTx/>
                <a:uFillTx/>
                <a:latin typeface="+mj-lt"/>
                <a:cs typeface="MS PGothic" charset="0"/>
                <a:sym typeface="+mn-ea"/>
              </a:rPr>
              <a:t>Explanations of the amomolies pointing to new physics in the TeV scale!</a:t>
            </a:r>
            <a:endParaRPr kumimoji="1" lang="en-US" altLang="zh-TW" sz="2400" kern="0" noProof="0" dirty="0">
              <a:ln>
                <a:noFill/>
              </a:ln>
              <a:solidFill>
                <a:srgbClr val="C00000"/>
              </a:solidFill>
              <a:effectLst/>
              <a:uLnTx/>
              <a:uFillTx/>
              <a:latin typeface="+mj-lt"/>
              <a:cs typeface="MS PGothic" charset="0"/>
              <a:sym typeface="+mn-ea"/>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1800" b="0" i="0" u="none" strike="noStrike" kern="0" cap="none" spc="0" normalizeH="0" baseline="0" noProof="0" dirty="0">
                <a:ln>
                  <a:noFill/>
                </a:ln>
                <a:solidFill>
                  <a:srgbClr val="0070C0"/>
                </a:solidFill>
                <a:effectLst/>
                <a:uLnTx/>
                <a:uFillTx/>
                <a:latin typeface="+mn-lt"/>
                <a:ea typeface="MS PGothic" pitchFamily="34" charset="-128"/>
                <a:cs typeface="MS PGothic" pitchFamily="34" charset="-128"/>
              </a:rPr>
              <a:t>JB He, Xiaokang Du at this workshop</a:t>
            </a:r>
            <a:endParaRPr kumimoji="1" lang="en-US" altLang="zh-TW" sz="1800" b="0" i="0" u="none" strike="noStrike" kern="0" cap="none" spc="0" normalizeH="0" baseline="0" noProof="0" dirty="0">
              <a:ln>
                <a:noFill/>
              </a:ln>
              <a:solidFill>
                <a:srgbClr val="0070C0"/>
              </a:solidFill>
              <a:effectLst/>
              <a:uLnTx/>
              <a:uFillTx/>
              <a:latin typeface="+mn-lt"/>
              <a:ea typeface="MS PGothic" pitchFamily="34" charset="-128"/>
              <a:cs typeface="MS PGothic" pitchFamily="34" charset="-128"/>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a:xfrm>
            <a:off x="836184" y="277735"/>
            <a:ext cx="9069843" cy="576000"/>
          </a:xfrm>
        </p:spPr>
        <p:txBody>
          <a:bodyPr/>
          <a:p>
            <a:r>
              <a:rPr lang="en-US" sz="2800" b="0">
                <a:solidFill>
                  <a:schemeClr val="tx1"/>
                </a:solidFill>
              </a:rPr>
              <a:t>Anomalies in cosmology</a:t>
            </a:r>
            <a:endParaRPr lang="en-US" sz="2800" b="0">
              <a:solidFill>
                <a:schemeClr val="tx1"/>
              </a:solidFill>
            </a:endParaRPr>
          </a:p>
        </p:txBody>
      </p:sp>
      <p:pic>
        <p:nvPicPr>
          <p:cNvPr id="4" name="Content Placeholder 3"/>
          <p:cNvPicPr>
            <a:picLocks noChangeAspect="1"/>
          </p:cNvPicPr>
          <p:nvPr>
            <p:ph sz="quarter" idx="10"/>
          </p:nvPr>
        </p:nvPicPr>
        <p:blipFill>
          <a:blip r:embed="rId1"/>
          <a:stretch>
            <a:fillRect/>
          </a:stretch>
        </p:blipFill>
        <p:spPr>
          <a:xfrm>
            <a:off x="81915" y="1976120"/>
            <a:ext cx="3187700" cy="4274185"/>
          </a:xfrm>
          <a:prstGeom prst="rect">
            <a:avLst/>
          </a:prstGeom>
        </p:spPr>
      </p:pic>
      <p:pic>
        <p:nvPicPr>
          <p:cNvPr id="5" name="Picture 4"/>
          <p:cNvPicPr>
            <a:picLocks noChangeAspect="1"/>
          </p:cNvPicPr>
          <p:nvPr/>
        </p:nvPicPr>
        <p:blipFill>
          <a:blip r:embed="rId2"/>
          <a:stretch>
            <a:fillRect/>
          </a:stretch>
        </p:blipFill>
        <p:spPr>
          <a:xfrm>
            <a:off x="6621145" y="1951990"/>
            <a:ext cx="3188335" cy="4473575"/>
          </a:xfrm>
          <a:prstGeom prst="rect">
            <a:avLst/>
          </a:prstGeom>
        </p:spPr>
      </p:pic>
      <p:pic>
        <p:nvPicPr>
          <p:cNvPr id="6" name="Picture 5"/>
          <p:cNvPicPr>
            <a:picLocks noChangeAspect="1"/>
          </p:cNvPicPr>
          <p:nvPr/>
        </p:nvPicPr>
        <p:blipFill>
          <a:blip r:embed="rId3"/>
          <a:stretch>
            <a:fillRect/>
          </a:stretch>
        </p:blipFill>
        <p:spPr>
          <a:xfrm>
            <a:off x="3119120" y="3407410"/>
            <a:ext cx="3598545" cy="2992120"/>
          </a:xfrm>
          <a:prstGeom prst="rect">
            <a:avLst/>
          </a:prstGeom>
        </p:spPr>
      </p:pic>
      <p:sp>
        <p:nvSpPr>
          <p:cNvPr id="7" name="Content Placeholder 1"/>
          <p:cNvSpPr>
            <a:spLocks noGrp="1"/>
          </p:cNvSpPr>
          <p:nvPr/>
        </p:nvSpPr>
        <p:spPr>
          <a:xfrm>
            <a:off x="322580" y="1120775"/>
            <a:ext cx="9495155" cy="831215"/>
          </a:xfrm>
          <a:prstGeom prst="rect">
            <a:avLst/>
          </a:prstGeom>
          <a:noFill/>
          <a:ln w="9525">
            <a:noFill/>
          </a:ln>
        </p:spPr>
        <p:txBody>
          <a:bodyPr>
            <a:normAutofit/>
          </a:bodyPr>
          <a:lstStyle>
            <a:lvl1pPr marL="342900" indent="-342900" algn="l" rtl="0" eaLnBrk="0" fontAlgn="base" hangingPunct="0">
              <a:spcBef>
                <a:spcPct val="20000"/>
              </a:spcBef>
              <a:spcAft>
                <a:spcPct val="0"/>
              </a:spcAft>
              <a:buClr>
                <a:schemeClr val="accent1"/>
              </a:buClr>
              <a:buSzPct val="60000"/>
              <a:buFont typeface="Wingdings" panose="05000000000000000000" pitchFamily="2" charset="2"/>
              <a:buChar char="n"/>
              <a:defRPr sz="20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accent1"/>
              </a:buClr>
              <a:buSzPct val="55000"/>
              <a:buFont typeface="Wingdings" panose="05000000000000000000" pitchFamily="2" charset="2"/>
              <a:buChar char="n"/>
              <a:defRPr sz="1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16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1"/>
              </a:buClr>
              <a:buSzPct val="55000"/>
              <a:buFont typeface="Wingdings" panose="05000000000000000000" pitchFamily="2" charset="2"/>
              <a:buChar char="n"/>
              <a:defRPr sz="14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indent="0" algn="ctr">
              <a:buNone/>
            </a:pPr>
            <a:r>
              <a:rPr lang="en-US"/>
              <a:t> </a:t>
            </a:r>
            <a:r>
              <a:rPr lang="en-US">
                <a:solidFill>
                  <a:schemeClr val="tx2"/>
                </a:solidFill>
              </a:rPr>
              <a:t>A Review of the Particle Physics, Astrophysics, and Cosmology Associated with the Cosmological Tensions and Anomalies</a:t>
            </a:r>
            <a:r>
              <a:rPr lang="en-US"/>
              <a:t>   </a:t>
            </a:r>
            <a:r>
              <a:rPr lang="en-US">
                <a:sym typeface="+mn-ea"/>
              </a:rPr>
              <a:t>arXiv:2203.06142[astro-ph.CO]</a:t>
            </a:r>
            <a:endParaRPr lang="en-US"/>
          </a:p>
          <a:p>
            <a:pPr marL="0" indent="0">
              <a:buNone/>
            </a:pPr>
            <a:endParaRPr lang="en-US"/>
          </a:p>
        </p:txBody>
      </p:sp>
      <p:sp>
        <p:nvSpPr>
          <p:cNvPr id="8" name="Content Placeholder 1"/>
          <p:cNvSpPr>
            <a:spLocks noGrp="1"/>
          </p:cNvSpPr>
          <p:nvPr/>
        </p:nvSpPr>
        <p:spPr>
          <a:xfrm>
            <a:off x="3433445" y="1975485"/>
            <a:ext cx="3023870" cy="1643380"/>
          </a:xfrm>
          <a:prstGeom prst="rect">
            <a:avLst/>
          </a:prstGeom>
          <a:noFill/>
          <a:ln w="9525">
            <a:noFill/>
          </a:ln>
        </p:spPr>
        <p:txBody>
          <a:bodyPr>
            <a:normAutofit lnSpcReduction="10000"/>
          </a:bodyPr>
          <a:lstStyle>
            <a:lvl1pPr marL="342900" indent="-342900" algn="l" rtl="0" eaLnBrk="0" fontAlgn="base" hangingPunct="0">
              <a:spcBef>
                <a:spcPct val="20000"/>
              </a:spcBef>
              <a:spcAft>
                <a:spcPct val="0"/>
              </a:spcAft>
              <a:buClr>
                <a:schemeClr val="accent1"/>
              </a:buClr>
              <a:buSzPct val="60000"/>
              <a:buFont typeface="Wingdings" panose="05000000000000000000" pitchFamily="2" charset="2"/>
              <a:buChar char="n"/>
              <a:defRPr sz="20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accent1"/>
              </a:buClr>
              <a:buSzPct val="55000"/>
              <a:buFont typeface="Wingdings" panose="05000000000000000000" pitchFamily="2" charset="2"/>
              <a:buChar char="n"/>
              <a:defRPr sz="1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16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1"/>
              </a:buClr>
              <a:buSzPct val="55000"/>
              <a:buFont typeface="Wingdings" panose="05000000000000000000" pitchFamily="2" charset="2"/>
              <a:buChar char="n"/>
              <a:defRPr sz="14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indent="0" algn="ctr">
              <a:buNone/>
            </a:pPr>
            <a:r>
              <a:rPr lang="en-US">
                <a:solidFill>
                  <a:schemeClr val="tx2"/>
                </a:solidFill>
              </a:rPr>
              <a:t>A few examples:</a:t>
            </a:r>
            <a:r>
              <a:rPr lang="en-US"/>
              <a:t> H</a:t>
            </a:r>
            <a:r>
              <a:rPr lang="en-US" baseline="-25000"/>
              <a:t>0</a:t>
            </a:r>
            <a:r>
              <a:rPr lang="en-US"/>
              <a:t>, S8 and Cold dark matter tensions</a:t>
            </a:r>
            <a:endParaRPr lang="en-US"/>
          </a:p>
          <a:p>
            <a:pPr marL="0" indent="0" algn="ctr">
              <a:buNone/>
            </a:pPr>
            <a:r>
              <a:rPr lang="en-US"/>
              <a:t>Requires modify the SM of cosmology?</a:t>
            </a:r>
            <a:endParaRPr lang="en-US"/>
          </a:p>
        </p:txBody>
      </p:sp>
      <p:sp>
        <p:nvSpPr>
          <p:cNvPr id="9" name="Content Placeholder 1"/>
          <p:cNvSpPr>
            <a:spLocks noGrp="1"/>
          </p:cNvSpPr>
          <p:nvPr/>
        </p:nvSpPr>
        <p:spPr>
          <a:xfrm>
            <a:off x="1010920" y="6146800"/>
            <a:ext cx="1564640" cy="431800"/>
          </a:xfrm>
          <a:prstGeom prst="rect">
            <a:avLst/>
          </a:prstGeom>
          <a:noFill/>
          <a:ln w="9525">
            <a:noFill/>
          </a:ln>
        </p:spPr>
        <p:txBody>
          <a:bodyPr>
            <a:normAutofit/>
          </a:bodyPr>
          <a:lstStyle>
            <a:lvl1pPr marL="342900" indent="-342900" algn="l" rtl="0" eaLnBrk="0" fontAlgn="base" hangingPunct="0">
              <a:spcBef>
                <a:spcPct val="20000"/>
              </a:spcBef>
              <a:spcAft>
                <a:spcPct val="0"/>
              </a:spcAft>
              <a:buClr>
                <a:schemeClr val="accent1"/>
              </a:buClr>
              <a:buSzPct val="60000"/>
              <a:buFont typeface="Wingdings" panose="05000000000000000000" pitchFamily="2" charset="2"/>
              <a:buChar char="n"/>
              <a:defRPr sz="20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accent1"/>
              </a:buClr>
              <a:buSzPct val="55000"/>
              <a:buFont typeface="Wingdings" panose="05000000000000000000" pitchFamily="2" charset="2"/>
              <a:buChar char="n"/>
              <a:defRPr sz="1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16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1"/>
              </a:buClr>
              <a:buSzPct val="55000"/>
              <a:buFont typeface="Wingdings" panose="05000000000000000000" pitchFamily="2" charset="2"/>
              <a:buChar char="n"/>
              <a:defRPr sz="14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indent="0">
              <a:buNone/>
            </a:pPr>
            <a:r>
              <a:rPr lang="en-US" sz="1800"/>
              <a:t>H</a:t>
            </a:r>
            <a:r>
              <a:rPr lang="en-US" sz="1800" baseline="-25000"/>
              <a:t>0</a:t>
            </a:r>
            <a:r>
              <a:rPr lang="en-US" sz="1800"/>
              <a:t> tension</a:t>
            </a:r>
            <a:endParaRPr lang="en-US" sz="1800"/>
          </a:p>
        </p:txBody>
      </p:sp>
    </p:spTree>
  </p:cSld>
  <p:clrMapOvr>
    <a:masterClrMapping/>
  </p:clrMapOvr>
  <p:transition spd="med">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標題 1"/>
          <p:cNvSpPr>
            <a:spLocks noGrp="1"/>
          </p:cNvSpPr>
          <p:nvPr>
            <p:ph type="title"/>
          </p:nvPr>
        </p:nvSpPr>
        <p:spPr>
          <a:xfrm>
            <a:off x="790893" y="223838"/>
            <a:ext cx="8251825" cy="473075"/>
          </a:xfrm>
        </p:spPr>
        <p:txBody>
          <a:bodyPr vert="horz" wrap="square" lIns="91440" tIns="45720" rIns="91440" bIns="45720" anchor="b" anchorCtr="0"/>
          <a:lstStyle/>
          <a:p>
            <a:r>
              <a:rPr lang="en-US" altLang="zh-TW" sz="2800"/>
              <a:t>What  Anomalies tell us?</a:t>
            </a:r>
            <a:endParaRPr lang="zh-TW" altLang="en-US" sz="2800"/>
          </a:p>
        </p:txBody>
      </p:sp>
      <p:sp>
        <p:nvSpPr>
          <p:cNvPr id="143362" name="內容版面配置區 2"/>
          <p:cNvSpPr>
            <a:spLocks noGrp="1"/>
          </p:cNvSpPr>
          <p:nvPr>
            <p:ph idx="1"/>
          </p:nvPr>
        </p:nvSpPr>
        <p:spPr>
          <a:xfrm>
            <a:off x="381635" y="3619500"/>
            <a:ext cx="9288780" cy="2705100"/>
          </a:xfrm>
        </p:spPr>
        <p:txBody>
          <a:bodyPr vert="horz" wrap="square" lIns="91440" tIns="45720" rIns="91440" bIns="45720" anchor="t" anchorCtr="0"/>
          <a:lstStyle/>
          <a:p>
            <a:pPr marL="0" indent="0">
              <a:buNone/>
            </a:pPr>
            <a:r>
              <a:rPr lang="en-US" altLang="zh-TW" sz="2000"/>
              <a:t>B decays and muon g-2 that are different from SM predictions and therefore not satisfactory.</a:t>
            </a:r>
            <a:endParaRPr lang="en-US" altLang="zh-TW" sz="2000"/>
          </a:p>
          <a:p>
            <a:pPr marL="0" indent="0">
              <a:buNone/>
            </a:pPr>
            <a:endParaRPr lang="en-US" altLang="zh-TW" sz="2000"/>
          </a:p>
          <a:p>
            <a:pPr marL="0" indent="0">
              <a:buNone/>
            </a:pPr>
            <a:r>
              <a:rPr lang="en-US" altLang="zh-TW" sz="2000"/>
              <a:t>These anomalies might be some hints of something more that just SM.</a:t>
            </a:r>
            <a:endParaRPr lang="en-US" altLang="zh-TW" sz="2000"/>
          </a:p>
          <a:p>
            <a:pPr marL="0" indent="0">
              <a:buNone/>
            </a:pPr>
            <a:endParaRPr lang="en-US" altLang="zh-TW" sz="2000"/>
          </a:p>
          <a:p>
            <a:pPr marL="0" indent="0">
              <a:buNone/>
            </a:pPr>
            <a:r>
              <a:rPr lang="en-US" altLang="zh-TW" sz="2000"/>
              <a:t>Will these anomalies stand with time??? More Data!!!</a:t>
            </a:r>
            <a:endParaRPr lang="en-US" altLang="zh-TW" sz="2000"/>
          </a:p>
          <a:p>
            <a:pPr marL="0" indent="0">
              <a:buNone/>
            </a:pPr>
            <a:r>
              <a:rPr lang="en-US" altLang="zh-TW" sz="2000"/>
              <a:t>Nothing much since 3*250 from LHC! searched for susy, new higgs, new heavy particles null results! but at intensity fromtier, new hadrons discoveried...</a:t>
            </a:r>
            <a:endParaRPr lang="en-US" altLang="zh-TW" sz="2000"/>
          </a:p>
        </p:txBody>
      </p:sp>
      <p:sp>
        <p:nvSpPr>
          <p:cNvPr id="143363" name="日期版面配置區 3"/>
          <p:cNvSpPr txBox="1">
            <a:spLocks noGrp="1"/>
          </p:cNvSpPr>
          <p:nvPr>
            <p:ph type="dt" sz="half" idx="10"/>
          </p:nvPr>
        </p:nvSpPr>
        <p:spPr/>
        <p:txBody>
          <a:bodyPr anchor="b" anchorCtr="0"/>
          <a:lstStyle/>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143364" name="投影片編號版面配置區 4"/>
          <p:cNvSpPr txBox="1">
            <a:spLocks noGrp="1"/>
          </p:cNvSpPr>
          <p:nvPr>
            <p:ph type="sldNum" sz="quarter" idx="12"/>
          </p:nvPr>
        </p:nvSpPr>
        <p:spPr/>
        <p:txBody>
          <a:bodyPr anchor="b" anchorCtr="0"/>
          <a:lstStyle/>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pic>
        <p:nvPicPr>
          <p:cNvPr id="143365" name="圖片 5"/>
          <p:cNvPicPr>
            <a:picLocks noChangeAspect="1"/>
          </p:cNvPicPr>
          <p:nvPr/>
        </p:nvPicPr>
        <p:blipFill>
          <a:blip r:embed="rId1"/>
          <a:stretch>
            <a:fillRect/>
          </a:stretch>
        </p:blipFill>
        <p:spPr>
          <a:xfrm>
            <a:off x="292100" y="1056005"/>
            <a:ext cx="9613900" cy="2705100"/>
          </a:xfrm>
          <a:prstGeom prst="rect">
            <a:avLst/>
          </a:prstGeom>
          <a:noFill/>
          <a:ln w="9525">
            <a:noFill/>
          </a:ln>
        </p:spPr>
      </p:pic>
      <p:sp>
        <p:nvSpPr>
          <p:cNvPr id="2" name="矩形 1"/>
          <p:cNvSpPr/>
          <p:nvPr/>
        </p:nvSpPr>
        <p:spPr>
          <a:xfrm>
            <a:off x="2811463" y="1260475"/>
            <a:ext cx="4429125" cy="585788"/>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en-US" altLang="zh-TW" sz="2400" b="0" i="0" u="none" strike="noStrike" kern="1200" cap="none" spc="0" normalizeH="0" baseline="0" noProof="0" dirty="0">
                <a:ln>
                  <a:noFill/>
                </a:ln>
                <a:solidFill>
                  <a:schemeClr val="tx2"/>
                </a:solidFill>
                <a:effectLst/>
                <a:uLnTx/>
                <a:uFillTx/>
                <a:latin typeface="Symbol" pitchFamily="1" charset="2"/>
                <a:ea typeface="MS PGothic" pitchFamily="34" charset="-128"/>
                <a:cs typeface="+mn-cs"/>
              </a:rPr>
              <a:t>– </a:t>
            </a:r>
            <a:r>
              <a:rPr kumimoji="1" lang="en-US" altLang="zh-TW" sz="3200" b="0" i="0" u="none" strike="noStrike" kern="1200" cap="none" spc="0" normalizeH="0" baseline="0" noProof="0" dirty="0">
                <a:ln>
                  <a:noFill/>
                </a:ln>
                <a:solidFill>
                  <a:schemeClr val="tx2"/>
                </a:solidFill>
                <a:effectLst/>
                <a:uLnTx/>
                <a:uFillTx/>
                <a:latin typeface="+mj-lt"/>
                <a:ea typeface="MS PGothic" pitchFamily="34" charset="-128"/>
                <a:cs typeface="+mn-cs"/>
              </a:rPr>
              <a:t>Cambridge Dictionary</a:t>
            </a:r>
            <a:endParaRPr kumimoji="0" lang="zh-TW" altLang="en-US" sz="3200" b="0" i="0" u="none" strike="noStrike" kern="1200" cap="none" spc="0" normalizeH="0" baseline="0" noProof="0" dirty="0">
              <a:ln>
                <a:noFill/>
              </a:ln>
              <a:solidFill>
                <a:schemeClr val="tx2"/>
              </a:solidFill>
              <a:effectLst/>
              <a:uLnTx/>
              <a:uFillTx/>
              <a:latin typeface="+mj-lt"/>
              <a:ea typeface="MS PGothic" pitchFamily="34" charset="-128"/>
              <a:cs typeface="+mn-cs"/>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a:xfrm>
            <a:off x="520065" y="4221480"/>
            <a:ext cx="8866505" cy="2636520"/>
          </a:xfrm>
        </p:spPr>
        <p:txBody>
          <a:bodyPr>
            <a:normAutofit fontScale="95000" lnSpcReduction="10000"/>
          </a:bodyPr>
          <a:lstStyle/>
          <a:p>
            <a:pPr marL="0" indent="0">
              <a:buNone/>
            </a:pPr>
            <a:r>
              <a:rPr kumimoji="1" lang="en-US" altLang="zh-TW" dirty="0">
                <a:solidFill>
                  <a:srgbClr val="0070C0"/>
                </a:solidFill>
              </a:rPr>
              <a:t>      </a:t>
            </a:r>
            <a:r>
              <a:rPr kumimoji="1" lang="en-US" altLang="zh-TW" sz="1685" dirty="0">
                <a:solidFill>
                  <a:srgbClr val="0070C0"/>
                </a:solidFill>
              </a:rPr>
              <a:t>Shu Li, Chen Zhou, MX He, ZH Jia, BT Guo, JH Guo, RD Fang, YX He at this workshop</a:t>
            </a:r>
            <a:endParaRPr kumimoji="1" lang="en-US" altLang="zh-TW" sz="1685" dirty="0">
              <a:solidFill>
                <a:srgbClr val="0070C0"/>
              </a:solidFill>
            </a:endParaRPr>
          </a:p>
          <a:p>
            <a:pPr marL="0" indent="0">
              <a:buNone/>
            </a:pPr>
            <a:r>
              <a:rPr kumimoji="1" lang="en-US" altLang="zh-TW" sz="840" dirty="0">
                <a:solidFill>
                  <a:srgbClr val="0070C0"/>
                </a:solidFill>
              </a:rPr>
              <a:t> </a:t>
            </a:r>
            <a:endParaRPr kumimoji="1" lang="en-US" altLang="zh-TW" dirty="0">
              <a:solidFill>
                <a:srgbClr val="0070C0"/>
              </a:solidFill>
            </a:endParaRPr>
          </a:p>
          <a:p>
            <a:pPr marL="0" indent="0">
              <a:buNone/>
            </a:pPr>
            <a:r>
              <a:rPr kumimoji="1" lang="en-US" altLang="zh-TW" dirty="0">
                <a:solidFill>
                  <a:srgbClr val="0070C0"/>
                </a:solidFill>
              </a:rPr>
              <a:t>Unfortunately</a:t>
            </a:r>
            <a:r>
              <a:rPr kumimoji="1" lang="en-US" altLang="zh-TW">
                <a:solidFill>
                  <a:srgbClr val="0070C0"/>
                </a:solidFill>
              </a:rPr>
              <a:t>, no big </a:t>
            </a:r>
            <a:r>
              <a:rPr kumimoji="1" lang="en-US" altLang="zh-TW" dirty="0">
                <a:solidFill>
                  <a:srgbClr val="0070C0"/>
                </a:solidFill>
              </a:rPr>
              <a:t>news of anomalous events since 3*250 =750 GeV. </a:t>
            </a:r>
            <a:endParaRPr kumimoji="1" lang="en-US" altLang="zh-TW" dirty="0">
              <a:solidFill>
                <a:srgbClr val="0070C0"/>
              </a:solidFill>
            </a:endParaRPr>
          </a:p>
          <a:p>
            <a:pPr marL="0" indent="0">
              <a:buNone/>
            </a:pPr>
            <a:r>
              <a:rPr kumimoji="1" lang="en-US" altLang="zh-TW" dirty="0"/>
              <a:t>Energy frontier: </a:t>
            </a:r>
            <a:endParaRPr kumimoji="1" lang="en-US" altLang="zh-TW" dirty="0"/>
          </a:p>
          <a:p>
            <a:pPr marL="0" indent="0">
              <a:buNone/>
            </a:pPr>
            <a:r>
              <a:rPr kumimoji="1" lang="en-US" altLang="zh-TW" dirty="0"/>
              <a:t>Real production of new particles, HLHC, FCC, SPPC -&gt; 100 </a:t>
            </a:r>
            <a:r>
              <a:rPr kumimoji="1" lang="en-US" altLang="zh-TW" dirty="0" err="1"/>
              <a:t>TeV</a:t>
            </a:r>
            <a:r>
              <a:rPr kumimoji="1" lang="en-US" altLang="zh-TW" dirty="0"/>
              <a:t> future colliders</a:t>
            </a:r>
            <a:endParaRPr kumimoji="1" lang="en-US" altLang="zh-TW" dirty="0"/>
          </a:p>
          <a:p>
            <a:pPr marL="0" indent="0">
              <a:buNone/>
            </a:pPr>
            <a:r>
              <a:rPr kumimoji="1" lang="en-US" altLang="zh-TW" dirty="0">
                <a:solidFill>
                  <a:srgbClr val="C00000"/>
                </a:solidFill>
              </a:rPr>
              <a:t>Intensity frontier</a:t>
            </a:r>
            <a:endParaRPr kumimoji="1" lang="en-US" altLang="zh-TW" dirty="0">
              <a:solidFill>
                <a:srgbClr val="C00000"/>
              </a:solidFill>
            </a:endParaRPr>
          </a:p>
          <a:p>
            <a:pPr marL="0" indent="0">
              <a:buNone/>
            </a:pPr>
            <a:r>
              <a:rPr kumimoji="1" lang="en-US" altLang="zh-TW" dirty="0">
                <a:solidFill>
                  <a:srgbClr val="C00000"/>
                </a:solidFill>
              </a:rPr>
              <a:t>Even at low energies, with high intensity, can probe virtual heavy particle effects and new interactions from rare decays.  BESIII, LHCB, BELLEII,...STCF…</a:t>
            </a:r>
            <a:endParaRPr kumimoji="1" lang="zh-TW" altLang="en-US" dirty="0">
              <a:solidFill>
                <a:srgbClr val="C00000"/>
              </a:solidFill>
            </a:endParaRPr>
          </a:p>
        </p:txBody>
      </p:sp>
      <p:sp>
        <p:nvSpPr>
          <p:cNvPr id="3" name="標題 2"/>
          <p:cNvSpPr>
            <a:spLocks noGrp="1"/>
          </p:cNvSpPr>
          <p:nvPr>
            <p:ph type="title"/>
          </p:nvPr>
        </p:nvSpPr>
        <p:spPr>
          <a:xfrm>
            <a:off x="779620" y="71234"/>
            <a:ext cx="8372163" cy="576000"/>
          </a:xfrm>
        </p:spPr>
        <p:txBody>
          <a:bodyPr>
            <a:normAutofit/>
          </a:bodyPr>
          <a:lstStyle/>
          <a:p>
            <a:r>
              <a:rPr kumimoji="1" lang="en-US" altLang="zh-TW" sz="2400" b="0" dirty="0">
                <a:solidFill>
                  <a:schemeClr val="tx1"/>
                </a:solidFill>
              </a:rPr>
              <a:t>New particle searches</a:t>
            </a:r>
            <a:endParaRPr kumimoji="1" lang="en-US" altLang="zh-TW" sz="2400" b="0" dirty="0">
              <a:solidFill>
                <a:schemeClr val="tx1"/>
              </a:solidFill>
            </a:endParaRPr>
          </a:p>
        </p:txBody>
      </p:sp>
      <p:pic>
        <p:nvPicPr>
          <p:cNvPr id="5" name="圖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93230" y="1683731"/>
            <a:ext cx="3638070" cy="2636098"/>
          </a:xfrm>
          <a:prstGeom prst="rect">
            <a:avLst/>
          </a:prstGeom>
        </p:spPr>
      </p:pic>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720" y="1237262"/>
            <a:ext cx="4378300" cy="3023923"/>
          </a:xfrm>
          <a:prstGeom prst="rect">
            <a:avLst/>
          </a:prstGeom>
        </p:spPr>
      </p:pic>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12" y="1255564"/>
            <a:ext cx="3949906" cy="3006256"/>
          </a:xfrm>
          <a:prstGeom prst="rect">
            <a:avLst/>
          </a:prstGeom>
        </p:spPr>
      </p:pic>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00735" y="355600"/>
            <a:ext cx="9904730" cy="1290320"/>
          </a:xfrm>
        </p:spPr>
        <p:txBody>
          <a:bodyPr/>
          <a:p>
            <a:r>
              <a:rPr lang="en-US" sz="3200"/>
              <a:t>TeV Physics</a:t>
            </a:r>
            <a:r>
              <a:rPr lang="en-US" sz="2800"/>
              <a:t> </a:t>
            </a:r>
            <a:br>
              <a:rPr lang="en-US" sz="2800"/>
            </a:br>
            <a:br>
              <a:rPr lang="en-US" sz="2800"/>
            </a:br>
            <a:r>
              <a:rPr lang="en-US" sz="2800"/>
              <a:t>- a frontier of partricle and particle astrophysics</a:t>
            </a:r>
            <a:endParaRPr lang="en-US" sz="2800"/>
          </a:p>
        </p:txBody>
      </p:sp>
      <p:sp>
        <p:nvSpPr>
          <p:cNvPr id="3" name="Content Placeholder 2"/>
          <p:cNvSpPr>
            <a:spLocks noGrp="1"/>
          </p:cNvSpPr>
          <p:nvPr>
            <p:ph idx="1"/>
          </p:nvPr>
        </p:nvSpPr>
        <p:spPr>
          <a:xfrm>
            <a:off x="706755" y="2268220"/>
            <a:ext cx="9000490" cy="3891280"/>
          </a:xfrm>
        </p:spPr>
        <p:txBody>
          <a:bodyPr/>
          <a:p>
            <a:pPr marL="0" indent="0">
              <a:buNone/>
            </a:pPr>
            <a:r>
              <a:rPr lang="en-US" sz="2800"/>
              <a:t>Congratualtions to the organizers of this workshop!</a:t>
            </a:r>
            <a:endParaRPr lang="en-US" sz="2800"/>
          </a:p>
          <a:p>
            <a:pPr marL="0" indent="0">
              <a:buNone/>
            </a:pPr>
            <a:endParaRPr lang="en-US" sz="2800"/>
          </a:p>
          <a:p>
            <a:pPr marL="0" indent="0">
              <a:buNone/>
            </a:pPr>
            <a:r>
              <a:rPr lang="en-US" sz="2800"/>
              <a:t>Even at the pademic altert, the workshop is successfully help having total 48 talks presented!</a:t>
            </a:r>
            <a:endParaRPr lang="en-US" sz="2800"/>
          </a:p>
          <a:p>
            <a:pPr marL="0" indent="0">
              <a:buNone/>
            </a:pPr>
            <a:endParaRPr lang="en-US" sz="2800"/>
          </a:p>
          <a:p>
            <a:pPr marL="0" indent="0">
              <a:buNone/>
            </a:pPr>
            <a:r>
              <a:rPr lang="en-US" sz="2800"/>
              <a:t>Topics covring from  energy, intensity, and cosmo-asptophysics frontiers in both theory and experiment.</a:t>
            </a:r>
            <a:endParaRPr lang="en-US" sz="2800"/>
          </a:p>
          <a:p>
            <a:pPr marL="0" indent="0">
              <a:buNone/>
            </a:pPr>
            <a:endParaRPr lang="en-US" sz="2800"/>
          </a:p>
          <a:p>
            <a:pPr marL="0" indent="0">
              <a:buNone/>
            </a:pPr>
            <a:endParaRPr lang="en-US" sz="280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20650" y="484505"/>
            <a:ext cx="9522460" cy="2945130"/>
          </a:xfrm>
        </p:spPr>
        <p:txBody>
          <a:bodyPr/>
          <a:p>
            <a:r>
              <a:rPr lang="en-US" sz="2800"/>
              <a:t>Search for Dark Photon</a:t>
            </a:r>
            <a:br>
              <a:rPr lang="en-US" sz="2800"/>
            </a:br>
            <a:r>
              <a:rPr lang="en-US" sz="1800"/>
              <a:t>Shu Li for Atlas, Inada Tomohiro for Faser, Bin Yan, S</a:t>
            </a:r>
            <a:r>
              <a:rPr lang="en-US" sz="1800"/>
              <a:t>L Ge, XL Chen at this workshop</a:t>
            </a:r>
            <a:br>
              <a:rPr lang="en-US" sz="1800"/>
            </a:br>
            <a:br>
              <a:rPr lang="en-US" sz="1800"/>
            </a:br>
            <a:r>
              <a:rPr lang="en-US" sz="1800"/>
              <a:t>                                                      Besides collider related search, like BES, Faser, LHC... </a:t>
            </a:r>
            <a:br>
              <a:rPr lang="en-US" sz="1800"/>
            </a:br>
            <a:r>
              <a:rPr lang="en-US" sz="1800"/>
              <a:t>                                                      Our fast, </a:t>
            </a:r>
            <a:r>
              <a:rPr lang="zh-CN" altLang="en-US" sz="1800"/>
              <a:t>鸿蒙</a:t>
            </a:r>
            <a:r>
              <a:rPr lang="en-US" sz="1800"/>
              <a:t> too</a:t>
            </a:r>
            <a:br>
              <a:rPr lang="en-US" sz="1800"/>
            </a:br>
            <a:br>
              <a:rPr lang="en-US" sz="1800"/>
            </a:br>
            <a:br>
              <a:rPr lang="en-US" sz="1800"/>
            </a:br>
            <a:br>
              <a:rPr lang="en-US" sz="1800"/>
            </a:br>
            <a:br>
              <a:rPr lang="en-US" sz="2800"/>
            </a:br>
            <a:r>
              <a:rPr lang="en-US" sz="2800"/>
              <a:t>A new program in China</a:t>
            </a:r>
            <a:endParaRPr lang="en-US" sz="280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pic>
        <p:nvPicPr>
          <p:cNvPr id="5" name="Content Placeholder 4"/>
          <p:cNvPicPr>
            <a:picLocks noChangeAspect="1"/>
          </p:cNvPicPr>
          <p:nvPr>
            <p:ph idx="1"/>
          </p:nvPr>
        </p:nvPicPr>
        <p:blipFill>
          <a:blip r:embed="rId1"/>
          <a:stretch>
            <a:fillRect/>
          </a:stretch>
        </p:blipFill>
        <p:spPr>
          <a:xfrm>
            <a:off x="120650" y="3001010"/>
            <a:ext cx="5105400" cy="3463290"/>
          </a:xfrm>
          <a:prstGeom prst="rect">
            <a:avLst/>
          </a:prstGeom>
        </p:spPr>
      </p:pic>
      <p:pic>
        <p:nvPicPr>
          <p:cNvPr id="3" name="Picture 2"/>
          <p:cNvPicPr>
            <a:picLocks noChangeAspect="1"/>
          </p:cNvPicPr>
          <p:nvPr/>
        </p:nvPicPr>
        <p:blipFill>
          <a:blip r:embed="rId2"/>
          <a:stretch>
            <a:fillRect/>
          </a:stretch>
        </p:blipFill>
        <p:spPr>
          <a:xfrm>
            <a:off x="990600" y="1038225"/>
            <a:ext cx="2649855" cy="1962785"/>
          </a:xfrm>
          <a:prstGeom prst="rect">
            <a:avLst/>
          </a:prstGeom>
        </p:spPr>
      </p:pic>
      <p:pic>
        <p:nvPicPr>
          <p:cNvPr id="6" name="Picture 5"/>
          <p:cNvPicPr>
            <a:picLocks noChangeAspect="1"/>
          </p:cNvPicPr>
          <p:nvPr/>
        </p:nvPicPr>
        <p:blipFill>
          <a:blip r:embed="rId3"/>
          <a:stretch>
            <a:fillRect/>
          </a:stretch>
        </p:blipFill>
        <p:spPr>
          <a:xfrm>
            <a:off x="7395845" y="1557655"/>
            <a:ext cx="2314575" cy="1431290"/>
          </a:xfrm>
          <a:prstGeom prst="rect">
            <a:avLst/>
          </a:prstGeom>
        </p:spPr>
      </p:pic>
      <p:pic>
        <p:nvPicPr>
          <p:cNvPr id="7" name="Picture 6"/>
          <p:cNvPicPr>
            <a:picLocks noChangeAspect="1"/>
          </p:cNvPicPr>
          <p:nvPr/>
        </p:nvPicPr>
        <p:blipFill>
          <a:blip r:embed="rId4"/>
          <a:stretch>
            <a:fillRect/>
          </a:stretch>
        </p:blipFill>
        <p:spPr>
          <a:xfrm>
            <a:off x="5134610" y="3161030"/>
            <a:ext cx="2532380" cy="1430655"/>
          </a:xfrm>
          <a:prstGeom prst="rect">
            <a:avLst/>
          </a:prstGeom>
        </p:spPr>
      </p:pic>
      <p:pic>
        <p:nvPicPr>
          <p:cNvPr id="8" name="Picture 7"/>
          <p:cNvPicPr>
            <a:picLocks noChangeAspect="1"/>
          </p:cNvPicPr>
          <p:nvPr/>
        </p:nvPicPr>
        <p:blipFill>
          <a:blip r:embed="rId5"/>
          <a:stretch>
            <a:fillRect/>
          </a:stretch>
        </p:blipFill>
        <p:spPr>
          <a:xfrm>
            <a:off x="5561330" y="1715135"/>
            <a:ext cx="1745615" cy="1358265"/>
          </a:xfrm>
          <a:prstGeom prst="rect">
            <a:avLst/>
          </a:prstGeom>
        </p:spPr>
      </p:pic>
      <p:pic>
        <p:nvPicPr>
          <p:cNvPr id="9" name="Picture 8"/>
          <p:cNvPicPr>
            <a:picLocks noChangeAspect="1"/>
          </p:cNvPicPr>
          <p:nvPr/>
        </p:nvPicPr>
        <p:blipFill>
          <a:blip r:embed="rId6"/>
          <a:stretch>
            <a:fillRect/>
          </a:stretch>
        </p:blipFill>
        <p:spPr>
          <a:xfrm>
            <a:off x="5561330" y="4744085"/>
            <a:ext cx="4081780" cy="1656715"/>
          </a:xfrm>
          <a:prstGeom prst="rect">
            <a:avLst/>
          </a:prstGeom>
        </p:spPr>
      </p:pic>
      <p:pic>
        <p:nvPicPr>
          <p:cNvPr id="10" name="Picture 9"/>
          <p:cNvPicPr>
            <a:picLocks noChangeAspect="1"/>
          </p:cNvPicPr>
          <p:nvPr/>
        </p:nvPicPr>
        <p:blipFill>
          <a:blip r:embed="rId7"/>
          <a:stretch>
            <a:fillRect/>
          </a:stretch>
        </p:blipFill>
        <p:spPr>
          <a:xfrm>
            <a:off x="7666990" y="3157855"/>
            <a:ext cx="2043430" cy="1358900"/>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a:xfrm>
            <a:off x="782320" y="117475"/>
            <a:ext cx="9069705" cy="575945"/>
          </a:xfrm>
        </p:spPr>
        <p:txBody>
          <a:bodyPr/>
          <a:p>
            <a:r>
              <a:rPr lang="en-US" sz="2800" b="0">
                <a:solidFill>
                  <a:schemeClr val="tx1"/>
                </a:solidFill>
              </a:rPr>
              <a:t>Dark matter detection all have null results</a:t>
            </a:r>
            <a:endParaRPr lang="en-US" sz="2800" b="0">
              <a:solidFill>
                <a:schemeClr val="tx1"/>
              </a:solidFill>
            </a:endParaRPr>
          </a:p>
        </p:txBody>
      </p:sp>
      <p:pic>
        <p:nvPicPr>
          <p:cNvPr id="4" name="Picture 3" descr="271667203887_.pic_hd"/>
          <p:cNvPicPr>
            <a:picLocks noChangeAspect="1"/>
          </p:cNvPicPr>
          <p:nvPr/>
        </p:nvPicPr>
        <p:blipFill>
          <a:blip r:embed="rId1"/>
          <a:stretch>
            <a:fillRect/>
          </a:stretch>
        </p:blipFill>
        <p:spPr>
          <a:xfrm>
            <a:off x="7153275" y="854075"/>
            <a:ext cx="2473325" cy="1919605"/>
          </a:xfrm>
          <a:prstGeom prst="rect">
            <a:avLst/>
          </a:prstGeom>
        </p:spPr>
      </p:pic>
      <p:pic>
        <p:nvPicPr>
          <p:cNvPr id="5" name="Picture 4"/>
          <p:cNvPicPr>
            <a:picLocks noChangeAspect="1"/>
          </p:cNvPicPr>
          <p:nvPr/>
        </p:nvPicPr>
        <p:blipFill>
          <a:blip r:embed="rId2"/>
          <a:stretch>
            <a:fillRect/>
          </a:stretch>
        </p:blipFill>
        <p:spPr>
          <a:xfrm>
            <a:off x="182880" y="739140"/>
            <a:ext cx="2735580" cy="2089150"/>
          </a:xfrm>
          <a:prstGeom prst="rect">
            <a:avLst/>
          </a:prstGeom>
        </p:spPr>
      </p:pic>
      <p:sp>
        <p:nvSpPr>
          <p:cNvPr id="12" name="object 12"/>
          <p:cNvSpPr/>
          <p:nvPr/>
        </p:nvSpPr>
        <p:spPr>
          <a:xfrm>
            <a:off x="7227570" y="2845435"/>
            <a:ext cx="2362200" cy="1951990"/>
          </a:xfrm>
          <a:prstGeom prst="rect">
            <a:avLst/>
          </a:prstGeom>
          <a:blipFill>
            <a:blip r:embed="rId3" cstate="print"/>
            <a:stretch>
              <a:fillRect/>
            </a:stretch>
          </a:blipFill>
        </p:spPr>
        <p:txBody>
          <a:bodyPr wrap="square" lIns="0" tIns="0" rIns="0" bIns="0" rtlCol="0"/>
          <a:p/>
        </p:txBody>
      </p:sp>
      <p:sp>
        <p:nvSpPr>
          <p:cNvPr id="10" name="object 10"/>
          <p:cNvSpPr/>
          <p:nvPr/>
        </p:nvSpPr>
        <p:spPr>
          <a:xfrm>
            <a:off x="2918460" y="2891790"/>
            <a:ext cx="1664335" cy="1634490"/>
          </a:xfrm>
          <a:prstGeom prst="rect">
            <a:avLst/>
          </a:prstGeom>
          <a:blipFill>
            <a:blip r:embed="rId4" cstate="print"/>
            <a:stretch>
              <a:fillRect/>
            </a:stretch>
          </a:blipFill>
        </p:spPr>
        <p:txBody>
          <a:bodyPr wrap="square" lIns="0" tIns="0" rIns="0" bIns="0" rtlCol="0"/>
          <a:p>
            <a:endParaRPr sz="1800"/>
          </a:p>
        </p:txBody>
      </p:sp>
      <p:pic>
        <p:nvPicPr>
          <p:cNvPr id="7" name="Picture 6"/>
          <p:cNvPicPr>
            <a:picLocks noChangeAspect="1"/>
          </p:cNvPicPr>
          <p:nvPr/>
        </p:nvPicPr>
        <p:blipFill>
          <a:blip r:embed="rId5"/>
          <a:stretch>
            <a:fillRect/>
          </a:stretch>
        </p:blipFill>
        <p:spPr>
          <a:xfrm>
            <a:off x="195580" y="2873375"/>
            <a:ext cx="2155825" cy="1924050"/>
          </a:xfrm>
          <a:prstGeom prst="rect">
            <a:avLst/>
          </a:prstGeom>
        </p:spPr>
      </p:pic>
      <p:sp>
        <p:nvSpPr>
          <p:cNvPr id="8" name="Title 2"/>
          <p:cNvSpPr>
            <a:spLocks noGrp="1"/>
          </p:cNvSpPr>
          <p:nvPr/>
        </p:nvSpPr>
        <p:spPr>
          <a:xfrm>
            <a:off x="-635" y="6457315"/>
            <a:ext cx="9877425" cy="370840"/>
          </a:xfrm>
          <a:prstGeom prst="rect">
            <a:avLst/>
          </a:prstGeom>
          <a:noFill/>
          <a:ln w="9525">
            <a:noFill/>
          </a:ln>
        </p:spPr>
        <p:txBody>
          <a:bodyPr anchor="b" anchorCtr="0"/>
          <a:lstStyle>
            <a:lvl1pPr algn="l" rtl="0" eaLnBrk="0" fontAlgn="base" hangingPunct="0">
              <a:spcBef>
                <a:spcPct val="0"/>
              </a:spcBef>
              <a:spcAft>
                <a:spcPct val="0"/>
              </a:spcAft>
              <a:defRPr sz="3200" b="1">
                <a:solidFill>
                  <a:schemeClr val="accent1"/>
                </a:solidFill>
                <a:latin typeface="+mj-lt"/>
                <a:ea typeface="MS PGothic" pitchFamily="34" charset="-128"/>
                <a:cs typeface="MS PGothic" pitchFamily="34" charset="-128"/>
              </a:defRPr>
            </a:lvl1pPr>
            <a:lvl2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2pPr>
            <a:lvl3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3pPr>
            <a:lvl4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4pPr>
            <a:lvl5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5pPr>
            <a:lvl6pPr marL="457200" algn="l" rtl="0" fontAlgn="base">
              <a:spcBef>
                <a:spcPct val="0"/>
              </a:spcBef>
              <a:spcAft>
                <a:spcPct val="0"/>
              </a:spcAft>
              <a:defRPr sz="4400">
                <a:solidFill>
                  <a:schemeClr val="tx2"/>
                </a:solidFill>
                <a:latin typeface="Tahoma" panose="020B0604030504040204" pitchFamily="1" charset="0"/>
              </a:defRPr>
            </a:lvl6pPr>
            <a:lvl7pPr marL="914400" algn="l" rtl="0" fontAlgn="base">
              <a:spcBef>
                <a:spcPct val="0"/>
              </a:spcBef>
              <a:spcAft>
                <a:spcPct val="0"/>
              </a:spcAft>
              <a:defRPr sz="4400">
                <a:solidFill>
                  <a:schemeClr val="tx2"/>
                </a:solidFill>
                <a:latin typeface="Tahoma" panose="020B0604030504040204" pitchFamily="1" charset="0"/>
              </a:defRPr>
            </a:lvl7pPr>
            <a:lvl8pPr marL="1371600" algn="l" rtl="0" fontAlgn="base">
              <a:spcBef>
                <a:spcPct val="0"/>
              </a:spcBef>
              <a:spcAft>
                <a:spcPct val="0"/>
              </a:spcAft>
              <a:defRPr sz="4400">
                <a:solidFill>
                  <a:schemeClr val="tx2"/>
                </a:solidFill>
                <a:latin typeface="Tahoma" panose="020B0604030504040204" pitchFamily="1" charset="0"/>
              </a:defRPr>
            </a:lvl8pPr>
            <a:lvl9pPr marL="1828800" algn="l" rtl="0" fontAlgn="base">
              <a:spcBef>
                <a:spcPct val="0"/>
              </a:spcBef>
              <a:spcAft>
                <a:spcPct val="0"/>
              </a:spcAft>
              <a:defRPr sz="4400">
                <a:solidFill>
                  <a:schemeClr val="tx2"/>
                </a:solidFill>
                <a:latin typeface="Tahoma" panose="020B0604030504040204" pitchFamily="1" charset="0"/>
              </a:defRPr>
            </a:lvl9pPr>
          </a:lstStyle>
          <a:p>
            <a:r>
              <a:rPr lang="en-US" sz="1400" b="0">
                <a:solidFill>
                  <a:schemeClr val="tx2"/>
                </a:solidFill>
              </a:rPr>
              <a:t>Chen Zhou for CMS, Ning Zhou for PandaX, JJ Cao, Wei Cao, Kepan Xie, YG Lin, Shuailing Ge, Shafeng Ge at this workshop</a:t>
            </a:r>
            <a:endParaRPr lang="en-US" sz="1400" b="0">
              <a:solidFill>
                <a:schemeClr val="tx2"/>
              </a:solidFill>
            </a:endParaRPr>
          </a:p>
        </p:txBody>
      </p:sp>
      <p:pic>
        <p:nvPicPr>
          <p:cNvPr id="9" name="Picture 8"/>
          <p:cNvPicPr>
            <a:picLocks noChangeAspect="1"/>
          </p:cNvPicPr>
          <p:nvPr/>
        </p:nvPicPr>
        <p:blipFill>
          <a:blip r:embed="rId6"/>
          <a:stretch>
            <a:fillRect/>
          </a:stretch>
        </p:blipFill>
        <p:spPr>
          <a:xfrm>
            <a:off x="3230245" y="769620"/>
            <a:ext cx="3370580" cy="1927860"/>
          </a:xfrm>
          <a:prstGeom prst="rect">
            <a:avLst/>
          </a:prstGeom>
        </p:spPr>
      </p:pic>
      <p:sp>
        <p:nvSpPr>
          <p:cNvPr id="13" name="Content Placeholder 1"/>
          <p:cNvSpPr>
            <a:spLocks noGrp="1"/>
          </p:cNvSpPr>
          <p:nvPr/>
        </p:nvSpPr>
        <p:spPr>
          <a:xfrm>
            <a:off x="24130" y="5854065"/>
            <a:ext cx="9852660" cy="1952625"/>
          </a:xfrm>
          <a:prstGeom prst="rect">
            <a:avLst/>
          </a:prstGeom>
          <a:noFill/>
          <a:ln w="9525">
            <a:noFill/>
          </a:ln>
        </p:spPr>
        <p:txBody>
          <a:bodyPr>
            <a:normAutofit/>
          </a:bodyPr>
          <a:lstStyle>
            <a:lvl1pPr marL="342900" indent="-342900" algn="l" rtl="0" eaLnBrk="0" fontAlgn="base" hangingPunct="0">
              <a:spcBef>
                <a:spcPct val="20000"/>
              </a:spcBef>
              <a:spcAft>
                <a:spcPct val="0"/>
              </a:spcAft>
              <a:buClr>
                <a:schemeClr val="accent1"/>
              </a:buClr>
              <a:buSzPct val="60000"/>
              <a:buFont typeface="Wingdings" panose="05000000000000000000" pitchFamily="2" charset="2"/>
              <a:buChar char="n"/>
              <a:defRPr sz="20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accent1"/>
              </a:buClr>
              <a:buSzPct val="55000"/>
              <a:buFont typeface="Wingdings" panose="05000000000000000000" pitchFamily="2" charset="2"/>
              <a:buChar char="n"/>
              <a:defRPr sz="1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16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1"/>
              </a:buClr>
              <a:buSzPct val="55000"/>
              <a:buFont typeface="Wingdings" panose="05000000000000000000" pitchFamily="2" charset="2"/>
              <a:buChar char="n"/>
              <a:defRPr sz="14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indent="0" algn="just">
              <a:buNone/>
            </a:pPr>
            <a:r>
              <a:rPr lang="en-US" sz="1600">
                <a:solidFill>
                  <a:schemeClr val="tx2"/>
                </a:solidFill>
              </a:rPr>
              <a:t>Great progresses have been made in the Cosmo-astrophyscal frontier,  inlcluding Lhaaso detection of the highest cosmic gamma ray, the detection of  dark matter still have null results. New form of dark matter?</a:t>
            </a:r>
            <a:endParaRPr lang="en-US" sz="1600">
              <a:solidFill>
                <a:schemeClr val="tx2"/>
              </a:solidFill>
            </a:endParaRPr>
          </a:p>
        </p:txBody>
      </p:sp>
      <p:pic>
        <p:nvPicPr>
          <p:cNvPr id="2" name="Picture 1"/>
          <p:cNvPicPr>
            <a:picLocks noChangeAspect="1"/>
          </p:cNvPicPr>
          <p:nvPr/>
        </p:nvPicPr>
        <p:blipFill>
          <a:blip r:embed="rId7"/>
          <a:stretch>
            <a:fillRect/>
          </a:stretch>
        </p:blipFill>
        <p:spPr>
          <a:xfrm>
            <a:off x="7613650" y="4793615"/>
            <a:ext cx="2156460" cy="1028065"/>
          </a:xfrm>
          <a:prstGeom prst="rect">
            <a:avLst/>
          </a:prstGeom>
        </p:spPr>
      </p:pic>
      <p:pic>
        <p:nvPicPr>
          <p:cNvPr id="11" name="Picture 10"/>
          <p:cNvPicPr>
            <a:picLocks noChangeAspect="1"/>
          </p:cNvPicPr>
          <p:nvPr/>
        </p:nvPicPr>
        <p:blipFill>
          <a:blip r:embed="rId8"/>
          <a:stretch>
            <a:fillRect/>
          </a:stretch>
        </p:blipFill>
        <p:spPr>
          <a:xfrm>
            <a:off x="2397125" y="4742180"/>
            <a:ext cx="5082540" cy="1094105"/>
          </a:xfrm>
          <a:prstGeom prst="rect">
            <a:avLst/>
          </a:prstGeom>
        </p:spPr>
      </p:pic>
      <p:pic>
        <p:nvPicPr>
          <p:cNvPr id="6" name="Picture 5"/>
          <p:cNvPicPr>
            <a:picLocks noChangeAspect="1"/>
          </p:cNvPicPr>
          <p:nvPr/>
        </p:nvPicPr>
        <p:blipFill>
          <a:blip r:embed="rId9"/>
          <a:stretch>
            <a:fillRect/>
          </a:stretch>
        </p:blipFill>
        <p:spPr>
          <a:xfrm>
            <a:off x="107315" y="4761230"/>
            <a:ext cx="2155825" cy="1092835"/>
          </a:xfrm>
          <a:prstGeom prst="rect">
            <a:avLst/>
          </a:prstGeom>
        </p:spPr>
      </p:pic>
      <p:pic>
        <p:nvPicPr>
          <p:cNvPr id="14" name="Picture 13"/>
          <p:cNvPicPr>
            <a:picLocks noChangeAspect="1"/>
          </p:cNvPicPr>
          <p:nvPr/>
        </p:nvPicPr>
        <p:blipFill>
          <a:blip r:embed="rId10"/>
          <a:stretch>
            <a:fillRect/>
          </a:stretch>
        </p:blipFill>
        <p:spPr>
          <a:xfrm>
            <a:off x="4718050" y="3069590"/>
            <a:ext cx="2156460" cy="1299845"/>
          </a:xfrm>
          <a:prstGeom prst="rect">
            <a:avLst/>
          </a:prstGeom>
        </p:spPr>
      </p:pic>
    </p:spTree>
  </p:cSld>
  <p:clrMapOvr>
    <a:masterClrMapping/>
  </p:clrMapOvr>
  <p:transition spd="med">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366395" y="173355"/>
            <a:ext cx="9252585" cy="6325870"/>
          </a:xfrm>
        </p:spPr>
        <p:txBody>
          <a:bodyPr/>
          <a:p>
            <a:pPr marL="0" indent="0">
              <a:buNone/>
            </a:pPr>
            <a:r>
              <a:rPr lang="en-US" sz="2800">
                <a:latin typeface="Tahoma Regular" panose="020B0604030504040204" charset="0"/>
                <a:cs typeface="Tahoma Regular" panose="020B0604030504040204" charset="0"/>
              </a:rPr>
              <a:t>Search goes on</a:t>
            </a:r>
            <a:endParaRPr lang="en-US" sz="2800">
              <a:latin typeface="Tahoma Regular" panose="020B0604030504040204" charset="0"/>
              <a:cs typeface="Tahoma Regular" panose="020B0604030504040204" charset="0"/>
            </a:endParaRPr>
          </a:p>
          <a:p>
            <a:pPr marL="0" indent="0">
              <a:buNone/>
            </a:pPr>
            <a:endParaRPr lang="en-US" sz="2000">
              <a:latin typeface="Tahoma Regular" panose="020B0604030504040204" charset="0"/>
              <a:cs typeface="Tahoma Regular" panose="020B0604030504040204" charset="0"/>
            </a:endParaRPr>
          </a:p>
          <a:p>
            <a:pPr marL="0" indent="0">
              <a:buNone/>
            </a:pPr>
            <a:r>
              <a:rPr lang="en-US" sz="2000">
                <a:latin typeface="Tahoma Regular" panose="020B0604030504040204" charset="0"/>
                <a:cs typeface="Tahoma Regular" panose="020B0604030504040204" charset="0"/>
              </a:rPr>
              <a:t>Heavy new particles: SUSY, Extra Higgs, fermion and gauge bosons, Extra dimension, Dark photon, Dark matter...</a:t>
            </a:r>
            <a:endParaRPr lang="en-US" sz="2000">
              <a:latin typeface="Tahoma Regular" panose="020B0604030504040204" charset="0"/>
              <a:cs typeface="Tahoma Regular" panose="020B0604030504040204" charset="0"/>
            </a:endParaRPr>
          </a:p>
          <a:p>
            <a:pPr marL="0" indent="0">
              <a:buNone/>
            </a:pPr>
            <a:r>
              <a:rPr lang="en-US" sz="2000">
                <a:solidFill>
                  <a:schemeClr val="tx2"/>
                </a:solidFill>
                <a:latin typeface="Tahoma Regular" panose="020B0604030504040204" charset="0"/>
                <a:cs typeface="Tahoma Regular" panose="020B0604030504040204" charset="0"/>
              </a:rPr>
              <a:t>Light new particles: Axion, other goldstone particles or alike, Dark photon, Dark matter, other exotics...</a:t>
            </a:r>
            <a:endParaRPr lang="en-US" sz="2000">
              <a:latin typeface="Tahoma Regular" panose="020B0604030504040204" charset="0"/>
              <a:cs typeface="Tahoma Regular" panose="020B0604030504040204" charset="0"/>
            </a:endParaRPr>
          </a:p>
          <a:p>
            <a:pPr marL="0" indent="0">
              <a:buNone/>
            </a:pPr>
            <a:r>
              <a:rPr lang="en-US" sz="2000">
                <a:latin typeface="Tahoma Regular" panose="020B0604030504040204" charset="0"/>
                <a:cs typeface="Tahoma Regular" panose="020B0604030504040204" charset="0"/>
              </a:rPr>
              <a:t>New interactions: Modify SM models of particle and cosmological, fifth force...</a:t>
            </a:r>
            <a:endParaRPr lang="en-US" sz="2000">
              <a:latin typeface="Tahoma Regular" panose="020B0604030504040204" charset="0"/>
              <a:cs typeface="Tahoma Regular" panose="020B0604030504040204" charset="0"/>
            </a:endParaRPr>
          </a:p>
          <a:p>
            <a:pPr marL="0" indent="0">
              <a:buNone/>
            </a:pPr>
            <a:r>
              <a:rPr lang="en-US" sz="1000">
                <a:solidFill>
                  <a:srgbClr val="C00000"/>
                </a:solidFill>
                <a:latin typeface="Tahoma Regular" panose="020B0604030504040204" charset="0"/>
                <a:cs typeface="Tahoma Regular" panose="020B0604030504040204" charset="0"/>
              </a:rPr>
              <a:t> </a:t>
            </a:r>
            <a:endParaRPr lang="en-US" sz="2000">
              <a:solidFill>
                <a:srgbClr val="C00000"/>
              </a:solidFill>
              <a:latin typeface="Tahoma Regular" panose="020B0604030504040204" charset="0"/>
              <a:cs typeface="Tahoma Regular" panose="020B0604030504040204" charset="0"/>
            </a:endParaRPr>
          </a:p>
          <a:p>
            <a:pPr marL="0" indent="0">
              <a:buNone/>
            </a:pPr>
            <a:r>
              <a:rPr lang="en-US" sz="2000">
                <a:solidFill>
                  <a:srgbClr val="C00000"/>
                </a:solidFill>
                <a:latin typeface="Tahoma Regular" panose="020B0604030504040204" charset="0"/>
                <a:cs typeface="Tahoma Regular" panose="020B0604030504040204" charset="0"/>
              </a:rPr>
              <a:t>Need a comprehensive program both theoretical and experimental efforts!</a:t>
            </a:r>
            <a:endParaRPr lang="en-US" sz="2000">
              <a:latin typeface="Tahoma Regular" panose="020B0604030504040204" charset="0"/>
              <a:cs typeface="Tahoma Regular" panose="020B0604030504040204" charset="0"/>
            </a:endParaRPr>
          </a:p>
          <a:p>
            <a:pPr marL="0" indent="0">
              <a:buNone/>
            </a:pPr>
            <a:r>
              <a:rPr lang="en-US" sz="1000">
                <a:latin typeface="Tahoma Regular" panose="020B0604030504040204" charset="0"/>
                <a:cs typeface="Tahoma Regular" panose="020B0604030504040204" charset="0"/>
              </a:rPr>
              <a:t> </a:t>
            </a:r>
            <a:endParaRPr lang="en-US" sz="2000">
              <a:latin typeface="Tahoma Regular" panose="020B0604030504040204" charset="0"/>
              <a:cs typeface="Tahoma Regular" panose="020B0604030504040204" charset="0"/>
            </a:endParaRPr>
          </a:p>
          <a:p>
            <a:pPr marL="0" indent="0">
              <a:buNone/>
            </a:pPr>
            <a:r>
              <a:rPr lang="en-US" sz="2000">
                <a:latin typeface="Tahoma Regular" panose="020B0604030504040204" charset="0"/>
                <a:cs typeface="Tahoma Regular" panose="020B0604030504040204" charset="0"/>
              </a:rPr>
              <a:t>Theory: New ideas and identify possible </a:t>
            </a:r>
            <a:endParaRPr lang="en-US" sz="2000">
              <a:latin typeface="Tahoma Regular" panose="020B0604030504040204" charset="0"/>
              <a:cs typeface="Tahoma Regular" panose="020B0604030504040204" charset="0"/>
            </a:endParaRPr>
          </a:p>
          <a:p>
            <a:pPr marL="0" indent="0">
              <a:buNone/>
            </a:pPr>
            <a:r>
              <a:rPr lang="en-US" sz="2000">
                <a:latin typeface="Tahoma Regular" panose="020B0604030504040204" charset="0"/>
                <a:cs typeface="Tahoma Regular" panose="020B0604030504040204" charset="0"/>
              </a:rPr>
              <a:t>new processes to test SM and new physics</a:t>
            </a:r>
            <a:endParaRPr lang="en-US" sz="2000">
              <a:latin typeface="Tahoma Regular" panose="020B0604030504040204" charset="0"/>
              <a:cs typeface="Tahoma Regular" panose="020B0604030504040204" charset="0"/>
            </a:endParaRPr>
          </a:p>
          <a:p>
            <a:pPr marL="0" indent="0">
              <a:buNone/>
            </a:pPr>
            <a:r>
              <a:rPr lang="en-US" sz="2000">
                <a:latin typeface="Tahoma Regular" panose="020B0604030504040204" charset="0"/>
                <a:cs typeface="Tahoma Regular" panose="020B0604030504040204" charset="0"/>
              </a:rPr>
              <a:t>New type of dark matter, </a:t>
            </a:r>
            <a:r>
              <a:rPr lang="en-US" sz="2000">
                <a:latin typeface="Tahoma Regular" panose="020B0604030504040204" charset="0"/>
                <a:cs typeface="Tahoma Regular" panose="020B0604030504040204" charset="0"/>
                <a:sym typeface="+mn-ea"/>
              </a:rPr>
              <a:t>New methods, tools...</a:t>
            </a:r>
            <a:endParaRPr lang="zh-CN" altLang="en-US" sz="2000">
              <a:latin typeface="Tahoma Regular" panose="020B0604030504040204" charset="0"/>
              <a:cs typeface="Tahoma Regular" panose="020B0604030504040204" charset="0"/>
            </a:endParaRPr>
          </a:p>
          <a:p>
            <a:pPr marL="0" indent="0">
              <a:buNone/>
            </a:pPr>
            <a:r>
              <a:rPr lang="en-US" altLang="zh-CN" sz="1400">
                <a:solidFill>
                  <a:schemeClr val="tx2"/>
                </a:solidFill>
                <a:latin typeface="Tahoma Regular" panose="020B0604030504040204" charset="0"/>
                <a:cs typeface="Tahoma Regular" panose="020B0604030504040204" charset="0"/>
              </a:rPr>
              <a:t>JH Yu, </a:t>
            </a:r>
            <a:r>
              <a:rPr lang="en-US" sz="1400">
                <a:solidFill>
                  <a:schemeClr val="tx2"/>
                </a:solidFill>
                <a:latin typeface="Tahoma Regular" panose="020B0604030504040204" charset="0"/>
                <a:cs typeface="Tahoma Regular" panose="020B0604030504040204" charset="0"/>
              </a:rPr>
              <a:t>S Zhou, CC Han, J. Ren, ZT Lu, G Li, Y Zhou, KP Xie, Wei Su, YC Wu, Y Chen, ZH Qin, LG Bian, BQ Lu, HK Guo...</a:t>
            </a:r>
            <a:endParaRPr lang="en-US" sz="1600">
              <a:solidFill>
                <a:schemeClr val="tx2"/>
              </a:solidFill>
              <a:latin typeface="Tahoma Regular" panose="020B0604030504040204" charset="0"/>
              <a:cs typeface="Tahoma Regular" panose="020B0604030504040204" charset="0"/>
            </a:endParaRPr>
          </a:p>
          <a:p>
            <a:pPr marL="0" indent="0">
              <a:buNone/>
            </a:pPr>
            <a:r>
              <a:rPr lang="en-US" sz="800">
                <a:latin typeface="Tahoma Regular" panose="020B0604030504040204" charset="0"/>
                <a:cs typeface="Tahoma Regular" panose="020B0604030504040204" charset="0"/>
              </a:rPr>
              <a:t> </a:t>
            </a:r>
            <a:endParaRPr lang="en-US" sz="2000">
              <a:latin typeface="Tahoma Regular" panose="020B0604030504040204" charset="0"/>
              <a:cs typeface="Tahoma Regular" panose="020B0604030504040204" charset="0"/>
            </a:endParaRPr>
          </a:p>
          <a:p>
            <a:pPr marL="0" indent="0">
              <a:buNone/>
            </a:pPr>
            <a:r>
              <a:rPr lang="en-US" sz="2000">
                <a:solidFill>
                  <a:schemeClr val="tx2"/>
                </a:solidFill>
                <a:latin typeface="Tahoma Regular" panose="020B0604030504040204" charset="0"/>
                <a:cs typeface="Tahoma Regular" panose="020B0604030504040204" charset="0"/>
              </a:rPr>
              <a:t>Experiments: </a:t>
            </a:r>
            <a:r>
              <a:rPr lang="en-US" sz="1800">
                <a:solidFill>
                  <a:schemeClr val="tx2"/>
                </a:solidFill>
                <a:latin typeface="Tahoma Regular" panose="020B0604030504040204" charset="0"/>
                <a:cs typeface="Tahoma Regular" panose="020B0604030504040204" charset="0"/>
              </a:rPr>
              <a:t>Continue existing efforts (LHC, BELL, BES, PandaX, CEDEX,  XeononNT, Icecube and cosmic ray, neutrino factories...). New proposed colliders (CEPC, FCC, IHC, STCF, ...), Underground facilities ( HyperK, PaandaXnT, CEDEX upgrade, Darkside, neutrino factories, Axion, dark phton experiment (darkshine..)...)....</a:t>
            </a:r>
            <a:endParaRPr lang="en-US" sz="1800">
              <a:solidFill>
                <a:schemeClr val="tx2"/>
              </a:solidFill>
              <a:latin typeface="Tahoma Regular" panose="020B0604030504040204" charset="0"/>
              <a:cs typeface="Tahoma Regular" panose="020B0604030504040204" charset="0"/>
            </a:endParaRPr>
          </a:p>
          <a:p>
            <a:pPr marL="0" indent="0">
              <a:buNone/>
            </a:pPr>
            <a:r>
              <a:rPr lang="en-US" sz="2000">
                <a:solidFill>
                  <a:srgbClr val="C00000"/>
                </a:solidFill>
                <a:latin typeface="Tahoma Regular" panose="020B0604030504040204" charset="0"/>
                <a:cs typeface="Tahoma Regular" panose="020B0604030504040204" charset="0"/>
              </a:rPr>
              <a:t>A lot to do, but confusing stage, where will be land, landscape or swampland?</a:t>
            </a:r>
            <a:endParaRPr lang="en-US" sz="2000">
              <a:solidFill>
                <a:srgbClr val="C00000"/>
              </a:solidFill>
              <a:latin typeface="Tahoma Regular" panose="020B0604030504040204" charset="0"/>
              <a:cs typeface="Tahoma Regular" panose="020B0604030504040204" charset="0"/>
            </a:endParaRP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pic>
        <p:nvPicPr>
          <p:cNvPr id="5" name="Picture 4"/>
          <p:cNvPicPr>
            <a:picLocks noChangeAspect="1"/>
          </p:cNvPicPr>
          <p:nvPr/>
        </p:nvPicPr>
        <p:blipFill>
          <a:blip r:embed="rId1"/>
          <a:stretch>
            <a:fillRect/>
          </a:stretch>
        </p:blipFill>
        <p:spPr>
          <a:xfrm>
            <a:off x="5988685" y="3319145"/>
            <a:ext cx="3238500" cy="1176020"/>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40105" y="292100"/>
            <a:ext cx="8950960" cy="491490"/>
          </a:xfrm>
        </p:spPr>
        <p:txBody>
          <a:bodyPr/>
          <a:p>
            <a:r>
              <a:rPr lang="en-US" sz="2400">
                <a:sym typeface="+mn-ea"/>
              </a:rPr>
              <a:t>Exciting progresses have been reported coverying a wide range</a:t>
            </a:r>
            <a:endParaRPr lang="en-US" sz="2400"/>
          </a:p>
        </p:txBody>
      </p:sp>
      <p:sp>
        <p:nvSpPr>
          <p:cNvPr id="3" name="Content Placeholder 2"/>
          <p:cNvSpPr>
            <a:spLocks noGrp="1"/>
          </p:cNvSpPr>
          <p:nvPr>
            <p:ph idx="1"/>
          </p:nvPr>
        </p:nvSpPr>
        <p:spPr>
          <a:xfrm>
            <a:off x="0" y="1372235"/>
            <a:ext cx="5116830" cy="4952365"/>
          </a:xfrm>
        </p:spPr>
        <p:txBody>
          <a:bodyPr/>
          <a:p>
            <a:pPr marL="0" indent="0">
              <a:buNone/>
            </a:pPr>
            <a:r>
              <a:rPr lang="en-US" sz="1600">
                <a:solidFill>
                  <a:srgbClr val="000000"/>
                </a:solidFill>
                <a:latin typeface="Calibri" charset="-122"/>
                <a:sym typeface="+mn-ea"/>
              </a:rPr>
              <a:t>Recent highlights from ATLAS                            Shu Li</a:t>
            </a:r>
            <a:endParaRPr lang="en-US" sz="1600">
              <a:solidFill>
                <a:srgbClr val="000000"/>
              </a:solidFill>
              <a:latin typeface="Calibri" charset="-122"/>
              <a:sym typeface="+mn-ea"/>
            </a:endParaRPr>
          </a:p>
          <a:p>
            <a:pPr marL="0" indent="0">
              <a:buNone/>
            </a:pPr>
            <a:r>
              <a:rPr lang="en-US" sz="800">
                <a:solidFill>
                  <a:srgbClr val="000000"/>
                </a:solidFill>
                <a:latin typeface="Calibri" charset="-122"/>
                <a:sym typeface="+mn-ea"/>
              </a:rPr>
              <a:t> </a:t>
            </a:r>
            <a:endParaRPr lang="en-US" sz="1600">
              <a:solidFill>
                <a:srgbClr val="000000"/>
              </a:solidFill>
              <a:latin typeface="Calibri" charset="-122"/>
              <a:sym typeface="+mn-ea"/>
            </a:endParaRPr>
          </a:p>
          <a:p>
            <a:pPr marL="0" indent="0">
              <a:buNone/>
            </a:pPr>
            <a:r>
              <a:rPr lang="en-US" sz="1600">
                <a:solidFill>
                  <a:srgbClr val="000000"/>
                </a:solidFill>
                <a:latin typeface="Calibri" charset="-122"/>
                <a:sym typeface="+mn-ea"/>
              </a:rPr>
              <a:t>Recent highlights of the CMS experiment   Chen Zhou</a:t>
            </a:r>
            <a:endParaRPr lang="en-US" sz="1600">
              <a:solidFill>
                <a:srgbClr val="000000"/>
              </a:solidFill>
              <a:latin typeface="Calibri" charset="-122"/>
              <a:sym typeface="+mn-ea"/>
            </a:endParaRPr>
          </a:p>
          <a:p>
            <a:pPr marL="0" indent="0">
              <a:buNone/>
            </a:pPr>
            <a:r>
              <a:rPr lang="en-US" sz="800">
                <a:solidFill>
                  <a:srgbClr val="000000"/>
                </a:solidFill>
                <a:latin typeface="Calibri" charset="-122"/>
                <a:sym typeface="+mn-ea"/>
              </a:rPr>
              <a:t>`</a:t>
            </a:r>
            <a:endParaRPr lang="en-US" sz="1600">
              <a:solidFill>
                <a:srgbClr val="000000"/>
              </a:solidFill>
              <a:latin typeface="Calibri" charset="-122"/>
              <a:sym typeface="+mn-ea"/>
            </a:endParaRPr>
          </a:p>
          <a:p>
            <a:pPr marL="0" indent="0">
              <a:buNone/>
            </a:pPr>
            <a:r>
              <a:rPr lang="zh-CN" sz="1600">
                <a:solidFill>
                  <a:srgbClr val="000000"/>
                </a:solidFill>
                <a:latin typeface="Arial" panose="020B0604020202020204" pitchFamily="34" charset="0"/>
                <a:ea typeface="Calibri" charset="-122"/>
                <a:sym typeface="+mn-ea"/>
              </a:rPr>
              <a:t>LHCb实验上新物理的间接寻找</a:t>
            </a:r>
            <a:r>
              <a:rPr lang="en-US" altLang="zh-CN" sz="1600">
                <a:solidFill>
                  <a:srgbClr val="000000"/>
                </a:solidFill>
                <a:latin typeface="Arial" panose="020B0604020202020204" pitchFamily="34" charset="0"/>
                <a:ea typeface="Calibri" charset="-122"/>
                <a:sym typeface="+mn-ea"/>
              </a:rPr>
              <a:t>                          Jibo He</a:t>
            </a:r>
            <a:endParaRPr lang="en-US" altLang="zh-CN" sz="1600">
              <a:solidFill>
                <a:srgbClr val="000000"/>
              </a:solidFill>
              <a:latin typeface="Arial" panose="020B0604020202020204" pitchFamily="34" charset="0"/>
              <a:ea typeface="Calibri" charset="-122"/>
              <a:sym typeface="+mn-ea"/>
            </a:endParaRPr>
          </a:p>
          <a:p>
            <a:pPr marL="0" indent="0">
              <a:buNone/>
            </a:pPr>
            <a:r>
              <a:rPr lang="en-US" altLang="zh-CN" sz="800">
                <a:solidFill>
                  <a:srgbClr val="000000"/>
                </a:solidFill>
                <a:latin typeface="Arial" panose="020B0604020202020204" pitchFamily="34" charset="0"/>
                <a:ea typeface="Calibri" charset="-122"/>
                <a:sym typeface="+mn-ea"/>
              </a:rPr>
              <a:t>`</a:t>
            </a:r>
            <a:endParaRPr lang="en-US" altLang="zh-CN" sz="1600">
              <a:solidFill>
                <a:srgbClr val="000000"/>
              </a:solidFill>
              <a:latin typeface="Arial" panose="020B0604020202020204" pitchFamily="34" charset="0"/>
              <a:ea typeface="Calibri" charset="-122"/>
              <a:sym typeface="+mn-ea"/>
            </a:endParaRPr>
          </a:p>
          <a:p>
            <a:pPr marL="0" indent="0">
              <a:buNone/>
            </a:pPr>
            <a:r>
              <a:rPr lang="en-US" sz="1600">
                <a:solidFill>
                  <a:srgbClr val="000000"/>
                </a:solidFill>
                <a:latin typeface="Helvetica" charset="-122"/>
                <a:sym typeface="+mn-ea"/>
              </a:rPr>
              <a:t>Future e+e- Higgs Factories - Status, Progress and Development                                              Xinchou Lou</a:t>
            </a:r>
            <a:endParaRPr lang="en-US" sz="1600">
              <a:solidFill>
                <a:srgbClr val="000000"/>
              </a:solidFill>
              <a:latin typeface="Helvetica" charset="-122"/>
              <a:sym typeface="+mn-ea"/>
            </a:endParaRPr>
          </a:p>
          <a:p>
            <a:pPr marL="0" indent="0">
              <a:buNone/>
            </a:pPr>
            <a:r>
              <a:rPr lang="en-US" sz="800" b="0">
                <a:solidFill>
                  <a:srgbClr val="000000"/>
                </a:solidFill>
                <a:latin typeface="Helvetica" charset="-122"/>
              </a:rPr>
              <a:t>`</a:t>
            </a:r>
            <a:endParaRPr lang="en-US" sz="1600" b="0">
              <a:solidFill>
                <a:srgbClr val="000000"/>
              </a:solidFill>
              <a:latin typeface="Helvetica" charset="-122"/>
            </a:endParaRPr>
          </a:p>
          <a:p>
            <a:pPr marL="0" indent="0">
              <a:buNone/>
            </a:pPr>
            <a:r>
              <a:rPr lang="en-US" sz="1600">
                <a:solidFill>
                  <a:srgbClr val="000000"/>
                </a:solidFill>
                <a:latin typeface="Calibri" charset="-122"/>
                <a:sym typeface="+mn-ea"/>
              </a:rPr>
              <a:t>Looking forward to New Physics and neutrinos with FASER at the LHC                                            T. Inada</a:t>
            </a:r>
            <a:endParaRPr lang="en-US" sz="1600">
              <a:solidFill>
                <a:srgbClr val="000000"/>
              </a:solidFill>
              <a:latin typeface="Calibri" charset="-122"/>
              <a:sym typeface="+mn-ea"/>
            </a:endParaRPr>
          </a:p>
          <a:p>
            <a:pPr marL="0" indent="0">
              <a:buNone/>
            </a:pPr>
            <a:r>
              <a:rPr lang="en-US" sz="800" b="0">
                <a:solidFill>
                  <a:srgbClr val="000000"/>
                </a:solidFill>
                <a:latin typeface="Calibri" charset="-122"/>
              </a:rPr>
              <a:t>`</a:t>
            </a:r>
            <a:endParaRPr lang="en-US" sz="1600" b="0">
              <a:solidFill>
                <a:srgbClr val="000000"/>
              </a:solidFill>
              <a:latin typeface="Calibri" charset="-122"/>
            </a:endParaRPr>
          </a:p>
          <a:p>
            <a:pPr marL="0" indent="0">
              <a:buNone/>
            </a:pPr>
            <a:r>
              <a:rPr lang="zh-CN" sz="1600">
                <a:solidFill>
                  <a:srgbClr val="000000"/>
                </a:solidFill>
                <a:latin typeface="Arial" panose="020B0604020202020204" pitchFamily="34" charset="0"/>
                <a:ea typeface="Calibri" charset="-122"/>
                <a:sym typeface="+mn-ea"/>
              </a:rPr>
              <a:t>微扰场论研究进展</a:t>
            </a:r>
            <a:r>
              <a:rPr lang="en-US" altLang="zh-CN" sz="1600">
                <a:solidFill>
                  <a:srgbClr val="000000"/>
                </a:solidFill>
                <a:latin typeface="Arial" panose="020B0604020202020204" pitchFamily="34" charset="0"/>
                <a:ea typeface="Calibri" charset="-122"/>
                <a:sym typeface="+mn-ea"/>
              </a:rPr>
              <a:t>                                       Yanqing Ma</a:t>
            </a:r>
            <a:endParaRPr lang="en-US" altLang="zh-CN" sz="1600">
              <a:solidFill>
                <a:srgbClr val="000000"/>
              </a:solidFill>
              <a:latin typeface="Arial" panose="020B0604020202020204" pitchFamily="34" charset="0"/>
              <a:ea typeface="Calibri" charset="-122"/>
              <a:sym typeface="+mn-ea"/>
            </a:endParaRPr>
          </a:p>
          <a:p>
            <a:pPr marL="0" indent="0">
              <a:buNone/>
            </a:pPr>
            <a:r>
              <a:rPr lang="en-US" sz="800">
                <a:solidFill>
                  <a:srgbClr val="000000"/>
                </a:solidFill>
                <a:latin typeface="Calibri" charset="-122"/>
                <a:sym typeface="+mn-ea"/>
              </a:rPr>
              <a:t>·</a:t>
            </a:r>
            <a:endParaRPr lang="en-US" sz="1600">
              <a:solidFill>
                <a:srgbClr val="000000"/>
              </a:solidFill>
              <a:latin typeface="Calibri" charset="-122"/>
              <a:sym typeface="+mn-ea"/>
            </a:endParaRPr>
          </a:p>
          <a:p>
            <a:pPr marL="0" indent="0">
              <a:buNone/>
            </a:pPr>
            <a:r>
              <a:rPr lang="en-US" sz="1600">
                <a:solidFill>
                  <a:srgbClr val="000000"/>
                </a:solidFill>
                <a:latin typeface="Calibri" charset="-122"/>
                <a:sym typeface="+mn-ea"/>
              </a:rPr>
              <a:t>Search for resonances decaying to three W bosons in proton-proton collisions                                   Qiang Li</a:t>
            </a:r>
            <a:endParaRPr lang="en-US" sz="1600">
              <a:solidFill>
                <a:srgbClr val="000000"/>
              </a:solidFill>
              <a:latin typeface="Calibri" charset="-122"/>
              <a:sym typeface="+mn-ea"/>
            </a:endParaRPr>
          </a:p>
          <a:p>
            <a:pPr marL="0" indent="0">
              <a:buNone/>
            </a:pPr>
            <a:r>
              <a:rPr lang="en-US" sz="800" b="0">
                <a:solidFill>
                  <a:srgbClr val="000000"/>
                </a:solidFill>
                <a:latin typeface="Calibri" charset="-122"/>
              </a:rPr>
              <a:t>`</a:t>
            </a:r>
            <a:endParaRPr lang="en-US" sz="1600" b="0">
              <a:solidFill>
                <a:srgbClr val="000000"/>
              </a:solidFill>
              <a:latin typeface="Calibri" charset="-122"/>
            </a:endParaRPr>
          </a:p>
          <a:p>
            <a:pPr marL="0" indent="0">
              <a:buNone/>
            </a:pPr>
            <a:r>
              <a:rPr lang="en-US" sz="1600">
                <a:solidFill>
                  <a:srgbClr val="000000"/>
                </a:solidFill>
                <a:latin typeface="Calibri" charset="-122"/>
                <a:sym typeface="+mn-ea"/>
              </a:rPr>
              <a:t>Search for resonances decaying to three W bosons in proton-proton collisions                                    Bin Yan</a:t>
            </a:r>
            <a:endParaRPr lang="en-US" sz="1600" b="0">
              <a:solidFill>
                <a:srgbClr val="000000"/>
              </a:solidFill>
              <a:latin typeface="Calibri" charset="-122"/>
              <a:sym typeface="+mn-ea"/>
            </a:endParaRPr>
          </a:p>
          <a:p>
            <a:pPr marL="0" indent="0">
              <a:buNone/>
            </a:pPr>
            <a:r>
              <a:rPr lang="en-US" sz="800" b="0">
                <a:solidFill>
                  <a:srgbClr val="000000"/>
                </a:solidFill>
                <a:latin typeface="Calibri" charset="-122"/>
                <a:sym typeface="+mn-ea"/>
              </a:rPr>
              <a:t>`</a:t>
            </a:r>
            <a:endParaRPr lang="en-US" sz="1600" b="0">
              <a:solidFill>
                <a:srgbClr val="000000"/>
              </a:solidFill>
              <a:latin typeface="Calibri" charset="-122"/>
              <a:sym typeface="+mn-ea"/>
            </a:endParaRPr>
          </a:p>
          <a:p>
            <a:pPr marL="0" indent="0">
              <a:buNone/>
            </a:pPr>
            <a:r>
              <a:rPr lang="en-US" sz="1600">
                <a:solidFill>
                  <a:srgbClr val="000000"/>
                </a:solidFill>
                <a:latin typeface="Calibri" charset="-122"/>
                <a:sym typeface="+mn-ea"/>
              </a:rPr>
              <a:t>Pulsar Polarization Arrays                                Jing Ren</a:t>
            </a:r>
            <a:endParaRPr lang="en-US" sz="1600">
              <a:solidFill>
                <a:srgbClr val="000000"/>
              </a:solidFill>
              <a:latin typeface="Calibri" charset="-122"/>
              <a:sym typeface="+mn-ea"/>
            </a:endParaRPr>
          </a:p>
          <a:p>
            <a:pPr marL="0" indent="0">
              <a:buNone/>
            </a:pPr>
            <a:endParaRPr lang="en-US" sz="2000" b="0">
              <a:solidFill>
                <a:srgbClr val="000000"/>
              </a:solidFill>
              <a:latin typeface="Calibri" charset="-122"/>
            </a:endParaRPr>
          </a:p>
          <a:p>
            <a:pPr marL="0" indent="0">
              <a:buNone/>
            </a:pPr>
            <a:endParaRPr lang="en-US" sz="200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11" name="Content Placeholder 2"/>
          <p:cNvSpPr>
            <a:spLocks noGrp="1"/>
          </p:cNvSpPr>
          <p:nvPr/>
        </p:nvSpPr>
        <p:spPr>
          <a:xfrm>
            <a:off x="5183505" y="1372235"/>
            <a:ext cx="4506595" cy="4953000"/>
          </a:xfrm>
          <a:prstGeom prst="rect">
            <a:avLst/>
          </a:prstGeom>
          <a:noFill/>
          <a:ln w="9525">
            <a:noFill/>
          </a:ln>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indent="0">
              <a:buNone/>
            </a:pPr>
            <a:r>
              <a:rPr lang="en-US" sz="1600">
                <a:solidFill>
                  <a:srgbClr val="000000"/>
                </a:solidFill>
                <a:latin typeface="Calibri" charset="-122"/>
                <a:sym typeface="+mn-ea"/>
              </a:rPr>
              <a:t>Direct detection of dark photon dark matter using radio telescopes                 Shuailiang Ge</a:t>
            </a:r>
            <a:endParaRPr lang="en-US" sz="1600">
              <a:solidFill>
                <a:srgbClr val="000000"/>
              </a:solidFill>
              <a:latin typeface="Calibri" charset="-122"/>
              <a:sym typeface="+mn-ea"/>
            </a:endParaRPr>
          </a:p>
          <a:p>
            <a:pPr marL="0" indent="0">
              <a:buNone/>
            </a:pPr>
            <a:r>
              <a:rPr lang="en-US" sz="800" b="0">
                <a:solidFill>
                  <a:srgbClr val="000000"/>
                </a:solidFill>
                <a:latin typeface="Calibri" charset="-122"/>
              </a:rPr>
              <a:t>`</a:t>
            </a:r>
            <a:endParaRPr lang="en-US" sz="1600" b="0">
              <a:solidFill>
                <a:srgbClr val="000000"/>
              </a:solidFill>
              <a:latin typeface="Calibri" charset="-122"/>
            </a:endParaRPr>
          </a:p>
          <a:p>
            <a:pPr marL="0" indent="0">
              <a:buNone/>
            </a:pPr>
            <a:r>
              <a:rPr lang="zh-CN" sz="1600">
                <a:solidFill>
                  <a:srgbClr val="000000"/>
                </a:solidFill>
                <a:latin typeface="Arial" panose="020B0604020202020204" pitchFamily="34" charset="0"/>
                <a:ea typeface="Calibri" charset="-122"/>
                <a:sym typeface="+mn-ea"/>
              </a:rPr>
              <a:t>中微子天文学最新进展</a:t>
            </a:r>
            <a:r>
              <a:rPr lang="en-US" altLang="zh-CN" sz="1600">
                <a:solidFill>
                  <a:srgbClr val="000000"/>
                </a:solidFill>
                <a:latin typeface="Arial" panose="020B0604020202020204" pitchFamily="34" charset="0"/>
                <a:ea typeface="Calibri" charset="-122"/>
                <a:sym typeface="+mn-ea"/>
              </a:rPr>
              <a:t>                    Donglian Xu  </a:t>
            </a:r>
            <a:endParaRPr lang="en-US" altLang="zh-CN" sz="1600">
              <a:solidFill>
                <a:srgbClr val="000000"/>
              </a:solidFill>
              <a:latin typeface="Arial" panose="020B0604020202020204" pitchFamily="34" charset="0"/>
              <a:ea typeface="Calibri" charset="-122"/>
              <a:sym typeface="+mn-ea"/>
            </a:endParaRPr>
          </a:p>
          <a:p>
            <a:pPr marL="0" indent="0">
              <a:buNone/>
            </a:pPr>
            <a:r>
              <a:rPr lang="en-US" altLang="zh-CN" sz="800">
                <a:solidFill>
                  <a:srgbClr val="000000"/>
                </a:solidFill>
                <a:latin typeface="Arial" panose="020B0604020202020204" pitchFamily="34" charset="0"/>
                <a:ea typeface="Calibri" charset="-122"/>
                <a:sym typeface="+mn-ea"/>
              </a:rPr>
              <a:t>`</a:t>
            </a:r>
            <a:endParaRPr lang="en-US" altLang="zh-CN" sz="800">
              <a:solidFill>
                <a:srgbClr val="000000"/>
              </a:solidFill>
              <a:latin typeface="Arial" panose="020B0604020202020204" pitchFamily="34" charset="0"/>
              <a:ea typeface="Calibri" charset="-122"/>
              <a:sym typeface="+mn-ea"/>
            </a:endParaRPr>
          </a:p>
          <a:p>
            <a:pPr marL="0" indent="0">
              <a:buNone/>
            </a:pPr>
            <a:r>
              <a:rPr lang="zh-CN" sz="1600">
                <a:solidFill>
                  <a:srgbClr val="000000"/>
                </a:solidFill>
                <a:latin typeface="Arial" panose="020B0604020202020204" pitchFamily="34" charset="0"/>
                <a:ea typeface="Calibri" charset="-122"/>
                <a:sym typeface="+mn-ea"/>
              </a:rPr>
              <a:t>中微子理论进展汇报</a:t>
            </a:r>
            <a:r>
              <a:rPr lang="en-US" altLang="zh-CN" sz="1600">
                <a:solidFill>
                  <a:srgbClr val="000000"/>
                </a:solidFill>
                <a:latin typeface="Arial" panose="020B0604020202020204" pitchFamily="34" charset="0"/>
                <a:ea typeface="Calibri" charset="-122"/>
                <a:sym typeface="+mn-ea"/>
              </a:rPr>
              <a:t>                          </a:t>
            </a:r>
            <a:r>
              <a:rPr lang="en-US" altLang="zh-CN" sz="1600">
                <a:solidFill>
                  <a:srgbClr val="000000"/>
                </a:solidFill>
                <a:latin typeface="Arial" panose="020B0604020202020204" pitchFamily="34" charset="0"/>
                <a:ea typeface="Calibri" charset="-122"/>
                <a:sym typeface="+mn-ea"/>
              </a:rPr>
              <a:t>Shun Zhou</a:t>
            </a:r>
            <a:endParaRPr lang="zh-CN" altLang="zh-CN" sz="1600">
              <a:solidFill>
                <a:srgbClr val="000000"/>
              </a:solidFill>
              <a:latin typeface="Arial" panose="020B0604020202020204" pitchFamily="34" charset="0"/>
              <a:ea typeface="Calibri" charset="-122"/>
              <a:sym typeface="+mn-ea"/>
            </a:endParaRPr>
          </a:p>
          <a:p>
            <a:pPr marL="0" indent="0">
              <a:buNone/>
            </a:pPr>
            <a:r>
              <a:rPr lang="en-US" altLang="zh-CN" sz="800">
                <a:solidFill>
                  <a:srgbClr val="000000"/>
                </a:solidFill>
                <a:latin typeface="Arial" panose="020B0604020202020204" pitchFamily="34" charset="0"/>
                <a:ea typeface="Calibri" charset="-122"/>
                <a:sym typeface="+mn-ea"/>
              </a:rPr>
              <a:t>`</a:t>
            </a:r>
            <a:endParaRPr lang="zh-CN" altLang="zh-CN" sz="1600">
              <a:solidFill>
                <a:srgbClr val="000000"/>
              </a:solidFill>
              <a:latin typeface="Arial" panose="020B0604020202020204" pitchFamily="34" charset="0"/>
              <a:ea typeface="Calibri" charset="-122"/>
              <a:sym typeface="+mn-ea"/>
            </a:endParaRPr>
          </a:p>
          <a:p>
            <a:pPr marL="0" indent="0">
              <a:buNone/>
            </a:pPr>
            <a:r>
              <a:rPr lang="zh-CN" sz="1600">
                <a:solidFill>
                  <a:srgbClr val="000000"/>
                </a:solidFill>
                <a:latin typeface="Arial" panose="020B0604020202020204" pitchFamily="34" charset="0"/>
                <a:ea typeface="Helvetica" charset="-122"/>
                <a:sym typeface="+mn-ea"/>
              </a:rPr>
              <a:t>鸿蒙：探索宇宙的起源与黑暗时代</a:t>
            </a:r>
            <a:r>
              <a:rPr lang="en-US" altLang="zh-CN" sz="1600">
                <a:solidFill>
                  <a:srgbClr val="000000"/>
                </a:solidFill>
                <a:latin typeface="Arial" panose="020B0604020202020204" pitchFamily="34" charset="0"/>
                <a:ea typeface="Helvetica" charset="-122"/>
                <a:sym typeface="+mn-ea"/>
              </a:rPr>
              <a:t>   Xuelei Chen</a:t>
            </a:r>
            <a:endParaRPr lang="en-US" altLang="zh-CN" sz="1600">
              <a:solidFill>
                <a:srgbClr val="000000"/>
              </a:solidFill>
              <a:latin typeface="Arial" panose="020B0604020202020204" pitchFamily="34" charset="0"/>
              <a:ea typeface="Helvetica" charset="-122"/>
              <a:sym typeface="+mn-ea"/>
            </a:endParaRPr>
          </a:p>
          <a:p>
            <a:pPr marL="0" indent="0">
              <a:buNone/>
            </a:pPr>
            <a:r>
              <a:rPr lang="en-US" altLang="zh-CN" sz="800" b="0">
                <a:solidFill>
                  <a:srgbClr val="000000"/>
                </a:solidFill>
                <a:latin typeface="Arial" panose="020B0604020202020204" pitchFamily="34" charset="0"/>
                <a:ea typeface="Helvetica" charset="-122"/>
              </a:rPr>
              <a:t>`</a:t>
            </a:r>
            <a:endParaRPr lang="en-US" altLang="zh-CN" sz="800" b="0">
              <a:solidFill>
                <a:srgbClr val="000000"/>
              </a:solidFill>
              <a:latin typeface="Arial" panose="020B0604020202020204" pitchFamily="34" charset="0"/>
              <a:ea typeface="Helvetica" charset="-122"/>
            </a:endParaRPr>
          </a:p>
          <a:p>
            <a:pPr marL="0" indent="0">
              <a:buNone/>
            </a:pPr>
            <a:r>
              <a:rPr lang="zh-CN" sz="1600">
                <a:solidFill>
                  <a:srgbClr val="000000"/>
                </a:solidFill>
                <a:latin typeface="Arial" panose="020B0604020202020204" pitchFamily="34" charset="0"/>
                <a:ea typeface="Calibri" charset="-122"/>
                <a:sym typeface="+mn-ea"/>
              </a:rPr>
              <a:t>暗物质直接探测</a:t>
            </a:r>
            <a:r>
              <a:rPr lang="en-US" altLang="zh-CN" sz="1600">
                <a:solidFill>
                  <a:srgbClr val="000000"/>
                </a:solidFill>
                <a:latin typeface="Arial" panose="020B0604020202020204" pitchFamily="34" charset="0"/>
                <a:ea typeface="Calibri" charset="-122"/>
                <a:sym typeface="+mn-ea"/>
              </a:rPr>
              <a:t>                                  Ning Zhou</a:t>
            </a:r>
            <a:endParaRPr lang="en-US" altLang="zh-CN" sz="1600">
              <a:solidFill>
                <a:srgbClr val="000000"/>
              </a:solidFill>
              <a:latin typeface="Arial" panose="020B0604020202020204" pitchFamily="34" charset="0"/>
              <a:ea typeface="Calibri" charset="-122"/>
              <a:sym typeface="+mn-ea"/>
            </a:endParaRPr>
          </a:p>
          <a:p>
            <a:pPr marL="0" indent="0">
              <a:buNone/>
            </a:pPr>
            <a:r>
              <a:rPr lang="en-US" altLang="zh-CN" sz="800" b="0">
                <a:solidFill>
                  <a:srgbClr val="000000"/>
                </a:solidFill>
                <a:latin typeface="Arial" panose="020B0604020202020204" pitchFamily="34" charset="0"/>
                <a:ea typeface="Calibri" charset="-122"/>
              </a:rPr>
              <a:t>`</a:t>
            </a:r>
            <a:endParaRPr lang="en-US" altLang="zh-CN" sz="800" b="0">
              <a:solidFill>
                <a:srgbClr val="000000"/>
              </a:solidFill>
              <a:latin typeface="Arial" panose="020B0604020202020204" pitchFamily="34" charset="0"/>
              <a:ea typeface="Calibri" charset="-122"/>
            </a:endParaRPr>
          </a:p>
          <a:p>
            <a:pPr marL="0" indent="0">
              <a:buNone/>
            </a:pPr>
            <a:r>
              <a:rPr lang="zh-CN" sz="1600">
                <a:solidFill>
                  <a:srgbClr val="000000"/>
                </a:solidFill>
                <a:latin typeface="Arial" panose="020B0604020202020204" pitchFamily="34" charset="0"/>
                <a:ea typeface="Helvetica" charset="-122"/>
                <a:sym typeface="+mn-ea"/>
              </a:rPr>
              <a:t>早期宇宙中的物质库分布及其天体物理后果</a:t>
            </a:r>
            <a:r>
              <a:rPr lang="en-US" altLang="zh-CN" sz="1600">
                <a:solidFill>
                  <a:srgbClr val="000000"/>
                </a:solidFill>
                <a:latin typeface="Arial" panose="020B0604020202020204" pitchFamily="34" charset="0"/>
                <a:ea typeface="Helvetica" charset="-122"/>
                <a:sym typeface="+mn-ea"/>
              </a:rPr>
              <a:t>            .                                                         Yuqing Lou</a:t>
            </a:r>
            <a:endParaRPr lang="zh-CN" sz="1600">
              <a:solidFill>
                <a:srgbClr val="000000"/>
              </a:solidFill>
              <a:latin typeface="Arial" panose="020B0604020202020204" pitchFamily="34" charset="0"/>
              <a:ea typeface="Helvetica" charset="-122"/>
              <a:sym typeface="+mn-ea"/>
            </a:endParaRPr>
          </a:p>
          <a:p>
            <a:pPr marL="0" indent="0">
              <a:buNone/>
            </a:pPr>
            <a:r>
              <a:rPr lang="en-US" altLang="zh-CN" sz="800" b="0">
                <a:solidFill>
                  <a:srgbClr val="000000"/>
                </a:solidFill>
                <a:latin typeface="Arial" panose="020B0604020202020204" pitchFamily="34" charset="0"/>
                <a:ea typeface="Helvetica" charset="-122"/>
              </a:rPr>
              <a:t>`</a:t>
            </a:r>
            <a:endParaRPr lang="en-US" altLang="zh-CN" sz="800" b="0">
              <a:solidFill>
                <a:srgbClr val="000000"/>
              </a:solidFill>
              <a:latin typeface="Arial" panose="020B0604020202020204" pitchFamily="34" charset="0"/>
              <a:ea typeface="Helvetica" charset="-122"/>
            </a:endParaRPr>
          </a:p>
          <a:p>
            <a:pPr marL="0" indent="0">
              <a:buNone/>
            </a:pPr>
            <a:r>
              <a:rPr lang="zh-CN" sz="1600">
                <a:solidFill>
                  <a:srgbClr val="000000"/>
                </a:solidFill>
                <a:latin typeface="Arial" panose="020B0604020202020204" pitchFamily="34" charset="0"/>
                <a:ea typeface="Calibri" charset="-122"/>
                <a:sym typeface="+mn-ea"/>
              </a:rPr>
              <a:t>新物理引力波信号研究进展</a:t>
            </a:r>
            <a:r>
              <a:rPr lang="en-US" altLang="zh-CN" sz="1600">
                <a:solidFill>
                  <a:srgbClr val="000000"/>
                </a:solidFill>
                <a:latin typeface="Arial" panose="020B0604020202020204" pitchFamily="34" charset="0"/>
                <a:ea typeface="Calibri" charset="-122"/>
                <a:sym typeface="+mn-ea"/>
              </a:rPr>
              <a:t>         Fapeng Huang</a:t>
            </a:r>
            <a:endParaRPr lang="en-US" altLang="zh-CN" sz="1600">
              <a:solidFill>
                <a:srgbClr val="000000"/>
              </a:solidFill>
              <a:latin typeface="Arial" panose="020B0604020202020204" pitchFamily="34" charset="0"/>
              <a:ea typeface="Calibri" charset="-122"/>
              <a:sym typeface="+mn-ea"/>
            </a:endParaRPr>
          </a:p>
          <a:p>
            <a:pPr marL="0" indent="0">
              <a:buNone/>
            </a:pPr>
            <a:r>
              <a:rPr lang="en-US" altLang="zh-CN" sz="800" b="0">
                <a:solidFill>
                  <a:srgbClr val="000000"/>
                </a:solidFill>
                <a:latin typeface="Arial" panose="020B0604020202020204" pitchFamily="34" charset="0"/>
                <a:ea typeface="Calibri" charset="-122"/>
              </a:rPr>
              <a:t>`</a:t>
            </a:r>
            <a:endParaRPr lang="en-US" altLang="zh-CN" sz="800" b="0">
              <a:solidFill>
                <a:srgbClr val="000000"/>
              </a:solidFill>
              <a:latin typeface="Arial" panose="020B0604020202020204" pitchFamily="34" charset="0"/>
              <a:ea typeface="Calibri" charset="-122"/>
            </a:endParaRPr>
          </a:p>
          <a:p>
            <a:pPr marL="0" indent="0">
              <a:buNone/>
            </a:pPr>
            <a:r>
              <a:rPr lang="zh-CN" sz="1600">
                <a:solidFill>
                  <a:srgbClr val="000000"/>
                </a:solidFill>
                <a:latin typeface="Arial" panose="020B0604020202020204" pitchFamily="34" charset="0"/>
                <a:ea typeface="Calibri" charset="-122"/>
                <a:sym typeface="+mn-ea"/>
              </a:rPr>
              <a:t>通向新物理的有效途径：SMEFT和HEFT</a:t>
            </a:r>
            <a:r>
              <a:rPr lang="en-US" altLang="zh-CN" sz="1600">
                <a:solidFill>
                  <a:srgbClr val="000000"/>
                </a:solidFill>
                <a:latin typeface="Arial" panose="020B0604020202020204" pitchFamily="34" charset="0"/>
                <a:ea typeface="Calibri" charset="-122"/>
                <a:sym typeface="+mn-ea"/>
              </a:rPr>
              <a:t>                                                                    .                                                       Jianghao Yu</a:t>
            </a:r>
            <a:endParaRPr lang="en-US" altLang="zh-CN" sz="1600">
              <a:solidFill>
                <a:srgbClr val="000000"/>
              </a:solidFill>
              <a:latin typeface="Arial" panose="020B0604020202020204" pitchFamily="34" charset="0"/>
              <a:ea typeface="Calibri" charset="-122"/>
              <a:sym typeface="+mn-ea"/>
            </a:endParaRPr>
          </a:p>
          <a:p>
            <a:pPr marL="0" indent="0">
              <a:buNone/>
            </a:pPr>
            <a:r>
              <a:rPr lang="en-US" altLang="zh-CN" sz="800">
                <a:solidFill>
                  <a:srgbClr val="000000"/>
                </a:solidFill>
                <a:latin typeface="Arial" panose="020B0604020202020204" pitchFamily="34" charset="0"/>
                <a:ea typeface="Calibri" charset="-122"/>
                <a:sym typeface="+mn-ea"/>
              </a:rPr>
              <a:t>`</a:t>
            </a:r>
            <a:endParaRPr lang="en-US" altLang="zh-CN" sz="1600">
              <a:solidFill>
                <a:srgbClr val="000000"/>
              </a:solidFill>
              <a:latin typeface="Arial" panose="020B0604020202020204" pitchFamily="34" charset="0"/>
              <a:ea typeface="Calibri" charset="-122"/>
              <a:sym typeface="+mn-ea"/>
            </a:endParaRPr>
          </a:p>
          <a:p>
            <a:pPr marL="0" indent="0">
              <a:buNone/>
            </a:pPr>
            <a:r>
              <a:rPr lang="en-US" sz="1600">
                <a:solidFill>
                  <a:srgbClr val="000000"/>
                </a:solidFill>
                <a:latin typeface="Calibri" charset="-122"/>
                <a:sym typeface="+mn-ea"/>
              </a:rPr>
              <a:t>Detecting ultra-light particles from astro-physical obervations                             Jing Shu</a:t>
            </a:r>
            <a:endParaRPr lang="en-US" sz="160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pic>
        <p:nvPicPr>
          <p:cNvPr id="7" name="Content Placeholder 6"/>
          <p:cNvPicPr>
            <a:picLocks noChangeAspect="1"/>
          </p:cNvPicPr>
          <p:nvPr>
            <p:ph idx="1"/>
          </p:nvPr>
        </p:nvPicPr>
        <p:blipFill>
          <a:blip r:embed="rId1"/>
          <a:stretch>
            <a:fillRect/>
          </a:stretch>
        </p:blipFill>
        <p:spPr>
          <a:xfrm>
            <a:off x="24765" y="1115695"/>
            <a:ext cx="4947920" cy="5329555"/>
          </a:xfrm>
          <a:prstGeom prst="rect">
            <a:avLst/>
          </a:prstGeom>
        </p:spPr>
      </p:pic>
      <p:pic>
        <p:nvPicPr>
          <p:cNvPr id="5" name="Picture 4"/>
          <p:cNvPicPr>
            <a:picLocks noChangeAspect="1"/>
          </p:cNvPicPr>
          <p:nvPr/>
        </p:nvPicPr>
        <p:blipFill>
          <a:blip r:embed="rId2"/>
          <a:stretch>
            <a:fillRect/>
          </a:stretch>
        </p:blipFill>
        <p:spPr>
          <a:xfrm>
            <a:off x="4867910" y="1121410"/>
            <a:ext cx="4930140" cy="5379085"/>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0" y="313055"/>
            <a:ext cx="9905365" cy="457200"/>
          </a:xfrm>
        </p:spPr>
        <p:txBody>
          <a:bodyPr/>
          <a:p>
            <a:r>
              <a:rPr lang="en-US" sz="2800"/>
              <a:t>       Need more experiments guide</a:t>
            </a:r>
            <a:endParaRPr lang="en-US" sz="2800"/>
          </a:p>
        </p:txBody>
      </p:sp>
      <p:sp>
        <p:nvSpPr>
          <p:cNvPr id="3" name="Content Placeholder 2"/>
          <p:cNvSpPr>
            <a:spLocks noGrp="1"/>
          </p:cNvSpPr>
          <p:nvPr>
            <p:ph idx="1"/>
          </p:nvPr>
        </p:nvSpPr>
        <p:spPr>
          <a:xfrm>
            <a:off x="314325" y="1102360"/>
            <a:ext cx="9432925" cy="5354955"/>
          </a:xfrm>
        </p:spPr>
        <p:txBody>
          <a:bodyPr/>
          <a:p>
            <a:pPr marL="0" indent="0">
              <a:buNone/>
            </a:pPr>
            <a:r>
              <a:rPr lang="en-US" sz="2000"/>
              <a:t>The China based particle and efforts reported at this workshop: CEPC (</a:t>
            </a:r>
            <a:r>
              <a:rPr lang="en-US" sz="2000">
                <a:solidFill>
                  <a:schemeClr val="tx2"/>
                </a:solidFill>
              </a:rPr>
              <a:t>Xinchou Lou)</a:t>
            </a:r>
            <a:r>
              <a:rPr lang="en-US" sz="2000"/>
              <a:t>, PandaX(</a:t>
            </a:r>
            <a:r>
              <a:rPr lang="en-US" sz="2000">
                <a:solidFill>
                  <a:schemeClr val="tx2"/>
                </a:solidFill>
              </a:rPr>
              <a:t>Nign Zhou</a:t>
            </a:r>
            <a:r>
              <a:rPr lang="en-US" sz="2000"/>
              <a:t>), </a:t>
            </a:r>
            <a:r>
              <a:rPr lang="zh-CN" altLang="en-US" sz="2000"/>
              <a:t>鸿蒙</a:t>
            </a:r>
            <a:r>
              <a:rPr lang="en-US" altLang="zh-CN" sz="2000"/>
              <a:t>(</a:t>
            </a:r>
            <a:r>
              <a:rPr lang="en-US" altLang="zh-CN" sz="2000">
                <a:solidFill>
                  <a:schemeClr val="tx2"/>
                </a:solidFill>
              </a:rPr>
              <a:t>Xuelei Chen</a:t>
            </a:r>
            <a:r>
              <a:rPr lang="en-US" altLang="zh-CN" sz="2000"/>
              <a:t>), Pusar Polrization Array (</a:t>
            </a:r>
            <a:r>
              <a:rPr lang="en-US" altLang="zh-CN" sz="2000">
                <a:solidFill>
                  <a:schemeClr val="tx2"/>
                </a:solidFill>
              </a:rPr>
              <a:t>Jing Ren</a:t>
            </a:r>
            <a:r>
              <a:rPr lang="en-US" altLang="zh-CN" sz="2000"/>
              <a:t>), light dark mater and Axion (</a:t>
            </a:r>
            <a:r>
              <a:rPr lang="en-US" altLang="zh-CN" sz="2000">
                <a:solidFill>
                  <a:schemeClr val="tx2"/>
                </a:solidFill>
              </a:rPr>
              <a:t>jing Shu</a:t>
            </a:r>
            <a:r>
              <a:rPr lang="en-US" altLang="zh-CN" sz="2000"/>
              <a:t>)... </a:t>
            </a:r>
            <a:endParaRPr lang="en-US" altLang="zh-CN" sz="2000"/>
          </a:p>
          <a:p>
            <a:pPr marL="0" indent="0">
              <a:buNone/>
            </a:pPr>
            <a:endParaRPr lang="en-US" altLang="zh-CN" sz="800"/>
          </a:p>
          <a:p>
            <a:pPr marL="0" indent="0">
              <a:buNone/>
            </a:pPr>
            <a:r>
              <a:rPr lang="en-US" altLang="zh-CN" sz="2000"/>
              <a:t>Faser for new physics, </a:t>
            </a:r>
            <a:r>
              <a:rPr lang="en-US" altLang="zh-CN" sz="2000">
                <a:solidFill>
                  <a:schemeClr val="tx2"/>
                </a:solidFill>
              </a:rPr>
              <a:t>I. Tomohiro</a:t>
            </a:r>
            <a:endParaRPr lang="en-US" altLang="zh-CN" sz="2000">
              <a:solidFill>
                <a:schemeClr val="tx2"/>
              </a:solidFill>
            </a:endParaRPr>
          </a:p>
          <a:p>
            <a:pPr marL="0" indent="0">
              <a:buNone/>
            </a:pPr>
            <a:r>
              <a:rPr lang="en-US" altLang="zh-CN" sz="2000">
                <a:solidFill>
                  <a:schemeClr val="bg2"/>
                </a:solidFill>
                <a:sym typeface="+mn-ea"/>
              </a:rPr>
              <a:t>Electro-Ion Collider Also a good facility for </a:t>
            </a:r>
            <a:endParaRPr lang="en-US" altLang="zh-CN" sz="2000">
              <a:solidFill>
                <a:schemeClr val="bg2"/>
              </a:solidFill>
              <a:sym typeface="+mn-ea"/>
            </a:endParaRPr>
          </a:p>
          <a:p>
            <a:pPr marL="0" indent="0">
              <a:buNone/>
            </a:pPr>
            <a:r>
              <a:rPr lang="en-US" altLang="zh-CN" sz="2000">
                <a:solidFill>
                  <a:schemeClr val="bg2"/>
                </a:solidFill>
                <a:sym typeface="+mn-ea"/>
              </a:rPr>
              <a:t>new physics</a:t>
            </a:r>
            <a:r>
              <a:rPr lang="en-US" altLang="zh-CN" sz="2000">
                <a:solidFill>
                  <a:schemeClr val="tx2"/>
                </a:solidFill>
                <a:sym typeface="+mn-ea"/>
              </a:rPr>
              <a:t>  Bin Yan at this workshop</a:t>
            </a:r>
            <a:endParaRPr lang="en-US" altLang="zh-CN" sz="2000">
              <a:solidFill>
                <a:schemeClr val="tx2"/>
              </a:solidFill>
              <a:sym typeface="+mn-ea"/>
            </a:endParaRPr>
          </a:p>
          <a:p>
            <a:pPr marL="0" indent="0">
              <a:buNone/>
            </a:pPr>
            <a:r>
              <a:rPr lang="en-US" altLang="zh-CN" sz="2000">
                <a:solidFill>
                  <a:schemeClr val="tx1"/>
                </a:solidFill>
                <a:sym typeface="+mn-ea"/>
              </a:rPr>
              <a:t>e-mu collider </a:t>
            </a:r>
            <a:r>
              <a:rPr lang="en-US" altLang="zh-CN" sz="2000">
                <a:solidFill>
                  <a:schemeClr val="tx2"/>
                </a:solidFill>
                <a:sym typeface="+mn-ea"/>
              </a:rPr>
              <a:t>Xiaorui Wang at this workshop</a:t>
            </a:r>
            <a:endParaRPr lang="en-US" altLang="zh-CN" sz="2000">
              <a:solidFill>
                <a:schemeClr val="tx2"/>
              </a:solidFill>
              <a:sym typeface="+mn-ea"/>
            </a:endParaRPr>
          </a:p>
          <a:p>
            <a:pPr marL="0" indent="0">
              <a:buNone/>
            </a:pPr>
            <a:r>
              <a:rPr lang="en-US" altLang="zh-CN" sz="2000">
                <a:solidFill>
                  <a:schemeClr val="tx1"/>
                </a:solidFill>
                <a:sym typeface="+mn-ea"/>
              </a:rPr>
              <a:t>muon collider</a:t>
            </a:r>
            <a:r>
              <a:rPr lang="en-US" altLang="zh-CN" sz="2000">
                <a:solidFill>
                  <a:schemeClr val="tx2"/>
                </a:solidFill>
                <a:sym typeface="+mn-ea"/>
              </a:rPr>
              <a:t> Lingfeng Li at this workshop</a:t>
            </a:r>
            <a:endParaRPr lang="en-US" altLang="zh-CN" sz="2000">
              <a:solidFill>
                <a:schemeClr val="tx2"/>
              </a:solidFill>
              <a:sym typeface="+mn-ea"/>
            </a:endParaRPr>
          </a:p>
          <a:p>
            <a:pPr marL="0" indent="0">
              <a:buNone/>
            </a:pPr>
            <a:r>
              <a:rPr lang="en-US" altLang="zh-CN" sz="2000">
                <a:solidFill>
                  <a:schemeClr val="tx1"/>
                </a:solidFill>
                <a:sym typeface="+mn-ea"/>
              </a:rPr>
              <a:t>Z factories </a:t>
            </a:r>
            <a:r>
              <a:rPr lang="en-US" altLang="zh-CN" sz="2000">
                <a:solidFill>
                  <a:schemeClr val="tx2"/>
                </a:solidFill>
                <a:sym typeface="+mn-ea"/>
              </a:rPr>
              <a:t>XH Jiang</a:t>
            </a:r>
            <a:endParaRPr lang="en-US" sz="2000">
              <a:solidFill>
                <a:schemeClr val="tx2"/>
              </a:solidFill>
            </a:endParaRPr>
          </a:p>
          <a:p>
            <a:pPr marL="0" indent="0">
              <a:buNone/>
            </a:pPr>
            <a:r>
              <a:rPr lang="en-US" sz="800"/>
              <a:t> </a:t>
            </a:r>
            <a:endParaRPr lang="en-US" sz="2000"/>
          </a:p>
          <a:p>
            <a:pPr marL="0" indent="0">
              <a:buNone/>
            </a:pPr>
            <a:r>
              <a:rPr lang="en-US" sz="2000">
                <a:solidFill>
                  <a:schemeClr val="tx2"/>
                </a:solidFill>
              </a:rPr>
              <a:t>Other experimental proposal efforts in China: STCF (</a:t>
            </a:r>
            <a:r>
              <a:rPr lang="en-US" altLang="zh-CN" sz="2000">
                <a:solidFill>
                  <a:schemeClr val="tx2"/>
                </a:solidFill>
              </a:rPr>
              <a:t>USTC), </a:t>
            </a:r>
            <a:r>
              <a:rPr lang="en-US" sz="2000">
                <a:solidFill>
                  <a:schemeClr val="tx2"/>
                </a:solidFill>
              </a:rPr>
              <a:t>CDEX (</a:t>
            </a:r>
            <a:r>
              <a:rPr lang="en-US" altLang="zh-CN" sz="2000">
                <a:solidFill>
                  <a:schemeClr val="tx2"/>
                </a:solidFill>
              </a:rPr>
              <a:t>N0DBD-Jingping Tsinghua)</a:t>
            </a:r>
            <a:r>
              <a:rPr lang="en-US" sz="2000">
                <a:solidFill>
                  <a:schemeClr val="tx2"/>
                </a:solidFill>
              </a:rPr>
              <a:t>, JUNO (N0DBD, IHEP), High energy Neutrino Telescop </a:t>
            </a:r>
            <a:r>
              <a:rPr lang="zh-CN" altLang="en-US" sz="2000">
                <a:solidFill>
                  <a:schemeClr val="tx2"/>
                </a:solidFill>
              </a:rPr>
              <a:t>（</a:t>
            </a:r>
            <a:r>
              <a:rPr lang="en-US" altLang="zh-CN" sz="2000">
                <a:solidFill>
                  <a:schemeClr val="tx2"/>
                </a:solidFill>
              </a:rPr>
              <a:t>Lake Baikal, IHEP), </a:t>
            </a:r>
            <a:r>
              <a:rPr lang="en-US" sz="2000">
                <a:solidFill>
                  <a:schemeClr val="tx2"/>
                </a:solidFill>
              </a:rPr>
              <a:t> South China Sea Trident Neutrino Telescope (</a:t>
            </a:r>
            <a:r>
              <a:rPr lang="en-US" altLang="zh-CN" sz="2000">
                <a:solidFill>
                  <a:schemeClr val="tx2"/>
                </a:solidFill>
              </a:rPr>
              <a:t>SJTU)</a:t>
            </a:r>
            <a:r>
              <a:rPr lang="en-US" sz="2000">
                <a:solidFill>
                  <a:schemeClr val="tx2"/>
                </a:solidFill>
              </a:rPr>
              <a:t>, DarkShine (</a:t>
            </a:r>
            <a:r>
              <a:rPr lang="en-US" altLang="zh-CN" sz="2000">
                <a:solidFill>
                  <a:schemeClr val="tx2"/>
                </a:solidFill>
              </a:rPr>
              <a:t>Shanghai, SJTU) ...</a:t>
            </a:r>
            <a:endParaRPr lang="en-US" altLang="zh-CN" sz="2000">
              <a:solidFill>
                <a:schemeClr val="tx2"/>
              </a:solidFill>
            </a:endParaRPr>
          </a:p>
          <a:p>
            <a:pPr marL="0" indent="0">
              <a:buNone/>
            </a:pPr>
            <a:r>
              <a:rPr lang="en-US" altLang="zh-CN" sz="800">
                <a:solidFill>
                  <a:schemeClr val="tx2"/>
                </a:solidFill>
              </a:rPr>
              <a:t> </a:t>
            </a:r>
            <a:endParaRPr lang="en-US" altLang="zh-CN" sz="2000">
              <a:solidFill>
                <a:schemeClr val="tx2"/>
              </a:solidFill>
            </a:endParaRPr>
          </a:p>
          <a:p>
            <a:pPr marL="0" indent="0">
              <a:buNone/>
            </a:pPr>
            <a:r>
              <a:rPr lang="en-US" sz="2000"/>
              <a:t>Support them all?  Sure! </a:t>
            </a:r>
            <a:r>
              <a:rPr lang="en-US" sz="2000">
                <a:solidFill>
                  <a:srgbClr val="C00000"/>
                </a:solidFill>
              </a:rPr>
              <a:t>At least get some of them built!</a:t>
            </a:r>
            <a:endParaRPr lang="en-US" sz="2000">
              <a:solidFill>
                <a:srgbClr val="C00000"/>
              </a:solidFill>
            </a:endParaRPr>
          </a:p>
          <a:p>
            <a:pPr marL="0" indent="0">
              <a:buNone/>
            </a:pPr>
            <a:endParaRPr lang="en-US" sz="2000"/>
          </a:p>
          <a:p>
            <a:pPr marL="0" indent="0">
              <a:buNone/>
            </a:pPr>
            <a:endParaRPr lang="en-US" sz="200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pic>
        <p:nvPicPr>
          <p:cNvPr id="5" name="Picture 4"/>
          <p:cNvPicPr>
            <a:picLocks noChangeAspect="1"/>
          </p:cNvPicPr>
          <p:nvPr/>
        </p:nvPicPr>
        <p:blipFill>
          <a:blip r:embed="rId1"/>
          <a:stretch>
            <a:fillRect/>
          </a:stretch>
        </p:blipFill>
        <p:spPr>
          <a:xfrm>
            <a:off x="7185660" y="2983230"/>
            <a:ext cx="2720340" cy="1592580"/>
          </a:xfrm>
          <a:prstGeom prst="rect">
            <a:avLst/>
          </a:prstGeom>
        </p:spPr>
      </p:pic>
      <p:pic>
        <p:nvPicPr>
          <p:cNvPr id="6" name="Picture 5"/>
          <p:cNvPicPr>
            <a:picLocks noChangeAspect="1"/>
          </p:cNvPicPr>
          <p:nvPr/>
        </p:nvPicPr>
        <p:blipFill>
          <a:blip r:embed="rId2"/>
          <a:stretch>
            <a:fillRect/>
          </a:stretch>
        </p:blipFill>
        <p:spPr>
          <a:xfrm>
            <a:off x="5347970" y="1934845"/>
            <a:ext cx="1837690" cy="1950085"/>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517525" y="1106805"/>
            <a:ext cx="4542790" cy="2722245"/>
          </a:xfrm>
        </p:spPr>
        <p:txBody>
          <a:bodyPr/>
          <a:p>
            <a:r>
              <a:rPr lang="en-US" sz="2400">
                <a:solidFill>
                  <a:srgbClr val="0070C0"/>
                </a:solidFill>
              </a:rPr>
              <a:t>Great efforts have been make for CEPC</a:t>
            </a:r>
            <a:br>
              <a:rPr lang="en-US" sz="2400">
                <a:solidFill>
                  <a:srgbClr val="0070C0"/>
                </a:solidFill>
              </a:rPr>
            </a:br>
            <a:br>
              <a:rPr lang="en-US" sz="2400">
                <a:solidFill>
                  <a:srgbClr val="0070C0"/>
                </a:solidFill>
              </a:rPr>
            </a:br>
            <a:r>
              <a:rPr lang="en-US" sz="2400">
                <a:solidFill>
                  <a:srgbClr val="0070C0"/>
                </a:solidFill>
              </a:rPr>
              <a:t>support our colleagues!</a:t>
            </a:r>
            <a:br>
              <a:rPr lang="en-US" sz="2400">
                <a:solidFill>
                  <a:srgbClr val="0070C0"/>
                </a:solidFill>
              </a:rPr>
            </a:br>
            <a:br>
              <a:rPr lang="en-US" sz="2400">
                <a:solidFill>
                  <a:srgbClr val="0070C0"/>
                </a:solidFill>
              </a:rPr>
            </a:br>
            <a:r>
              <a:rPr lang="en-US" sz="2400">
                <a:solidFill>
                  <a:srgbClr val="0070C0"/>
                </a:solidFill>
              </a:rPr>
              <a:t>This is part of the great Chinese renaissance dream!</a:t>
            </a:r>
            <a:endParaRPr lang="en-US" sz="2400">
              <a:solidFill>
                <a:srgbClr val="0070C0"/>
              </a:solidFill>
            </a:endParaRP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pic>
        <p:nvPicPr>
          <p:cNvPr id="5" name="Content Placeholder 4"/>
          <p:cNvPicPr>
            <a:picLocks noChangeAspect="1"/>
          </p:cNvPicPr>
          <p:nvPr>
            <p:ph idx="1"/>
          </p:nvPr>
        </p:nvPicPr>
        <p:blipFill>
          <a:blip r:embed="rId1"/>
          <a:stretch>
            <a:fillRect/>
          </a:stretch>
        </p:blipFill>
        <p:spPr>
          <a:xfrm>
            <a:off x="532765" y="3963035"/>
            <a:ext cx="4364990" cy="2460625"/>
          </a:xfrm>
          <a:prstGeom prst="rect">
            <a:avLst/>
          </a:prstGeom>
        </p:spPr>
      </p:pic>
      <p:pic>
        <p:nvPicPr>
          <p:cNvPr id="6" name="Picture 5"/>
          <p:cNvPicPr>
            <a:picLocks noChangeAspect="1"/>
          </p:cNvPicPr>
          <p:nvPr/>
        </p:nvPicPr>
        <p:blipFill>
          <a:blip r:embed="rId2"/>
          <a:stretch>
            <a:fillRect/>
          </a:stretch>
        </p:blipFill>
        <p:spPr>
          <a:xfrm>
            <a:off x="5107940" y="1181735"/>
            <a:ext cx="4365625" cy="2782570"/>
          </a:xfrm>
          <a:prstGeom prst="rect">
            <a:avLst/>
          </a:prstGeom>
        </p:spPr>
      </p:pic>
      <p:pic>
        <p:nvPicPr>
          <p:cNvPr id="7" name="Picture 6"/>
          <p:cNvPicPr>
            <a:picLocks noChangeAspect="1"/>
          </p:cNvPicPr>
          <p:nvPr/>
        </p:nvPicPr>
        <p:blipFill>
          <a:blip r:embed="rId3"/>
          <a:stretch>
            <a:fillRect/>
          </a:stretch>
        </p:blipFill>
        <p:spPr>
          <a:xfrm>
            <a:off x="5108575" y="3973195"/>
            <a:ext cx="4382770" cy="2460625"/>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5" name="Title 1"/>
          <p:cNvSpPr>
            <a:spLocks noGrp="1"/>
          </p:cNvSpPr>
          <p:nvPr/>
        </p:nvSpPr>
        <p:spPr>
          <a:xfrm>
            <a:off x="336550" y="1114425"/>
            <a:ext cx="4341495" cy="2660650"/>
          </a:xfrm>
          <a:prstGeom prst="rect">
            <a:avLst/>
          </a:prstGeom>
          <a:noFill/>
          <a:ln w="9525">
            <a:noFill/>
          </a:ln>
        </p:spPr>
        <p:txBody>
          <a:bodyPr anchor="b" anchorCtr="0"/>
          <a:lstStyle>
            <a:lvl1pPr algn="l"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2pPr>
            <a:lvl3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3pPr>
            <a:lvl4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4pPr>
            <a:lvl5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5pPr>
            <a:lvl6pPr marL="457200" algn="l" rtl="0" fontAlgn="base">
              <a:spcBef>
                <a:spcPct val="0"/>
              </a:spcBef>
              <a:spcAft>
                <a:spcPct val="0"/>
              </a:spcAft>
              <a:defRPr sz="4400">
                <a:solidFill>
                  <a:schemeClr val="tx2"/>
                </a:solidFill>
                <a:latin typeface="Tahoma" panose="020B0604030504040204" pitchFamily="1" charset="0"/>
              </a:defRPr>
            </a:lvl6pPr>
            <a:lvl7pPr marL="914400" algn="l" rtl="0" fontAlgn="base">
              <a:spcBef>
                <a:spcPct val="0"/>
              </a:spcBef>
              <a:spcAft>
                <a:spcPct val="0"/>
              </a:spcAft>
              <a:defRPr sz="4400">
                <a:solidFill>
                  <a:schemeClr val="tx2"/>
                </a:solidFill>
                <a:latin typeface="Tahoma" panose="020B0604030504040204" pitchFamily="1" charset="0"/>
              </a:defRPr>
            </a:lvl7pPr>
            <a:lvl8pPr marL="1371600" algn="l" rtl="0" fontAlgn="base">
              <a:spcBef>
                <a:spcPct val="0"/>
              </a:spcBef>
              <a:spcAft>
                <a:spcPct val="0"/>
              </a:spcAft>
              <a:defRPr sz="4400">
                <a:solidFill>
                  <a:schemeClr val="tx2"/>
                </a:solidFill>
                <a:latin typeface="Tahoma" panose="020B0604030504040204" pitchFamily="1" charset="0"/>
              </a:defRPr>
            </a:lvl8pPr>
            <a:lvl9pPr marL="1828800" algn="l" rtl="0" fontAlgn="base">
              <a:spcBef>
                <a:spcPct val="0"/>
              </a:spcBef>
              <a:spcAft>
                <a:spcPct val="0"/>
              </a:spcAft>
              <a:defRPr sz="4400">
                <a:solidFill>
                  <a:schemeClr val="tx2"/>
                </a:solidFill>
                <a:latin typeface="Tahoma" panose="020B0604030504040204" pitchFamily="1" charset="0"/>
              </a:defRPr>
            </a:lvl9pPr>
          </a:lstStyle>
          <a:p>
            <a:r>
              <a:rPr lang="en-US" sz="2000">
                <a:solidFill>
                  <a:srgbClr val="0070C0"/>
                </a:solidFill>
              </a:rPr>
              <a:t>Great efforts have been make for STCF.</a:t>
            </a:r>
            <a:endParaRPr lang="en-US" sz="2000">
              <a:solidFill>
                <a:srgbClr val="0070C0"/>
              </a:solidFill>
            </a:endParaRPr>
          </a:p>
          <a:p>
            <a:endParaRPr lang="en-US" sz="2000">
              <a:solidFill>
                <a:srgbClr val="0070C0"/>
              </a:solidFill>
            </a:endParaRPr>
          </a:p>
          <a:p>
            <a:r>
              <a:rPr lang="en-US" sz="2000">
                <a:solidFill>
                  <a:srgbClr val="0070C0"/>
                </a:solidFill>
              </a:rPr>
              <a:t>S</a:t>
            </a:r>
            <a:r>
              <a:rPr lang="en-US" sz="2000">
                <a:solidFill>
                  <a:srgbClr val="0070C0"/>
                </a:solidFill>
              </a:rPr>
              <a:t>upport our colleagues!</a:t>
            </a:r>
            <a:br>
              <a:rPr lang="en-US" sz="2000">
                <a:solidFill>
                  <a:srgbClr val="0070C0"/>
                </a:solidFill>
              </a:rPr>
            </a:br>
            <a:br>
              <a:rPr lang="en-US" sz="2000">
                <a:solidFill>
                  <a:srgbClr val="0070C0"/>
                </a:solidFill>
              </a:rPr>
            </a:br>
            <a:r>
              <a:rPr lang="en-US" sz="2000">
                <a:solidFill>
                  <a:srgbClr val="0070C0"/>
                </a:solidFill>
              </a:rPr>
              <a:t>Carry on the great successful tradition of BES! We continue to lead in the area!</a:t>
            </a:r>
            <a:endParaRPr lang="en-US" sz="2000">
              <a:solidFill>
                <a:srgbClr val="0070C0"/>
              </a:solidFill>
            </a:endParaRPr>
          </a:p>
        </p:txBody>
      </p:sp>
      <p:pic>
        <p:nvPicPr>
          <p:cNvPr id="6" name="Picture 5"/>
          <p:cNvPicPr>
            <a:picLocks noChangeAspect="1"/>
          </p:cNvPicPr>
          <p:nvPr/>
        </p:nvPicPr>
        <p:blipFill>
          <a:blip r:embed="rId1"/>
          <a:stretch>
            <a:fillRect/>
          </a:stretch>
        </p:blipFill>
        <p:spPr>
          <a:xfrm>
            <a:off x="5059680" y="1155065"/>
            <a:ext cx="4745990" cy="2620010"/>
          </a:xfrm>
          <a:prstGeom prst="rect">
            <a:avLst/>
          </a:prstGeom>
        </p:spPr>
      </p:pic>
      <p:pic>
        <p:nvPicPr>
          <p:cNvPr id="7" name="Picture 6"/>
          <p:cNvPicPr>
            <a:picLocks noChangeAspect="1"/>
          </p:cNvPicPr>
          <p:nvPr/>
        </p:nvPicPr>
        <p:blipFill>
          <a:blip r:embed="rId2"/>
          <a:stretch>
            <a:fillRect/>
          </a:stretch>
        </p:blipFill>
        <p:spPr>
          <a:xfrm>
            <a:off x="219075" y="3814445"/>
            <a:ext cx="4745990" cy="2644140"/>
          </a:xfrm>
          <a:prstGeom prst="rect">
            <a:avLst/>
          </a:prstGeom>
        </p:spPr>
      </p:pic>
      <p:pic>
        <p:nvPicPr>
          <p:cNvPr id="8" name="Picture 7"/>
          <p:cNvPicPr>
            <a:picLocks noChangeAspect="1"/>
          </p:cNvPicPr>
          <p:nvPr/>
        </p:nvPicPr>
        <p:blipFill>
          <a:blip r:embed="rId3"/>
          <a:stretch>
            <a:fillRect/>
          </a:stretch>
        </p:blipFill>
        <p:spPr>
          <a:xfrm>
            <a:off x="5032375" y="3830955"/>
            <a:ext cx="4704715" cy="2620010"/>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770890" y="335915"/>
            <a:ext cx="8443595" cy="373380"/>
          </a:xfrm>
        </p:spPr>
        <p:txBody>
          <a:bodyPr/>
          <a:p>
            <a:r>
              <a:rPr lang="en-US" sz="2800"/>
              <a:t>Some history guide</a:t>
            </a:r>
            <a:endParaRPr lang="en-US" sz="2800"/>
          </a:p>
        </p:txBody>
      </p:sp>
      <p:sp>
        <p:nvSpPr>
          <p:cNvPr id="3" name="Content Placeholder 2"/>
          <p:cNvSpPr>
            <a:spLocks noGrp="1"/>
          </p:cNvSpPr>
          <p:nvPr>
            <p:ph idx="1"/>
          </p:nvPr>
        </p:nvSpPr>
        <p:spPr>
          <a:xfrm>
            <a:off x="358775" y="1032510"/>
            <a:ext cx="9546590" cy="5497830"/>
          </a:xfrm>
        </p:spPr>
        <p:txBody>
          <a:bodyPr/>
          <a:p>
            <a:pPr marL="0" indent="0">
              <a:buNone/>
            </a:pPr>
            <a:r>
              <a:rPr lang="en-US" sz="2000"/>
              <a:t>lepton vs hadron fixed target and head one collisions</a:t>
            </a:r>
            <a:endParaRPr lang="en-US" sz="2000"/>
          </a:p>
          <a:p>
            <a:pPr marL="0" indent="0">
              <a:buNone/>
            </a:pPr>
            <a:endParaRPr lang="en-US" sz="2000"/>
          </a:p>
          <a:p>
            <a:pPr marL="0" indent="0">
              <a:buNone/>
            </a:pPr>
            <a:r>
              <a:rPr lang="en-US" sz="2000">
                <a:solidFill>
                  <a:schemeClr val="tx2"/>
                </a:solidFill>
              </a:rPr>
              <a:t>1. Precision measurement of early collider discovered Pairy violation and CP  </a:t>
            </a:r>
            <a:endParaRPr lang="en-US" sz="2000">
              <a:solidFill>
                <a:schemeClr val="tx2"/>
              </a:solidFill>
            </a:endParaRPr>
          </a:p>
          <a:p>
            <a:pPr marL="0" indent="0">
              <a:buNone/>
            </a:pPr>
            <a:r>
              <a:rPr lang="en-US" sz="2000">
                <a:solidFill>
                  <a:schemeClr val="tx2"/>
                </a:solidFill>
              </a:rPr>
              <a:t>    violation</a:t>
            </a:r>
            <a:endParaRPr lang="en-US" sz="2000">
              <a:solidFill>
                <a:schemeClr val="tx2"/>
              </a:solidFill>
            </a:endParaRPr>
          </a:p>
          <a:p>
            <a:pPr marL="0" indent="0">
              <a:buNone/>
            </a:pPr>
            <a:r>
              <a:rPr lang="en-US" sz="2000">
                <a:solidFill>
                  <a:schemeClr val="tx2"/>
                </a:solidFill>
              </a:rPr>
              <a:t>2. precision measurements of neutral current (i.e. polarized e+d) predicted m</a:t>
            </a:r>
            <a:r>
              <a:rPr lang="en-US" sz="2000" baseline="-25000">
                <a:solidFill>
                  <a:schemeClr val="tx2"/>
                </a:solidFill>
              </a:rPr>
              <a:t>W</a:t>
            </a:r>
            <a:r>
              <a:rPr lang="en-US" sz="2000">
                <a:solidFill>
                  <a:schemeClr val="tx2"/>
                </a:solidFill>
              </a:rPr>
              <a:t>, m</a:t>
            </a:r>
            <a:r>
              <a:rPr lang="en-US" sz="2000" baseline="-25000">
                <a:solidFill>
                  <a:schemeClr val="tx2"/>
                </a:solidFill>
              </a:rPr>
              <a:t>Z</a:t>
            </a:r>
            <a:endParaRPr lang="en-US" sz="2000" baseline="-25000">
              <a:solidFill>
                <a:schemeClr val="tx2"/>
              </a:solidFill>
            </a:endParaRPr>
          </a:p>
          <a:p>
            <a:pPr marL="0" indent="0">
              <a:buNone/>
            </a:pPr>
            <a:endParaRPr lang="en-US" sz="2000">
              <a:solidFill>
                <a:schemeClr val="tx2"/>
              </a:solidFill>
            </a:endParaRPr>
          </a:p>
          <a:p>
            <a:pPr marL="0" indent="0">
              <a:buNone/>
            </a:pPr>
            <a:r>
              <a:rPr lang="en-US" sz="2000"/>
              <a:t>3. UA1/UA2 discovered W/Z particles</a:t>
            </a:r>
            <a:endParaRPr lang="en-US" sz="2000"/>
          </a:p>
          <a:p>
            <a:pPr marL="0" indent="0">
              <a:buNone/>
            </a:pPr>
            <a:r>
              <a:rPr lang="en-US" sz="2000"/>
              <a:t>4. LEP/SLC nailed the gauge sector: precision measurements of W and Z (i.e. LEP </a:t>
            </a:r>
            <a:endParaRPr lang="en-US" sz="2000"/>
          </a:p>
          <a:p>
            <a:pPr marL="0" indent="0">
              <a:buNone/>
            </a:pPr>
            <a:r>
              <a:rPr lang="en-US" sz="2000"/>
              <a:t>    + Tevatron) predicted m</a:t>
            </a:r>
            <a:r>
              <a:rPr lang="en-US" sz="2000" baseline="-25000"/>
              <a:t>t</a:t>
            </a:r>
            <a:r>
              <a:rPr lang="en-US" sz="2000"/>
              <a:t> and m</a:t>
            </a:r>
            <a:r>
              <a:rPr lang="en-US" sz="2000" baseline="-25000"/>
              <a:t>H</a:t>
            </a:r>
            <a:endParaRPr lang="en-US" sz="2000"/>
          </a:p>
          <a:p>
            <a:pPr marL="0" indent="0">
              <a:buNone/>
            </a:pPr>
            <a:r>
              <a:rPr lang="en-US" sz="2000"/>
              <a:t>5. Tevatron discovered top, LHC discovered a Higgs particle </a:t>
            </a:r>
            <a:endParaRPr lang="en-US" sz="2000"/>
          </a:p>
          <a:p>
            <a:pPr marL="0" indent="0">
              <a:buNone/>
            </a:pPr>
            <a:endParaRPr lang="en-US" sz="2000"/>
          </a:p>
          <a:p>
            <a:pPr marL="0" indent="0">
              <a:buNone/>
            </a:pPr>
            <a:r>
              <a:rPr lang="en-US" sz="2000">
                <a:solidFill>
                  <a:srgbClr val="C00000"/>
                </a:solidFill>
              </a:rPr>
              <a:t>6. Higgs factory nails the Higgs &amp; top sector and some new “stuff”?</a:t>
            </a:r>
            <a:endParaRPr lang="en-US" sz="2000">
              <a:solidFill>
                <a:srgbClr val="C00000"/>
              </a:solidFill>
            </a:endParaRPr>
          </a:p>
          <a:p>
            <a:pPr marL="0" indent="0">
              <a:buNone/>
            </a:pPr>
            <a:r>
              <a:rPr lang="en-US" sz="2000">
                <a:solidFill>
                  <a:srgbClr val="C00000"/>
                </a:solidFill>
              </a:rPr>
              <a:t>7. What other precision tests will bring us???</a:t>
            </a:r>
            <a:endParaRPr lang="en-US" sz="2000">
              <a:solidFill>
                <a:srgbClr val="C00000"/>
              </a:solidFill>
            </a:endParaRPr>
          </a:p>
          <a:p>
            <a:pPr marL="0" indent="0">
              <a:buNone/>
            </a:pPr>
            <a:endParaRPr lang="en-US" sz="2000">
              <a:solidFill>
                <a:srgbClr val="C00000"/>
              </a:solidFill>
            </a:endParaRPr>
          </a:p>
          <a:p>
            <a:pPr marL="0" indent="0">
              <a:buNone/>
            </a:pPr>
            <a:r>
              <a:rPr lang="en-US" sz="2000">
                <a:solidFill>
                  <a:srgbClr val="C00000"/>
                </a:solidFill>
              </a:rPr>
              <a:t>The “darkness” before the d</a:t>
            </a:r>
            <a:r>
              <a:rPr lang="en-US" sz="2000">
                <a:solidFill>
                  <a:srgbClr val="C00000"/>
                </a:solidFill>
              </a:rPr>
              <a:t>awn? Ahead of us is brightness? Let us work for that!</a:t>
            </a:r>
            <a:endParaRPr lang="en-US" sz="2000">
              <a:solidFill>
                <a:srgbClr val="C00000"/>
              </a:solidFill>
            </a:endParaRPr>
          </a:p>
          <a:p>
            <a:pPr marL="0" indent="0">
              <a:buNone/>
            </a:pPr>
            <a:endParaRPr lang="en-US" sz="2000">
              <a:solidFill>
                <a:srgbClr val="C00000"/>
              </a:solidFill>
            </a:endParaRPr>
          </a:p>
          <a:p>
            <a:pPr marL="0" indent="0">
              <a:buNone/>
            </a:pPr>
            <a:endParaRPr lang="en-US" sz="2000">
              <a:solidFill>
                <a:srgbClr val="C00000"/>
              </a:solidFill>
            </a:endParaRPr>
          </a:p>
          <a:p>
            <a:pPr marL="0" indent="0">
              <a:buNone/>
            </a:pPr>
            <a:endParaRPr lang="en-US" sz="2000">
              <a:solidFill>
                <a:srgbClr val="C00000"/>
              </a:solidFill>
            </a:endParaRP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標題 1"/>
          <p:cNvSpPr>
            <a:spLocks noGrp="1"/>
          </p:cNvSpPr>
          <p:nvPr>
            <p:ph type="title"/>
          </p:nvPr>
        </p:nvSpPr>
        <p:spPr/>
        <p:txBody>
          <a:bodyPr vert="horz" wrap="square" lIns="91440" tIns="45720" rIns="91440" bIns="45720" anchor="b" anchorCtr="0"/>
          <a:p>
            <a:endParaRPr lang="zh-TW" altLang="en-US"/>
          </a:p>
        </p:txBody>
      </p:sp>
      <p:sp>
        <p:nvSpPr>
          <p:cNvPr id="36866" name="內容版面配置區 2"/>
          <p:cNvSpPr>
            <a:spLocks noGrp="1"/>
          </p:cNvSpPr>
          <p:nvPr>
            <p:ph idx="1"/>
          </p:nvPr>
        </p:nvSpPr>
        <p:spPr>
          <a:xfrm>
            <a:off x="220345" y="1534160"/>
            <a:ext cx="9464675" cy="4447540"/>
          </a:xfrm>
        </p:spPr>
        <p:txBody>
          <a:bodyPr vert="horz" wrap="square" lIns="91440" tIns="45720" rIns="91440" bIns="45720" anchor="t" anchorCtr="0"/>
          <a:p>
            <a:pPr marL="0" indent="0" algn="ctr">
              <a:buNone/>
            </a:pPr>
            <a:r>
              <a:rPr lang="en-US" altLang="zh-CN" b="1">
                <a:solidFill>
                  <a:schemeClr val="tx2"/>
                </a:solidFill>
                <a:latin typeface="Songti TC" panose="02010600040101010101" charset="-122"/>
                <a:ea typeface="Songti TC" panose="02010600040101010101" charset="-122"/>
              </a:rPr>
              <a:t>We thank the organizers</a:t>
            </a:r>
            <a:r>
              <a:rPr lang="en-US" altLang="zh-CN" sz="2800" b="1">
                <a:solidFill>
                  <a:schemeClr val="tx2"/>
                </a:solidFill>
                <a:latin typeface="Songti TC" panose="02010600040101010101" charset="-122"/>
                <a:ea typeface="Songti TC" panose="02010600040101010101" charset="-122"/>
              </a:rPr>
              <a:t> </a:t>
            </a:r>
            <a:endParaRPr lang="en-US" altLang="zh-CN" sz="2800" b="1">
              <a:solidFill>
                <a:schemeClr val="tx2"/>
              </a:solidFill>
              <a:latin typeface="Songti TC" panose="02010600040101010101" charset="-122"/>
              <a:ea typeface="Songti TC" panose="02010600040101010101" charset="-122"/>
            </a:endParaRPr>
          </a:p>
          <a:p>
            <a:pPr marL="0" indent="0" algn="ctr">
              <a:buNone/>
            </a:pPr>
            <a:endParaRPr lang="en-US" altLang="zh-CN" sz="2800" b="1">
              <a:solidFill>
                <a:schemeClr val="tx2"/>
              </a:solidFill>
              <a:latin typeface="Songti TC" panose="02010600040101010101" charset="-122"/>
              <a:ea typeface="Songti TC" panose="02010600040101010101" charset="-122"/>
            </a:endParaRPr>
          </a:p>
          <a:p>
            <a:pPr marL="0" indent="0" algn="ctr">
              <a:buNone/>
            </a:pPr>
            <a:r>
              <a:rPr lang="en-US" altLang="zh-CN" sz="2800" b="1">
                <a:solidFill>
                  <a:schemeClr val="tx2"/>
                </a:solidFill>
                <a:latin typeface="Songti TC" panose="02010600040101010101" charset="-122"/>
                <a:ea typeface="Songti TC" panose="02010600040101010101" charset="-122"/>
              </a:rPr>
              <a:t>Hai-Peng An, Xianyu Zhong Zhi, Qiang Wang and all staffs</a:t>
            </a:r>
            <a:endParaRPr lang="en-US" altLang="zh-CN" sz="2800" b="1">
              <a:solidFill>
                <a:schemeClr val="tx2"/>
              </a:solidFill>
              <a:latin typeface="Songti TC" panose="02010600040101010101" charset="-122"/>
              <a:ea typeface="Songti TC" panose="02010600040101010101" charset="-122"/>
            </a:endParaRPr>
          </a:p>
          <a:p>
            <a:pPr marL="0" indent="0" algn="ctr">
              <a:buNone/>
            </a:pPr>
            <a:endParaRPr lang="en-US" altLang="zh-CN" sz="2800" b="1">
              <a:solidFill>
                <a:schemeClr val="tx2"/>
              </a:solidFill>
              <a:latin typeface="Songti TC" panose="02010600040101010101" charset="-122"/>
              <a:ea typeface="Songti TC" panose="02010600040101010101" charset="-122"/>
            </a:endParaRPr>
          </a:p>
          <a:p>
            <a:pPr marL="0" indent="0" algn="ctr">
              <a:buNone/>
            </a:pPr>
            <a:r>
              <a:rPr lang="en-US" altLang="zh-CN" sz="2800" b="1">
                <a:solidFill>
                  <a:schemeClr val="tx2"/>
                </a:solidFill>
                <a:latin typeface="Songti TC" panose="02010600040101010101" charset="-122"/>
                <a:ea typeface="Songti TC" panose="02010600040101010101" charset="-122"/>
              </a:rPr>
              <a:t>for organizing such a wondrful whorshop in a difficult time.</a:t>
            </a:r>
            <a:endParaRPr lang="en-US" altLang="zh-CN" sz="2800" b="1">
              <a:solidFill>
                <a:srgbClr val="C00000"/>
              </a:solidFill>
              <a:latin typeface="Songti TC" panose="02010600040101010101" charset="-122"/>
              <a:ea typeface="Songti TC" panose="02010600040101010101" charset="-122"/>
            </a:endParaRPr>
          </a:p>
          <a:p>
            <a:pPr marL="0" indent="0">
              <a:buNone/>
            </a:pPr>
            <a:endParaRPr lang="en-US" altLang="zh-CN" sz="5400" b="1">
              <a:solidFill>
                <a:srgbClr val="C00000"/>
              </a:solidFill>
              <a:latin typeface="Songti TC" panose="02010600040101010101" charset="-122"/>
              <a:ea typeface="Songti TC" panose="02010600040101010101" charset="-122"/>
            </a:endParaRPr>
          </a:p>
          <a:p>
            <a:pPr marL="0" indent="0" algn="just">
              <a:buNone/>
            </a:pPr>
            <a:r>
              <a:rPr lang="en-US" altLang="zh-CN" b="1">
                <a:solidFill>
                  <a:srgbClr val="C00000"/>
                </a:solidFill>
                <a:latin typeface="Songti TC" panose="02010600040101010101" charset="-122"/>
                <a:ea typeface="Songti TC" panose="02010600040101010101" charset="-122"/>
              </a:rPr>
              <a:t>                     Thank you for your attentions!</a:t>
            </a:r>
            <a:endParaRPr lang="en-US" altLang="zh-CN" b="1">
              <a:solidFill>
                <a:srgbClr val="C00000"/>
              </a:solidFill>
              <a:latin typeface="Songti TC" panose="02010600040101010101" charset="-122"/>
              <a:ea typeface="Songti TC" panose="02010600040101010101" charset="-122"/>
            </a:endParaRPr>
          </a:p>
        </p:txBody>
      </p:sp>
      <p:sp>
        <p:nvSpPr>
          <p:cNvPr id="36867" name="日期版面配置區 3"/>
          <p:cNvSpPr txBox="1">
            <a:spLocks noGrp="1"/>
          </p:cNvSpPr>
          <p:nvPr>
            <p:ph type="dt" sz="half" idx="10"/>
          </p:nvPr>
        </p:nvSpPr>
        <p:spPr/>
        <p:txBody>
          <a:bodyPr anchor="b" anchorCtr="0"/>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36868" name="投影片編號版面配置區 4"/>
          <p:cNvSpPr txBox="1">
            <a:spLocks noGrp="1"/>
          </p:cNvSpPr>
          <p:nvPr>
            <p:ph type="sldNum" sz="quarter" idx="12"/>
          </p:nvPr>
        </p:nvSpPr>
        <p:spPr/>
        <p:txBody>
          <a:bodyPr anchor="b" anchorCtr="0"/>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40105" y="292100"/>
            <a:ext cx="8950960" cy="491490"/>
          </a:xfrm>
        </p:spPr>
        <p:txBody>
          <a:bodyPr/>
          <a:p>
            <a:r>
              <a:rPr lang="en-US" sz="2400">
                <a:sym typeface="+mn-ea"/>
              </a:rPr>
              <a:t>Exciting progresses have been reported coverying a wide range</a:t>
            </a:r>
            <a:endParaRPr lang="en-US" sz="2400"/>
          </a:p>
        </p:txBody>
      </p:sp>
      <p:sp>
        <p:nvSpPr>
          <p:cNvPr id="3" name="Content Placeholder 2"/>
          <p:cNvSpPr>
            <a:spLocks noGrp="1"/>
          </p:cNvSpPr>
          <p:nvPr>
            <p:ph idx="1"/>
          </p:nvPr>
        </p:nvSpPr>
        <p:spPr>
          <a:xfrm>
            <a:off x="0" y="1372235"/>
            <a:ext cx="5116830" cy="4952365"/>
          </a:xfrm>
        </p:spPr>
        <p:txBody>
          <a:bodyPr/>
          <a:p>
            <a:pPr marL="0" indent="0">
              <a:buNone/>
            </a:pPr>
            <a:r>
              <a:rPr lang="en-US" sz="1600">
                <a:solidFill>
                  <a:srgbClr val="000000"/>
                </a:solidFill>
                <a:latin typeface="Calibri" charset="-122"/>
                <a:sym typeface="+mn-ea"/>
              </a:rPr>
              <a:t>Recent highlights from ATLAS                            Shu Li</a:t>
            </a:r>
            <a:endParaRPr lang="en-US" sz="1600">
              <a:solidFill>
                <a:srgbClr val="000000"/>
              </a:solidFill>
              <a:latin typeface="Calibri" charset="-122"/>
              <a:sym typeface="+mn-ea"/>
            </a:endParaRPr>
          </a:p>
          <a:p>
            <a:pPr marL="0" indent="0">
              <a:buNone/>
            </a:pPr>
            <a:r>
              <a:rPr lang="en-US" sz="800">
                <a:solidFill>
                  <a:srgbClr val="000000"/>
                </a:solidFill>
                <a:latin typeface="Calibri" charset="-122"/>
                <a:sym typeface="+mn-ea"/>
              </a:rPr>
              <a:t> </a:t>
            </a:r>
            <a:endParaRPr lang="en-US" sz="1600">
              <a:solidFill>
                <a:srgbClr val="000000"/>
              </a:solidFill>
              <a:latin typeface="Calibri" charset="-122"/>
              <a:sym typeface="+mn-ea"/>
            </a:endParaRPr>
          </a:p>
          <a:p>
            <a:pPr marL="0" indent="0">
              <a:buNone/>
            </a:pPr>
            <a:r>
              <a:rPr lang="en-US" sz="1600">
                <a:solidFill>
                  <a:srgbClr val="000000"/>
                </a:solidFill>
                <a:latin typeface="Calibri" charset="-122"/>
                <a:sym typeface="+mn-ea"/>
              </a:rPr>
              <a:t>Recent highlights of the CMS experiment   Chen Zhou</a:t>
            </a:r>
            <a:endParaRPr lang="en-US" sz="1600">
              <a:solidFill>
                <a:srgbClr val="000000"/>
              </a:solidFill>
              <a:latin typeface="Calibri" charset="-122"/>
              <a:sym typeface="+mn-ea"/>
            </a:endParaRPr>
          </a:p>
          <a:p>
            <a:pPr marL="0" indent="0">
              <a:buNone/>
            </a:pPr>
            <a:r>
              <a:rPr lang="en-US" sz="800">
                <a:solidFill>
                  <a:srgbClr val="000000"/>
                </a:solidFill>
                <a:latin typeface="Calibri" charset="-122"/>
                <a:sym typeface="+mn-ea"/>
              </a:rPr>
              <a:t>`</a:t>
            </a:r>
            <a:endParaRPr lang="en-US" sz="1600">
              <a:solidFill>
                <a:srgbClr val="000000"/>
              </a:solidFill>
              <a:latin typeface="Calibri" charset="-122"/>
              <a:sym typeface="+mn-ea"/>
            </a:endParaRPr>
          </a:p>
          <a:p>
            <a:pPr marL="0" indent="0">
              <a:buNone/>
            </a:pPr>
            <a:r>
              <a:rPr lang="zh-CN" sz="1600">
                <a:solidFill>
                  <a:srgbClr val="000000"/>
                </a:solidFill>
                <a:latin typeface="Arial" panose="020B0604020202020204" pitchFamily="34" charset="0"/>
                <a:ea typeface="Calibri" charset="-122"/>
                <a:sym typeface="+mn-ea"/>
              </a:rPr>
              <a:t>LHCb实验上新物理的间接寻找</a:t>
            </a:r>
            <a:r>
              <a:rPr lang="en-US" altLang="zh-CN" sz="1600">
                <a:solidFill>
                  <a:srgbClr val="000000"/>
                </a:solidFill>
                <a:latin typeface="Arial" panose="020B0604020202020204" pitchFamily="34" charset="0"/>
                <a:ea typeface="Calibri" charset="-122"/>
                <a:sym typeface="+mn-ea"/>
              </a:rPr>
              <a:t>                          Jibo He</a:t>
            </a:r>
            <a:endParaRPr lang="en-US" altLang="zh-CN" sz="1600">
              <a:solidFill>
                <a:srgbClr val="000000"/>
              </a:solidFill>
              <a:latin typeface="Arial" panose="020B0604020202020204" pitchFamily="34" charset="0"/>
              <a:ea typeface="Calibri" charset="-122"/>
              <a:sym typeface="+mn-ea"/>
            </a:endParaRPr>
          </a:p>
          <a:p>
            <a:pPr marL="0" indent="0">
              <a:buNone/>
            </a:pPr>
            <a:r>
              <a:rPr lang="en-US" altLang="zh-CN" sz="800">
                <a:solidFill>
                  <a:srgbClr val="000000"/>
                </a:solidFill>
                <a:latin typeface="Arial" panose="020B0604020202020204" pitchFamily="34" charset="0"/>
                <a:ea typeface="Calibri" charset="-122"/>
                <a:sym typeface="+mn-ea"/>
              </a:rPr>
              <a:t>`</a:t>
            </a:r>
            <a:endParaRPr lang="en-US" altLang="zh-CN" sz="1600">
              <a:solidFill>
                <a:srgbClr val="000000"/>
              </a:solidFill>
              <a:latin typeface="Arial" panose="020B0604020202020204" pitchFamily="34" charset="0"/>
              <a:ea typeface="Calibri" charset="-122"/>
              <a:sym typeface="+mn-ea"/>
            </a:endParaRPr>
          </a:p>
          <a:p>
            <a:pPr marL="0" indent="0">
              <a:buNone/>
            </a:pPr>
            <a:r>
              <a:rPr lang="en-US" sz="1600">
                <a:solidFill>
                  <a:srgbClr val="000000"/>
                </a:solidFill>
                <a:latin typeface="Helvetica" charset="-122"/>
                <a:sym typeface="+mn-ea"/>
              </a:rPr>
              <a:t>Future e+e- Higgs Factories - Status, Progress and Development                                              Xinchou Lou</a:t>
            </a:r>
            <a:endParaRPr lang="en-US" sz="1600">
              <a:solidFill>
                <a:srgbClr val="000000"/>
              </a:solidFill>
              <a:latin typeface="Helvetica" charset="-122"/>
              <a:sym typeface="+mn-ea"/>
            </a:endParaRPr>
          </a:p>
          <a:p>
            <a:pPr marL="0" indent="0">
              <a:buNone/>
            </a:pPr>
            <a:r>
              <a:rPr lang="en-US" sz="800" b="0">
                <a:solidFill>
                  <a:srgbClr val="000000"/>
                </a:solidFill>
                <a:latin typeface="Helvetica" charset="-122"/>
              </a:rPr>
              <a:t>`</a:t>
            </a:r>
            <a:endParaRPr lang="en-US" sz="1600" b="0">
              <a:solidFill>
                <a:srgbClr val="000000"/>
              </a:solidFill>
              <a:latin typeface="Helvetica" charset="-122"/>
            </a:endParaRPr>
          </a:p>
          <a:p>
            <a:pPr marL="0" indent="0">
              <a:buNone/>
            </a:pPr>
            <a:r>
              <a:rPr lang="en-US" sz="1600">
                <a:solidFill>
                  <a:srgbClr val="000000"/>
                </a:solidFill>
                <a:latin typeface="Calibri" charset="-122"/>
                <a:sym typeface="+mn-ea"/>
              </a:rPr>
              <a:t>Looking forward to New Physics and neutrinos with FASER at the LHC                                            T. Inada</a:t>
            </a:r>
            <a:endParaRPr lang="en-US" sz="1600">
              <a:solidFill>
                <a:srgbClr val="000000"/>
              </a:solidFill>
              <a:latin typeface="Calibri" charset="-122"/>
              <a:sym typeface="+mn-ea"/>
            </a:endParaRPr>
          </a:p>
          <a:p>
            <a:pPr marL="0" indent="0">
              <a:buNone/>
            </a:pPr>
            <a:r>
              <a:rPr lang="en-US" sz="800" b="0">
                <a:solidFill>
                  <a:srgbClr val="000000"/>
                </a:solidFill>
                <a:latin typeface="Calibri" charset="-122"/>
              </a:rPr>
              <a:t>`</a:t>
            </a:r>
            <a:endParaRPr lang="en-US" sz="1600" b="0">
              <a:solidFill>
                <a:srgbClr val="000000"/>
              </a:solidFill>
              <a:latin typeface="Calibri" charset="-122"/>
            </a:endParaRPr>
          </a:p>
          <a:p>
            <a:pPr marL="0" indent="0">
              <a:buNone/>
            </a:pPr>
            <a:r>
              <a:rPr lang="zh-CN" sz="1600">
                <a:solidFill>
                  <a:srgbClr val="000000"/>
                </a:solidFill>
                <a:latin typeface="Arial" panose="020B0604020202020204" pitchFamily="34" charset="0"/>
                <a:ea typeface="Calibri" charset="-122"/>
                <a:sym typeface="+mn-ea"/>
              </a:rPr>
              <a:t>微扰场论研究进展</a:t>
            </a:r>
            <a:r>
              <a:rPr lang="en-US" altLang="zh-CN" sz="1600">
                <a:solidFill>
                  <a:srgbClr val="000000"/>
                </a:solidFill>
                <a:latin typeface="Arial" panose="020B0604020202020204" pitchFamily="34" charset="0"/>
                <a:ea typeface="Calibri" charset="-122"/>
                <a:sym typeface="+mn-ea"/>
              </a:rPr>
              <a:t>                                       Yanqing Ma</a:t>
            </a:r>
            <a:endParaRPr lang="en-US" altLang="zh-CN" sz="1600">
              <a:solidFill>
                <a:srgbClr val="000000"/>
              </a:solidFill>
              <a:latin typeface="Arial" panose="020B0604020202020204" pitchFamily="34" charset="0"/>
              <a:ea typeface="Calibri" charset="-122"/>
              <a:sym typeface="+mn-ea"/>
            </a:endParaRPr>
          </a:p>
          <a:p>
            <a:pPr marL="0" indent="0">
              <a:buNone/>
            </a:pPr>
            <a:r>
              <a:rPr lang="en-US" sz="800">
                <a:solidFill>
                  <a:srgbClr val="000000"/>
                </a:solidFill>
                <a:latin typeface="Calibri" charset="-122"/>
                <a:sym typeface="+mn-ea"/>
              </a:rPr>
              <a:t>·</a:t>
            </a:r>
            <a:endParaRPr lang="en-US" sz="1600">
              <a:solidFill>
                <a:srgbClr val="000000"/>
              </a:solidFill>
              <a:latin typeface="Calibri" charset="-122"/>
              <a:sym typeface="+mn-ea"/>
            </a:endParaRPr>
          </a:p>
          <a:p>
            <a:pPr marL="0" indent="0">
              <a:buNone/>
            </a:pPr>
            <a:r>
              <a:rPr lang="en-US" sz="1600">
                <a:solidFill>
                  <a:srgbClr val="000000"/>
                </a:solidFill>
                <a:latin typeface="Calibri" charset="-122"/>
                <a:sym typeface="+mn-ea"/>
              </a:rPr>
              <a:t>Search for resonances decaying to three W bosons in proton-proton collisions                                   Qiang Li</a:t>
            </a:r>
            <a:endParaRPr lang="en-US" sz="1600">
              <a:solidFill>
                <a:srgbClr val="000000"/>
              </a:solidFill>
              <a:latin typeface="Calibri" charset="-122"/>
              <a:sym typeface="+mn-ea"/>
            </a:endParaRPr>
          </a:p>
          <a:p>
            <a:pPr marL="0" indent="0">
              <a:buNone/>
            </a:pPr>
            <a:r>
              <a:rPr lang="en-US" sz="800" b="0">
                <a:solidFill>
                  <a:srgbClr val="000000"/>
                </a:solidFill>
                <a:latin typeface="Calibri" charset="-122"/>
              </a:rPr>
              <a:t>`</a:t>
            </a:r>
            <a:endParaRPr lang="en-US" sz="1600" b="0">
              <a:solidFill>
                <a:srgbClr val="000000"/>
              </a:solidFill>
              <a:latin typeface="Calibri" charset="-122"/>
            </a:endParaRPr>
          </a:p>
          <a:p>
            <a:pPr marL="0" indent="0">
              <a:buNone/>
            </a:pPr>
            <a:r>
              <a:rPr lang="en-US" sz="1600">
                <a:solidFill>
                  <a:srgbClr val="000000"/>
                </a:solidFill>
                <a:latin typeface="Calibri" charset="-122"/>
                <a:sym typeface="+mn-ea"/>
              </a:rPr>
              <a:t>Search for resonances decaying to three W bosons in proton-proton collisions                                    Bin Yan</a:t>
            </a:r>
            <a:endParaRPr lang="en-US" sz="1600" b="0">
              <a:solidFill>
                <a:srgbClr val="000000"/>
              </a:solidFill>
              <a:latin typeface="Calibri" charset="-122"/>
              <a:sym typeface="+mn-ea"/>
            </a:endParaRPr>
          </a:p>
          <a:p>
            <a:pPr marL="0" indent="0">
              <a:buNone/>
            </a:pPr>
            <a:r>
              <a:rPr lang="en-US" sz="800" b="0">
                <a:solidFill>
                  <a:srgbClr val="000000"/>
                </a:solidFill>
                <a:latin typeface="Calibri" charset="-122"/>
                <a:sym typeface="+mn-ea"/>
              </a:rPr>
              <a:t>`</a:t>
            </a:r>
            <a:endParaRPr lang="en-US" sz="1600" b="0">
              <a:solidFill>
                <a:srgbClr val="000000"/>
              </a:solidFill>
              <a:latin typeface="Calibri" charset="-122"/>
              <a:sym typeface="+mn-ea"/>
            </a:endParaRPr>
          </a:p>
          <a:p>
            <a:pPr marL="0" indent="0">
              <a:buNone/>
            </a:pPr>
            <a:r>
              <a:rPr lang="en-US" sz="1600">
                <a:solidFill>
                  <a:srgbClr val="000000"/>
                </a:solidFill>
                <a:latin typeface="Calibri" charset="-122"/>
                <a:sym typeface="+mn-ea"/>
              </a:rPr>
              <a:t>Pulsar Polarization Arrays                                Jing Ren</a:t>
            </a:r>
            <a:endParaRPr lang="en-US" sz="1600">
              <a:solidFill>
                <a:srgbClr val="000000"/>
              </a:solidFill>
              <a:latin typeface="Calibri" charset="-122"/>
              <a:sym typeface="+mn-ea"/>
            </a:endParaRPr>
          </a:p>
          <a:p>
            <a:pPr marL="0" indent="0">
              <a:buNone/>
            </a:pPr>
            <a:endParaRPr lang="en-US" sz="2000" b="0">
              <a:solidFill>
                <a:srgbClr val="000000"/>
              </a:solidFill>
              <a:latin typeface="Calibri" charset="-122"/>
            </a:endParaRPr>
          </a:p>
          <a:p>
            <a:pPr marL="0" indent="0">
              <a:buNone/>
            </a:pPr>
            <a:endParaRPr lang="en-US" sz="200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
        <p:nvSpPr>
          <p:cNvPr id="11" name="Content Placeholder 2"/>
          <p:cNvSpPr>
            <a:spLocks noGrp="1"/>
          </p:cNvSpPr>
          <p:nvPr/>
        </p:nvSpPr>
        <p:spPr>
          <a:xfrm>
            <a:off x="5183505" y="1372235"/>
            <a:ext cx="4506595" cy="4953000"/>
          </a:xfrm>
          <a:prstGeom prst="rect">
            <a:avLst/>
          </a:prstGeom>
          <a:noFill/>
          <a:ln w="9525">
            <a:noFill/>
          </a:ln>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a:lstStyle>
          <a:p>
            <a:pPr marL="0" indent="0">
              <a:buNone/>
            </a:pPr>
            <a:r>
              <a:rPr lang="en-US" sz="1600">
                <a:solidFill>
                  <a:srgbClr val="000000"/>
                </a:solidFill>
                <a:latin typeface="Calibri" charset="-122"/>
                <a:sym typeface="+mn-ea"/>
              </a:rPr>
              <a:t>Direct detection of dark photon dark matter using radio telescopes                 Shuailiang Ge</a:t>
            </a:r>
            <a:endParaRPr lang="en-US" sz="1600">
              <a:solidFill>
                <a:srgbClr val="000000"/>
              </a:solidFill>
              <a:latin typeface="Calibri" charset="-122"/>
              <a:sym typeface="+mn-ea"/>
            </a:endParaRPr>
          </a:p>
          <a:p>
            <a:pPr marL="0" indent="0">
              <a:buNone/>
            </a:pPr>
            <a:r>
              <a:rPr lang="en-US" sz="800" b="0">
                <a:solidFill>
                  <a:srgbClr val="000000"/>
                </a:solidFill>
                <a:latin typeface="Calibri" charset="-122"/>
              </a:rPr>
              <a:t>`</a:t>
            </a:r>
            <a:endParaRPr lang="en-US" sz="1600" b="0">
              <a:solidFill>
                <a:srgbClr val="000000"/>
              </a:solidFill>
              <a:latin typeface="Calibri" charset="-122"/>
            </a:endParaRPr>
          </a:p>
          <a:p>
            <a:pPr marL="0" indent="0">
              <a:buNone/>
            </a:pPr>
            <a:r>
              <a:rPr lang="zh-CN" sz="1600">
                <a:solidFill>
                  <a:srgbClr val="000000"/>
                </a:solidFill>
                <a:latin typeface="Arial" panose="020B0604020202020204" pitchFamily="34" charset="0"/>
                <a:ea typeface="Calibri" charset="-122"/>
                <a:sym typeface="+mn-ea"/>
              </a:rPr>
              <a:t>中微子天文学最新进展</a:t>
            </a:r>
            <a:r>
              <a:rPr lang="en-US" altLang="zh-CN" sz="1600">
                <a:solidFill>
                  <a:srgbClr val="000000"/>
                </a:solidFill>
                <a:latin typeface="Arial" panose="020B0604020202020204" pitchFamily="34" charset="0"/>
                <a:ea typeface="Calibri" charset="-122"/>
                <a:sym typeface="+mn-ea"/>
              </a:rPr>
              <a:t>                    Donglian Xu  </a:t>
            </a:r>
            <a:endParaRPr lang="en-US" altLang="zh-CN" sz="1600">
              <a:solidFill>
                <a:srgbClr val="000000"/>
              </a:solidFill>
              <a:latin typeface="Arial" panose="020B0604020202020204" pitchFamily="34" charset="0"/>
              <a:ea typeface="Calibri" charset="-122"/>
              <a:sym typeface="+mn-ea"/>
            </a:endParaRPr>
          </a:p>
          <a:p>
            <a:pPr marL="0" indent="0">
              <a:buNone/>
            </a:pPr>
            <a:r>
              <a:rPr lang="en-US" altLang="zh-CN" sz="800">
                <a:solidFill>
                  <a:srgbClr val="000000"/>
                </a:solidFill>
                <a:latin typeface="Arial" panose="020B0604020202020204" pitchFamily="34" charset="0"/>
                <a:ea typeface="Calibri" charset="-122"/>
                <a:sym typeface="+mn-ea"/>
              </a:rPr>
              <a:t>`</a:t>
            </a:r>
            <a:endParaRPr lang="en-US" altLang="zh-CN" sz="800">
              <a:solidFill>
                <a:srgbClr val="000000"/>
              </a:solidFill>
              <a:latin typeface="Arial" panose="020B0604020202020204" pitchFamily="34" charset="0"/>
              <a:ea typeface="Calibri" charset="-122"/>
              <a:sym typeface="+mn-ea"/>
            </a:endParaRPr>
          </a:p>
          <a:p>
            <a:pPr marL="0" indent="0">
              <a:buNone/>
            </a:pPr>
            <a:r>
              <a:rPr lang="zh-CN" sz="1600">
                <a:solidFill>
                  <a:srgbClr val="000000"/>
                </a:solidFill>
                <a:latin typeface="Arial" panose="020B0604020202020204" pitchFamily="34" charset="0"/>
                <a:ea typeface="Calibri" charset="-122"/>
                <a:sym typeface="+mn-ea"/>
              </a:rPr>
              <a:t>中微子理论进展汇报</a:t>
            </a:r>
            <a:r>
              <a:rPr lang="en-US" altLang="zh-CN" sz="1600">
                <a:solidFill>
                  <a:srgbClr val="000000"/>
                </a:solidFill>
                <a:latin typeface="Arial" panose="020B0604020202020204" pitchFamily="34" charset="0"/>
                <a:ea typeface="Calibri" charset="-122"/>
                <a:sym typeface="+mn-ea"/>
              </a:rPr>
              <a:t>                          </a:t>
            </a:r>
            <a:r>
              <a:rPr lang="en-US" altLang="zh-CN" sz="1600">
                <a:solidFill>
                  <a:srgbClr val="000000"/>
                </a:solidFill>
                <a:latin typeface="Arial" panose="020B0604020202020204" pitchFamily="34" charset="0"/>
                <a:ea typeface="Calibri" charset="-122"/>
                <a:sym typeface="+mn-ea"/>
              </a:rPr>
              <a:t>Shun Zhou</a:t>
            </a:r>
            <a:endParaRPr lang="zh-CN" altLang="zh-CN" sz="1600">
              <a:solidFill>
                <a:srgbClr val="000000"/>
              </a:solidFill>
              <a:latin typeface="Arial" panose="020B0604020202020204" pitchFamily="34" charset="0"/>
              <a:ea typeface="Calibri" charset="-122"/>
              <a:sym typeface="+mn-ea"/>
            </a:endParaRPr>
          </a:p>
          <a:p>
            <a:pPr marL="0" indent="0">
              <a:buNone/>
            </a:pPr>
            <a:r>
              <a:rPr lang="en-US" altLang="zh-CN" sz="800">
                <a:solidFill>
                  <a:srgbClr val="000000"/>
                </a:solidFill>
                <a:latin typeface="Arial" panose="020B0604020202020204" pitchFamily="34" charset="0"/>
                <a:ea typeface="Calibri" charset="-122"/>
                <a:sym typeface="+mn-ea"/>
              </a:rPr>
              <a:t>`</a:t>
            </a:r>
            <a:endParaRPr lang="zh-CN" altLang="zh-CN" sz="1600">
              <a:solidFill>
                <a:srgbClr val="000000"/>
              </a:solidFill>
              <a:latin typeface="Arial" panose="020B0604020202020204" pitchFamily="34" charset="0"/>
              <a:ea typeface="Calibri" charset="-122"/>
              <a:sym typeface="+mn-ea"/>
            </a:endParaRPr>
          </a:p>
          <a:p>
            <a:pPr marL="0" indent="0">
              <a:buNone/>
            </a:pPr>
            <a:r>
              <a:rPr lang="zh-CN" sz="1600">
                <a:solidFill>
                  <a:srgbClr val="000000"/>
                </a:solidFill>
                <a:latin typeface="Arial" panose="020B0604020202020204" pitchFamily="34" charset="0"/>
                <a:ea typeface="Helvetica" charset="-122"/>
                <a:sym typeface="+mn-ea"/>
              </a:rPr>
              <a:t>鸿蒙：探索宇宙的起源与黑暗时代</a:t>
            </a:r>
            <a:r>
              <a:rPr lang="en-US" altLang="zh-CN" sz="1600">
                <a:solidFill>
                  <a:srgbClr val="000000"/>
                </a:solidFill>
                <a:latin typeface="Arial" panose="020B0604020202020204" pitchFamily="34" charset="0"/>
                <a:ea typeface="Helvetica" charset="-122"/>
                <a:sym typeface="+mn-ea"/>
              </a:rPr>
              <a:t>   Xuelei Chen</a:t>
            </a:r>
            <a:endParaRPr lang="en-US" altLang="zh-CN" sz="1600">
              <a:solidFill>
                <a:srgbClr val="000000"/>
              </a:solidFill>
              <a:latin typeface="Arial" panose="020B0604020202020204" pitchFamily="34" charset="0"/>
              <a:ea typeface="Helvetica" charset="-122"/>
              <a:sym typeface="+mn-ea"/>
            </a:endParaRPr>
          </a:p>
          <a:p>
            <a:pPr marL="0" indent="0">
              <a:buNone/>
            </a:pPr>
            <a:r>
              <a:rPr lang="en-US" altLang="zh-CN" sz="800" b="0">
                <a:solidFill>
                  <a:srgbClr val="000000"/>
                </a:solidFill>
                <a:latin typeface="Arial" panose="020B0604020202020204" pitchFamily="34" charset="0"/>
                <a:ea typeface="Helvetica" charset="-122"/>
              </a:rPr>
              <a:t>`</a:t>
            </a:r>
            <a:endParaRPr lang="en-US" altLang="zh-CN" sz="800" b="0">
              <a:solidFill>
                <a:srgbClr val="000000"/>
              </a:solidFill>
              <a:latin typeface="Arial" panose="020B0604020202020204" pitchFamily="34" charset="0"/>
              <a:ea typeface="Helvetica" charset="-122"/>
            </a:endParaRPr>
          </a:p>
          <a:p>
            <a:pPr marL="0" indent="0">
              <a:buNone/>
            </a:pPr>
            <a:r>
              <a:rPr lang="zh-CN" sz="1600">
                <a:solidFill>
                  <a:srgbClr val="000000"/>
                </a:solidFill>
                <a:latin typeface="Arial" panose="020B0604020202020204" pitchFamily="34" charset="0"/>
                <a:ea typeface="Calibri" charset="-122"/>
                <a:sym typeface="+mn-ea"/>
              </a:rPr>
              <a:t>暗物质直接探测</a:t>
            </a:r>
            <a:r>
              <a:rPr lang="en-US" altLang="zh-CN" sz="1600">
                <a:solidFill>
                  <a:srgbClr val="000000"/>
                </a:solidFill>
                <a:latin typeface="Arial" panose="020B0604020202020204" pitchFamily="34" charset="0"/>
                <a:ea typeface="Calibri" charset="-122"/>
                <a:sym typeface="+mn-ea"/>
              </a:rPr>
              <a:t>                                  Ning Zhou</a:t>
            </a:r>
            <a:endParaRPr lang="en-US" altLang="zh-CN" sz="1600">
              <a:solidFill>
                <a:srgbClr val="000000"/>
              </a:solidFill>
              <a:latin typeface="Arial" panose="020B0604020202020204" pitchFamily="34" charset="0"/>
              <a:ea typeface="Calibri" charset="-122"/>
              <a:sym typeface="+mn-ea"/>
            </a:endParaRPr>
          </a:p>
          <a:p>
            <a:pPr marL="0" indent="0">
              <a:buNone/>
            </a:pPr>
            <a:r>
              <a:rPr lang="en-US" altLang="zh-CN" sz="800" b="0">
                <a:solidFill>
                  <a:srgbClr val="000000"/>
                </a:solidFill>
                <a:latin typeface="Arial" panose="020B0604020202020204" pitchFamily="34" charset="0"/>
                <a:ea typeface="Calibri" charset="-122"/>
              </a:rPr>
              <a:t>`</a:t>
            </a:r>
            <a:endParaRPr lang="en-US" altLang="zh-CN" sz="800" b="0">
              <a:solidFill>
                <a:srgbClr val="000000"/>
              </a:solidFill>
              <a:latin typeface="Arial" panose="020B0604020202020204" pitchFamily="34" charset="0"/>
              <a:ea typeface="Calibri" charset="-122"/>
            </a:endParaRPr>
          </a:p>
          <a:p>
            <a:pPr marL="0" indent="0">
              <a:buNone/>
            </a:pPr>
            <a:r>
              <a:rPr lang="zh-CN" sz="1600">
                <a:solidFill>
                  <a:srgbClr val="000000"/>
                </a:solidFill>
                <a:latin typeface="Arial" panose="020B0604020202020204" pitchFamily="34" charset="0"/>
                <a:ea typeface="Helvetica" charset="-122"/>
                <a:sym typeface="+mn-ea"/>
              </a:rPr>
              <a:t>早期宇宙中的物质库分布及其天体物理后果</a:t>
            </a:r>
            <a:r>
              <a:rPr lang="en-US" altLang="zh-CN" sz="1600">
                <a:solidFill>
                  <a:srgbClr val="000000"/>
                </a:solidFill>
                <a:latin typeface="Arial" panose="020B0604020202020204" pitchFamily="34" charset="0"/>
                <a:ea typeface="Helvetica" charset="-122"/>
                <a:sym typeface="+mn-ea"/>
              </a:rPr>
              <a:t>            .                                                         Yuqing Lou</a:t>
            </a:r>
            <a:endParaRPr lang="zh-CN" sz="1600">
              <a:solidFill>
                <a:srgbClr val="000000"/>
              </a:solidFill>
              <a:latin typeface="Arial" panose="020B0604020202020204" pitchFamily="34" charset="0"/>
              <a:ea typeface="Helvetica" charset="-122"/>
              <a:sym typeface="+mn-ea"/>
            </a:endParaRPr>
          </a:p>
          <a:p>
            <a:pPr marL="0" indent="0">
              <a:buNone/>
            </a:pPr>
            <a:r>
              <a:rPr lang="en-US" altLang="zh-CN" sz="800" b="0">
                <a:solidFill>
                  <a:srgbClr val="000000"/>
                </a:solidFill>
                <a:latin typeface="Arial" panose="020B0604020202020204" pitchFamily="34" charset="0"/>
                <a:ea typeface="Helvetica" charset="-122"/>
              </a:rPr>
              <a:t>`</a:t>
            </a:r>
            <a:endParaRPr lang="en-US" altLang="zh-CN" sz="800" b="0">
              <a:solidFill>
                <a:srgbClr val="000000"/>
              </a:solidFill>
              <a:latin typeface="Arial" panose="020B0604020202020204" pitchFamily="34" charset="0"/>
              <a:ea typeface="Helvetica" charset="-122"/>
            </a:endParaRPr>
          </a:p>
          <a:p>
            <a:pPr marL="0" indent="0">
              <a:buNone/>
            </a:pPr>
            <a:r>
              <a:rPr lang="zh-CN" sz="1600">
                <a:solidFill>
                  <a:srgbClr val="000000"/>
                </a:solidFill>
                <a:latin typeface="Arial" panose="020B0604020202020204" pitchFamily="34" charset="0"/>
                <a:ea typeface="Calibri" charset="-122"/>
                <a:sym typeface="+mn-ea"/>
              </a:rPr>
              <a:t>新物理引力波信号研究进展</a:t>
            </a:r>
            <a:r>
              <a:rPr lang="en-US" altLang="zh-CN" sz="1600">
                <a:solidFill>
                  <a:srgbClr val="000000"/>
                </a:solidFill>
                <a:latin typeface="Arial" panose="020B0604020202020204" pitchFamily="34" charset="0"/>
                <a:ea typeface="Calibri" charset="-122"/>
                <a:sym typeface="+mn-ea"/>
              </a:rPr>
              <a:t>         Fapeng Huang</a:t>
            </a:r>
            <a:endParaRPr lang="en-US" altLang="zh-CN" sz="1600">
              <a:solidFill>
                <a:srgbClr val="000000"/>
              </a:solidFill>
              <a:latin typeface="Arial" panose="020B0604020202020204" pitchFamily="34" charset="0"/>
              <a:ea typeface="Calibri" charset="-122"/>
              <a:sym typeface="+mn-ea"/>
            </a:endParaRPr>
          </a:p>
          <a:p>
            <a:pPr marL="0" indent="0">
              <a:buNone/>
            </a:pPr>
            <a:r>
              <a:rPr lang="en-US" altLang="zh-CN" sz="800" b="0">
                <a:solidFill>
                  <a:srgbClr val="000000"/>
                </a:solidFill>
                <a:latin typeface="Arial" panose="020B0604020202020204" pitchFamily="34" charset="0"/>
                <a:ea typeface="Calibri" charset="-122"/>
              </a:rPr>
              <a:t>`</a:t>
            </a:r>
            <a:endParaRPr lang="en-US" altLang="zh-CN" sz="800" b="0">
              <a:solidFill>
                <a:srgbClr val="000000"/>
              </a:solidFill>
              <a:latin typeface="Arial" panose="020B0604020202020204" pitchFamily="34" charset="0"/>
              <a:ea typeface="Calibri" charset="-122"/>
            </a:endParaRPr>
          </a:p>
          <a:p>
            <a:pPr marL="0" indent="0">
              <a:buNone/>
            </a:pPr>
            <a:r>
              <a:rPr lang="zh-CN" sz="1600">
                <a:solidFill>
                  <a:srgbClr val="000000"/>
                </a:solidFill>
                <a:latin typeface="Arial" panose="020B0604020202020204" pitchFamily="34" charset="0"/>
                <a:ea typeface="Calibri" charset="-122"/>
                <a:sym typeface="+mn-ea"/>
              </a:rPr>
              <a:t>通向新物理的有效途径：SMEFT和HEFT</a:t>
            </a:r>
            <a:r>
              <a:rPr lang="en-US" altLang="zh-CN" sz="1600">
                <a:solidFill>
                  <a:srgbClr val="000000"/>
                </a:solidFill>
                <a:latin typeface="Arial" panose="020B0604020202020204" pitchFamily="34" charset="0"/>
                <a:ea typeface="Calibri" charset="-122"/>
                <a:sym typeface="+mn-ea"/>
              </a:rPr>
              <a:t>                                                                    .                                                       Jianghao Yu</a:t>
            </a:r>
            <a:endParaRPr lang="en-US" altLang="zh-CN" sz="1600">
              <a:solidFill>
                <a:srgbClr val="000000"/>
              </a:solidFill>
              <a:latin typeface="Arial" panose="020B0604020202020204" pitchFamily="34" charset="0"/>
              <a:ea typeface="Calibri" charset="-122"/>
              <a:sym typeface="+mn-ea"/>
            </a:endParaRPr>
          </a:p>
          <a:p>
            <a:pPr marL="0" indent="0">
              <a:buNone/>
            </a:pPr>
            <a:r>
              <a:rPr lang="en-US" altLang="zh-CN" sz="800">
                <a:solidFill>
                  <a:srgbClr val="000000"/>
                </a:solidFill>
                <a:latin typeface="Arial" panose="020B0604020202020204" pitchFamily="34" charset="0"/>
                <a:ea typeface="Calibri" charset="-122"/>
                <a:sym typeface="+mn-ea"/>
              </a:rPr>
              <a:t>`</a:t>
            </a:r>
            <a:endParaRPr lang="en-US" altLang="zh-CN" sz="1600">
              <a:solidFill>
                <a:srgbClr val="000000"/>
              </a:solidFill>
              <a:latin typeface="Arial" panose="020B0604020202020204" pitchFamily="34" charset="0"/>
              <a:ea typeface="Calibri" charset="-122"/>
              <a:sym typeface="+mn-ea"/>
            </a:endParaRPr>
          </a:p>
          <a:p>
            <a:pPr marL="0" indent="0">
              <a:buNone/>
            </a:pPr>
            <a:r>
              <a:rPr lang="en-US" sz="1600">
                <a:solidFill>
                  <a:srgbClr val="000000"/>
                </a:solidFill>
                <a:latin typeface="Calibri" charset="-122"/>
                <a:sym typeface="+mn-ea"/>
              </a:rPr>
              <a:t>Detecting ultra-light particles from astro-physical obervations                             Jing Shu</a:t>
            </a:r>
            <a:endParaRPr lang="en-US" sz="160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pic>
        <p:nvPicPr>
          <p:cNvPr id="7" name="Content Placeholder 6"/>
          <p:cNvPicPr>
            <a:picLocks noChangeAspect="1"/>
          </p:cNvPicPr>
          <p:nvPr>
            <p:ph idx="1"/>
          </p:nvPr>
        </p:nvPicPr>
        <p:blipFill>
          <a:blip r:embed="rId1"/>
          <a:stretch>
            <a:fillRect/>
          </a:stretch>
        </p:blipFill>
        <p:spPr>
          <a:xfrm>
            <a:off x="24765" y="1115695"/>
            <a:ext cx="4947920" cy="5329555"/>
          </a:xfrm>
          <a:prstGeom prst="rect">
            <a:avLst/>
          </a:prstGeom>
        </p:spPr>
      </p:pic>
      <p:pic>
        <p:nvPicPr>
          <p:cNvPr id="5" name="Picture 4"/>
          <p:cNvPicPr>
            <a:picLocks noChangeAspect="1"/>
          </p:cNvPicPr>
          <p:nvPr/>
        </p:nvPicPr>
        <p:blipFill>
          <a:blip r:embed="rId2"/>
          <a:stretch>
            <a:fillRect/>
          </a:stretch>
        </p:blipFill>
        <p:spPr>
          <a:xfrm>
            <a:off x="4867910" y="1121410"/>
            <a:ext cx="4930140" cy="5379085"/>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779463" y="-49847"/>
            <a:ext cx="8443912" cy="762000"/>
          </a:xfrm>
        </p:spPr>
        <p:txBody>
          <a:bodyPr/>
          <a:p>
            <a:r>
              <a:rPr lang="en-US" sz="3200"/>
              <a:t>TeV physcis</a:t>
            </a:r>
            <a:endParaRPr lang="en-US" sz="3200"/>
          </a:p>
        </p:txBody>
      </p:sp>
      <p:sp>
        <p:nvSpPr>
          <p:cNvPr id="3" name="Content Placeholder 2"/>
          <p:cNvSpPr>
            <a:spLocks noGrp="1"/>
          </p:cNvSpPr>
          <p:nvPr>
            <p:ph idx="1"/>
          </p:nvPr>
        </p:nvSpPr>
        <p:spPr>
          <a:xfrm>
            <a:off x="356870" y="981075"/>
            <a:ext cx="9371330" cy="6268720"/>
          </a:xfrm>
        </p:spPr>
        <p:txBody>
          <a:bodyPr/>
          <a:p>
            <a:pPr marL="0" indent="0">
              <a:buNone/>
            </a:pPr>
            <a:r>
              <a:rPr lang="en-US" sz="2400"/>
              <a:t>TeV physics: contributions from all directions</a:t>
            </a:r>
            <a:r>
              <a:rPr lang="zh-CN" altLang="en-US" sz="2400"/>
              <a:t>！</a:t>
            </a:r>
            <a:endParaRPr lang="en-US" sz="2400">
              <a:solidFill>
                <a:schemeClr val="tx2"/>
              </a:solidFill>
            </a:endParaRPr>
          </a:p>
          <a:p>
            <a:pPr marL="0" indent="0">
              <a:buNone/>
            </a:pPr>
            <a:r>
              <a:rPr lang="en-US" sz="2000" b="1">
                <a:solidFill>
                  <a:schemeClr val="tx2"/>
                </a:solidFill>
                <a:latin typeface="Tahoma Bold" panose="020B0604030504040204" charset="0"/>
                <a:cs typeface="Tahoma Bold" panose="020B0604030504040204" charset="0"/>
              </a:rPr>
              <a:t>The energy frontier</a:t>
            </a:r>
            <a:r>
              <a:rPr lang="en-US" sz="2000">
                <a:solidFill>
                  <a:schemeClr val="tx2"/>
                </a:solidFill>
              </a:rPr>
              <a:t>: from lower energies colliders at SLAC, CERN, Fermilab in the early days to now the LHC, and future higher energy colliders, CEPC, FCC and ... </a:t>
            </a:r>
            <a:endParaRPr lang="en-US" sz="2000">
              <a:solidFill>
                <a:schemeClr val="tx2"/>
              </a:solidFill>
            </a:endParaRPr>
          </a:p>
          <a:p>
            <a:pPr marL="0" indent="0">
              <a:buNone/>
            </a:pPr>
            <a:r>
              <a:rPr lang="en-US" sz="2000">
                <a:solidFill>
                  <a:schemeClr val="tx1"/>
                </a:solidFill>
              </a:rPr>
              <a:t>Now we are colliding proton beams at TeV energies, discover heavy particle, like W, Z, Top and Higgs. A alot of discoveries! </a:t>
            </a:r>
            <a:endParaRPr lang="en-US" sz="2000">
              <a:solidFill>
                <a:srgbClr val="C00000"/>
              </a:solidFill>
            </a:endParaRPr>
          </a:p>
          <a:p>
            <a:pPr marL="0" indent="0">
              <a:buNone/>
            </a:pPr>
            <a:r>
              <a:rPr lang="en-US" sz="2000" b="1">
                <a:solidFill>
                  <a:srgbClr val="C00000"/>
                </a:solidFill>
                <a:latin typeface="Tahoma Bold" panose="020B0604030504040204" charset="0"/>
                <a:cs typeface="Tahoma Bold" panose="020B0604030504040204" charset="0"/>
              </a:rPr>
              <a:t>The intensity frontier</a:t>
            </a:r>
            <a:r>
              <a:rPr lang="en-US" sz="2000">
                <a:solidFill>
                  <a:srgbClr val="C00000"/>
                </a:solidFill>
              </a:rPr>
              <a:t>: Neutrino-</a:t>
            </a:r>
            <a:r>
              <a:rPr lang="zh-CN" altLang="en-US" sz="2000">
                <a:solidFill>
                  <a:srgbClr val="C00000"/>
                </a:solidFill>
              </a:rPr>
              <a:t>，</a:t>
            </a:r>
            <a:r>
              <a:rPr lang="en-US" sz="2000">
                <a:solidFill>
                  <a:srgbClr val="C00000"/>
                </a:solidFill>
              </a:rPr>
              <a:t>K-, Tau-charm-, B-, Higgs- ... factries, and other high luminosity beam experiments...</a:t>
            </a:r>
            <a:endParaRPr lang="en-US" sz="2000">
              <a:solidFill>
                <a:srgbClr val="C00000"/>
              </a:solidFill>
            </a:endParaRPr>
          </a:p>
          <a:p>
            <a:pPr marL="0" indent="0">
              <a:buNone/>
            </a:pPr>
            <a:r>
              <a:rPr lang="en-US" sz="2000">
                <a:solidFill>
                  <a:schemeClr val="tx1"/>
                </a:solidFill>
              </a:rPr>
              <a:t>Fermi beta decay theory predicted high energy gauge boson...</a:t>
            </a:r>
            <a:endParaRPr lang="en-US" sz="2000">
              <a:solidFill>
                <a:schemeClr val="tx1"/>
              </a:solidFill>
            </a:endParaRPr>
          </a:p>
          <a:p>
            <a:pPr marL="0" indent="0">
              <a:buNone/>
            </a:pPr>
            <a:r>
              <a:rPr lang="en-US" sz="2000">
                <a:solidFill>
                  <a:schemeClr val="tx1"/>
                </a:solidFill>
              </a:rPr>
              <a:t>g-2 of muon, B anomalies and edm of fundamental particle, imlies new physics at TeV scale...A lot of discoveries!</a:t>
            </a:r>
            <a:endParaRPr lang="en-US" sz="2000">
              <a:solidFill>
                <a:schemeClr val="tx1"/>
              </a:solidFill>
            </a:endParaRPr>
          </a:p>
          <a:p>
            <a:pPr marL="0" indent="0">
              <a:buNone/>
            </a:pPr>
            <a:r>
              <a:rPr lang="en-US" sz="2000" b="1">
                <a:solidFill>
                  <a:srgbClr val="FF0000"/>
                </a:solidFill>
                <a:latin typeface="Tahoma Bold" panose="020B0604030504040204" charset="0"/>
                <a:cs typeface="Tahoma Bold" panose="020B0604030504040204" charset="0"/>
              </a:rPr>
              <a:t>The cosmo-astrophysics frontier</a:t>
            </a:r>
            <a:r>
              <a:rPr lang="en-US" sz="2000">
                <a:solidFill>
                  <a:srgbClr val="FF0000"/>
                </a:solidFill>
              </a:rPr>
              <a:t>: Comsmic rays (gamma, proton, elctron, muon, neutrino..), CMB, power spectrum, black holes ,...</a:t>
            </a:r>
            <a:r>
              <a:rPr lang="en-US" sz="2000"/>
              <a:t> </a:t>
            </a:r>
            <a:endParaRPr lang="en-US" sz="2000"/>
          </a:p>
          <a:p>
            <a:pPr marL="0" indent="0">
              <a:buNone/>
            </a:pPr>
            <a:r>
              <a:rPr lang="en-US" sz="2000"/>
              <a:t>Universe is the biggest collider! highest energy particle beams, WIMP dark mater of TeV scale,... A lot of discoveries!</a:t>
            </a:r>
            <a:endParaRPr lang="en-US" sz="2000"/>
          </a:p>
          <a:p>
            <a:pPr marL="0" indent="0">
              <a:buNone/>
            </a:pPr>
            <a:r>
              <a:rPr lang="en-US" sz="2000">
                <a:solidFill>
                  <a:srgbClr val="C00000"/>
                </a:solidFill>
              </a:rPr>
              <a:t>All are intemately related! We need to work together to go forward! </a:t>
            </a:r>
            <a:endParaRPr lang="en-US" sz="2000">
              <a:solidFill>
                <a:srgbClr val="C00000"/>
              </a:solidFill>
            </a:endParaRPr>
          </a:p>
          <a:p>
            <a:pPr marL="0" indent="0">
              <a:buNone/>
            </a:pPr>
            <a:r>
              <a:rPr lang="en-US" sz="2000">
                <a:solidFill>
                  <a:srgbClr val="C00000"/>
                </a:solidFill>
              </a:rPr>
              <a:t>More New discoveries to come? Where?</a:t>
            </a:r>
            <a:endParaRPr lang="en-US" sz="2000">
              <a:solidFill>
                <a:srgbClr val="C00000"/>
              </a:solidFill>
            </a:endParaRP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de-DE"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n</a:t>
            </a:r>
            <a:r>
              <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rPr>
              <a:t>		</a:t>
            </a: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TW" sz="1400" b="0" i="0" u="none" strike="noStrike" kern="1200" cap="none" spc="0" normalizeH="0" baseline="0" noProof="0">
              <a:ln>
                <a:noFill/>
              </a:ln>
              <a:solidFill>
                <a:schemeClr val="tx1"/>
              </a:solidFill>
              <a:effectLst/>
              <a:uLnTx/>
              <a:uFillTx/>
              <a:latin typeface="Tahoma" panose="020B0604030504040204" pitchFamily="1" charset="0"/>
              <a:ea typeface="新細明體" charset="0"/>
              <a:cs typeface="新細明體"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日期版面配置區 3"/>
          <p:cNvSpPr txBox="1">
            <a:spLocks noGrp="1"/>
          </p:cNvSpPr>
          <p:nvPr>
            <p:ph type="dt" sz="half" idx="10"/>
          </p:nvPr>
        </p:nvSpPr>
        <p:spPr>
          <a:xfrm>
            <a:off x="363538" y="4832350"/>
            <a:ext cx="9542462" cy="2060575"/>
          </a:xfrm>
        </p:spPr>
        <p:txBody>
          <a:bodyPr anchor="b" anchorCtr="0"/>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a:p>
            <a:pPr marL="0" indent="0" eaLnBrk="1" hangingPunct="1">
              <a:spcBef>
                <a:spcPct val="0"/>
              </a:spcBef>
              <a:buClrTx/>
              <a:buSzTx/>
              <a:buFontTx/>
              <a:buNone/>
            </a:pPr>
            <a:endParaRPr lang="de-DE" altLang="zh-TW" sz="2400">
              <a:ea typeface="新細明體" charset="-120"/>
            </a:endParaRPr>
          </a:p>
        </p:txBody>
      </p:sp>
      <p:sp>
        <p:nvSpPr>
          <p:cNvPr id="19458" name="投影片編號版面配置區 5"/>
          <p:cNvSpPr txBox="1">
            <a:spLocks noGrp="1"/>
          </p:cNvSpPr>
          <p:nvPr>
            <p:ph type="sldNum" sz="quarter" idx="12"/>
          </p:nvPr>
        </p:nvSpPr>
        <p:spPr/>
        <p:txBody>
          <a:bodyPr anchor="b" anchorCtr="0"/>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sp>
        <p:nvSpPr>
          <p:cNvPr id="19459" name="Rectangle 2"/>
          <p:cNvSpPr>
            <a:spLocks noGrp="1"/>
          </p:cNvSpPr>
          <p:nvPr>
            <p:ph type="title"/>
          </p:nvPr>
        </p:nvSpPr>
        <p:spPr>
          <a:xfrm>
            <a:off x="182563" y="1519238"/>
            <a:ext cx="9540875" cy="444500"/>
          </a:xfrm>
        </p:spPr>
        <p:txBody>
          <a:bodyPr vert="horz" wrap="square" lIns="91440" tIns="45720" rIns="91440" bIns="45720" anchor="b" anchorCtr="0"/>
          <a:p>
            <a:pPr eaLnBrk="1" hangingPunct="1"/>
            <a:r>
              <a:rPr lang="en-US" altLang="zh-TW" sz="2800" i="1">
                <a:solidFill>
                  <a:schemeClr val="bg2"/>
                </a:solidFill>
              </a:rPr>
              <a:t>The standard model of strong and electroweak interactions</a:t>
            </a:r>
            <a:endParaRPr lang="en-US" altLang="ko-KR" sz="2800" i="1">
              <a:solidFill>
                <a:schemeClr val="bg2"/>
              </a:solidFill>
            </a:endParaRPr>
          </a:p>
        </p:txBody>
      </p:sp>
      <p:sp>
        <p:nvSpPr>
          <p:cNvPr id="19460" name="Rectangle 3"/>
          <p:cNvSpPr>
            <a:spLocks noGrp="1"/>
          </p:cNvSpPr>
          <p:nvPr>
            <p:ph idx="1"/>
          </p:nvPr>
        </p:nvSpPr>
        <p:spPr>
          <a:xfrm>
            <a:off x="842963" y="2355850"/>
            <a:ext cx="8380412" cy="444500"/>
          </a:xfrm>
        </p:spPr>
        <p:txBody>
          <a:bodyPr vert="horz" wrap="square" lIns="91440" tIns="45720" rIns="91440" bIns="45720" anchor="t" anchorCtr="0"/>
          <a:p>
            <a:pPr marL="533400" indent="-533400" eaLnBrk="1" hangingPunct="1">
              <a:lnSpc>
                <a:spcPct val="80000"/>
              </a:lnSpc>
              <a:buNone/>
            </a:pPr>
            <a:r>
              <a:rPr lang="en-US" altLang="ko-KR" sz="2000">
                <a:solidFill>
                  <a:schemeClr val="hlink"/>
                </a:solidFill>
              </a:rPr>
              <a:t>SU(</a:t>
            </a:r>
            <a:r>
              <a:rPr lang="en-US" altLang="zh-TW" sz="2000">
                <a:solidFill>
                  <a:schemeClr val="hlink"/>
                </a:solidFill>
              </a:rPr>
              <a:t>3</a:t>
            </a:r>
            <a:r>
              <a:rPr lang="en-US" altLang="ko-KR" sz="2000">
                <a:solidFill>
                  <a:schemeClr val="hlink"/>
                </a:solidFill>
              </a:rPr>
              <a:t>)</a:t>
            </a:r>
            <a:r>
              <a:rPr lang="en-US" altLang="zh-TW" sz="2000">
                <a:solidFill>
                  <a:schemeClr val="hlink"/>
                </a:solidFill>
              </a:rPr>
              <a:t> x SU(2)</a:t>
            </a:r>
            <a:r>
              <a:rPr lang="en-US" altLang="ko-KR" sz="2000">
                <a:solidFill>
                  <a:schemeClr val="hlink"/>
                </a:solidFill>
              </a:rPr>
              <a:t> x U(1)</a:t>
            </a:r>
            <a:r>
              <a:rPr lang="en-US" altLang="ko-KR" sz="2000"/>
              <a:t> </a:t>
            </a:r>
            <a:r>
              <a:rPr lang="en-US" altLang="zh-CN" sz="2000" b="1">
                <a:solidFill>
                  <a:schemeClr val="tx2"/>
                </a:solidFill>
                <a:latin typeface="標楷體" panose="02010601000101010101" charset="-122"/>
              </a:rPr>
              <a:t>gauge theory for strong and electroweak interactions</a:t>
            </a:r>
            <a:endParaRPr lang="zh-CN" altLang="en-US" sz="2000" b="1">
              <a:solidFill>
                <a:schemeClr val="tx2"/>
              </a:solidFill>
              <a:latin typeface="標楷體" panose="02010601000101010101" charset="-122"/>
            </a:endParaRPr>
          </a:p>
          <a:p>
            <a:pPr marL="533400" indent="-533400" eaLnBrk="1" hangingPunct="1">
              <a:lnSpc>
                <a:spcPct val="80000"/>
              </a:lnSpc>
              <a:buNone/>
            </a:pPr>
            <a:r>
              <a:rPr lang="en-US" altLang="ko-KR" sz="1200"/>
              <a:t>                  </a:t>
            </a:r>
            <a:endParaRPr lang="en-US" altLang="ko-KR" sz="1200"/>
          </a:p>
        </p:txBody>
      </p:sp>
      <p:pic>
        <p:nvPicPr>
          <p:cNvPr id="19461" name="Picture 7" descr="1_standard_model_blocks"/>
          <p:cNvPicPr>
            <a:picLocks noChangeAspect="1"/>
          </p:cNvPicPr>
          <p:nvPr/>
        </p:nvPicPr>
        <p:blipFill>
          <a:blip r:embed="rId1"/>
          <a:stretch>
            <a:fillRect/>
          </a:stretch>
        </p:blipFill>
        <p:spPr>
          <a:xfrm>
            <a:off x="3952875" y="2930525"/>
            <a:ext cx="2492375" cy="3006725"/>
          </a:xfrm>
          <a:prstGeom prst="rect">
            <a:avLst/>
          </a:prstGeom>
          <a:noFill/>
          <a:ln w="9525">
            <a:noFill/>
          </a:ln>
        </p:spPr>
      </p:pic>
      <p:pic>
        <p:nvPicPr>
          <p:cNvPr id="19462" name="Picture 8" descr="2_dew_drop"/>
          <p:cNvPicPr>
            <a:picLocks noChangeAspect="1"/>
          </p:cNvPicPr>
          <p:nvPr/>
        </p:nvPicPr>
        <p:blipFill>
          <a:blip r:embed="rId2"/>
          <a:stretch>
            <a:fillRect/>
          </a:stretch>
        </p:blipFill>
        <p:spPr>
          <a:xfrm>
            <a:off x="1474788" y="2908300"/>
            <a:ext cx="2192337" cy="2930525"/>
          </a:xfrm>
          <a:prstGeom prst="rect">
            <a:avLst/>
          </a:prstGeom>
          <a:noFill/>
          <a:ln w="9525">
            <a:noFill/>
          </a:ln>
        </p:spPr>
      </p:pic>
      <p:pic>
        <p:nvPicPr>
          <p:cNvPr id="19463" name="Picture 9" descr="why_mass"/>
          <p:cNvPicPr>
            <a:picLocks noChangeAspect="1"/>
          </p:cNvPicPr>
          <p:nvPr/>
        </p:nvPicPr>
        <p:blipFill>
          <a:blip r:embed="rId3"/>
          <a:stretch>
            <a:fillRect/>
          </a:stretch>
        </p:blipFill>
        <p:spPr>
          <a:xfrm>
            <a:off x="6731000" y="3943350"/>
            <a:ext cx="2492375" cy="1946275"/>
          </a:xfrm>
          <a:prstGeom prst="rect">
            <a:avLst/>
          </a:prstGeom>
          <a:noFill/>
          <a:ln w="9525">
            <a:noFill/>
          </a:ln>
        </p:spPr>
      </p:pic>
      <p:sp>
        <p:nvSpPr>
          <p:cNvPr id="139274" name="AutoShape 10"/>
          <p:cNvSpPr>
            <a:spLocks noChangeArrowheads="1"/>
          </p:cNvSpPr>
          <p:nvPr/>
        </p:nvSpPr>
        <p:spPr bwMode="auto">
          <a:xfrm rot="5377342">
            <a:off x="-192881" y="4250531"/>
            <a:ext cx="3040063" cy="2381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200"/>
              </a:gs>
              <a:gs pos="45000">
                <a:srgbClr val="FF7A00"/>
              </a:gs>
              <a:gs pos="70000">
                <a:srgbClr val="FF0300"/>
              </a:gs>
              <a:gs pos="100000">
                <a:srgbClr val="4D0808"/>
              </a:gs>
            </a:gsLst>
            <a:lin ang="0" scaled="1"/>
          </a:gradFill>
          <a:ln w="12700">
            <a:noFill/>
            <a:miter lim="800000"/>
          </a:ln>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alpha val="43137"/>
                  </a:srgbClr>
                </a:outerShdw>
              </a:effectLst>
              <a:uLnTx/>
              <a:uFillTx/>
              <a:latin typeface="Symbol" pitchFamily="1" charset="2"/>
              <a:ea typeface="+mn-ea"/>
              <a:cs typeface="+mn-cs"/>
            </a:endParaRPr>
          </a:p>
        </p:txBody>
      </p:sp>
      <p:sp>
        <p:nvSpPr>
          <p:cNvPr id="19465" name="Rectangle 11"/>
          <p:cNvSpPr/>
          <p:nvPr/>
        </p:nvSpPr>
        <p:spPr>
          <a:xfrm rot="-5400000">
            <a:off x="-620712" y="4043363"/>
            <a:ext cx="2774950" cy="5937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S PGothic" pitchFamily="34" charset="-128"/>
                <a:cs typeface="MS PGothic" pitchFamily="34" charset="-128"/>
              </a:defRPr>
            </a:lvl5pPr>
          </a:lstStyle>
          <a:p>
            <a:pPr marL="0" lvl="0" indent="0" algn="ctr" eaLnBrk="1" hangingPunct="1">
              <a:spcBef>
                <a:spcPct val="0"/>
              </a:spcBef>
              <a:buClrTx/>
              <a:buSzTx/>
              <a:buFontTx/>
              <a:buNone/>
            </a:pPr>
            <a:r>
              <a:rPr lang="en-US" altLang="ko-KR" sz="2400">
                <a:ea typeface="Gulim" pitchFamily="34" charset="-127"/>
              </a:rPr>
              <a:t>Inward Bound</a:t>
            </a:r>
            <a:endParaRPr lang="en-US" altLang="ko-KR" sz="2400">
              <a:ea typeface="Gulim" pitchFamily="34" charset="-127"/>
            </a:endParaRPr>
          </a:p>
        </p:txBody>
      </p:sp>
      <p:grpSp>
        <p:nvGrpSpPr>
          <p:cNvPr id="19466" name="Group 12"/>
          <p:cNvGrpSpPr/>
          <p:nvPr/>
        </p:nvGrpSpPr>
        <p:grpSpPr>
          <a:xfrm>
            <a:off x="7027863" y="2987675"/>
            <a:ext cx="2195512" cy="914400"/>
            <a:chOff x="2064" y="3168"/>
            <a:chExt cx="1728" cy="912"/>
          </a:xfrm>
        </p:grpSpPr>
        <p:sp>
          <p:nvSpPr>
            <p:cNvPr id="139277" name="Rectangle 13"/>
            <p:cNvSpPr>
              <a:spLocks noChangeArrowheads="1"/>
            </p:cNvSpPr>
            <p:nvPr/>
          </p:nvSpPr>
          <p:spPr bwMode="auto">
            <a:xfrm>
              <a:off x="2064" y="3168"/>
              <a:ext cx="1728" cy="912"/>
            </a:xfrm>
            <a:prstGeom prst="rect">
              <a:avLst/>
            </a:prstGeom>
            <a:solidFill>
              <a:srgbClr val="DDDDDD"/>
            </a:solidFill>
            <a:ln w="19050"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outerShdw>
                </a:effectLst>
                <a:uLnTx/>
                <a:uFillTx/>
                <a:latin typeface="Symbol" charset="0"/>
                <a:ea typeface="新細明體" charset="0"/>
                <a:cs typeface="新細明體" charset="0"/>
              </a:endParaRPr>
            </a:p>
          </p:txBody>
        </p:sp>
        <p:grpSp>
          <p:nvGrpSpPr>
            <p:cNvPr id="19469" name="Group 14"/>
            <p:cNvGrpSpPr/>
            <p:nvPr/>
          </p:nvGrpSpPr>
          <p:grpSpPr>
            <a:xfrm>
              <a:off x="2200" y="3350"/>
              <a:ext cx="1422" cy="674"/>
              <a:chOff x="2200" y="3350"/>
              <a:chExt cx="1422" cy="674"/>
            </a:xfrm>
          </p:grpSpPr>
          <p:grpSp>
            <p:nvGrpSpPr>
              <p:cNvPr id="19470" name="Group 15"/>
              <p:cNvGrpSpPr/>
              <p:nvPr/>
            </p:nvGrpSpPr>
            <p:grpSpPr>
              <a:xfrm>
                <a:off x="2200" y="3350"/>
                <a:ext cx="1422" cy="674"/>
                <a:chOff x="3456" y="3350"/>
                <a:chExt cx="1422" cy="674"/>
              </a:xfrm>
            </p:grpSpPr>
            <p:sp>
              <p:nvSpPr>
                <p:cNvPr id="139280" name="Freeform 16"/>
                <p:cNvSpPr/>
                <p:nvPr/>
              </p:nvSpPr>
              <p:spPr bwMode="auto">
                <a:xfrm>
                  <a:off x="3456" y="3356"/>
                  <a:ext cx="1422" cy="668"/>
                </a:xfrm>
                <a:custGeom>
                  <a:avLst/>
                  <a:gdLst/>
                  <a:ahLst/>
                  <a:cxnLst>
                    <a:cxn ang="0">
                      <a:pos x="0" y="0"/>
                    </a:cxn>
                    <a:cxn ang="0">
                      <a:pos x="366" y="627"/>
                    </a:cxn>
                    <a:cxn ang="0">
                      <a:pos x="717" y="243"/>
                    </a:cxn>
                    <a:cxn ang="0">
                      <a:pos x="1059" y="627"/>
                    </a:cxn>
                    <a:cxn ang="0">
                      <a:pos x="1422" y="3"/>
                    </a:cxn>
                  </a:cxnLst>
                  <a:rect l="0" t="0" r="r" b="b"/>
                  <a:pathLst>
                    <a:path w="1422" h="667">
                      <a:moveTo>
                        <a:pt x="0" y="0"/>
                      </a:moveTo>
                      <a:cubicBezTo>
                        <a:pt x="61" y="103"/>
                        <a:pt x="247" y="587"/>
                        <a:pt x="366" y="627"/>
                      </a:cubicBezTo>
                      <a:cubicBezTo>
                        <a:pt x="485" y="667"/>
                        <a:pt x="602" y="243"/>
                        <a:pt x="717" y="243"/>
                      </a:cubicBezTo>
                      <a:cubicBezTo>
                        <a:pt x="832" y="243"/>
                        <a:pt x="942" y="667"/>
                        <a:pt x="1059" y="627"/>
                      </a:cubicBezTo>
                      <a:cubicBezTo>
                        <a:pt x="1176" y="587"/>
                        <a:pt x="1347" y="133"/>
                        <a:pt x="1422" y="3"/>
                      </a:cubicBezTo>
                    </a:path>
                  </a:pathLst>
                </a:custGeom>
                <a:noFill/>
                <a:ln w="12700" cap="sq" cmpd="sng">
                  <a:solidFill>
                    <a:schemeClr val="tx1"/>
                  </a:solidFill>
                  <a:prstDash val="solid"/>
                  <a:miter lim="800000"/>
                  <a:headEnd type="none" w="sm" len="sm"/>
                  <a:tailEnd type="none" w="sm" len="sm"/>
                </a:ln>
                <a:effectLst/>
                <a:scene3d>
                  <a:camera prst="legacyObliqueTopRight">
                    <a:rot lat="0" lon="21299999" rev="0"/>
                  </a:camera>
                  <a:lightRig rig="legacyFlat3" dir="b"/>
                </a:scene3d>
                <a:sp3d extrusionH="430200" prstMaterial="legacyPlastic">
                  <a:bevelT w="13500" h="13500" prst="angle"/>
                  <a:bevelB w="13500" h="13500" prst="angle"/>
                  <a:extrusionClr>
                    <a:schemeClr val="folHlink"/>
                  </a:extrusionClr>
                </a:sp3d>
              </p:spPr>
              <p:txBody>
                <a:bodyPr wrap="none" anchor="ctr">
                  <a:flatTx/>
                </a:bodyP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alpha val="43137"/>
                        </a:srgbClr>
                      </a:outerShdw>
                    </a:effectLst>
                    <a:uLnTx/>
                    <a:uFillTx/>
                    <a:latin typeface="Symbol" pitchFamily="1" charset="2"/>
                    <a:ea typeface="+mn-ea"/>
                    <a:cs typeface="+mn-cs"/>
                  </a:endParaRPr>
                </a:p>
              </p:txBody>
            </p:sp>
            <p:sp>
              <p:nvSpPr>
                <p:cNvPr id="139281" name="Oval 17"/>
                <p:cNvSpPr>
                  <a:spLocks noChangeArrowheads="1"/>
                </p:cNvSpPr>
                <p:nvPr/>
              </p:nvSpPr>
              <p:spPr bwMode="auto">
                <a:xfrm>
                  <a:off x="4082" y="3350"/>
                  <a:ext cx="225" cy="225"/>
                </a:xfrm>
                <a:prstGeom prst="ellipse">
                  <a:avLst/>
                </a:prstGeom>
                <a:gradFill rotWithShape="0">
                  <a:gsLst>
                    <a:gs pos="0">
                      <a:schemeClr val="accent1">
                        <a:gamma/>
                        <a:shade val="56078"/>
                        <a:invGamma/>
                      </a:schemeClr>
                    </a:gs>
                    <a:gs pos="100000">
                      <a:schemeClr val="accent1"/>
                    </a:gs>
                  </a:gsLst>
                  <a:lin ang="18900000" scaled="1"/>
                </a:gradFill>
                <a:ln w="12700" cap="sq">
                  <a:noFill/>
                  <a:miter lim="800000"/>
                  <a:headEnd type="none" w="sm" len="sm"/>
                  <a:tailEnd type="none" w="sm" len="sm"/>
                </a:ln>
                <a:effectLst/>
                <a:scene3d>
                  <a:camera prst="legacyObliqueTopRight">
                    <a:rot lat="300000" lon="0" rev="0"/>
                  </a:camera>
                  <a:lightRig rig="legacyFlat4" dir="b"/>
                </a:scene3d>
                <a:sp3d extrusionH="11100" prstMaterial="legacyPlastic">
                  <a:bevelT w="13500" h="13500" prst="angle"/>
                  <a:bevelB w="13500" h="13500" prst="angle"/>
                  <a:extrusionClr>
                    <a:schemeClr val="accent1"/>
                  </a:extrusionClr>
                </a:sp3d>
              </p:spPr>
              <p:txBody>
                <a:bodyPr wrap="none" anchor="ctr">
                  <a:flatTx/>
                </a:bodyP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outerShdw>
                    </a:effectLst>
                    <a:uLnTx/>
                    <a:uFillTx/>
                    <a:latin typeface="Symbol" charset="0"/>
                    <a:ea typeface="新細明體" charset="0"/>
                    <a:cs typeface="新細明體" charset="0"/>
                  </a:endParaRPr>
                </a:p>
              </p:txBody>
            </p:sp>
          </p:grpSp>
          <p:sp>
            <p:nvSpPr>
              <p:cNvPr id="139282" name="Arc 18"/>
              <p:cNvSpPr/>
              <p:nvPr/>
            </p:nvSpPr>
            <p:spPr bwMode="auto">
              <a:xfrm flipH="1">
                <a:off x="2661" y="3488"/>
                <a:ext cx="102" cy="14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cap="sq">
                <a:solidFill>
                  <a:schemeClr val="tx1"/>
                </a:solidFill>
                <a:miter lim="800000"/>
                <a:headEnd type="none" w="sm" len="sm"/>
                <a:tailEnd type="arrow" w="med" len="med"/>
              </a:ln>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alpha val="43137"/>
                      </a:srgbClr>
                    </a:outerShdw>
                  </a:effectLst>
                  <a:uLnTx/>
                  <a:uFillTx/>
                  <a:latin typeface="Symbol" pitchFamily="1" charset="2"/>
                  <a:ea typeface="+mn-ea"/>
                  <a:cs typeface="+mn-cs"/>
                </a:endParaRPr>
              </a:p>
            </p:txBody>
          </p:sp>
          <p:sp>
            <p:nvSpPr>
              <p:cNvPr id="139283" name="Arc 19"/>
              <p:cNvSpPr/>
              <p:nvPr/>
            </p:nvSpPr>
            <p:spPr bwMode="auto">
              <a:xfrm>
                <a:off x="3129" y="3488"/>
                <a:ext cx="101" cy="14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cap="sq">
                <a:solidFill>
                  <a:schemeClr val="tx1"/>
                </a:solidFill>
                <a:miter lim="800000"/>
                <a:headEnd type="none" w="sm" len="sm"/>
                <a:tailEnd type="arrow" w="med" len="med"/>
              </a:ln>
              <a:effectLst/>
            </p:spPr>
            <p:txBody>
              <a:bodyPr wrap="none" anchor="ctr"/>
              <a:lstStyle/>
              <a:p>
                <a:pPr marL="0" marR="0" lvl="0" indent="0" algn="l" defTabSz="914400" rtl="0" eaLnBrk="1" fontAlgn="ctr" latinLnBrk="0" hangingPunct="1">
                  <a:lnSpc>
                    <a:spcPct val="100000"/>
                  </a:lnSpc>
                  <a:spcBef>
                    <a:spcPct val="0"/>
                  </a:spcBef>
                  <a:spcAft>
                    <a:spcPct val="0"/>
                  </a:spcAft>
                  <a:buClrTx/>
                  <a:buSzTx/>
                  <a:buFontTx/>
                  <a:buNone/>
                  <a:defRPr/>
                </a:pPr>
                <a:endParaRPr kumimoji="0" lang="zh-TW" altLang="en-US" sz="2400" b="0" i="0" u="none" strike="noStrike" kern="1200" cap="none" spc="0" normalizeH="0" baseline="0" noProof="0">
                  <a:ln>
                    <a:noFill/>
                  </a:ln>
                  <a:solidFill>
                    <a:schemeClr val="tx2"/>
                  </a:solidFill>
                  <a:effectLst>
                    <a:outerShdw blurRad="38100" dist="38100" dir="2700000" algn="tl">
                      <a:srgbClr val="000000">
                        <a:alpha val="43137"/>
                      </a:srgbClr>
                    </a:outerShdw>
                  </a:effectLst>
                  <a:uLnTx/>
                  <a:uFillTx/>
                  <a:latin typeface="Symbol" pitchFamily="1" charset="2"/>
                  <a:ea typeface="+mn-ea"/>
                  <a:cs typeface="+mn-cs"/>
                </a:endParaRPr>
              </a:p>
            </p:txBody>
          </p:sp>
        </p:grpSp>
      </p:grpSp>
      <p:sp>
        <p:nvSpPr>
          <p:cNvPr id="19" name="標題 1"/>
          <p:cNvSpPr txBox="1">
            <a:spLocks noChangeArrowheads="1"/>
          </p:cNvSpPr>
          <p:nvPr/>
        </p:nvSpPr>
        <p:spPr bwMode="auto">
          <a:xfrm>
            <a:off x="779145" y="113665"/>
            <a:ext cx="8444230" cy="584200"/>
          </a:xfrm>
          <a:prstGeom prst="rect">
            <a:avLst/>
          </a:prstGeom>
          <a:noFill/>
          <a:ln>
            <a:noFill/>
          </a:ln>
        </p:spPr>
        <p:txBody>
          <a:bodyPr anchor="b"/>
          <a:lstStyle>
            <a:lvl1pPr algn="l"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2pPr>
            <a:lvl3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3pPr>
            <a:lvl4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4pPr>
            <a:lvl5pPr algn="l" rtl="0" eaLnBrk="0" fontAlgn="base" hangingPunct="0">
              <a:spcBef>
                <a:spcPct val="0"/>
              </a:spcBef>
              <a:spcAft>
                <a:spcPct val="0"/>
              </a:spcAft>
              <a:defRPr sz="4400">
                <a:solidFill>
                  <a:schemeClr val="tx2"/>
                </a:solidFill>
                <a:latin typeface="Tahoma" panose="020B0604030504040204" pitchFamily="1" charset="0"/>
                <a:ea typeface="MS PGothic" pitchFamily="34" charset="-128"/>
                <a:cs typeface="MS PGothic" pitchFamily="34" charset="-128"/>
              </a:defRPr>
            </a:lvl5pPr>
            <a:lvl6pPr marL="457200" algn="l" rtl="0" fontAlgn="base">
              <a:spcBef>
                <a:spcPct val="0"/>
              </a:spcBef>
              <a:spcAft>
                <a:spcPct val="0"/>
              </a:spcAft>
              <a:defRPr sz="4400">
                <a:solidFill>
                  <a:schemeClr val="tx2"/>
                </a:solidFill>
                <a:latin typeface="Tahoma" panose="020B0604030504040204" pitchFamily="1" charset="0"/>
              </a:defRPr>
            </a:lvl6pPr>
            <a:lvl7pPr marL="914400" algn="l" rtl="0" fontAlgn="base">
              <a:spcBef>
                <a:spcPct val="0"/>
              </a:spcBef>
              <a:spcAft>
                <a:spcPct val="0"/>
              </a:spcAft>
              <a:defRPr sz="4400">
                <a:solidFill>
                  <a:schemeClr val="tx2"/>
                </a:solidFill>
                <a:latin typeface="Tahoma" panose="020B0604030504040204" pitchFamily="1" charset="0"/>
              </a:defRPr>
            </a:lvl7pPr>
            <a:lvl8pPr marL="1371600" algn="l" rtl="0" fontAlgn="base">
              <a:spcBef>
                <a:spcPct val="0"/>
              </a:spcBef>
              <a:spcAft>
                <a:spcPct val="0"/>
              </a:spcAft>
              <a:defRPr sz="4400">
                <a:solidFill>
                  <a:schemeClr val="tx2"/>
                </a:solidFill>
                <a:latin typeface="Tahoma" panose="020B0604030504040204" pitchFamily="1" charset="0"/>
              </a:defRPr>
            </a:lvl8pPr>
            <a:lvl9pPr marL="1828800" algn="l" rtl="0" fontAlgn="base">
              <a:spcBef>
                <a:spcPct val="0"/>
              </a:spcBef>
              <a:spcAft>
                <a:spcPct val="0"/>
              </a:spcAft>
              <a:defRPr sz="4400">
                <a:solidFill>
                  <a:schemeClr val="tx2"/>
                </a:solidFill>
                <a:latin typeface="Tahoma" panose="020B0604030504040204" pitchFamily="1"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zh-TW" altLang="en-US" sz="3200" b="0" i="0" u="sng" strike="noStrike" kern="0" cap="none" spc="0" normalizeH="0" baseline="0" noProof="0" dirty="0">
                <a:ln>
                  <a:noFill/>
                </a:ln>
                <a:solidFill>
                  <a:schemeClr val="tx2"/>
                </a:solidFill>
                <a:effectLst/>
                <a:uLnTx/>
                <a:uFillTx/>
                <a:latin typeface="+mj-lt"/>
                <a:ea typeface="MS PGothic" pitchFamily="34" charset="-128"/>
                <a:cs typeface="MS PGothic" pitchFamily="34" charset="-128"/>
              </a:rPr>
              <a:t>The</a:t>
            </a:r>
            <a:r>
              <a:rPr kumimoji="1" lang="en-US" altLang="zh-TW" sz="3200" b="0" i="0" u="sng" strike="noStrike" kern="0" cap="none" spc="0" normalizeH="0" baseline="0" noProof="0" dirty="0">
                <a:ln>
                  <a:noFill/>
                </a:ln>
                <a:solidFill>
                  <a:schemeClr val="tx2"/>
                </a:solidFill>
                <a:effectLst/>
                <a:uLnTx/>
                <a:uFillTx/>
                <a:latin typeface="+mj-lt"/>
                <a:ea typeface="MS PGothic" pitchFamily="34" charset="-128"/>
                <a:cs typeface="MS PGothic" pitchFamily="34" charset="-128"/>
              </a:rPr>
              <a:t> Standard models</a:t>
            </a:r>
            <a:endParaRPr kumimoji="1" lang="en-US" altLang="zh-TW" sz="3200" b="0" i="0" u="sng" strike="noStrike" kern="0" cap="none" spc="0" normalizeH="0" baseline="0" noProof="0" dirty="0">
              <a:ln>
                <a:noFill/>
              </a:ln>
              <a:solidFill>
                <a:schemeClr val="tx2"/>
              </a:solidFill>
              <a:effectLst/>
              <a:uLnTx/>
              <a:uFillTx/>
              <a:latin typeface="+mj-lt"/>
              <a:ea typeface="MS PGothic" pitchFamily="34" charset="-128"/>
              <a:cs typeface="MS PGothic" pitchFamily="34" charset="-128"/>
            </a:endParaRPr>
          </a:p>
        </p:txBody>
      </p:sp>
      <p:pic>
        <p:nvPicPr>
          <p:cNvPr id="18435" name="Picture 7"/>
          <p:cNvPicPr>
            <a:picLocks noChangeAspect="1"/>
          </p:cNvPicPr>
          <p:nvPr/>
        </p:nvPicPr>
        <p:blipFill>
          <a:blip r:embed="rId4"/>
          <a:stretch>
            <a:fillRect/>
          </a:stretch>
        </p:blipFill>
        <p:spPr>
          <a:xfrm>
            <a:off x="6058535" y="78105"/>
            <a:ext cx="1138555" cy="983615"/>
          </a:xfrm>
          <a:prstGeom prst="rect">
            <a:avLst/>
          </a:prstGeom>
          <a:noFill/>
          <a:ln w="9525">
            <a:noFill/>
          </a:ln>
        </p:spPr>
      </p:pic>
      <p:graphicFrame>
        <p:nvGraphicFramePr>
          <p:cNvPr id="18437" name="Object 0"/>
          <p:cNvGraphicFramePr>
            <a:graphicFrameLocks noChangeAspect="1"/>
          </p:cNvGraphicFramePr>
          <p:nvPr/>
        </p:nvGraphicFramePr>
        <p:xfrm>
          <a:off x="5081905" y="75565"/>
          <a:ext cx="988695" cy="981075"/>
        </p:xfrm>
        <a:graphic>
          <a:graphicData uri="http://schemas.openxmlformats.org/presentationml/2006/ole">
            <mc:AlternateContent xmlns:mc="http://schemas.openxmlformats.org/markup-compatibility/2006">
              <mc:Choice xmlns:v="urn:schemas-microsoft-com:vml" Requires="v">
                <p:oleObj spid="_x0000_s3076" name="" r:id="rId5" imgW="2133600" imgH="2114550" progId="Paint.Picture">
                  <p:embed/>
                </p:oleObj>
              </mc:Choice>
              <mc:Fallback>
                <p:oleObj name="" r:id="rId5" imgW="2133600" imgH="2114550" progId="Paint.Picture">
                  <p:embed/>
                  <p:pic>
                    <p:nvPicPr>
                      <p:cNvPr id="0" name="Picture 3075"/>
                      <p:cNvPicPr/>
                      <p:nvPr/>
                    </p:nvPicPr>
                    <p:blipFill>
                      <a:blip r:embed="rId6"/>
                      <a:stretch>
                        <a:fillRect/>
                      </a:stretch>
                    </p:blipFill>
                    <p:spPr>
                      <a:xfrm>
                        <a:off x="5081905" y="75565"/>
                        <a:ext cx="988695" cy="981075"/>
                      </a:xfrm>
                      <a:prstGeom prst="rect">
                        <a:avLst/>
                      </a:prstGeom>
                      <a:noFill/>
                      <a:ln w="38100">
                        <a:noFill/>
                        <a:miter/>
                      </a:ln>
                    </p:spPr>
                  </p:pic>
                </p:oleObj>
              </mc:Fallback>
            </mc:AlternateContent>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標題 1"/>
          <p:cNvSpPr>
            <a:spLocks noGrp="1"/>
          </p:cNvSpPr>
          <p:nvPr>
            <p:ph type="title"/>
          </p:nvPr>
        </p:nvSpPr>
        <p:spPr>
          <a:xfrm>
            <a:off x="784225" y="247650"/>
            <a:ext cx="8443913" cy="576263"/>
          </a:xfrm>
        </p:spPr>
        <p:txBody>
          <a:bodyPr vert="horz" wrap="square" lIns="91440" tIns="45720" rIns="91440" bIns="45720" anchor="b" anchorCtr="0"/>
          <a:p>
            <a:endParaRPr lang="zh-TW" altLang="en-US" sz="2800"/>
          </a:p>
        </p:txBody>
      </p:sp>
      <p:sp>
        <p:nvSpPr>
          <p:cNvPr id="3" name="內容版面配置區 2"/>
          <p:cNvSpPr>
            <a:spLocks noGrp="1"/>
          </p:cNvSpPr>
          <p:nvPr>
            <p:ph idx="1"/>
          </p:nvPr>
        </p:nvSpPr>
        <p:spPr>
          <a:xfrm>
            <a:off x="403225" y="5791200"/>
            <a:ext cx="9286875" cy="762000"/>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TW" sz="2000" b="0" i="0" u="none" strike="noStrike" kern="0" cap="none" spc="0" normalizeH="0" baseline="0" noProof="0" dirty="0">
                <a:ln>
                  <a:noFill/>
                </a:ln>
                <a:solidFill>
                  <a:srgbClr val="C00000"/>
                </a:solidFill>
                <a:effectLst/>
                <a:uLnTx/>
                <a:uFillTx/>
                <a:latin typeface="+mj-lt"/>
                <a:ea typeface="MS PGothic" pitchFamily="34" charset="-128"/>
                <a:cs typeface="Arial" panose="020B0604020202020204" pitchFamily="34" charset="0"/>
              </a:rPr>
              <a:t>SM works well. But there are some anomalies at some high statistic level, among them, the muon g-2 anomaly is an serious one with 4.2 s from SM prediction!</a:t>
            </a:r>
            <a:endParaRPr kumimoji="1" lang="zh-TW" altLang="en-US" sz="2000" b="0" i="0" u="none" strike="noStrike" kern="0" cap="none" spc="0" normalizeH="0" baseline="0" noProof="0" dirty="0">
              <a:ln>
                <a:noFill/>
              </a:ln>
              <a:solidFill>
                <a:srgbClr val="C00000"/>
              </a:solidFill>
              <a:effectLst/>
              <a:uLnTx/>
              <a:uFillTx/>
              <a:latin typeface="+mj-lt"/>
              <a:ea typeface="MS PGothic" pitchFamily="34" charset="-128"/>
              <a:cs typeface="Arial" panose="020B0604020202020204" pitchFamily="34" charset="0"/>
            </a:endParaRPr>
          </a:p>
        </p:txBody>
      </p:sp>
      <p:sp>
        <p:nvSpPr>
          <p:cNvPr id="20483" name="日期版面配置區 3"/>
          <p:cNvSpPr txBox="1">
            <a:spLocks noGrp="1"/>
          </p:cNvSpPr>
          <p:nvPr>
            <p:ph type="dt" sz="half" idx="10"/>
          </p:nvPr>
        </p:nvSpPr>
        <p:spPr/>
        <p:txBody>
          <a:bodyPr anchor="b" anchorCtr="0"/>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20484" name="投影片編號版面配置區 4"/>
          <p:cNvSpPr txBox="1">
            <a:spLocks noGrp="1"/>
          </p:cNvSpPr>
          <p:nvPr>
            <p:ph type="sldNum" sz="quarter" idx="12"/>
          </p:nvPr>
        </p:nvSpPr>
        <p:spPr/>
        <p:txBody>
          <a:bodyPr anchor="b" anchorCtr="0"/>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pic>
        <p:nvPicPr>
          <p:cNvPr id="20485" name="圖片 5"/>
          <p:cNvPicPr>
            <a:picLocks noChangeAspect="1"/>
          </p:cNvPicPr>
          <p:nvPr/>
        </p:nvPicPr>
        <p:blipFill>
          <a:blip r:embed="rId1"/>
          <a:stretch>
            <a:fillRect/>
          </a:stretch>
        </p:blipFill>
        <p:spPr>
          <a:xfrm>
            <a:off x="403225" y="1128078"/>
            <a:ext cx="8918575" cy="4600575"/>
          </a:xfrm>
          <a:prstGeom prst="rect">
            <a:avLst/>
          </a:prstGeom>
          <a:noFill/>
          <a:ln w="9525">
            <a:no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Title 1"/>
          <p:cNvSpPr>
            <a:spLocks noGrp="1"/>
          </p:cNvSpPr>
          <p:nvPr>
            <p:ph type="title"/>
          </p:nvPr>
        </p:nvSpPr>
        <p:spPr>
          <a:xfrm>
            <a:off x="760730" y="158115"/>
            <a:ext cx="8443595" cy="908050"/>
          </a:xfrm>
        </p:spPr>
        <p:txBody>
          <a:bodyPr vert="horz" wrap="square" lIns="91440" tIns="45720" rIns="91440" bIns="45720" anchor="b" anchorCtr="0"/>
          <a:p>
            <a:r>
              <a:rPr kumimoji="1" lang="en-US" altLang="zh-TW" sz="2800" b="0" i="1" u="none" strike="noStrike" kern="0" cap="none" spc="0" normalizeH="0" baseline="0" noProof="0" dirty="0">
                <a:ln>
                  <a:noFill/>
                </a:ln>
                <a:solidFill>
                  <a:schemeClr val="tx1">
                    <a:lumMod val="50000"/>
                    <a:lumOff val="50000"/>
                  </a:schemeClr>
                </a:solidFill>
                <a:effectLst/>
                <a:uLnTx/>
                <a:uFillTx/>
                <a:latin typeface="Tahoma" panose="020B0604030504040204" pitchFamily="1" charset="0"/>
                <a:ea typeface="MS PGothic" pitchFamily="34" charset="-128"/>
                <a:cs typeface="Tahoma" panose="020B0604030504040204" pitchFamily="1" charset="0"/>
              </a:rPr>
              <a:t>The Sta</a:t>
            </a:r>
            <a:r>
              <a:rPr lang="en-US" altLang="zh-CN" sz="2800" i="1">
                <a:solidFill>
                  <a:schemeClr val="tx1">
                    <a:lumMod val="50000"/>
                    <a:lumOff val="50000"/>
                  </a:schemeClr>
                </a:solidFill>
                <a:latin typeface="Tahoma" panose="020B0604030504040204" pitchFamily="1" charset="0"/>
                <a:ea typeface="Songti TC" panose="02010600040101010101" charset="-122"/>
                <a:cs typeface="Tahoma" panose="020B0604030504040204" pitchFamily="1" charset="0"/>
              </a:rPr>
              <a:t>ndard Model of Cosmology</a:t>
            </a:r>
            <a:br>
              <a:rPr lang="en-US" altLang="zh-CN" sz="2800" i="1">
                <a:solidFill>
                  <a:schemeClr val="tx1">
                    <a:lumMod val="50000"/>
                    <a:lumOff val="50000"/>
                  </a:schemeClr>
                </a:solidFill>
                <a:latin typeface="Tahoma" panose="020B0604030504040204" pitchFamily="1" charset="0"/>
                <a:ea typeface="Songti TC" panose="02010600040101010101" charset="-122"/>
                <a:cs typeface="Tahoma" panose="020B0604030504040204" pitchFamily="1" charset="0"/>
              </a:rPr>
            </a:br>
            <a:r>
              <a:rPr lang="en-US" altLang="zh-CN" sz="2400"/>
              <a:t>Big-Bang </a:t>
            </a:r>
            <a:r>
              <a:rPr lang="en-US" altLang="zh-TW" sz="2400"/>
              <a:t>+ </a:t>
            </a:r>
            <a:r>
              <a:rPr lang="en-US" altLang="zh-CN" sz="2400"/>
              <a:t>Cosmological constant</a:t>
            </a:r>
            <a:r>
              <a:rPr lang="en-US" altLang="zh-TW" sz="2400"/>
              <a:t>: </a:t>
            </a:r>
            <a:r>
              <a:rPr lang="en-US" altLang="zh-TW" sz="2400">
                <a:latin typeface="Lucida Grande" panose="020B0600040502020204" charset="0"/>
              </a:rPr>
              <a:t>ΛCDM Big Bang Theory</a:t>
            </a:r>
            <a:endParaRPr lang="en-US" altLang="zh-TW" sz="2400"/>
          </a:p>
        </p:txBody>
      </p:sp>
      <p:sp>
        <p:nvSpPr>
          <p:cNvPr id="86018" name="Date Placeholder 3"/>
          <p:cNvSpPr txBox="1">
            <a:spLocks noGrp="1"/>
          </p:cNvSpPr>
          <p:nvPr>
            <p:ph type="dt" sz="half" idx="10"/>
          </p:nvPr>
        </p:nvSpPr>
        <p:spPr/>
        <p:txBody>
          <a:bodyPr anchor="b" anchorCtr="0"/>
          <a:p>
            <a:pPr marL="0" indent="0" eaLnBrk="1" hangingPunct="1">
              <a:spcBef>
                <a:spcPct val="0"/>
              </a:spcBef>
              <a:buClrTx/>
              <a:buSzTx/>
              <a:buFontTx/>
              <a:buNone/>
            </a:pPr>
            <a:r>
              <a:rPr lang="de-DE" altLang="zh-TW" sz="1400">
                <a:ea typeface="新細明體" charset="-120"/>
              </a:rPr>
              <a:t>		</a:t>
            </a:r>
            <a:endParaRPr lang="de-DE" altLang="zh-TW" sz="1400">
              <a:ea typeface="新細明體" charset="-120"/>
            </a:endParaRPr>
          </a:p>
          <a:p>
            <a:pPr marL="0" indent="0" eaLnBrk="1" hangingPunct="1">
              <a:spcBef>
                <a:spcPct val="0"/>
              </a:spcBef>
              <a:buClrTx/>
              <a:buSzTx/>
              <a:buFontTx/>
              <a:buNone/>
            </a:pPr>
            <a:endParaRPr lang="de-DE" altLang="zh-TW" sz="1400">
              <a:ea typeface="新細明體" charset="-120"/>
            </a:endParaRPr>
          </a:p>
        </p:txBody>
      </p:sp>
      <p:sp>
        <p:nvSpPr>
          <p:cNvPr id="86019" name="Slide Number Placeholder 4"/>
          <p:cNvSpPr txBox="1">
            <a:spLocks noGrp="1"/>
          </p:cNvSpPr>
          <p:nvPr>
            <p:ph type="sldNum" sz="quarter" idx="12"/>
          </p:nvPr>
        </p:nvSpPr>
        <p:spPr/>
        <p:txBody>
          <a:bodyPr anchor="b" anchorCtr="0"/>
          <a:p>
            <a:pPr marL="0" indent="0" algn="r" eaLnBrk="1" hangingPunct="1">
              <a:spcBef>
                <a:spcPct val="0"/>
              </a:spcBef>
              <a:buClrTx/>
              <a:buSzTx/>
              <a:buFontTx/>
              <a:buNone/>
            </a:pPr>
            <a:fld id="{9A0DB2DC-4C9A-4742-B13C-FB6460FD3503}" type="slidenum">
              <a:rPr lang="de-DE" altLang="zh-TW" sz="1400">
                <a:ea typeface="新細明體" charset="-120"/>
              </a:rPr>
            </a:fld>
            <a:endParaRPr lang="de-DE" altLang="zh-TW" sz="1400">
              <a:ea typeface="新細明體" charset="-120"/>
            </a:endParaRPr>
          </a:p>
        </p:txBody>
      </p:sp>
      <p:pic>
        <p:nvPicPr>
          <p:cNvPr id="86020" name="Picture 5"/>
          <p:cNvPicPr>
            <a:picLocks noChangeAspect="1"/>
          </p:cNvPicPr>
          <p:nvPr/>
        </p:nvPicPr>
        <p:blipFill>
          <a:blip r:embed="rId1"/>
          <a:stretch>
            <a:fillRect/>
          </a:stretch>
        </p:blipFill>
        <p:spPr>
          <a:xfrm>
            <a:off x="821055" y="1066165"/>
            <a:ext cx="7065645" cy="5299710"/>
          </a:xfrm>
          <a:prstGeom prst="rect">
            <a:avLst/>
          </a:prstGeom>
          <a:noFill/>
          <a:ln w="9525">
            <a:noFill/>
          </a:ln>
        </p:spPr>
      </p:pic>
      <p:pic>
        <p:nvPicPr>
          <p:cNvPr id="60418" name="Content Placeholder 1"/>
          <p:cNvPicPr>
            <a:picLocks noGrp="1" noChangeAspect="1"/>
          </p:cNvPicPr>
          <p:nvPr>
            <p:ph idx="1"/>
          </p:nvPr>
        </p:nvPicPr>
        <p:blipFill>
          <a:blip r:embed="rId2"/>
          <a:srcRect l="439" t="9" b="-516"/>
          <a:stretch>
            <a:fillRect/>
          </a:stretch>
        </p:blipFill>
        <p:spPr>
          <a:xfrm>
            <a:off x="7244715" y="2617470"/>
            <a:ext cx="2267585" cy="2787015"/>
          </a:xfrm>
        </p:spPr>
      </p:pic>
    </p:spTree>
  </p:cSld>
  <p:clrMapOvr>
    <a:masterClrMapping/>
  </p:clrMapOvr>
  <p:transition/>
</p:sld>
</file>

<file path=ppt/theme/theme1.xml><?xml version="1.0" encoding="utf-8"?>
<a:theme xmlns:a="http://schemas.openxmlformats.org/drawingml/2006/main" name="Übergänge">
  <a:themeElements>
    <a:clrScheme name="Übergäng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Übergäng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b" anchorCtr="0" compatLnSpc="1"/>
      <a:lstStyle>
        <a:defPPr marL="0" marR="0" indent="0" algn="l" defTabSz="914400" rtl="0" eaLnBrk="1" fontAlgn="ctr" latinLnBrk="0" hangingPunct="1">
          <a:lnSpc>
            <a:spcPct val="100000"/>
          </a:lnSpc>
          <a:spcBef>
            <a:spcPct val="0"/>
          </a:spcBef>
          <a:spcAft>
            <a:spcPct val="0"/>
          </a:spcAft>
          <a:buClrTx/>
          <a:buSzTx/>
          <a:buFontTx/>
          <a:buNone/>
          <a:defRPr kumimoji="0" lang="en-US" sz="2400" b="0" i="0" u="none" strike="noStrike" cap="none" normalizeH="0" baseline="0" smtClean="0">
            <a:ln>
              <a:noFill/>
            </a:ln>
            <a:solidFill>
              <a:schemeClr val="tx2"/>
            </a:solidFill>
            <a:effectLst>
              <a:outerShdw blurRad="38100" dist="38100" dir="2700000" algn="tl">
                <a:srgbClr val="000000">
                  <a:alpha val="43137"/>
                </a:srgbClr>
              </a:outerShdw>
            </a:effectLst>
            <a:latin typeface="Symbol" pitchFamily="1" charset="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b" anchorCtr="0" compatLnSpc="1"/>
      <a:lstStyle>
        <a:defPPr marL="0" marR="0" indent="0" algn="l" defTabSz="914400" rtl="0" eaLnBrk="1" fontAlgn="ctr" latinLnBrk="0" hangingPunct="1">
          <a:lnSpc>
            <a:spcPct val="100000"/>
          </a:lnSpc>
          <a:spcBef>
            <a:spcPct val="0"/>
          </a:spcBef>
          <a:spcAft>
            <a:spcPct val="0"/>
          </a:spcAft>
          <a:buClrTx/>
          <a:buSzTx/>
          <a:buFontTx/>
          <a:buNone/>
          <a:defRPr kumimoji="0" lang="en-US" sz="2400" b="0" i="0" u="none" strike="noStrike" cap="none" normalizeH="0" baseline="0" smtClean="0">
            <a:ln>
              <a:noFill/>
            </a:ln>
            <a:solidFill>
              <a:schemeClr val="tx2"/>
            </a:solidFill>
            <a:effectLst>
              <a:outerShdw blurRad="38100" dist="38100" dir="2700000" algn="tl">
                <a:srgbClr val="000000">
                  <a:alpha val="43137"/>
                </a:srgbClr>
              </a:outerShdw>
            </a:effectLst>
            <a:latin typeface="Symbol" pitchFamily="1" charset="2"/>
          </a:defRPr>
        </a:defPPr>
      </a:lstStyle>
    </a:lnDef>
  </a:objectDefaults>
  <a:extraClrSchemeLst>
    <a:extraClrScheme>
      <a:clrScheme name="Übergäng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Übergäng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Übergäng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Übergäng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Übergäng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Übergäng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Übergäng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Designs\Übergänge.pot</Template>
  <TotalTime>0</TotalTime>
  <Words>15969</Words>
  <Application>WPS Writer</Application>
  <PresentationFormat>A4 紙張 (210x297 公釐)</PresentationFormat>
  <Paragraphs>580</Paragraphs>
  <Slides>39</Slides>
  <Notes>2</Notes>
  <HiddenSlides>0</HiddenSlides>
  <MMClips>0</MMClips>
  <ScaleCrop>false</ScaleCrop>
  <HeadingPairs>
    <vt:vector size="8" baseType="variant">
      <vt:variant>
        <vt:lpstr>已用的字体</vt:lpstr>
      </vt:variant>
      <vt:variant>
        <vt:i4>31</vt:i4>
      </vt: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72" baseType="lpstr">
      <vt:lpstr>Arial</vt:lpstr>
      <vt:lpstr>SimSun</vt:lpstr>
      <vt:lpstr>Wingdings</vt:lpstr>
      <vt:lpstr>Symbol</vt:lpstr>
      <vt:lpstr>Kingsoft Sign</vt:lpstr>
      <vt:lpstr>MS PGothic</vt:lpstr>
      <vt:lpstr>苹方-简</vt:lpstr>
      <vt:lpstr>Tahoma</vt:lpstr>
      <vt:lpstr>新細明體</vt:lpstr>
      <vt:lpstr>宋体-繁</vt:lpstr>
      <vt:lpstr>新細明體</vt:lpstr>
      <vt:lpstr>Symbol</vt:lpstr>
      <vt:lpstr>Microsoft YaHei</vt:lpstr>
      <vt:lpstr>汉仪旗黑</vt:lpstr>
      <vt:lpstr>Gulim</vt:lpstr>
      <vt:lpstr>Apple SD Gothic Neo</vt:lpstr>
      <vt:lpstr>Songti TC</vt:lpstr>
      <vt:lpstr>標楷體</vt:lpstr>
      <vt:lpstr>Songti TC</vt:lpstr>
      <vt:lpstr>Calibri</vt:lpstr>
      <vt:lpstr>Helvetica Neue</vt:lpstr>
      <vt:lpstr>Helvetica</vt:lpstr>
      <vt:lpstr>Tahoma Bold</vt:lpstr>
      <vt:lpstr>Lucida Grande</vt:lpstr>
      <vt:lpstr>Calibri</vt:lpstr>
      <vt:lpstr>Tahoma Regular</vt:lpstr>
      <vt:lpstr>MS PGothic</vt:lpstr>
      <vt:lpstr>Microsoft YaHei</vt:lpstr>
      <vt:lpstr>SimSun</vt:lpstr>
      <vt:lpstr>Arial Unicode MS</vt:lpstr>
      <vt:lpstr>汉仪书宋二KW</vt:lpstr>
      <vt:lpstr>Übergänge</vt:lpstr>
      <vt:lpstr>Paint.Picture</vt:lpstr>
      <vt:lpstr>  第十六届TeV物理工作组学术研讨会 暨邝宇平院士学术思想研讨会</vt:lpstr>
      <vt:lpstr>PowerPoint 演示文稿</vt:lpstr>
      <vt:lpstr>TeV Physics   - a frontier of partricle and particle astrophysics</vt:lpstr>
      <vt:lpstr>Exciting progresses have been reported coverying a wide range</vt:lpstr>
      <vt:lpstr>PowerPoint 演示文稿</vt:lpstr>
      <vt:lpstr>TeV physcis</vt:lpstr>
      <vt:lpstr>The standard model of strong and electroweak interactions</vt:lpstr>
      <vt:lpstr>PowerPoint 演示文稿</vt:lpstr>
      <vt:lpstr>The Standard Model of Cosmology Big-Bang + Cosmological constant: ΛCDM Big Bang Theory</vt:lpstr>
      <vt:lpstr>Test the SM  QCD sector</vt:lpstr>
      <vt:lpstr>QCD sector</vt:lpstr>
      <vt:lpstr>QCD and Electroweak sectors</vt:lpstr>
      <vt:lpstr>Electroweak Gauge-Fermion sector</vt:lpstr>
      <vt:lpstr>Higgs sector</vt:lpstr>
      <vt:lpstr>Yukawa and Flavor Sector</vt:lpstr>
      <vt:lpstr>The Standard Model of Cosmology Big-Bang Inflation + Cosmological constant: ΛCDM Big Bang Theory</vt:lpstr>
      <vt:lpstr>PowerPoint 演示文稿</vt:lpstr>
      <vt:lpstr>PowerPoint 演示文稿</vt:lpstr>
      <vt:lpstr>Neutrino Physics</vt:lpstr>
      <vt:lpstr>More theoretical ones</vt:lpstr>
      <vt:lpstr>Anomalies </vt:lpstr>
      <vt:lpstr>Moun g-2</vt:lpstr>
      <vt:lpstr>PowerPoint 演示文稿</vt:lpstr>
      <vt:lpstr>B -&gt;mm K(*) anomalies Before 2019</vt:lpstr>
      <vt:lpstr>Status since 2019</vt:lpstr>
      <vt:lpstr>The W Mass Anomaly</vt:lpstr>
      <vt:lpstr>Anomalies in cosmology</vt:lpstr>
      <vt:lpstr>What  Anomalies tell us?</vt:lpstr>
      <vt:lpstr>New particle searches</vt:lpstr>
      <vt:lpstr>Search for Dark Photon Shu Li for Atlas, Inada Tomohiro for Faser, Bin Yan, SL Ge, XL Chen at this workshop                                                        Besides collider related search, like BES, Faser, LHC...                                                        Our fast, 鸿蒙 too     A new program in China</vt:lpstr>
      <vt:lpstr>Dark matter detection all have null results</vt:lpstr>
      <vt:lpstr>PowerPoint 演示文稿</vt:lpstr>
      <vt:lpstr>Exciting progresses have been reported coverying a wide range</vt:lpstr>
      <vt:lpstr>PowerPoint 演示文稿</vt:lpstr>
      <vt:lpstr>       Need more experiments guide</vt:lpstr>
      <vt:lpstr>Great efforts have been make for CEPC  support our colleagues!  This is part of the great Chinese renaissance dream!</vt:lpstr>
      <vt:lpstr>PowerPoint 演示文稿</vt:lpstr>
      <vt:lpstr>Some history guide</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Microsoft Office 使用者</dc:creator>
  <cp:lastModifiedBy>xghe</cp:lastModifiedBy>
  <cp:revision>238</cp:revision>
  <cp:lastPrinted>2022-11-10T07:36:33Z</cp:lastPrinted>
  <dcterms:created xsi:type="dcterms:W3CDTF">2022-11-10T07:36:33Z</dcterms:created>
  <dcterms:modified xsi:type="dcterms:W3CDTF">2022-11-10T07:36:33Z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8C046B38FE12A7ED6F8C69637843E24A</vt:lpwstr>
  </property>
  <property fmtid="{D5CDD505-2E9C-101B-9397-08002B2CF9AE}" pid="3" name="KSOProductBuildVer">
    <vt:lpwstr>1033-4.6.1.7467</vt:lpwstr>
  </property>
</Properties>
</file>