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83" r:id="rId3"/>
    <p:sldId id="304" r:id="rId4"/>
    <p:sldId id="295" r:id="rId5"/>
    <p:sldId id="286" r:id="rId6"/>
    <p:sldId id="299" r:id="rId7"/>
    <p:sldId id="294" r:id="rId8"/>
    <p:sldId id="269" r:id="rId9"/>
    <p:sldId id="300" r:id="rId10"/>
    <p:sldId id="287" r:id="rId11"/>
    <p:sldId id="290" r:id="rId12"/>
    <p:sldId id="273" r:id="rId13"/>
    <p:sldId id="274" r:id="rId14"/>
    <p:sldId id="275" r:id="rId15"/>
    <p:sldId id="276" r:id="rId16"/>
    <p:sldId id="277" r:id="rId17"/>
    <p:sldId id="296" r:id="rId18"/>
    <p:sldId id="297" r:id="rId19"/>
    <p:sldId id="289" r:id="rId20"/>
    <p:sldId id="293" r:id="rId21"/>
    <p:sldId id="301" r:id="rId22"/>
    <p:sldId id="280" r:id="rId23"/>
    <p:sldId id="291" r:id="rId24"/>
    <p:sldId id="260" r:id="rId25"/>
    <p:sldId id="278" r:id="rId26"/>
    <p:sldId id="288" r:id="rId27"/>
    <p:sldId id="263" r:id="rId28"/>
    <p:sldId id="265" r:id="rId29"/>
    <p:sldId id="302" r:id="rId30"/>
  </p:sldIdLst>
  <p:sldSz cx="12192000" cy="6858000"/>
  <p:notesSz cx="6858000" cy="9144000"/>
  <p:defaultTex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A4B7C-04B9-4E01-A48D-7AF57BAEF6DC}" v="392" dt="2022-08-23T17:49:34.512"/>
    <p1510:client id="{AB5D675E-E15F-41CE-9D23-E767FE002730}" v="184" dt="2022-08-24T06:43:38.575"/>
  </p1510:revLst>
</p1510:revInfo>
</file>

<file path=ppt/tableStyles.xml><?xml version="1.0" encoding="utf-8"?>
<a:tblStyleLst xmlns:a="http://schemas.openxmlformats.org/drawingml/2006/main" def="{5C22544A-7EE6-4342-B048-85BDC9FD1C3A}">
  <a:tblStyle styleId="{58542034-FE4F-4ADA-92B8-4CA66D0F0DF3}" styleName="腾讯文档-基本">
    <a:wholeTbl>
      <a:tcTxStyle>
        <a:fontRef idx="minor">
          <a:srgbClr val="000000"/>
        </a:fontRef>
        <a:srgbClr val="000000"/>
      </a:tcTxStyle>
      <a:tcStyle>
        <a:tcBdr>
          <a:left>
            <a:ln w="12700" cmpd="sng">
              <a:solidFill>
                <a:srgbClr val="999999"/>
              </a:solidFill>
            </a:ln>
          </a:left>
          <a:right>
            <a:ln w="12700" cmpd="sng">
              <a:solidFill>
                <a:srgbClr val="999999"/>
              </a:solidFill>
            </a:ln>
          </a:right>
          <a:top>
            <a:ln w="12700" cmpd="sng">
              <a:solidFill>
                <a:srgbClr val="999999"/>
              </a:solidFill>
            </a:ln>
          </a:top>
          <a:bottom>
            <a:ln w="12700" cmpd="sng">
              <a:solidFill>
                <a:srgbClr val="999999"/>
              </a:solidFill>
            </a:ln>
          </a:bottom>
          <a:insideH>
            <a:ln w="12700" cmpd="sng">
              <a:solidFill>
                <a:srgbClr val="999999"/>
              </a:solidFill>
            </a:ln>
          </a:insideH>
          <a:insideV>
            <a:ln w="12700" cmpd="sng">
              <a:solidFill>
                <a:srgbClr val="999999"/>
              </a:solidFill>
            </a:ln>
          </a:insideV>
        </a:tcBdr>
        <a:fill>
          <a:solidFill>
            <a:srgbClr val="FFFFFF"/>
          </a:solid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447" autoAdjust="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 Muchen" userId="75617da0cb0d7cb0" providerId="LiveId" clId="{AB5D675E-E15F-41CE-9D23-E767FE002730}"/>
    <pc:docChg chg="undo custSel addSld delSld modSld sldOrd">
      <pc:chgData name="He Muchen" userId="75617da0cb0d7cb0" providerId="LiveId" clId="{AB5D675E-E15F-41CE-9D23-E767FE002730}" dt="2022-08-24T06:47:40.092" v="1521" actId="20577"/>
      <pc:docMkLst>
        <pc:docMk/>
      </pc:docMkLst>
      <pc:sldChg chg="modSp mod">
        <pc:chgData name="He Muchen" userId="75617da0cb0d7cb0" providerId="LiveId" clId="{AB5D675E-E15F-41CE-9D23-E767FE002730}" dt="2022-08-24T05:09:56.695" v="15" actId="20577"/>
        <pc:sldMkLst>
          <pc:docMk/>
          <pc:sldMk cId="0" sldId="256"/>
        </pc:sldMkLst>
        <pc:spChg chg="mod">
          <ac:chgData name="He Muchen" userId="75617da0cb0d7cb0" providerId="LiveId" clId="{AB5D675E-E15F-41CE-9D23-E767FE002730}" dt="2022-08-24T05:09:56.695" v="15" actId="20577"/>
          <ac:spMkLst>
            <pc:docMk/>
            <pc:sldMk cId="0" sldId="256"/>
            <ac:spMk id="2" creationId="{00000000-0000-0000-0000-000000000000}"/>
          </ac:spMkLst>
        </pc:spChg>
      </pc:sldChg>
      <pc:sldChg chg="modSp mod">
        <pc:chgData name="He Muchen" userId="75617da0cb0d7cb0" providerId="LiveId" clId="{AB5D675E-E15F-41CE-9D23-E767FE002730}" dt="2022-08-24T05:12:37.883" v="39" actId="255"/>
        <pc:sldMkLst>
          <pc:docMk/>
          <pc:sldMk cId="0" sldId="274"/>
        </pc:sldMkLst>
        <pc:spChg chg="mod">
          <ac:chgData name="He Muchen" userId="75617da0cb0d7cb0" providerId="LiveId" clId="{AB5D675E-E15F-41CE-9D23-E767FE002730}" dt="2022-08-24T05:12:37.883" v="39" actId="255"/>
          <ac:spMkLst>
            <pc:docMk/>
            <pc:sldMk cId="0" sldId="274"/>
            <ac:spMk id="2" creationId="{00000000-0000-0000-0000-000000000000}"/>
          </ac:spMkLst>
        </pc:spChg>
      </pc:sldChg>
      <pc:sldChg chg="modSp mod">
        <pc:chgData name="He Muchen" userId="75617da0cb0d7cb0" providerId="LiveId" clId="{AB5D675E-E15F-41CE-9D23-E767FE002730}" dt="2022-08-24T05:12:55.110" v="57" actId="255"/>
        <pc:sldMkLst>
          <pc:docMk/>
          <pc:sldMk cId="0" sldId="275"/>
        </pc:sldMkLst>
        <pc:spChg chg="mod">
          <ac:chgData name="He Muchen" userId="75617da0cb0d7cb0" providerId="LiveId" clId="{AB5D675E-E15F-41CE-9D23-E767FE002730}" dt="2022-08-24T05:12:55.110" v="57" actId="255"/>
          <ac:spMkLst>
            <pc:docMk/>
            <pc:sldMk cId="0" sldId="275"/>
            <ac:spMk id="2" creationId="{00000000-0000-0000-0000-000000000000}"/>
          </ac:spMkLst>
        </pc:spChg>
      </pc:sldChg>
      <pc:sldChg chg="modSp mod">
        <pc:chgData name="He Muchen" userId="75617da0cb0d7cb0" providerId="LiveId" clId="{AB5D675E-E15F-41CE-9D23-E767FE002730}" dt="2022-08-24T05:11:54.102" v="21" actId="20577"/>
        <pc:sldMkLst>
          <pc:docMk/>
          <pc:sldMk cId="0" sldId="276"/>
        </pc:sldMkLst>
        <pc:spChg chg="mod">
          <ac:chgData name="He Muchen" userId="75617da0cb0d7cb0" providerId="LiveId" clId="{AB5D675E-E15F-41CE-9D23-E767FE002730}" dt="2022-08-24T05:11:54.102" v="21" actId="20577"/>
          <ac:spMkLst>
            <pc:docMk/>
            <pc:sldMk cId="0" sldId="276"/>
            <ac:spMk id="2" creationId="{00000000-0000-0000-0000-000000000000}"/>
          </ac:spMkLst>
        </pc:spChg>
      </pc:sldChg>
      <pc:sldChg chg="modSp mod">
        <pc:chgData name="He Muchen" userId="75617da0cb0d7cb0" providerId="LiveId" clId="{AB5D675E-E15F-41CE-9D23-E767FE002730}" dt="2022-08-24T05:11:58.933" v="23" actId="20577"/>
        <pc:sldMkLst>
          <pc:docMk/>
          <pc:sldMk cId="0" sldId="277"/>
        </pc:sldMkLst>
        <pc:spChg chg="mod">
          <ac:chgData name="He Muchen" userId="75617da0cb0d7cb0" providerId="LiveId" clId="{AB5D675E-E15F-41CE-9D23-E767FE002730}" dt="2022-08-24T05:11:58.933" v="23" actId="20577"/>
          <ac:spMkLst>
            <pc:docMk/>
            <pc:sldMk cId="0" sldId="277"/>
            <ac:spMk id="2" creationId="{00000000-0000-0000-0000-000000000000}"/>
          </ac:spMkLst>
        </pc:spChg>
      </pc:sldChg>
      <pc:sldChg chg="modSp mod">
        <pc:chgData name="He Muchen" userId="75617da0cb0d7cb0" providerId="LiveId" clId="{AB5D675E-E15F-41CE-9D23-E767FE002730}" dt="2022-08-24T06:02:00.841" v="1150" actId="20577"/>
        <pc:sldMkLst>
          <pc:docMk/>
          <pc:sldMk cId="2119595977" sldId="283"/>
        </pc:sldMkLst>
        <pc:spChg chg="mod">
          <ac:chgData name="He Muchen" userId="75617da0cb0d7cb0" providerId="LiveId" clId="{AB5D675E-E15F-41CE-9D23-E767FE002730}" dt="2022-08-24T06:02:00.841" v="1150" actId="20577"/>
          <ac:spMkLst>
            <pc:docMk/>
            <pc:sldMk cId="2119595977" sldId="283"/>
            <ac:spMk id="3" creationId="{85B2C03C-3F8E-BE4F-1158-9F7A2767648D}"/>
          </ac:spMkLst>
        </pc:spChg>
      </pc:sldChg>
      <pc:sldChg chg="modSp del mod ord">
        <pc:chgData name="He Muchen" userId="75617da0cb0d7cb0" providerId="LiveId" clId="{AB5D675E-E15F-41CE-9D23-E767FE002730}" dt="2022-08-24T06:43:47.769" v="1153" actId="2696"/>
        <pc:sldMkLst>
          <pc:docMk/>
          <pc:sldMk cId="2785436944" sldId="285"/>
        </pc:sldMkLst>
        <pc:spChg chg="mod">
          <ac:chgData name="He Muchen" userId="75617da0cb0d7cb0" providerId="LiveId" clId="{AB5D675E-E15F-41CE-9D23-E767FE002730}" dt="2022-08-24T05:40:18.744" v="392" actId="5793"/>
          <ac:spMkLst>
            <pc:docMk/>
            <pc:sldMk cId="2785436944" sldId="285"/>
            <ac:spMk id="3" creationId="{18ABCD0A-54A5-50F0-0382-C83EAA647D3B}"/>
          </ac:spMkLst>
        </pc:spChg>
      </pc:sldChg>
      <pc:sldChg chg="modSp mod">
        <pc:chgData name="He Muchen" userId="75617da0cb0d7cb0" providerId="LiveId" clId="{AB5D675E-E15F-41CE-9D23-E767FE002730}" dt="2022-08-24T05:10:42.041" v="19" actId="20577"/>
        <pc:sldMkLst>
          <pc:docMk/>
          <pc:sldMk cId="2435120667" sldId="290"/>
        </pc:sldMkLst>
        <pc:spChg chg="mod">
          <ac:chgData name="He Muchen" userId="75617da0cb0d7cb0" providerId="LiveId" clId="{AB5D675E-E15F-41CE-9D23-E767FE002730}" dt="2022-08-24T05:10:42.041" v="19" actId="20577"/>
          <ac:spMkLst>
            <pc:docMk/>
            <pc:sldMk cId="2435120667" sldId="290"/>
            <ac:spMk id="12" creationId="{6C077350-C7D3-43AC-56AB-5B4E161E7371}"/>
          </ac:spMkLst>
        </pc:spChg>
      </pc:sldChg>
      <pc:sldChg chg="modSp mod">
        <pc:chgData name="He Muchen" userId="75617da0cb0d7cb0" providerId="LiveId" clId="{AB5D675E-E15F-41CE-9D23-E767FE002730}" dt="2022-08-24T06:44:43.398" v="1172" actId="20577"/>
        <pc:sldMkLst>
          <pc:docMk/>
          <pc:sldMk cId="3564619716" sldId="293"/>
        </pc:sldMkLst>
        <pc:spChg chg="mod">
          <ac:chgData name="He Muchen" userId="75617da0cb0d7cb0" providerId="LiveId" clId="{AB5D675E-E15F-41CE-9D23-E767FE002730}" dt="2022-08-24T06:44:43.398" v="1172" actId="20577"/>
          <ac:spMkLst>
            <pc:docMk/>
            <pc:sldMk cId="3564619716" sldId="293"/>
            <ac:spMk id="3" creationId="{4F08DC9B-B70C-A4B2-FB52-D1DCC3FB45D0}"/>
          </ac:spMkLst>
        </pc:spChg>
      </pc:sldChg>
      <pc:sldChg chg="modSp mod">
        <pc:chgData name="He Muchen" userId="75617da0cb0d7cb0" providerId="LiveId" clId="{AB5D675E-E15F-41CE-9D23-E767FE002730}" dt="2022-08-24T06:47:40.092" v="1521" actId="20577"/>
        <pc:sldMkLst>
          <pc:docMk/>
          <pc:sldMk cId="1476896155" sldId="302"/>
        </pc:sldMkLst>
        <pc:spChg chg="mod">
          <ac:chgData name="He Muchen" userId="75617da0cb0d7cb0" providerId="LiveId" clId="{AB5D675E-E15F-41CE-9D23-E767FE002730}" dt="2022-08-24T06:47:40.092" v="1521" actId="20577"/>
          <ac:spMkLst>
            <pc:docMk/>
            <pc:sldMk cId="1476896155" sldId="302"/>
            <ac:spMk id="3" creationId="{996AF092-D80B-AB69-75AD-6670CFB01A5F}"/>
          </ac:spMkLst>
        </pc:spChg>
      </pc:sldChg>
      <pc:sldChg chg="modSp new del mod">
        <pc:chgData name="He Muchen" userId="75617da0cb0d7cb0" providerId="LiveId" clId="{AB5D675E-E15F-41CE-9D23-E767FE002730}" dt="2022-08-24T06:25:55.133" v="1151" actId="2696"/>
        <pc:sldMkLst>
          <pc:docMk/>
          <pc:sldMk cId="1866604075" sldId="303"/>
        </pc:sldMkLst>
        <pc:spChg chg="mod">
          <ac:chgData name="He Muchen" userId="75617da0cb0d7cb0" providerId="LiveId" clId="{AB5D675E-E15F-41CE-9D23-E767FE002730}" dt="2022-08-24T05:13:48.805" v="101" actId="20577"/>
          <ac:spMkLst>
            <pc:docMk/>
            <pc:sldMk cId="1866604075" sldId="303"/>
            <ac:spMk id="2" creationId="{63CD8F69-465F-F1C7-E1CB-26A185C6EBED}"/>
          </ac:spMkLst>
        </pc:spChg>
        <pc:spChg chg="mod">
          <ac:chgData name="He Muchen" userId="75617da0cb0d7cb0" providerId="LiveId" clId="{AB5D675E-E15F-41CE-9D23-E767FE002730}" dt="2022-08-24T05:14:01.288" v="143" actId="20577"/>
          <ac:spMkLst>
            <pc:docMk/>
            <pc:sldMk cId="1866604075" sldId="303"/>
            <ac:spMk id="3" creationId="{14AEB424-B4AA-51BD-60F0-2587AB853861}"/>
          </ac:spMkLst>
        </pc:spChg>
      </pc:sldChg>
      <pc:sldChg chg="addSp delSp modSp new mod setBg">
        <pc:chgData name="He Muchen" userId="75617da0cb0d7cb0" providerId="LiveId" clId="{AB5D675E-E15F-41CE-9D23-E767FE002730}" dt="2022-08-24T06:43:38.575" v="1152" actId="20577"/>
        <pc:sldMkLst>
          <pc:docMk/>
          <pc:sldMk cId="23932644" sldId="304"/>
        </pc:sldMkLst>
        <pc:spChg chg="mod">
          <ac:chgData name="He Muchen" userId="75617da0cb0d7cb0" providerId="LiveId" clId="{AB5D675E-E15F-41CE-9D23-E767FE002730}" dt="2022-08-24T05:59:31.131" v="956" actId="26606"/>
          <ac:spMkLst>
            <pc:docMk/>
            <pc:sldMk cId="23932644" sldId="304"/>
            <ac:spMk id="2" creationId="{943D00A2-67AA-13BE-10A2-8FE1E705F105}"/>
          </ac:spMkLst>
        </pc:spChg>
        <pc:spChg chg="mod">
          <ac:chgData name="He Muchen" userId="75617da0cb0d7cb0" providerId="LiveId" clId="{AB5D675E-E15F-41CE-9D23-E767FE002730}" dt="2022-08-24T06:43:38.575" v="1152" actId="20577"/>
          <ac:spMkLst>
            <pc:docMk/>
            <pc:sldMk cId="23932644" sldId="304"/>
            <ac:spMk id="3" creationId="{C0FB4F20-6568-2A51-00E3-2F14BA12DD6B}"/>
          </ac:spMkLst>
        </pc:spChg>
        <pc:spChg chg="mod ord">
          <ac:chgData name="He Muchen" userId="75617da0cb0d7cb0" providerId="LiveId" clId="{AB5D675E-E15F-41CE-9D23-E767FE002730}" dt="2022-08-24T05:59:31.131" v="956" actId="26606"/>
          <ac:spMkLst>
            <pc:docMk/>
            <pc:sldMk cId="23932644" sldId="304"/>
            <ac:spMk id="4" creationId="{1CD71F6A-59F2-4C8E-08A6-A1D0D0B7F8CF}"/>
          </ac:spMkLst>
        </pc:spChg>
        <pc:spChg chg="add mod">
          <ac:chgData name="He Muchen" userId="75617da0cb0d7cb0" providerId="LiveId" clId="{AB5D675E-E15F-41CE-9D23-E767FE002730}" dt="2022-08-24T06:01:28.660" v="1118" actId="1076"/>
          <ac:spMkLst>
            <pc:docMk/>
            <pc:sldMk cId="23932644" sldId="304"/>
            <ac:spMk id="7" creationId="{8963D724-0373-9113-EC4E-E3F1FC5B64AD}"/>
          </ac:spMkLst>
        </pc:spChg>
        <pc:spChg chg="add">
          <ac:chgData name="He Muchen" userId="75617da0cb0d7cb0" providerId="LiveId" clId="{AB5D675E-E15F-41CE-9D23-E767FE002730}" dt="2022-08-24T05:59:31.131" v="956" actId="26606"/>
          <ac:spMkLst>
            <pc:docMk/>
            <pc:sldMk cId="23932644" sldId="304"/>
            <ac:spMk id="10" creationId="{2B566528-1B12-4246-9431-5C2D7D081168}"/>
          </ac:spMkLst>
        </pc:spChg>
        <pc:grpChg chg="add">
          <ac:chgData name="He Muchen" userId="75617da0cb0d7cb0" providerId="LiveId" clId="{AB5D675E-E15F-41CE-9D23-E767FE002730}" dt="2022-08-24T05:59:31.131" v="956" actId="26606"/>
          <ac:grpSpMkLst>
            <pc:docMk/>
            <pc:sldMk cId="23932644" sldId="304"/>
            <ac:grpSpMk id="12" creationId="{828A5161-06F1-46CF-8AD7-844680A59E13}"/>
          </ac:grpSpMkLst>
        </pc:grpChg>
        <pc:grpChg chg="add">
          <ac:chgData name="He Muchen" userId="75617da0cb0d7cb0" providerId="LiveId" clId="{AB5D675E-E15F-41CE-9D23-E767FE002730}" dt="2022-08-24T05:59:31.131" v="956" actId="26606"/>
          <ac:grpSpMkLst>
            <pc:docMk/>
            <pc:sldMk cId="23932644" sldId="304"/>
            <ac:grpSpMk id="16" creationId="{5995D10D-E9C9-47DB-AE7E-801FEF38F5C9}"/>
          </ac:grpSpMkLst>
        </pc:grpChg>
        <pc:picChg chg="add mod">
          <ac:chgData name="He Muchen" userId="75617da0cb0d7cb0" providerId="LiveId" clId="{AB5D675E-E15F-41CE-9D23-E767FE002730}" dt="2022-08-24T06:01:18.423" v="1116" actId="1076"/>
          <ac:picMkLst>
            <pc:docMk/>
            <pc:sldMk cId="23932644" sldId="304"/>
            <ac:picMk id="5" creationId="{FC9185B9-B7E6-97A2-45DB-B0A78F94F46E}"/>
          </ac:picMkLst>
        </pc:picChg>
        <pc:picChg chg="add del mod">
          <ac:chgData name="He Muchen" userId="75617da0cb0d7cb0" providerId="LiveId" clId="{AB5D675E-E15F-41CE-9D23-E767FE002730}" dt="2022-08-24T06:01:12.829" v="1114"/>
          <ac:picMkLst>
            <pc:docMk/>
            <pc:sldMk cId="23932644" sldId="304"/>
            <ac:picMk id="6" creationId="{965CD344-9F56-2CFE-F703-A7A7E8D003EB}"/>
          </ac:picMkLst>
        </pc:picChg>
        <pc:cxnChg chg="add mod">
          <ac:chgData name="He Muchen" userId="75617da0cb0d7cb0" providerId="LiveId" clId="{AB5D675E-E15F-41CE-9D23-E767FE002730}" dt="2022-08-24T06:01:41.142" v="1120" actId="1076"/>
          <ac:cxnSpMkLst>
            <pc:docMk/>
            <pc:sldMk cId="23932644" sldId="304"/>
            <ac:cxnSpMk id="8" creationId="{E0575E54-9EC3-F037-0106-E07AB8557518}"/>
          </ac:cxnSpMkLst>
        </pc:cxnChg>
      </pc:sldChg>
    </pc:docChg>
  </pc:docChgLst>
  <pc:docChgLst>
    <pc:chgData name="He Muchen" userId="75617da0cb0d7cb0" providerId="LiveId" clId="{5D1A4B7C-04B9-4E01-A48D-7AF57BAEF6DC}"/>
    <pc:docChg chg="undo custSel addSld delSld modSld sldOrd modMainMaster">
      <pc:chgData name="He Muchen" userId="75617da0cb0d7cb0" providerId="LiveId" clId="{5D1A4B7C-04B9-4E01-A48D-7AF57BAEF6DC}" dt="2022-08-23T17:49:55.225" v="5028" actId="2696"/>
      <pc:docMkLst>
        <pc:docMk/>
      </pc:docMkLst>
      <pc:sldChg chg="addSp modSp del mod addAnim">
        <pc:chgData name="He Muchen" userId="75617da0cb0d7cb0" providerId="LiveId" clId="{5D1A4B7C-04B9-4E01-A48D-7AF57BAEF6DC}" dt="2022-08-23T06:44:28.371" v="2520" actId="2696"/>
        <pc:sldMkLst>
          <pc:docMk/>
          <pc:sldMk cId="0" sldId="257"/>
        </pc:sldMkLst>
        <pc:spChg chg="mod">
          <ac:chgData name="He Muchen" userId="75617da0cb0d7cb0" providerId="LiveId" clId="{5D1A4B7C-04B9-4E01-A48D-7AF57BAEF6DC}" dt="2022-08-20T16:52:49.234" v="117" actId="26606"/>
          <ac:spMkLst>
            <pc:docMk/>
            <pc:sldMk cId="0" sldId="257"/>
            <ac:spMk id="2" creationId="{00000000-0000-0000-0000-000000000000}"/>
          </ac:spMkLst>
        </pc:spChg>
        <pc:spChg chg="add">
          <ac:chgData name="He Muchen" userId="75617da0cb0d7cb0" providerId="LiveId" clId="{5D1A4B7C-04B9-4E01-A48D-7AF57BAEF6DC}" dt="2022-08-20T16:52:49.234" v="117" actId="26606"/>
          <ac:spMkLst>
            <pc:docMk/>
            <pc:sldMk cId="0" sldId="257"/>
            <ac:spMk id="7" creationId="{4D24BFD5-D814-402B-B6C4-EEF6AE14B0F2}"/>
          </ac:spMkLst>
        </pc:spChg>
        <pc:spChg chg="add">
          <ac:chgData name="He Muchen" userId="75617da0cb0d7cb0" providerId="LiveId" clId="{5D1A4B7C-04B9-4E01-A48D-7AF57BAEF6DC}" dt="2022-08-20T16:52:49.234" v="117" actId="26606"/>
          <ac:spMkLst>
            <pc:docMk/>
            <pc:sldMk cId="0" sldId="257"/>
            <ac:spMk id="9" creationId="{36FED7E8-9A97-475F-9FA4-113410D4433B}"/>
          </ac:spMkLst>
        </pc:spChg>
        <pc:spChg chg="add">
          <ac:chgData name="He Muchen" userId="75617da0cb0d7cb0" providerId="LiveId" clId="{5D1A4B7C-04B9-4E01-A48D-7AF57BAEF6DC}" dt="2022-08-20T16:52:49.234" v="117" actId="26606"/>
          <ac:spMkLst>
            <pc:docMk/>
            <pc:sldMk cId="0" sldId="257"/>
            <ac:spMk id="11" creationId="{2A39B854-4B6C-4F7F-A602-6F97770CED70}"/>
          </ac:spMkLst>
        </pc:spChg>
      </pc:sldChg>
      <pc:sldChg chg="del">
        <pc:chgData name="He Muchen" userId="75617da0cb0d7cb0" providerId="LiveId" clId="{5D1A4B7C-04B9-4E01-A48D-7AF57BAEF6DC}" dt="2022-08-21T08:25:29.924" v="128" actId="2696"/>
        <pc:sldMkLst>
          <pc:docMk/>
          <pc:sldMk cId="0" sldId="258"/>
        </pc:sldMkLst>
      </pc:sldChg>
      <pc:sldChg chg="del">
        <pc:chgData name="He Muchen" userId="75617da0cb0d7cb0" providerId="LiveId" clId="{5D1A4B7C-04B9-4E01-A48D-7AF57BAEF6DC}" dt="2022-08-21T08:24:47.176" v="124" actId="2696"/>
        <pc:sldMkLst>
          <pc:docMk/>
          <pc:sldMk cId="0" sldId="259"/>
        </pc:sldMkLst>
      </pc:sldChg>
      <pc:sldChg chg="addSp modSp mod">
        <pc:chgData name="He Muchen" userId="75617da0cb0d7cb0" providerId="LiveId" clId="{5D1A4B7C-04B9-4E01-A48D-7AF57BAEF6DC}" dt="2022-08-21T08:35:23.664" v="779" actId="26606"/>
        <pc:sldMkLst>
          <pc:docMk/>
          <pc:sldMk cId="0" sldId="260"/>
        </pc:sldMkLst>
        <pc:spChg chg="mod">
          <ac:chgData name="He Muchen" userId="75617da0cb0d7cb0" providerId="LiveId" clId="{5D1A4B7C-04B9-4E01-A48D-7AF57BAEF6DC}" dt="2022-08-21T08:35:23.664" v="779" actId="26606"/>
          <ac:spMkLst>
            <pc:docMk/>
            <pc:sldMk cId="0" sldId="260"/>
            <ac:spMk id="2" creationId="{00000000-0000-0000-0000-000000000000}"/>
          </ac:spMkLst>
        </pc:spChg>
        <pc:spChg chg="mod ord">
          <ac:chgData name="He Muchen" userId="75617da0cb0d7cb0" providerId="LiveId" clId="{5D1A4B7C-04B9-4E01-A48D-7AF57BAEF6DC}" dt="2022-08-21T08:35:23.664" v="779" actId="26606"/>
          <ac:spMkLst>
            <pc:docMk/>
            <pc:sldMk cId="0" sldId="260"/>
            <ac:spMk id="3" creationId="{00000000-0000-0000-0000-000000000000}"/>
          </ac:spMkLst>
        </pc:spChg>
        <pc:spChg chg="add">
          <ac:chgData name="He Muchen" userId="75617da0cb0d7cb0" providerId="LiveId" clId="{5D1A4B7C-04B9-4E01-A48D-7AF57BAEF6DC}" dt="2022-08-21T08:35:23.664" v="779" actId="26606"/>
          <ac:spMkLst>
            <pc:docMk/>
            <pc:sldMk cId="0" sldId="260"/>
            <ac:spMk id="9" creationId="{AC5782D3-6CED-43A7-BE35-09C48F8091FB}"/>
          </ac:spMkLst>
        </pc:spChg>
        <pc:spChg chg="add">
          <ac:chgData name="He Muchen" userId="75617da0cb0d7cb0" providerId="LiveId" clId="{5D1A4B7C-04B9-4E01-A48D-7AF57BAEF6DC}" dt="2022-08-21T08:35:23.664" v="779" actId="26606"/>
          <ac:spMkLst>
            <pc:docMk/>
            <pc:sldMk cId="0" sldId="260"/>
            <ac:spMk id="11" creationId="{6721F593-ECD2-4B5B-AAE4-0866A4CDC970}"/>
          </ac:spMkLst>
        </pc:spChg>
        <pc:spChg chg="add">
          <ac:chgData name="He Muchen" userId="75617da0cb0d7cb0" providerId="LiveId" clId="{5D1A4B7C-04B9-4E01-A48D-7AF57BAEF6DC}" dt="2022-08-21T08:35:23.664" v="779" actId="26606"/>
          <ac:spMkLst>
            <pc:docMk/>
            <pc:sldMk cId="0" sldId="260"/>
            <ac:spMk id="13" creationId="{71DEE99F-D18C-4025-BA3F-CEBF5258ED3D}"/>
          </ac:spMkLst>
        </pc:spChg>
        <pc:spChg chg="add">
          <ac:chgData name="He Muchen" userId="75617da0cb0d7cb0" providerId="LiveId" clId="{5D1A4B7C-04B9-4E01-A48D-7AF57BAEF6DC}" dt="2022-08-21T08:35:23.664" v="779" actId="26606"/>
          <ac:spMkLst>
            <pc:docMk/>
            <pc:sldMk cId="0" sldId="260"/>
            <ac:spMk id="15" creationId="{976FA5D9-3A7C-4FA7-9BA8-1905D703FD77}"/>
          </ac:spMkLst>
        </pc:spChg>
        <pc:spChg chg="add">
          <ac:chgData name="He Muchen" userId="75617da0cb0d7cb0" providerId="LiveId" clId="{5D1A4B7C-04B9-4E01-A48D-7AF57BAEF6DC}" dt="2022-08-21T08:35:23.664" v="779" actId="26606"/>
          <ac:spMkLst>
            <pc:docMk/>
            <pc:sldMk cId="0" sldId="260"/>
            <ac:spMk id="17" creationId="{4652D57C-331F-43B8-9C07-69FBA9C0279E}"/>
          </ac:spMkLst>
        </pc:spChg>
        <pc:picChg chg="mod">
          <ac:chgData name="He Muchen" userId="75617da0cb0d7cb0" providerId="LiveId" clId="{5D1A4B7C-04B9-4E01-A48D-7AF57BAEF6DC}" dt="2022-08-21T08:35:23.664" v="779" actId="26606"/>
          <ac:picMkLst>
            <pc:docMk/>
            <pc:sldMk cId="0" sldId="260"/>
            <ac:picMk id="4" creationId="{00000000-0000-0000-0000-000000000000}"/>
          </ac:picMkLst>
        </pc:picChg>
      </pc:sldChg>
      <pc:sldChg chg="del">
        <pc:chgData name="He Muchen" userId="75617da0cb0d7cb0" providerId="LiveId" clId="{5D1A4B7C-04B9-4E01-A48D-7AF57BAEF6DC}" dt="2022-08-21T08:25:04.713" v="126" actId="2696"/>
        <pc:sldMkLst>
          <pc:docMk/>
          <pc:sldMk cId="0" sldId="261"/>
        </pc:sldMkLst>
      </pc:sldChg>
      <pc:sldChg chg="modSp del mod ord">
        <pc:chgData name="He Muchen" userId="75617da0cb0d7cb0" providerId="LiveId" clId="{5D1A4B7C-04B9-4E01-A48D-7AF57BAEF6DC}" dt="2022-08-21T08:36:19.447" v="801" actId="2696"/>
        <pc:sldMkLst>
          <pc:docMk/>
          <pc:sldMk cId="0" sldId="264"/>
        </pc:sldMkLst>
        <pc:picChg chg="mod">
          <ac:chgData name="He Muchen" userId="75617da0cb0d7cb0" providerId="LiveId" clId="{5D1A4B7C-04B9-4E01-A48D-7AF57BAEF6DC}" dt="2022-08-21T08:36:14.853" v="800" actId="1076"/>
          <ac:picMkLst>
            <pc:docMk/>
            <pc:sldMk cId="0" sldId="264"/>
            <ac:picMk id="4" creationId="{00000000-0000-0000-0000-000000000000}"/>
          </ac:picMkLst>
        </pc:picChg>
      </pc:sldChg>
      <pc:sldChg chg="addSp delSp modSp mod">
        <pc:chgData name="He Muchen" userId="75617da0cb0d7cb0" providerId="LiveId" clId="{5D1A4B7C-04B9-4E01-A48D-7AF57BAEF6DC}" dt="2022-08-21T08:36:10.285" v="799" actId="478"/>
        <pc:sldMkLst>
          <pc:docMk/>
          <pc:sldMk cId="0" sldId="265"/>
        </pc:sldMkLst>
        <pc:spChg chg="add del">
          <ac:chgData name="He Muchen" userId="75617da0cb0d7cb0" providerId="LiveId" clId="{5D1A4B7C-04B9-4E01-A48D-7AF57BAEF6DC}" dt="2022-08-21T08:36:01.575" v="790" actId="478"/>
          <ac:spMkLst>
            <pc:docMk/>
            <pc:sldMk cId="0" sldId="265"/>
            <ac:spMk id="4" creationId="{00000000-0000-0000-0000-000000000000}"/>
          </ac:spMkLst>
        </pc:spChg>
        <pc:picChg chg="add del">
          <ac:chgData name="He Muchen" userId="75617da0cb0d7cb0" providerId="LiveId" clId="{5D1A4B7C-04B9-4E01-A48D-7AF57BAEF6DC}" dt="2022-08-21T08:36:04.267" v="795" actId="478"/>
          <ac:picMkLst>
            <pc:docMk/>
            <pc:sldMk cId="0" sldId="265"/>
            <ac:picMk id="3" creationId="{00000000-0000-0000-0000-000000000000}"/>
          </ac:picMkLst>
        </pc:picChg>
        <pc:picChg chg="mod">
          <ac:chgData name="He Muchen" userId="75617da0cb0d7cb0" providerId="LiveId" clId="{5D1A4B7C-04B9-4E01-A48D-7AF57BAEF6DC}" dt="2022-08-21T08:36:01.169" v="789" actId="1076"/>
          <ac:picMkLst>
            <pc:docMk/>
            <pc:sldMk cId="0" sldId="265"/>
            <ac:picMk id="5" creationId="{00000000-0000-0000-0000-000000000000}"/>
          </ac:picMkLst>
        </pc:picChg>
        <pc:cxnChg chg="add del">
          <ac:chgData name="He Muchen" userId="75617da0cb0d7cb0" providerId="LiveId" clId="{5D1A4B7C-04B9-4E01-A48D-7AF57BAEF6DC}" dt="2022-08-21T08:36:07.273" v="797" actId="478"/>
          <ac:cxnSpMkLst>
            <pc:docMk/>
            <pc:sldMk cId="0" sldId="265"/>
            <ac:cxnSpMk id="7" creationId="{00000000-0000-0000-0000-000000000000}"/>
          </ac:cxnSpMkLst>
        </pc:cxnChg>
        <pc:cxnChg chg="add del">
          <ac:chgData name="He Muchen" userId="75617da0cb0d7cb0" providerId="LiveId" clId="{5D1A4B7C-04B9-4E01-A48D-7AF57BAEF6DC}" dt="2022-08-21T08:36:08.915" v="798" actId="478"/>
          <ac:cxnSpMkLst>
            <pc:docMk/>
            <pc:sldMk cId="0" sldId="265"/>
            <ac:cxnSpMk id="8" creationId="{00000000-0000-0000-0000-000000000000}"/>
          </ac:cxnSpMkLst>
        </pc:cxnChg>
        <pc:cxnChg chg="add del">
          <ac:chgData name="He Muchen" userId="75617da0cb0d7cb0" providerId="LiveId" clId="{5D1A4B7C-04B9-4E01-A48D-7AF57BAEF6DC}" dt="2022-08-21T08:36:06.259" v="796" actId="478"/>
          <ac:cxnSpMkLst>
            <pc:docMk/>
            <pc:sldMk cId="0" sldId="265"/>
            <ac:cxnSpMk id="9" creationId="{00000000-0000-0000-0000-000000000000}"/>
          </ac:cxnSpMkLst>
        </pc:cxnChg>
        <pc:cxnChg chg="add del">
          <ac:chgData name="He Muchen" userId="75617da0cb0d7cb0" providerId="LiveId" clId="{5D1A4B7C-04B9-4E01-A48D-7AF57BAEF6DC}" dt="2022-08-21T08:36:10.285" v="799" actId="478"/>
          <ac:cxnSpMkLst>
            <pc:docMk/>
            <pc:sldMk cId="0" sldId="265"/>
            <ac:cxnSpMk id="10" creationId="{00000000-0000-0000-0000-000000000000}"/>
          </ac:cxnSpMkLst>
        </pc:cxnChg>
      </pc:sldChg>
      <pc:sldChg chg="del">
        <pc:chgData name="He Muchen" userId="75617da0cb0d7cb0" providerId="LiveId" clId="{5D1A4B7C-04B9-4E01-A48D-7AF57BAEF6DC}" dt="2022-08-21T08:24:55.015" v="125" actId="2696"/>
        <pc:sldMkLst>
          <pc:docMk/>
          <pc:sldMk cId="0" sldId="266"/>
        </pc:sldMkLst>
      </pc:sldChg>
      <pc:sldChg chg="addSp delSp modSp del mod ord addAnim">
        <pc:chgData name="He Muchen" userId="75617da0cb0d7cb0" providerId="LiveId" clId="{5D1A4B7C-04B9-4E01-A48D-7AF57BAEF6DC}" dt="2022-08-23T06:39:00.427" v="2445" actId="2696"/>
        <pc:sldMkLst>
          <pc:docMk/>
          <pc:sldMk cId="0" sldId="267"/>
        </pc:sldMkLst>
        <pc:spChg chg="mod">
          <ac:chgData name="He Muchen" userId="75617da0cb0d7cb0" providerId="LiveId" clId="{5D1A4B7C-04B9-4E01-A48D-7AF57BAEF6DC}" dt="2022-08-20T16:52:59.491" v="119" actId="26606"/>
          <ac:spMkLst>
            <pc:docMk/>
            <pc:sldMk cId="0" sldId="267"/>
            <ac:spMk id="2" creationId="{00000000-0000-0000-0000-000000000000}"/>
          </ac:spMkLst>
        </pc:spChg>
        <pc:spChg chg="mod">
          <ac:chgData name="He Muchen" userId="75617da0cb0d7cb0" providerId="LiveId" clId="{5D1A4B7C-04B9-4E01-A48D-7AF57BAEF6DC}" dt="2022-08-20T16:52:59.491" v="119" actId="26606"/>
          <ac:spMkLst>
            <pc:docMk/>
            <pc:sldMk cId="0" sldId="267"/>
            <ac:spMk id="3" creationId="{00000000-0000-0000-0000-000000000000}"/>
          </ac:spMkLst>
        </pc:spChg>
        <pc:spChg chg="add del">
          <ac:chgData name="He Muchen" userId="75617da0cb0d7cb0" providerId="LiveId" clId="{5D1A4B7C-04B9-4E01-A48D-7AF57BAEF6DC}" dt="2022-08-20T16:52:59.491" v="119" actId="26606"/>
          <ac:spMkLst>
            <pc:docMk/>
            <pc:sldMk cId="0" sldId="267"/>
            <ac:spMk id="8" creationId="{4D24BFD5-D814-402B-B6C4-EEF6AE14B0F2}"/>
          </ac:spMkLst>
        </pc:spChg>
        <pc:spChg chg="add del">
          <ac:chgData name="He Muchen" userId="75617da0cb0d7cb0" providerId="LiveId" clId="{5D1A4B7C-04B9-4E01-A48D-7AF57BAEF6DC}" dt="2022-08-20T16:52:59.491" v="119" actId="26606"/>
          <ac:spMkLst>
            <pc:docMk/>
            <pc:sldMk cId="0" sldId="267"/>
            <ac:spMk id="10" creationId="{36FED7E8-9A97-475F-9FA4-113410D4433B}"/>
          </ac:spMkLst>
        </pc:spChg>
        <pc:spChg chg="add del">
          <ac:chgData name="He Muchen" userId="75617da0cb0d7cb0" providerId="LiveId" clId="{5D1A4B7C-04B9-4E01-A48D-7AF57BAEF6DC}" dt="2022-08-20T16:52:59.491" v="119" actId="26606"/>
          <ac:spMkLst>
            <pc:docMk/>
            <pc:sldMk cId="0" sldId="267"/>
            <ac:spMk id="12" creationId="{2A39B854-4B6C-4F7F-A602-6F97770CED70}"/>
          </ac:spMkLst>
        </pc:spChg>
        <pc:spChg chg="add">
          <ac:chgData name="He Muchen" userId="75617da0cb0d7cb0" providerId="LiveId" clId="{5D1A4B7C-04B9-4E01-A48D-7AF57BAEF6DC}" dt="2022-08-20T16:52:59.491" v="119" actId="26606"/>
          <ac:spMkLst>
            <pc:docMk/>
            <pc:sldMk cId="0" sldId="267"/>
            <ac:spMk id="17" creationId="{F12E7CC5-C78B-4EBD-9565-3FA00FAA6CF2}"/>
          </ac:spMkLst>
        </pc:spChg>
        <pc:spChg chg="add">
          <ac:chgData name="He Muchen" userId="75617da0cb0d7cb0" providerId="LiveId" clId="{5D1A4B7C-04B9-4E01-A48D-7AF57BAEF6DC}" dt="2022-08-20T16:52:59.491" v="119" actId="26606"/>
          <ac:spMkLst>
            <pc:docMk/>
            <pc:sldMk cId="0" sldId="267"/>
            <ac:spMk id="19" creationId="{3A4529A5-F675-429F-8044-01372BB13422}"/>
          </ac:spMkLst>
        </pc:spChg>
        <pc:spChg chg="add">
          <ac:chgData name="He Muchen" userId="75617da0cb0d7cb0" providerId="LiveId" clId="{5D1A4B7C-04B9-4E01-A48D-7AF57BAEF6DC}" dt="2022-08-20T16:52:59.491" v="119" actId="26606"/>
          <ac:spMkLst>
            <pc:docMk/>
            <pc:sldMk cId="0" sldId="267"/>
            <ac:spMk id="21" creationId="{32C5B66D-E390-4A14-AB60-69626CBF294E}"/>
          </ac:spMkLst>
        </pc:spChg>
        <pc:spChg chg="add">
          <ac:chgData name="He Muchen" userId="75617da0cb0d7cb0" providerId="LiveId" clId="{5D1A4B7C-04B9-4E01-A48D-7AF57BAEF6DC}" dt="2022-08-20T16:52:59.491" v="119" actId="26606"/>
          <ac:spMkLst>
            <pc:docMk/>
            <pc:sldMk cId="0" sldId="267"/>
            <ac:spMk id="23" creationId="{646273DA-F933-4D17-A5FE-B1EF87FD7A20}"/>
          </ac:spMkLst>
        </pc:spChg>
      </pc:sldChg>
      <pc:sldChg chg="addSp delSp modSp mod ord">
        <pc:chgData name="He Muchen" userId="75617da0cb0d7cb0" providerId="LiveId" clId="{5D1A4B7C-04B9-4E01-A48D-7AF57BAEF6DC}" dt="2022-08-23T17:38:36.515" v="4254"/>
        <pc:sldMkLst>
          <pc:docMk/>
          <pc:sldMk cId="0" sldId="269"/>
        </pc:sldMkLst>
        <pc:spChg chg="add mod">
          <ac:chgData name="He Muchen" userId="75617da0cb0d7cb0" providerId="LiveId" clId="{5D1A4B7C-04B9-4E01-A48D-7AF57BAEF6DC}" dt="2022-08-23T07:22:12.140" v="3271" actId="20577"/>
          <ac:spMkLst>
            <pc:docMk/>
            <pc:sldMk cId="0" sldId="269"/>
            <ac:spMk id="2" creationId="{A96EDBDC-A694-8D90-4A26-90037A02A48E}"/>
          </ac:spMkLst>
        </pc:spChg>
        <pc:spChg chg="mod">
          <ac:chgData name="He Muchen" userId="75617da0cb0d7cb0" providerId="LiveId" clId="{5D1A4B7C-04B9-4E01-A48D-7AF57BAEF6DC}" dt="2022-08-23T07:20:49.302" v="3176" actId="20577"/>
          <ac:spMkLst>
            <pc:docMk/>
            <pc:sldMk cId="0" sldId="269"/>
            <ac:spMk id="6" creationId="{00000000-0000-0000-0000-000000000000}"/>
          </ac:spMkLst>
        </pc:spChg>
        <pc:spChg chg="del mod">
          <ac:chgData name="He Muchen" userId="75617da0cb0d7cb0" providerId="LiveId" clId="{5D1A4B7C-04B9-4E01-A48D-7AF57BAEF6DC}" dt="2022-08-23T05:37:18.549" v="2175" actId="478"/>
          <ac:spMkLst>
            <pc:docMk/>
            <pc:sldMk cId="0" sldId="269"/>
            <ac:spMk id="12" creationId="{6382CBE3-1C6B-BFB9-280C-659D69D5A7C1}"/>
          </ac:spMkLst>
        </pc:spChg>
        <pc:graphicFrameChg chg="del mod">
          <ac:chgData name="He Muchen" userId="75617da0cb0d7cb0" providerId="LiveId" clId="{5D1A4B7C-04B9-4E01-A48D-7AF57BAEF6DC}" dt="2022-08-23T05:35:23.537" v="2020" actId="478"/>
          <ac:graphicFrameMkLst>
            <pc:docMk/>
            <pc:sldMk cId="0" sldId="269"/>
            <ac:graphicFrameMk id="14" creationId="{A8D190BC-A610-FD63-017F-D0F1402B610D}"/>
          </ac:graphicFrameMkLst>
        </pc:graphicFrameChg>
        <pc:picChg chg="mod">
          <ac:chgData name="He Muchen" userId="75617da0cb0d7cb0" providerId="LiveId" clId="{5D1A4B7C-04B9-4E01-A48D-7AF57BAEF6DC}" dt="2022-08-23T06:34:53.961" v="2228" actId="1076"/>
          <ac:picMkLst>
            <pc:docMk/>
            <pc:sldMk cId="0" sldId="269"/>
            <ac:picMk id="11" creationId="{7BAA1FC2-148D-270B-39F0-D551301DB6D5}"/>
          </ac:picMkLst>
        </pc:picChg>
      </pc:sldChg>
      <pc:sldChg chg="modSp mod">
        <pc:chgData name="He Muchen" userId="75617da0cb0d7cb0" providerId="LiveId" clId="{5D1A4B7C-04B9-4E01-A48D-7AF57BAEF6DC}" dt="2022-08-23T06:45:32.380" v="2542" actId="20577"/>
        <pc:sldMkLst>
          <pc:docMk/>
          <pc:sldMk cId="0" sldId="273"/>
        </pc:sldMkLst>
        <pc:spChg chg="mod">
          <ac:chgData name="He Muchen" userId="75617da0cb0d7cb0" providerId="LiveId" clId="{5D1A4B7C-04B9-4E01-A48D-7AF57BAEF6DC}" dt="2022-08-23T06:45:32.380" v="2542" actId="20577"/>
          <ac:spMkLst>
            <pc:docMk/>
            <pc:sldMk cId="0" sldId="273"/>
            <ac:spMk id="2" creationId="{00000000-0000-0000-0000-000000000000}"/>
          </ac:spMkLst>
        </pc:spChg>
      </pc:sldChg>
      <pc:sldChg chg="addSp modSp">
        <pc:chgData name="He Muchen" userId="75617da0cb0d7cb0" providerId="LiveId" clId="{5D1A4B7C-04B9-4E01-A48D-7AF57BAEF6DC}" dt="2022-08-21T08:37:02.894" v="802"/>
        <pc:sldMkLst>
          <pc:docMk/>
          <pc:sldMk cId="0" sldId="277"/>
        </pc:sldMkLst>
        <pc:spChg chg="add mod">
          <ac:chgData name="He Muchen" userId="75617da0cb0d7cb0" providerId="LiveId" clId="{5D1A4B7C-04B9-4E01-A48D-7AF57BAEF6DC}" dt="2022-08-21T08:37:02.894" v="802"/>
          <ac:spMkLst>
            <pc:docMk/>
            <pc:sldMk cId="0" sldId="277"/>
            <ac:spMk id="9" creationId="{EDE8C4E8-16C6-401A-DA56-B52066E402D3}"/>
          </ac:spMkLst>
        </pc:spChg>
      </pc:sldChg>
      <pc:sldChg chg="del">
        <pc:chgData name="He Muchen" userId="75617da0cb0d7cb0" providerId="LiveId" clId="{5D1A4B7C-04B9-4E01-A48D-7AF57BAEF6DC}" dt="2022-08-21T08:25:24.429" v="127" actId="2696"/>
        <pc:sldMkLst>
          <pc:docMk/>
          <pc:sldMk cId="0" sldId="279"/>
        </pc:sldMkLst>
      </pc:sldChg>
      <pc:sldChg chg="addSp delSp modSp mod setBg addAnim delAnim">
        <pc:chgData name="He Muchen" userId="75617da0cb0d7cb0" providerId="LiveId" clId="{5D1A4B7C-04B9-4E01-A48D-7AF57BAEF6DC}" dt="2022-08-21T08:35:15.652" v="778" actId="26606"/>
        <pc:sldMkLst>
          <pc:docMk/>
          <pc:sldMk cId="0" sldId="280"/>
        </pc:sldMkLst>
        <pc:spChg chg="mod">
          <ac:chgData name="He Muchen" userId="75617da0cb0d7cb0" providerId="LiveId" clId="{5D1A4B7C-04B9-4E01-A48D-7AF57BAEF6DC}" dt="2022-08-21T08:35:15.652" v="778" actId="26606"/>
          <ac:spMkLst>
            <pc:docMk/>
            <pc:sldMk cId="0" sldId="280"/>
            <ac:spMk id="2" creationId="{00000000-0000-0000-0000-000000000000}"/>
          </ac:spMkLst>
        </pc:spChg>
        <pc:spChg chg="add del">
          <ac:chgData name="He Muchen" userId="75617da0cb0d7cb0" providerId="LiveId" clId="{5D1A4B7C-04B9-4E01-A48D-7AF57BAEF6DC}" dt="2022-08-21T08:35:15.632" v="777" actId="26606"/>
          <ac:spMkLst>
            <pc:docMk/>
            <pc:sldMk cId="0" sldId="280"/>
            <ac:spMk id="7" creationId="{FFD48BC7-DC40-47DE-87EE-9F4B6ECB9ABB}"/>
          </ac:spMkLst>
        </pc:spChg>
        <pc:spChg chg="add del">
          <ac:chgData name="He Muchen" userId="75617da0cb0d7cb0" providerId="LiveId" clId="{5D1A4B7C-04B9-4E01-A48D-7AF57BAEF6DC}" dt="2022-08-21T08:35:15.632" v="777" actId="26606"/>
          <ac:spMkLst>
            <pc:docMk/>
            <pc:sldMk cId="0" sldId="280"/>
            <ac:spMk id="9" creationId="{E502BBC7-2C76-46F3-BC24-5985BC13DB88}"/>
          </ac:spMkLst>
        </pc:spChg>
        <pc:spChg chg="add del">
          <ac:chgData name="He Muchen" userId="75617da0cb0d7cb0" providerId="LiveId" clId="{5D1A4B7C-04B9-4E01-A48D-7AF57BAEF6DC}" dt="2022-08-21T08:35:15.632" v="777" actId="26606"/>
          <ac:spMkLst>
            <pc:docMk/>
            <pc:sldMk cId="0" sldId="280"/>
            <ac:spMk id="11" creationId="{C7F28D52-2A5F-4D23-81AE-7CB8B591C7AF}"/>
          </ac:spMkLst>
        </pc:spChg>
        <pc:spChg chg="add del">
          <ac:chgData name="He Muchen" userId="75617da0cb0d7cb0" providerId="LiveId" clId="{5D1A4B7C-04B9-4E01-A48D-7AF57BAEF6DC}" dt="2022-08-21T08:35:15.632" v="777" actId="26606"/>
          <ac:spMkLst>
            <pc:docMk/>
            <pc:sldMk cId="0" sldId="280"/>
            <ac:spMk id="13" creationId="{3629484E-3792-4B3D-89AD-7C8A1ED0E0D4}"/>
          </ac:spMkLst>
        </pc:spChg>
        <pc:spChg chg="add">
          <ac:chgData name="He Muchen" userId="75617da0cb0d7cb0" providerId="LiveId" clId="{5D1A4B7C-04B9-4E01-A48D-7AF57BAEF6DC}" dt="2022-08-21T08:35:15.652" v="778" actId="26606"/>
          <ac:spMkLst>
            <pc:docMk/>
            <pc:sldMk cId="0" sldId="280"/>
            <ac:spMk id="15" creationId="{93A3D4BE-AF25-4F9A-9C29-1145CCE24A28}"/>
          </ac:spMkLst>
        </pc:spChg>
        <pc:spChg chg="add">
          <ac:chgData name="He Muchen" userId="75617da0cb0d7cb0" providerId="LiveId" clId="{5D1A4B7C-04B9-4E01-A48D-7AF57BAEF6DC}" dt="2022-08-21T08:35:15.652" v="778" actId="26606"/>
          <ac:spMkLst>
            <pc:docMk/>
            <pc:sldMk cId="0" sldId="280"/>
            <ac:spMk id="16" creationId="{B26EE4FD-480F-42A5-9FEB-DA630457CFB7}"/>
          </ac:spMkLst>
        </pc:spChg>
        <pc:spChg chg="add">
          <ac:chgData name="He Muchen" userId="75617da0cb0d7cb0" providerId="LiveId" clId="{5D1A4B7C-04B9-4E01-A48D-7AF57BAEF6DC}" dt="2022-08-21T08:35:15.652" v="778" actId="26606"/>
          <ac:spMkLst>
            <pc:docMk/>
            <pc:sldMk cId="0" sldId="280"/>
            <ac:spMk id="17" creationId="{A187062F-BE14-42FC-B06A-607DB23849C3}"/>
          </ac:spMkLst>
        </pc:spChg>
        <pc:spChg chg="add">
          <ac:chgData name="He Muchen" userId="75617da0cb0d7cb0" providerId="LiveId" clId="{5D1A4B7C-04B9-4E01-A48D-7AF57BAEF6DC}" dt="2022-08-21T08:35:15.652" v="778" actId="26606"/>
          <ac:spMkLst>
            <pc:docMk/>
            <pc:sldMk cId="0" sldId="280"/>
            <ac:spMk id="18" creationId="{731FE21B-2A45-4BF5-8B03-E12341988774}"/>
          </ac:spMkLst>
        </pc:spChg>
        <pc:spChg chg="add">
          <ac:chgData name="He Muchen" userId="75617da0cb0d7cb0" providerId="LiveId" clId="{5D1A4B7C-04B9-4E01-A48D-7AF57BAEF6DC}" dt="2022-08-21T08:35:15.652" v="778" actId="26606"/>
          <ac:spMkLst>
            <pc:docMk/>
            <pc:sldMk cId="0" sldId="280"/>
            <ac:spMk id="19" creationId="{2DC5A94D-79ED-48F5-9DC5-96CBB507CEC8}"/>
          </ac:spMkLst>
        </pc:spChg>
      </pc:sldChg>
      <pc:sldChg chg="modSp mod">
        <pc:chgData name="He Muchen" userId="75617da0cb0d7cb0" providerId="LiveId" clId="{5D1A4B7C-04B9-4E01-A48D-7AF57BAEF6DC}" dt="2022-08-23T07:16:53.848" v="3157" actId="5793"/>
        <pc:sldMkLst>
          <pc:docMk/>
          <pc:sldMk cId="2119595977" sldId="283"/>
        </pc:sldMkLst>
        <pc:spChg chg="mod">
          <ac:chgData name="He Muchen" userId="75617da0cb0d7cb0" providerId="LiveId" clId="{5D1A4B7C-04B9-4E01-A48D-7AF57BAEF6DC}" dt="2022-08-23T07:16:53.848" v="3157" actId="5793"/>
          <ac:spMkLst>
            <pc:docMk/>
            <pc:sldMk cId="2119595977" sldId="283"/>
            <ac:spMk id="3" creationId="{85B2C03C-3F8E-BE4F-1158-9F7A2767648D}"/>
          </ac:spMkLst>
        </pc:spChg>
      </pc:sldChg>
      <pc:sldChg chg="addSp delSp modSp mod modNotesTx">
        <pc:chgData name="He Muchen" userId="75617da0cb0d7cb0" providerId="LiveId" clId="{5D1A4B7C-04B9-4E01-A48D-7AF57BAEF6DC}" dt="2022-08-23T17:43:26.227" v="4371" actId="20577"/>
        <pc:sldMkLst>
          <pc:docMk/>
          <pc:sldMk cId="2785436944" sldId="285"/>
        </pc:sldMkLst>
        <pc:spChg chg="mod">
          <ac:chgData name="He Muchen" userId="75617da0cb0d7cb0" providerId="LiveId" clId="{5D1A4B7C-04B9-4E01-A48D-7AF57BAEF6DC}" dt="2022-08-20T16:46:33.537" v="26" actId="26606"/>
          <ac:spMkLst>
            <pc:docMk/>
            <pc:sldMk cId="2785436944" sldId="285"/>
            <ac:spMk id="2" creationId="{C54A224D-7588-82C4-08D6-2907DD89E085}"/>
          </ac:spMkLst>
        </pc:spChg>
        <pc:spChg chg="mod">
          <ac:chgData name="He Muchen" userId="75617da0cb0d7cb0" providerId="LiveId" clId="{5D1A4B7C-04B9-4E01-A48D-7AF57BAEF6DC}" dt="2022-08-23T17:43:26.227" v="4371" actId="20577"/>
          <ac:spMkLst>
            <pc:docMk/>
            <pc:sldMk cId="2785436944" sldId="285"/>
            <ac:spMk id="3" creationId="{18ABCD0A-54A5-50F0-0382-C83EAA647D3B}"/>
          </ac:spMkLst>
        </pc:spChg>
        <pc:spChg chg="add del mod">
          <ac:chgData name="He Muchen" userId="75617da0cb0d7cb0" providerId="LiveId" clId="{5D1A4B7C-04B9-4E01-A48D-7AF57BAEF6DC}" dt="2022-08-20T16:47:17.619" v="35" actId="11529"/>
          <ac:spMkLst>
            <pc:docMk/>
            <pc:sldMk cId="2785436944" sldId="285"/>
            <ac:spMk id="6" creationId="{01C3F3A0-EDE7-061F-7F4F-2B2184B842D2}"/>
          </ac:spMkLst>
        </pc:spChg>
        <pc:spChg chg="del">
          <ac:chgData name="He Muchen" userId="75617da0cb0d7cb0" providerId="LiveId" clId="{5D1A4B7C-04B9-4E01-A48D-7AF57BAEF6DC}" dt="2022-08-20T16:46:33.537" v="26" actId="26606"/>
          <ac:spMkLst>
            <pc:docMk/>
            <pc:sldMk cId="2785436944" sldId="285"/>
            <ac:spMk id="8" creationId="{777A147A-9ED8-46B4-8660-1B3C2AA880B5}"/>
          </ac:spMkLst>
        </pc:spChg>
        <pc:spChg chg="del">
          <ac:chgData name="He Muchen" userId="75617da0cb0d7cb0" providerId="LiveId" clId="{5D1A4B7C-04B9-4E01-A48D-7AF57BAEF6DC}" dt="2022-08-20T16:46:33.537" v="26" actId="26606"/>
          <ac:spMkLst>
            <pc:docMk/>
            <pc:sldMk cId="2785436944" sldId="285"/>
            <ac:spMk id="10" creationId="{5D6C15A0-C087-4593-8414-2B4EC1CDC3DE}"/>
          </ac:spMkLst>
        </pc:spChg>
        <pc:spChg chg="add del">
          <ac:chgData name="He Muchen" userId="75617da0cb0d7cb0" providerId="LiveId" clId="{5D1A4B7C-04B9-4E01-A48D-7AF57BAEF6DC}" dt="2022-08-20T16:49:12.428" v="45" actId="26606"/>
          <ac:spMkLst>
            <pc:docMk/>
            <pc:sldMk cId="2785436944" sldId="285"/>
            <ac:spMk id="15" creationId="{743AA782-23D1-4521-8CAD-47662984AA08}"/>
          </ac:spMkLst>
        </pc:spChg>
        <pc:spChg chg="add del">
          <ac:chgData name="He Muchen" userId="75617da0cb0d7cb0" providerId="LiveId" clId="{5D1A4B7C-04B9-4E01-A48D-7AF57BAEF6DC}" dt="2022-08-20T16:49:12.428" v="45" actId="26606"/>
          <ac:spMkLst>
            <pc:docMk/>
            <pc:sldMk cId="2785436944" sldId="285"/>
            <ac:spMk id="17" creationId="{650D18FE-0824-4A46-B22C-A86B52E5780A}"/>
          </ac:spMkLst>
        </pc:spChg>
        <pc:spChg chg="add mod">
          <ac:chgData name="He Muchen" userId="75617da0cb0d7cb0" providerId="LiveId" clId="{5D1A4B7C-04B9-4E01-A48D-7AF57BAEF6DC}" dt="2022-08-20T16:51:30.133" v="114" actId="20577"/>
          <ac:spMkLst>
            <pc:docMk/>
            <pc:sldMk cId="2785436944" sldId="285"/>
            <ac:spMk id="19" creationId="{E906EE5F-73EC-93B2-6AC1-19C2D31BCF9E}"/>
          </ac:spMkLst>
        </pc:spChg>
        <pc:spChg chg="add">
          <ac:chgData name="He Muchen" userId="75617da0cb0d7cb0" providerId="LiveId" clId="{5D1A4B7C-04B9-4E01-A48D-7AF57BAEF6DC}" dt="2022-08-20T16:49:12.428" v="45" actId="26606"/>
          <ac:spMkLst>
            <pc:docMk/>
            <pc:sldMk cId="2785436944" sldId="285"/>
            <ac:spMk id="22" creationId="{743AA782-23D1-4521-8CAD-47662984AA08}"/>
          </ac:spMkLst>
        </pc:spChg>
        <pc:spChg chg="add">
          <ac:chgData name="He Muchen" userId="75617da0cb0d7cb0" providerId="LiveId" clId="{5D1A4B7C-04B9-4E01-A48D-7AF57BAEF6DC}" dt="2022-08-20T16:49:12.428" v="45" actId="26606"/>
          <ac:spMkLst>
            <pc:docMk/>
            <pc:sldMk cId="2785436944" sldId="285"/>
            <ac:spMk id="24" creationId="{650D18FE-0824-4A46-B22C-A86B52E5780A}"/>
          </ac:spMkLst>
        </pc:spChg>
        <pc:picChg chg="add del mod">
          <ac:chgData name="He Muchen" userId="75617da0cb0d7cb0" providerId="LiveId" clId="{5D1A4B7C-04B9-4E01-A48D-7AF57BAEF6DC}" dt="2022-08-20T16:48:56.517" v="40" actId="478"/>
          <ac:picMkLst>
            <pc:docMk/>
            <pc:sldMk cId="2785436944" sldId="285"/>
            <ac:picMk id="5" creationId="{A07FCC07-98DB-A6A8-6563-3E1C9BADD69B}"/>
          </ac:picMkLst>
        </pc:picChg>
        <pc:picChg chg="add mod">
          <ac:chgData name="He Muchen" userId="75617da0cb0d7cb0" providerId="LiveId" clId="{5D1A4B7C-04B9-4E01-A48D-7AF57BAEF6DC}" dt="2022-08-20T16:49:44.156" v="48" actId="1076"/>
          <ac:picMkLst>
            <pc:docMk/>
            <pc:sldMk cId="2785436944" sldId="285"/>
            <ac:picMk id="14" creationId="{0DEDA021-B50F-4BFA-34A5-81AE7298AC61}"/>
          </ac:picMkLst>
        </pc:picChg>
        <pc:cxnChg chg="add del mod ord">
          <ac:chgData name="He Muchen" userId="75617da0cb0d7cb0" providerId="LiveId" clId="{5D1A4B7C-04B9-4E01-A48D-7AF57BAEF6DC}" dt="2022-08-20T16:49:46.078" v="49" actId="478"/>
          <ac:cxnSpMkLst>
            <pc:docMk/>
            <pc:sldMk cId="2785436944" sldId="285"/>
            <ac:cxnSpMk id="9" creationId="{0E14FEFE-1015-730C-BD02-1AFF8EF95129}"/>
          </ac:cxnSpMkLst>
        </pc:cxnChg>
        <pc:cxnChg chg="add mod">
          <ac:chgData name="He Muchen" userId="75617da0cb0d7cb0" providerId="LiveId" clId="{5D1A4B7C-04B9-4E01-A48D-7AF57BAEF6DC}" dt="2022-08-20T16:50:18.352" v="52" actId="13822"/>
          <ac:cxnSpMkLst>
            <pc:docMk/>
            <pc:sldMk cId="2785436944" sldId="285"/>
            <ac:cxnSpMk id="18" creationId="{290019C9-074D-AD88-4BFC-9B7CD80C082A}"/>
          </ac:cxnSpMkLst>
        </pc:cxnChg>
      </pc:sldChg>
      <pc:sldChg chg="addSp delSp modSp mod">
        <pc:chgData name="He Muchen" userId="75617da0cb0d7cb0" providerId="LiveId" clId="{5D1A4B7C-04B9-4E01-A48D-7AF57BAEF6DC}" dt="2022-08-22T16:31:24.217" v="1437" actId="20577"/>
        <pc:sldMkLst>
          <pc:docMk/>
          <pc:sldMk cId="1553272156" sldId="286"/>
        </pc:sldMkLst>
        <pc:spChg chg="mod">
          <ac:chgData name="He Muchen" userId="75617da0cb0d7cb0" providerId="LiveId" clId="{5D1A4B7C-04B9-4E01-A48D-7AF57BAEF6DC}" dt="2022-08-22T16:31:24.217" v="1437" actId="20577"/>
          <ac:spMkLst>
            <pc:docMk/>
            <pc:sldMk cId="1553272156" sldId="286"/>
            <ac:spMk id="2" creationId="{A58B19FE-4EDC-7D75-8BDA-2745C266B14D}"/>
          </ac:spMkLst>
        </pc:spChg>
        <pc:spChg chg="mod ord">
          <ac:chgData name="He Muchen" userId="75617da0cb0d7cb0" providerId="LiveId" clId="{5D1A4B7C-04B9-4E01-A48D-7AF57BAEF6DC}" dt="2022-08-20T16:26:36.970" v="15" actId="26606"/>
          <ac:spMkLst>
            <pc:docMk/>
            <pc:sldMk cId="1553272156" sldId="286"/>
            <ac:spMk id="8" creationId="{B9E466F8-EE7F-31DF-31CD-4414FFCA75E6}"/>
          </ac:spMkLst>
        </pc:spChg>
        <pc:spChg chg="del">
          <ac:chgData name="He Muchen" userId="75617da0cb0d7cb0" providerId="LiveId" clId="{5D1A4B7C-04B9-4E01-A48D-7AF57BAEF6DC}" dt="2022-08-20T16:26:06.345" v="4" actId="26606"/>
          <ac:spMkLst>
            <pc:docMk/>
            <pc:sldMk cId="1553272156" sldId="286"/>
            <ac:spMk id="21" creationId="{100EDD19-6802-4EC3-95CE-CFFAB042CFD6}"/>
          </ac:spMkLst>
        </pc:spChg>
        <pc:spChg chg="del">
          <ac:chgData name="He Muchen" userId="75617da0cb0d7cb0" providerId="LiveId" clId="{5D1A4B7C-04B9-4E01-A48D-7AF57BAEF6DC}" dt="2022-08-20T16:26:06.345" v="4" actId="26606"/>
          <ac:spMkLst>
            <pc:docMk/>
            <pc:sldMk cId="1553272156" sldId="286"/>
            <ac:spMk id="23" creationId="{DB17E863-922E-4C26-BD64-E8FD41D28661}"/>
          </ac:spMkLst>
        </pc:spChg>
        <pc:spChg chg="add del">
          <ac:chgData name="He Muchen" userId="75617da0cb0d7cb0" providerId="LiveId" clId="{5D1A4B7C-04B9-4E01-A48D-7AF57BAEF6DC}" dt="2022-08-20T16:26:36.975" v="16" actId="26606"/>
          <ac:spMkLst>
            <pc:docMk/>
            <pc:sldMk cId="1553272156" sldId="286"/>
            <ac:spMk id="28" creationId="{45D37F4E-DDB4-456B-97E0-9937730A039F}"/>
          </ac:spMkLst>
        </pc:spChg>
        <pc:spChg chg="add del">
          <ac:chgData name="He Muchen" userId="75617da0cb0d7cb0" providerId="LiveId" clId="{5D1A4B7C-04B9-4E01-A48D-7AF57BAEF6DC}" dt="2022-08-20T16:26:36.975" v="16" actId="26606"/>
          <ac:spMkLst>
            <pc:docMk/>
            <pc:sldMk cId="1553272156" sldId="286"/>
            <ac:spMk id="30" creationId="{B2DD41CD-8F47-4F56-AD12-4E2FF7696987}"/>
          </ac:spMkLst>
        </pc:spChg>
        <pc:spChg chg="add del">
          <ac:chgData name="He Muchen" userId="75617da0cb0d7cb0" providerId="LiveId" clId="{5D1A4B7C-04B9-4E01-A48D-7AF57BAEF6DC}" dt="2022-08-20T16:26:22.117" v="9" actId="26606"/>
          <ac:spMkLst>
            <pc:docMk/>
            <pc:sldMk cId="1553272156" sldId="286"/>
            <ac:spMk id="35" creationId="{743AA782-23D1-4521-8CAD-47662984AA08}"/>
          </ac:spMkLst>
        </pc:spChg>
        <pc:spChg chg="add del">
          <ac:chgData name="He Muchen" userId="75617da0cb0d7cb0" providerId="LiveId" clId="{5D1A4B7C-04B9-4E01-A48D-7AF57BAEF6DC}" dt="2022-08-20T16:26:22.117" v="9" actId="26606"/>
          <ac:spMkLst>
            <pc:docMk/>
            <pc:sldMk cId="1553272156" sldId="286"/>
            <ac:spMk id="37" creationId="{650D18FE-0824-4A46-B22C-A86B52E5780A}"/>
          </ac:spMkLst>
        </pc:spChg>
        <pc:spChg chg="add del">
          <ac:chgData name="He Muchen" userId="75617da0cb0d7cb0" providerId="LiveId" clId="{5D1A4B7C-04B9-4E01-A48D-7AF57BAEF6DC}" dt="2022-08-20T16:26:24.057" v="11" actId="26606"/>
          <ac:spMkLst>
            <pc:docMk/>
            <pc:sldMk cId="1553272156" sldId="286"/>
            <ac:spMk id="39" creationId="{45D37F4E-DDB4-456B-97E0-9937730A039F}"/>
          </ac:spMkLst>
        </pc:spChg>
        <pc:spChg chg="add del">
          <ac:chgData name="He Muchen" userId="75617da0cb0d7cb0" providerId="LiveId" clId="{5D1A4B7C-04B9-4E01-A48D-7AF57BAEF6DC}" dt="2022-08-20T16:26:24.057" v="11" actId="26606"/>
          <ac:spMkLst>
            <pc:docMk/>
            <pc:sldMk cId="1553272156" sldId="286"/>
            <ac:spMk id="40" creationId="{B2DD41CD-8F47-4F56-AD12-4E2FF7696987}"/>
          </ac:spMkLst>
        </pc:spChg>
        <pc:spChg chg="add del">
          <ac:chgData name="He Muchen" userId="75617da0cb0d7cb0" providerId="LiveId" clId="{5D1A4B7C-04B9-4E01-A48D-7AF57BAEF6DC}" dt="2022-08-20T16:26:26.285" v="13" actId="26606"/>
          <ac:spMkLst>
            <pc:docMk/>
            <pc:sldMk cId="1553272156" sldId="286"/>
            <ac:spMk id="42" creationId="{7B831B6F-405A-4B47-B9BB-5CA88F285844}"/>
          </ac:spMkLst>
        </pc:spChg>
        <pc:spChg chg="add del">
          <ac:chgData name="He Muchen" userId="75617da0cb0d7cb0" providerId="LiveId" clId="{5D1A4B7C-04B9-4E01-A48D-7AF57BAEF6DC}" dt="2022-08-20T16:26:26.285" v="13" actId="26606"/>
          <ac:spMkLst>
            <pc:docMk/>
            <pc:sldMk cId="1553272156" sldId="286"/>
            <ac:spMk id="43" creationId="{953EE71A-6488-4203-A7C4-77102FD0DCCA}"/>
          </ac:spMkLst>
        </pc:spChg>
        <pc:spChg chg="add del">
          <ac:chgData name="He Muchen" userId="75617da0cb0d7cb0" providerId="LiveId" clId="{5D1A4B7C-04B9-4E01-A48D-7AF57BAEF6DC}" dt="2022-08-20T16:26:36.970" v="15" actId="26606"/>
          <ac:spMkLst>
            <pc:docMk/>
            <pc:sldMk cId="1553272156" sldId="286"/>
            <ac:spMk id="45" creationId="{4F7EBAE4-9945-4473-9E34-B2C66EA0F03D}"/>
          </ac:spMkLst>
        </pc:spChg>
        <pc:spChg chg="add del">
          <ac:chgData name="He Muchen" userId="75617da0cb0d7cb0" providerId="LiveId" clId="{5D1A4B7C-04B9-4E01-A48D-7AF57BAEF6DC}" dt="2022-08-20T16:26:36.970" v="15" actId="26606"/>
          <ac:spMkLst>
            <pc:docMk/>
            <pc:sldMk cId="1553272156" sldId="286"/>
            <ac:spMk id="46" creationId="{70BEB1E7-2F88-40BC-B73D-42E5B6F80BFC}"/>
          </ac:spMkLst>
        </pc:spChg>
        <pc:spChg chg="add del">
          <ac:chgData name="He Muchen" userId="75617da0cb0d7cb0" providerId="LiveId" clId="{5D1A4B7C-04B9-4E01-A48D-7AF57BAEF6DC}" dt="2022-08-20T16:26:36.970" v="15" actId="26606"/>
          <ac:spMkLst>
            <pc:docMk/>
            <pc:sldMk cId="1553272156" sldId="286"/>
            <ac:spMk id="47" creationId="{A7B99495-F43F-4D80-A44F-2CB4764EB90B}"/>
          </ac:spMkLst>
        </pc:spChg>
        <pc:spChg chg="add">
          <ac:chgData name="He Muchen" userId="75617da0cb0d7cb0" providerId="LiveId" clId="{5D1A4B7C-04B9-4E01-A48D-7AF57BAEF6DC}" dt="2022-08-20T16:26:36.975" v="16" actId="26606"/>
          <ac:spMkLst>
            <pc:docMk/>
            <pc:sldMk cId="1553272156" sldId="286"/>
            <ac:spMk id="49" creationId="{45D37F4E-DDB4-456B-97E0-9937730A039F}"/>
          </ac:spMkLst>
        </pc:spChg>
        <pc:spChg chg="add">
          <ac:chgData name="He Muchen" userId="75617da0cb0d7cb0" providerId="LiveId" clId="{5D1A4B7C-04B9-4E01-A48D-7AF57BAEF6DC}" dt="2022-08-20T16:26:36.975" v="16" actId="26606"/>
          <ac:spMkLst>
            <pc:docMk/>
            <pc:sldMk cId="1553272156" sldId="286"/>
            <ac:spMk id="50" creationId="{B2DD41CD-8F47-4F56-AD12-4E2FF7696987}"/>
          </ac:spMkLst>
        </pc:spChg>
        <pc:picChg chg="add mod">
          <ac:chgData name="He Muchen" userId="75617da0cb0d7cb0" providerId="LiveId" clId="{5D1A4B7C-04B9-4E01-A48D-7AF57BAEF6DC}" dt="2022-08-20T16:26:58.934" v="19" actId="1076"/>
          <ac:picMkLst>
            <pc:docMk/>
            <pc:sldMk cId="1553272156" sldId="286"/>
            <ac:picMk id="4" creationId="{3B34DCF6-B985-BE58-D4E5-D4FE3DE9A36B}"/>
          </ac:picMkLst>
        </pc:picChg>
      </pc:sldChg>
      <pc:sldChg chg="modSp mod">
        <pc:chgData name="He Muchen" userId="75617da0cb0d7cb0" providerId="LiveId" clId="{5D1A4B7C-04B9-4E01-A48D-7AF57BAEF6DC}" dt="2022-08-23T07:16:04.478" v="3143" actId="20577"/>
        <pc:sldMkLst>
          <pc:docMk/>
          <pc:sldMk cId="2761876451" sldId="287"/>
        </pc:sldMkLst>
        <pc:spChg chg="mod">
          <ac:chgData name="He Muchen" userId="75617da0cb0d7cb0" providerId="LiveId" clId="{5D1A4B7C-04B9-4E01-A48D-7AF57BAEF6DC}" dt="2022-08-23T07:16:04.478" v="3143" actId="20577"/>
          <ac:spMkLst>
            <pc:docMk/>
            <pc:sldMk cId="2761876451" sldId="287"/>
            <ac:spMk id="2" creationId="{634FFBA1-599C-3D4A-7F7C-53CC4E781DAD}"/>
          </ac:spMkLst>
        </pc:spChg>
      </pc:sldChg>
      <pc:sldChg chg="ord">
        <pc:chgData name="He Muchen" userId="75617da0cb0d7cb0" providerId="LiveId" clId="{5D1A4B7C-04B9-4E01-A48D-7AF57BAEF6DC}" dt="2022-08-21T08:37:28.935" v="804"/>
        <pc:sldMkLst>
          <pc:docMk/>
          <pc:sldMk cId="3430611137" sldId="288"/>
        </pc:sldMkLst>
      </pc:sldChg>
      <pc:sldChg chg="addSp delSp modSp mod ord">
        <pc:chgData name="He Muchen" userId="75617da0cb0d7cb0" providerId="LiveId" clId="{5D1A4B7C-04B9-4E01-A48D-7AF57BAEF6DC}" dt="2022-08-23T17:39:00.144" v="4260"/>
        <pc:sldMkLst>
          <pc:docMk/>
          <pc:sldMk cId="3561742080" sldId="289"/>
        </pc:sldMkLst>
        <pc:spChg chg="mod">
          <ac:chgData name="He Muchen" userId="75617da0cb0d7cb0" providerId="LiveId" clId="{5D1A4B7C-04B9-4E01-A48D-7AF57BAEF6DC}" dt="2022-08-21T08:39:57.579" v="896" actId="20577"/>
          <ac:spMkLst>
            <pc:docMk/>
            <pc:sldMk cId="3561742080" sldId="289"/>
            <ac:spMk id="29" creationId="{56971E20-AA8A-5900-53CC-FA59D62E65ED}"/>
          </ac:spMkLst>
        </pc:spChg>
        <pc:graphicFrameChg chg="add del modGraphic">
          <ac:chgData name="He Muchen" userId="75617da0cb0d7cb0" providerId="LiveId" clId="{5D1A4B7C-04B9-4E01-A48D-7AF57BAEF6DC}" dt="2022-08-21T08:33:15.906" v="697" actId="27309"/>
          <ac:graphicFrameMkLst>
            <pc:docMk/>
            <pc:sldMk cId="3561742080" sldId="289"/>
            <ac:graphicFrameMk id="3" creationId="{F973113F-195C-6B9A-E653-E0A756742A2A}"/>
          </ac:graphicFrameMkLst>
        </pc:graphicFrameChg>
        <pc:picChg chg="add mod">
          <ac:chgData name="He Muchen" userId="75617da0cb0d7cb0" providerId="LiveId" clId="{5D1A4B7C-04B9-4E01-A48D-7AF57BAEF6DC}" dt="2022-08-23T15:32:08.844" v="3296" actId="1076"/>
          <ac:picMkLst>
            <pc:docMk/>
            <pc:sldMk cId="3561742080" sldId="289"/>
            <ac:picMk id="3" creationId="{A2748FF2-015C-583F-9059-A2191E7A4214}"/>
          </ac:picMkLst>
        </pc:picChg>
        <pc:picChg chg="del">
          <ac:chgData name="He Muchen" userId="75617da0cb0d7cb0" providerId="LiveId" clId="{5D1A4B7C-04B9-4E01-A48D-7AF57BAEF6DC}" dt="2022-08-23T15:31:46.308" v="3288" actId="478"/>
          <ac:picMkLst>
            <pc:docMk/>
            <pc:sldMk cId="3561742080" sldId="289"/>
            <ac:picMk id="5" creationId="{C119AA12-8A84-26A4-C34D-075A99833DCB}"/>
          </ac:picMkLst>
        </pc:picChg>
      </pc:sldChg>
      <pc:sldChg chg="modSp mod">
        <pc:chgData name="He Muchen" userId="75617da0cb0d7cb0" providerId="LiveId" clId="{5D1A4B7C-04B9-4E01-A48D-7AF57BAEF6DC}" dt="2022-08-23T15:41:39.681" v="3298" actId="1076"/>
        <pc:sldMkLst>
          <pc:docMk/>
          <pc:sldMk cId="2435120667" sldId="290"/>
        </pc:sldMkLst>
        <pc:spChg chg="mod">
          <ac:chgData name="He Muchen" userId="75617da0cb0d7cb0" providerId="LiveId" clId="{5D1A4B7C-04B9-4E01-A48D-7AF57BAEF6DC}" dt="2022-08-23T07:16:07.730" v="3145" actId="20577"/>
          <ac:spMkLst>
            <pc:docMk/>
            <pc:sldMk cId="2435120667" sldId="290"/>
            <ac:spMk id="9" creationId="{FE8636D0-394A-04CA-B776-90A234CD8238}"/>
          </ac:spMkLst>
        </pc:spChg>
        <pc:graphicFrameChg chg="mod">
          <ac:chgData name="He Muchen" userId="75617da0cb0d7cb0" providerId="LiveId" clId="{5D1A4B7C-04B9-4E01-A48D-7AF57BAEF6DC}" dt="2022-08-23T15:41:39.681" v="3298" actId="1076"/>
          <ac:graphicFrameMkLst>
            <pc:docMk/>
            <pc:sldMk cId="2435120667" sldId="290"/>
            <ac:graphicFrameMk id="7" creationId="{F8C74D5A-F217-87DD-3DD4-E3DE98F835A0}"/>
          </ac:graphicFrameMkLst>
        </pc:graphicFrameChg>
      </pc:sldChg>
      <pc:sldChg chg="modSp mod ord">
        <pc:chgData name="He Muchen" userId="75617da0cb0d7cb0" providerId="LiveId" clId="{5D1A4B7C-04B9-4E01-A48D-7AF57BAEF6DC}" dt="2022-08-23T17:36:55.605" v="4216"/>
        <pc:sldMkLst>
          <pc:docMk/>
          <pc:sldMk cId="0" sldId="291"/>
        </pc:sldMkLst>
        <pc:spChg chg="mod">
          <ac:chgData name="He Muchen" userId="75617da0cb0d7cb0" providerId="LiveId" clId="{5D1A4B7C-04B9-4E01-A48D-7AF57BAEF6DC}" dt="2022-08-23T07:16:37.960" v="3151" actId="20577"/>
          <ac:spMkLst>
            <pc:docMk/>
            <pc:sldMk cId="0" sldId="291"/>
            <ac:spMk id="2" creationId="{00000000-0000-0000-0000-000000000000}"/>
          </ac:spMkLst>
        </pc:spChg>
      </pc:sldChg>
      <pc:sldChg chg="del">
        <pc:chgData name="He Muchen" userId="75617da0cb0d7cb0" providerId="LiveId" clId="{5D1A4B7C-04B9-4E01-A48D-7AF57BAEF6DC}" dt="2022-08-21T08:53:26.224" v="1304" actId="2696"/>
        <pc:sldMkLst>
          <pc:docMk/>
          <pc:sldMk cId="0" sldId="292"/>
        </pc:sldMkLst>
      </pc:sldChg>
      <pc:sldChg chg="addSp delSp modSp mod setBg">
        <pc:chgData name="He Muchen" userId="75617da0cb0d7cb0" providerId="LiveId" clId="{5D1A4B7C-04B9-4E01-A48D-7AF57BAEF6DC}" dt="2022-08-23T17:49:36.920" v="5027" actId="20577"/>
        <pc:sldMkLst>
          <pc:docMk/>
          <pc:sldMk cId="3564619716" sldId="293"/>
        </pc:sldMkLst>
        <pc:spChg chg="mod">
          <ac:chgData name="He Muchen" userId="75617da0cb0d7cb0" providerId="LiveId" clId="{5D1A4B7C-04B9-4E01-A48D-7AF57BAEF6DC}" dt="2022-08-23T07:17:06.120" v="3159" actId="20577"/>
          <ac:spMkLst>
            <pc:docMk/>
            <pc:sldMk cId="3564619716" sldId="293"/>
            <ac:spMk id="2" creationId="{F2D1738D-1EC5-6628-4C06-AF09991688D8}"/>
          </ac:spMkLst>
        </pc:spChg>
        <pc:spChg chg="mod">
          <ac:chgData name="He Muchen" userId="75617da0cb0d7cb0" providerId="LiveId" clId="{5D1A4B7C-04B9-4E01-A48D-7AF57BAEF6DC}" dt="2022-08-23T17:49:36.920" v="5027" actId="20577"/>
          <ac:spMkLst>
            <pc:docMk/>
            <pc:sldMk cId="3564619716" sldId="293"/>
            <ac:spMk id="3" creationId="{4F08DC9B-B70C-A4B2-FB52-D1DCC3FB45D0}"/>
          </ac:spMkLst>
        </pc:spChg>
        <pc:spChg chg="add">
          <ac:chgData name="He Muchen" userId="75617da0cb0d7cb0" providerId="LiveId" clId="{5D1A4B7C-04B9-4E01-A48D-7AF57BAEF6DC}" dt="2022-08-21T08:34:46.018" v="774" actId="26606"/>
          <ac:spMkLst>
            <pc:docMk/>
            <pc:sldMk cId="3564619716" sldId="293"/>
            <ac:spMk id="10" creationId="{59A309A7-1751-4ABE-A3C1-EEC40366AD89}"/>
          </ac:spMkLst>
        </pc:spChg>
        <pc:spChg chg="add">
          <ac:chgData name="He Muchen" userId="75617da0cb0d7cb0" providerId="LiveId" clId="{5D1A4B7C-04B9-4E01-A48D-7AF57BAEF6DC}" dt="2022-08-21T08:34:46.018" v="774" actId="26606"/>
          <ac:spMkLst>
            <pc:docMk/>
            <pc:sldMk cId="3564619716" sldId="293"/>
            <ac:spMk id="12" creationId="{967D8EB6-EAE1-4F9C-B398-83321E287204}"/>
          </ac:spMkLst>
        </pc:spChg>
        <pc:graphicFrameChg chg="add del mod modGraphic">
          <ac:chgData name="He Muchen" userId="75617da0cb0d7cb0" providerId="LiveId" clId="{5D1A4B7C-04B9-4E01-A48D-7AF57BAEF6DC}" dt="2022-08-23T17:44:14.169" v="4413" actId="478"/>
          <ac:graphicFrameMkLst>
            <pc:docMk/>
            <pc:sldMk cId="3564619716" sldId="293"/>
            <ac:graphicFrameMk id="4" creationId="{A22274F4-2EFD-B051-2F29-61A0940B79D0}"/>
          </ac:graphicFrameMkLst>
        </pc:graphicFrameChg>
        <pc:picChg chg="add">
          <ac:chgData name="He Muchen" userId="75617da0cb0d7cb0" providerId="LiveId" clId="{5D1A4B7C-04B9-4E01-A48D-7AF57BAEF6DC}" dt="2022-08-21T08:34:46.018" v="774" actId="26606"/>
          <ac:picMkLst>
            <pc:docMk/>
            <pc:sldMk cId="3564619716" sldId="293"/>
            <ac:picMk id="7" creationId="{A052E33E-D3D8-874C-B927-654094D4F12A}"/>
          </ac:picMkLst>
        </pc:picChg>
      </pc:sldChg>
      <pc:sldChg chg="addSp delSp modSp new mod ord">
        <pc:chgData name="He Muchen" userId="75617da0cb0d7cb0" providerId="LiveId" clId="{5D1A4B7C-04B9-4E01-A48D-7AF57BAEF6DC}" dt="2022-08-23T06:32:26.201" v="2179"/>
        <pc:sldMkLst>
          <pc:docMk/>
          <pc:sldMk cId="3551441592" sldId="294"/>
        </pc:sldMkLst>
        <pc:spChg chg="mod">
          <ac:chgData name="He Muchen" userId="75617da0cb0d7cb0" providerId="LiveId" clId="{5D1A4B7C-04B9-4E01-A48D-7AF57BAEF6DC}" dt="2022-08-21T08:42:34.322" v="1059" actId="1076"/>
          <ac:spMkLst>
            <pc:docMk/>
            <pc:sldMk cId="3551441592" sldId="294"/>
            <ac:spMk id="2" creationId="{B1301EC8-6FC2-A265-7AA9-927AD76CC9A4}"/>
          </ac:spMkLst>
        </pc:spChg>
        <pc:spChg chg="del">
          <ac:chgData name="He Muchen" userId="75617da0cb0d7cb0" providerId="LiveId" clId="{5D1A4B7C-04B9-4E01-A48D-7AF57BAEF6DC}" dt="2022-08-21T08:40:36.765" v="907" actId="478"/>
          <ac:spMkLst>
            <pc:docMk/>
            <pc:sldMk cId="3551441592" sldId="294"/>
            <ac:spMk id="3" creationId="{DB8E0383-2EB0-EBC7-9056-88B0E5DB5EDA}"/>
          </ac:spMkLst>
        </pc:spChg>
        <pc:spChg chg="add mod">
          <ac:chgData name="He Muchen" userId="75617da0cb0d7cb0" providerId="LiveId" clId="{5D1A4B7C-04B9-4E01-A48D-7AF57BAEF6DC}" dt="2022-08-21T08:51:50.770" v="1209" actId="14100"/>
          <ac:spMkLst>
            <pc:docMk/>
            <pc:sldMk cId="3551441592" sldId="294"/>
            <ac:spMk id="5" creationId="{DF90C314-CCCA-1EEA-982C-80CFA8B24D66}"/>
          </ac:spMkLst>
        </pc:spChg>
        <pc:spChg chg="add mod">
          <ac:chgData name="He Muchen" userId="75617da0cb0d7cb0" providerId="LiveId" clId="{5D1A4B7C-04B9-4E01-A48D-7AF57BAEF6DC}" dt="2022-08-21T08:52:41.722" v="1303" actId="20577"/>
          <ac:spMkLst>
            <pc:docMk/>
            <pc:sldMk cId="3551441592" sldId="294"/>
            <ac:spMk id="6" creationId="{807D83E9-74A1-CDA3-41A7-E89CD82BDD28}"/>
          </ac:spMkLst>
        </pc:spChg>
        <pc:picChg chg="add mod">
          <ac:chgData name="He Muchen" userId="75617da0cb0d7cb0" providerId="LiveId" clId="{5D1A4B7C-04B9-4E01-A48D-7AF57BAEF6DC}" dt="2022-08-21T08:51:40.219" v="1207" actId="14100"/>
          <ac:picMkLst>
            <pc:docMk/>
            <pc:sldMk cId="3551441592" sldId="294"/>
            <ac:picMk id="4" creationId="{3BCC4554-90A8-B6F5-330C-E62F80F0524F}"/>
          </ac:picMkLst>
        </pc:picChg>
        <pc:picChg chg="add mod">
          <ac:chgData name="He Muchen" userId="75617da0cb0d7cb0" providerId="LiveId" clId="{5D1A4B7C-04B9-4E01-A48D-7AF57BAEF6DC}" dt="2022-08-21T08:52:00.250" v="1211" actId="1076"/>
          <ac:picMkLst>
            <pc:docMk/>
            <pc:sldMk cId="3551441592" sldId="294"/>
            <ac:picMk id="1025" creationId="{8F0B508A-D600-BDAC-0FB6-658B6842F86E}"/>
          </ac:picMkLst>
        </pc:picChg>
      </pc:sldChg>
      <pc:sldChg chg="addSp delSp modSp new add del mod setBg">
        <pc:chgData name="He Muchen" userId="75617da0cb0d7cb0" providerId="LiveId" clId="{5D1A4B7C-04B9-4E01-A48D-7AF57BAEF6DC}" dt="2022-08-23T06:38:27.796" v="2444" actId="20577"/>
        <pc:sldMkLst>
          <pc:docMk/>
          <pc:sldMk cId="3116340534" sldId="295"/>
        </pc:sldMkLst>
        <pc:spChg chg="mod">
          <ac:chgData name="He Muchen" userId="75617da0cb0d7cb0" providerId="LiveId" clId="{5D1A4B7C-04B9-4E01-A48D-7AF57BAEF6DC}" dt="2022-08-22T17:23:36.510" v="1765" actId="26606"/>
          <ac:spMkLst>
            <pc:docMk/>
            <pc:sldMk cId="3116340534" sldId="295"/>
            <ac:spMk id="2" creationId="{85FCFA77-48F4-7137-D9BC-859EF296719C}"/>
          </ac:spMkLst>
        </pc:spChg>
        <pc:spChg chg="mod">
          <ac:chgData name="He Muchen" userId="75617da0cb0d7cb0" providerId="LiveId" clId="{5D1A4B7C-04B9-4E01-A48D-7AF57BAEF6DC}" dt="2022-08-23T06:38:27.796" v="2444" actId="20577"/>
          <ac:spMkLst>
            <pc:docMk/>
            <pc:sldMk cId="3116340534" sldId="295"/>
            <ac:spMk id="3" creationId="{1A478B6F-0971-3991-8DA8-FA50BF381E22}"/>
          </ac:spMkLst>
        </pc:spChg>
        <pc:spChg chg="add del mod">
          <ac:chgData name="He Muchen" userId="75617da0cb0d7cb0" providerId="LiveId" clId="{5D1A4B7C-04B9-4E01-A48D-7AF57BAEF6DC}" dt="2022-08-22T17:15:13.736" v="1709" actId="478"/>
          <ac:spMkLst>
            <pc:docMk/>
            <pc:sldMk cId="3116340534" sldId="295"/>
            <ac:spMk id="4" creationId="{F75641DE-2164-0A13-90BD-C43DA40B82D9}"/>
          </ac:spMkLst>
        </pc:spChg>
        <pc:spChg chg="add del mod">
          <ac:chgData name="He Muchen" userId="75617da0cb0d7cb0" providerId="LiveId" clId="{5D1A4B7C-04B9-4E01-A48D-7AF57BAEF6DC}" dt="2022-08-22T17:14:43.115" v="1704"/>
          <ac:spMkLst>
            <pc:docMk/>
            <pc:sldMk cId="3116340534" sldId="295"/>
            <ac:spMk id="5" creationId="{15117A07-4356-EB5D-BFA1-3DF9DB2C9C0B}"/>
          </ac:spMkLst>
        </pc:spChg>
        <pc:spChg chg="add mod ord">
          <ac:chgData name="He Muchen" userId="75617da0cb0d7cb0" providerId="LiveId" clId="{5D1A4B7C-04B9-4E01-A48D-7AF57BAEF6DC}" dt="2022-08-22T17:33:38.483" v="1846" actId="20577"/>
          <ac:spMkLst>
            <pc:docMk/>
            <pc:sldMk cId="3116340534" sldId="295"/>
            <ac:spMk id="6" creationId="{41D5DC47-A1FB-9E8B-8437-36FC92BDE20C}"/>
          </ac:spMkLst>
        </pc:spChg>
        <pc:spChg chg="add del">
          <ac:chgData name="He Muchen" userId="75617da0cb0d7cb0" providerId="LiveId" clId="{5D1A4B7C-04B9-4E01-A48D-7AF57BAEF6DC}" dt="2022-08-22T17:23:28.406" v="1760" actId="26606"/>
          <ac:spMkLst>
            <pc:docMk/>
            <pc:sldMk cId="3116340534" sldId="295"/>
            <ac:spMk id="13" creationId="{DD38EE57-B708-47C9-A4A4-E25F09FAB029}"/>
          </ac:spMkLst>
        </pc:spChg>
        <pc:spChg chg="add del">
          <ac:chgData name="He Muchen" userId="75617da0cb0d7cb0" providerId="LiveId" clId="{5D1A4B7C-04B9-4E01-A48D-7AF57BAEF6DC}" dt="2022-08-22T17:23:36.479" v="1764" actId="26606"/>
          <ac:spMkLst>
            <pc:docMk/>
            <pc:sldMk cId="3116340534" sldId="295"/>
            <ac:spMk id="17" creationId="{9A0D773F-7A7D-4DBB-9DEA-86BB8B8F4BC8}"/>
          </ac:spMkLst>
        </pc:spChg>
        <pc:spChg chg="add del">
          <ac:chgData name="He Muchen" userId="75617da0cb0d7cb0" providerId="LiveId" clId="{5D1A4B7C-04B9-4E01-A48D-7AF57BAEF6DC}" dt="2022-08-22T17:23:30.005" v="1762" actId="26606"/>
          <ac:spMkLst>
            <pc:docMk/>
            <pc:sldMk cId="3116340534" sldId="295"/>
            <ac:spMk id="22" creationId="{05C7EBC3-4672-4DAB-81C2-58661FAFAED6}"/>
          </ac:spMkLst>
        </pc:spChg>
        <pc:spChg chg="add del">
          <ac:chgData name="He Muchen" userId="75617da0cb0d7cb0" providerId="LiveId" clId="{5D1A4B7C-04B9-4E01-A48D-7AF57BAEF6DC}" dt="2022-08-22T17:23:30.005" v="1762" actId="26606"/>
          <ac:spMkLst>
            <pc:docMk/>
            <pc:sldMk cId="3116340534" sldId="295"/>
            <ac:spMk id="23" creationId="{40BF962F-4C6F-461E-86F2-C43F56CC939B}"/>
          </ac:spMkLst>
        </pc:spChg>
        <pc:spChg chg="add del">
          <ac:chgData name="He Muchen" userId="75617da0cb0d7cb0" providerId="LiveId" clId="{5D1A4B7C-04B9-4E01-A48D-7AF57BAEF6DC}" dt="2022-08-22T17:23:30.005" v="1762" actId="26606"/>
          <ac:spMkLst>
            <pc:docMk/>
            <pc:sldMk cId="3116340534" sldId="295"/>
            <ac:spMk id="24" creationId="{2E94A4F7-38E4-45EA-8E2E-CE1B5766B4F1}"/>
          </ac:spMkLst>
        </pc:spChg>
        <pc:spChg chg="add del">
          <ac:chgData name="He Muchen" userId="75617da0cb0d7cb0" providerId="LiveId" clId="{5D1A4B7C-04B9-4E01-A48D-7AF57BAEF6DC}" dt="2022-08-22T17:23:36.479" v="1764" actId="26606"/>
          <ac:spMkLst>
            <pc:docMk/>
            <pc:sldMk cId="3116340534" sldId="295"/>
            <ac:spMk id="26" creationId="{7FF47CB7-972F-479F-A36D-9E72D26EC8DA}"/>
          </ac:spMkLst>
        </pc:spChg>
        <pc:spChg chg="add del">
          <ac:chgData name="He Muchen" userId="75617da0cb0d7cb0" providerId="LiveId" clId="{5D1A4B7C-04B9-4E01-A48D-7AF57BAEF6DC}" dt="2022-08-22T17:23:36.479" v="1764" actId="26606"/>
          <ac:spMkLst>
            <pc:docMk/>
            <pc:sldMk cId="3116340534" sldId="295"/>
            <ac:spMk id="27" creationId="{0D153B68-5844-490D-8E67-F616D6D721CA}"/>
          </ac:spMkLst>
        </pc:spChg>
        <pc:spChg chg="add">
          <ac:chgData name="He Muchen" userId="75617da0cb0d7cb0" providerId="LiveId" clId="{5D1A4B7C-04B9-4E01-A48D-7AF57BAEF6DC}" dt="2022-08-22T17:23:36.510" v="1765" actId="26606"/>
          <ac:spMkLst>
            <pc:docMk/>
            <pc:sldMk cId="3116340534" sldId="295"/>
            <ac:spMk id="29" creationId="{DD38EE57-B708-47C9-A4A4-E25F09FAB029}"/>
          </ac:spMkLst>
        </pc:spChg>
        <pc:grpChg chg="add del">
          <ac:chgData name="He Muchen" userId="75617da0cb0d7cb0" providerId="LiveId" clId="{5D1A4B7C-04B9-4E01-A48D-7AF57BAEF6DC}" dt="2022-08-22T17:23:28.406" v="1760" actId="26606"/>
          <ac:grpSpMkLst>
            <pc:docMk/>
            <pc:sldMk cId="3116340534" sldId="295"/>
            <ac:grpSpMk id="15" creationId="{57A28182-58A5-4DBB-8F64-BD944BCA8154}"/>
          </ac:grpSpMkLst>
        </pc:grpChg>
        <pc:grpChg chg="add">
          <ac:chgData name="He Muchen" userId="75617da0cb0d7cb0" providerId="LiveId" clId="{5D1A4B7C-04B9-4E01-A48D-7AF57BAEF6DC}" dt="2022-08-22T17:23:36.510" v="1765" actId="26606"/>
          <ac:grpSpMkLst>
            <pc:docMk/>
            <pc:sldMk cId="3116340534" sldId="295"/>
            <ac:grpSpMk id="30" creationId="{57A28182-58A5-4DBB-8F64-BD944BCA8154}"/>
          </ac:grpSpMkLst>
        </pc:grpChg>
        <pc:picChg chg="add mod">
          <ac:chgData name="He Muchen" userId="75617da0cb0d7cb0" providerId="LiveId" clId="{5D1A4B7C-04B9-4E01-A48D-7AF57BAEF6DC}" dt="2022-08-22T17:23:36.510" v="1765" actId="26606"/>
          <ac:picMkLst>
            <pc:docMk/>
            <pc:sldMk cId="3116340534" sldId="295"/>
            <ac:picMk id="8" creationId="{C1F42920-57D2-164F-FB92-21A7ACC06056}"/>
          </ac:picMkLst>
        </pc:picChg>
      </pc:sldChg>
      <pc:sldChg chg="modSp add del mod ord">
        <pc:chgData name="He Muchen" userId="75617da0cb0d7cb0" providerId="LiveId" clId="{5D1A4B7C-04B9-4E01-A48D-7AF57BAEF6DC}" dt="2022-08-22T16:29:01.700" v="1312" actId="2696"/>
        <pc:sldMkLst>
          <pc:docMk/>
          <pc:sldMk cId="4003391080" sldId="295"/>
        </pc:sldMkLst>
        <pc:spChg chg="mod">
          <ac:chgData name="He Muchen" userId="75617da0cb0d7cb0" providerId="LiveId" clId="{5D1A4B7C-04B9-4E01-A48D-7AF57BAEF6DC}" dt="2022-08-22T16:28:55.720" v="1311" actId="27636"/>
          <ac:spMkLst>
            <pc:docMk/>
            <pc:sldMk cId="4003391080" sldId="295"/>
            <ac:spMk id="2" creationId="{A58B19FE-4EDC-7D75-8BDA-2745C266B14D}"/>
          </ac:spMkLst>
        </pc:spChg>
      </pc:sldChg>
      <pc:sldChg chg="addSp delSp add del setBg delDesignElem">
        <pc:chgData name="He Muchen" userId="75617da0cb0d7cb0" providerId="LiveId" clId="{5D1A4B7C-04B9-4E01-A48D-7AF57BAEF6DC}" dt="2022-08-22T17:10:18.463" v="1668"/>
        <pc:sldMkLst>
          <pc:docMk/>
          <pc:sldMk cId="20964733" sldId="296"/>
        </pc:sldMkLst>
        <pc:spChg chg="add del">
          <ac:chgData name="He Muchen" userId="75617da0cb0d7cb0" providerId="LiveId" clId="{5D1A4B7C-04B9-4E01-A48D-7AF57BAEF6DC}" dt="2022-08-22T17:10:18.463" v="1668"/>
          <ac:spMkLst>
            <pc:docMk/>
            <pc:sldMk cId="20964733" sldId="296"/>
            <ac:spMk id="17" creationId="{F12E7CC5-C78B-4EBD-9565-3FA00FAA6CF2}"/>
          </ac:spMkLst>
        </pc:spChg>
        <pc:spChg chg="add del">
          <ac:chgData name="He Muchen" userId="75617da0cb0d7cb0" providerId="LiveId" clId="{5D1A4B7C-04B9-4E01-A48D-7AF57BAEF6DC}" dt="2022-08-22T17:10:18.463" v="1668"/>
          <ac:spMkLst>
            <pc:docMk/>
            <pc:sldMk cId="20964733" sldId="296"/>
            <ac:spMk id="19" creationId="{3A4529A5-F675-429F-8044-01372BB13422}"/>
          </ac:spMkLst>
        </pc:spChg>
        <pc:spChg chg="add del">
          <ac:chgData name="He Muchen" userId="75617da0cb0d7cb0" providerId="LiveId" clId="{5D1A4B7C-04B9-4E01-A48D-7AF57BAEF6DC}" dt="2022-08-22T17:10:18.463" v="1668"/>
          <ac:spMkLst>
            <pc:docMk/>
            <pc:sldMk cId="20964733" sldId="296"/>
            <ac:spMk id="21" creationId="{32C5B66D-E390-4A14-AB60-69626CBF294E}"/>
          </ac:spMkLst>
        </pc:spChg>
        <pc:spChg chg="add del">
          <ac:chgData name="He Muchen" userId="75617da0cb0d7cb0" providerId="LiveId" clId="{5D1A4B7C-04B9-4E01-A48D-7AF57BAEF6DC}" dt="2022-08-22T17:10:18.463" v="1668"/>
          <ac:spMkLst>
            <pc:docMk/>
            <pc:sldMk cId="20964733" sldId="296"/>
            <ac:spMk id="23" creationId="{646273DA-F933-4D17-A5FE-B1EF87FD7A20}"/>
          </ac:spMkLst>
        </pc:spChg>
      </pc:sldChg>
      <pc:sldChg chg="modSp add ord">
        <pc:chgData name="He Muchen" userId="75617da0cb0d7cb0" providerId="LiveId" clId="{5D1A4B7C-04B9-4E01-A48D-7AF57BAEF6DC}" dt="2022-08-23T17:37:40.656" v="4240"/>
        <pc:sldMkLst>
          <pc:docMk/>
          <pc:sldMk cId="130467557" sldId="296"/>
        </pc:sldMkLst>
        <pc:spChg chg="mod">
          <ac:chgData name="He Muchen" userId="75617da0cb0d7cb0" providerId="LiveId" clId="{5D1A4B7C-04B9-4E01-A48D-7AF57BAEF6DC}" dt="2022-08-23T07:16:16.062" v="3147" actId="20577"/>
          <ac:spMkLst>
            <pc:docMk/>
            <pc:sldMk cId="130467557" sldId="296"/>
            <ac:spMk id="2" creationId="{00000000-0000-0000-0000-000000000000}"/>
          </ac:spMkLst>
        </pc:spChg>
      </pc:sldChg>
      <pc:sldChg chg="modSp new del mod">
        <pc:chgData name="He Muchen" userId="75617da0cb0d7cb0" providerId="LiveId" clId="{5D1A4B7C-04B9-4E01-A48D-7AF57BAEF6DC}" dt="2022-08-22T17:09:41.894" v="1665" actId="2696"/>
        <pc:sldMkLst>
          <pc:docMk/>
          <pc:sldMk cId="2322699352" sldId="296"/>
        </pc:sldMkLst>
        <pc:spChg chg="mod">
          <ac:chgData name="He Muchen" userId="75617da0cb0d7cb0" providerId="LiveId" clId="{5D1A4B7C-04B9-4E01-A48D-7AF57BAEF6DC}" dt="2022-08-22T17:09:37.224" v="1664" actId="20577"/>
          <ac:spMkLst>
            <pc:docMk/>
            <pc:sldMk cId="2322699352" sldId="296"/>
            <ac:spMk id="2" creationId="{9F0AC895-9D72-5D4C-D505-E3EC028100EE}"/>
          </ac:spMkLst>
        </pc:spChg>
      </pc:sldChg>
      <pc:sldChg chg="addSp delSp modSp new del mod">
        <pc:chgData name="He Muchen" userId="75617da0cb0d7cb0" providerId="LiveId" clId="{5D1A4B7C-04B9-4E01-A48D-7AF57BAEF6DC}" dt="2022-08-22T16:30:12.202" v="1382" actId="2696"/>
        <pc:sldMkLst>
          <pc:docMk/>
          <pc:sldMk cId="3747443780" sldId="296"/>
        </pc:sldMkLst>
        <pc:spChg chg="mod">
          <ac:chgData name="He Muchen" userId="75617da0cb0d7cb0" providerId="LiveId" clId="{5D1A4B7C-04B9-4E01-A48D-7AF57BAEF6DC}" dt="2022-08-22T16:30:01.090" v="1357" actId="20577"/>
          <ac:spMkLst>
            <pc:docMk/>
            <pc:sldMk cId="3747443780" sldId="296"/>
            <ac:spMk id="2" creationId="{16A2C932-845D-FA04-AC08-C2D68591BF39}"/>
          </ac:spMkLst>
        </pc:spChg>
        <pc:spChg chg="add del mod">
          <ac:chgData name="He Muchen" userId="75617da0cb0d7cb0" providerId="LiveId" clId="{5D1A4B7C-04B9-4E01-A48D-7AF57BAEF6DC}" dt="2022-08-22T16:29:59.805" v="1353" actId="20577"/>
          <ac:spMkLst>
            <pc:docMk/>
            <pc:sldMk cId="3747443780" sldId="296"/>
            <ac:spMk id="3" creationId="{D8CA0464-A9C5-4151-5AEC-FCA02AF51971}"/>
          </ac:spMkLst>
        </pc:spChg>
        <pc:spChg chg="mod">
          <ac:chgData name="He Muchen" userId="75617da0cb0d7cb0" providerId="LiveId" clId="{5D1A4B7C-04B9-4E01-A48D-7AF57BAEF6DC}" dt="2022-08-22T16:29:28.778" v="1318" actId="14100"/>
          <ac:spMkLst>
            <pc:docMk/>
            <pc:sldMk cId="3747443780" sldId="296"/>
            <ac:spMk id="4" creationId="{47CE0272-1A99-34E3-D038-16F214AD1395}"/>
          </ac:spMkLst>
        </pc:spChg>
        <pc:spChg chg="del">
          <ac:chgData name="He Muchen" userId="75617da0cb0d7cb0" providerId="LiveId" clId="{5D1A4B7C-04B9-4E01-A48D-7AF57BAEF6DC}" dt="2022-08-22T16:29:19.471" v="1315" actId="478"/>
          <ac:spMkLst>
            <pc:docMk/>
            <pc:sldMk cId="3747443780" sldId="296"/>
            <ac:spMk id="5" creationId="{74BD6D54-C09D-052C-D2FD-76BE594058AD}"/>
          </ac:spMkLst>
        </pc:spChg>
        <pc:spChg chg="del">
          <ac:chgData name="He Muchen" userId="75617da0cb0d7cb0" providerId="LiveId" clId="{5D1A4B7C-04B9-4E01-A48D-7AF57BAEF6DC}" dt="2022-08-22T16:29:24.394" v="1317" actId="478"/>
          <ac:spMkLst>
            <pc:docMk/>
            <pc:sldMk cId="3747443780" sldId="296"/>
            <ac:spMk id="6" creationId="{DD61FB4A-A95A-1B11-F064-E94A1EFBA783}"/>
          </ac:spMkLst>
        </pc:spChg>
      </pc:sldChg>
      <pc:sldChg chg="new del">
        <pc:chgData name="He Muchen" userId="75617da0cb0d7cb0" providerId="LiveId" clId="{5D1A4B7C-04B9-4E01-A48D-7AF57BAEF6DC}" dt="2022-08-22T17:10:54.242" v="1679" actId="2696"/>
        <pc:sldMkLst>
          <pc:docMk/>
          <pc:sldMk cId="3120911407" sldId="297"/>
        </pc:sldMkLst>
      </pc:sldChg>
      <pc:sldChg chg="modSp add mod ord">
        <pc:chgData name="He Muchen" userId="75617da0cb0d7cb0" providerId="LiveId" clId="{5D1A4B7C-04B9-4E01-A48D-7AF57BAEF6DC}" dt="2022-08-23T17:39:02.880" v="4262"/>
        <pc:sldMkLst>
          <pc:docMk/>
          <pc:sldMk cId="4091424972" sldId="297"/>
        </pc:sldMkLst>
        <pc:spChg chg="mod">
          <ac:chgData name="He Muchen" userId="75617da0cb0d7cb0" providerId="LiveId" clId="{5D1A4B7C-04B9-4E01-A48D-7AF57BAEF6DC}" dt="2022-08-23T07:23:07.908" v="3287" actId="20577"/>
          <ac:spMkLst>
            <pc:docMk/>
            <pc:sldMk cId="4091424972" sldId="297"/>
            <ac:spMk id="6" creationId="{00000000-0000-0000-0000-000000000000}"/>
          </ac:spMkLst>
        </pc:spChg>
      </pc:sldChg>
      <pc:sldChg chg="new del">
        <pc:chgData name="He Muchen" userId="75617da0cb0d7cb0" providerId="LiveId" clId="{5D1A4B7C-04B9-4E01-A48D-7AF57BAEF6DC}" dt="2022-08-23T06:32:22.285" v="2177" actId="2696"/>
        <pc:sldMkLst>
          <pc:docMk/>
          <pc:sldMk cId="172625019" sldId="298"/>
        </pc:sldMkLst>
      </pc:sldChg>
      <pc:sldChg chg="new del">
        <pc:chgData name="He Muchen" userId="75617da0cb0d7cb0" providerId="LiveId" clId="{5D1A4B7C-04B9-4E01-A48D-7AF57BAEF6DC}" dt="2022-08-23T06:37:04.715" v="2282" actId="2696"/>
        <pc:sldMkLst>
          <pc:docMk/>
          <pc:sldMk cId="4240779570" sldId="298"/>
        </pc:sldMkLst>
      </pc:sldChg>
      <pc:sldChg chg="addSp modSp new mod setBg">
        <pc:chgData name="He Muchen" userId="75617da0cb0d7cb0" providerId="LiveId" clId="{5D1A4B7C-04B9-4E01-A48D-7AF57BAEF6DC}" dt="2022-08-23T06:39:33.042" v="2449" actId="26606"/>
        <pc:sldMkLst>
          <pc:docMk/>
          <pc:sldMk cId="898579269" sldId="299"/>
        </pc:sldMkLst>
        <pc:spChg chg="mod">
          <ac:chgData name="He Muchen" userId="75617da0cb0d7cb0" providerId="LiveId" clId="{5D1A4B7C-04B9-4E01-A48D-7AF57BAEF6DC}" dt="2022-08-23T06:39:33.042" v="2449" actId="26606"/>
          <ac:spMkLst>
            <pc:docMk/>
            <pc:sldMk cId="898579269" sldId="299"/>
            <ac:spMk id="2" creationId="{FE738EC6-3AD8-EC8E-C5D2-68AC3D777358}"/>
          </ac:spMkLst>
        </pc:spChg>
        <pc:spChg chg="mod">
          <ac:chgData name="He Muchen" userId="75617da0cb0d7cb0" providerId="LiveId" clId="{5D1A4B7C-04B9-4E01-A48D-7AF57BAEF6DC}" dt="2022-08-23T06:39:33.042" v="2449" actId="26606"/>
          <ac:spMkLst>
            <pc:docMk/>
            <pc:sldMk cId="898579269" sldId="299"/>
            <ac:spMk id="3" creationId="{A3F46150-D005-1DFD-4BED-E069690826F2}"/>
          </ac:spMkLst>
        </pc:spChg>
        <pc:spChg chg="add">
          <ac:chgData name="He Muchen" userId="75617da0cb0d7cb0" providerId="LiveId" clId="{5D1A4B7C-04B9-4E01-A48D-7AF57BAEF6DC}" dt="2022-08-23T06:39:33.042" v="2449" actId="26606"/>
          <ac:spMkLst>
            <pc:docMk/>
            <pc:sldMk cId="898579269" sldId="299"/>
            <ac:spMk id="8" creationId="{C66F2F30-5DC0-44A0-BFA6-E12F46ED16DA}"/>
          </ac:spMkLst>
        </pc:spChg>
        <pc:spChg chg="add">
          <ac:chgData name="He Muchen" userId="75617da0cb0d7cb0" providerId="LiveId" clId="{5D1A4B7C-04B9-4E01-A48D-7AF57BAEF6DC}" dt="2022-08-23T06:39:33.042" v="2449" actId="26606"/>
          <ac:spMkLst>
            <pc:docMk/>
            <pc:sldMk cId="898579269" sldId="299"/>
            <ac:spMk id="10" creationId="{85872F57-7F42-4F97-8391-DDC8D0054C03}"/>
          </ac:spMkLst>
        </pc:spChg>
        <pc:spChg chg="add">
          <ac:chgData name="He Muchen" userId="75617da0cb0d7cb0" providerId="LiveId" clId="{5D1A4B7C-04B9-4E01-A48D-7AF57BAEF6DC}" dt="2022-08-23T06:39:33.042" v="2449" actId="26606"/>
          <ac:spMkLst>
            <pc:docMk/>
            <pc:sldMk cId="898579269" sldId="299"/>
            <ac:spMk id="12" creationId="{04DC2037-48A0-4F22-B9D4-8EAEBC780AB4}"/>
          </ac:spMkLst>
        </pc:spChg>
        <pc:spChg chg="add">
          <ac:chgData name="He Muchen" userId="75617da0cb0d7cb0" providerId="LiveId" clId="{5D1A4B7C-04B9-4E01-A48D-7AF57BAEF6DC}" dt="2022-08-23T06:39:33.042" v="2449" actId="26606"/>
          <ac:spMkLst>
            <pc:docMk/>
            <pc:sldMk cId="898579269" sldId="299"/>
            <ac:spMk id="14" creationId="{0006CBFD-ADA0-43D1-9332-9C34CA1C76ED}"/>
          </ac:spMkLst>
        </pc:spChg>
        <pc:spChg chg="add">
          <ac:chgData name="He Muchen" userId="75617da0cb0d7cb0" providerId="LiveId" clId="{5D1A4B7C-04B9-4E01-A48D-7AF57BAEF6DC}" dt="2022-08-23T06:39:33.042" v="2449" actId="26606"/>
          <ac:spMkLst>
            <pc:docMk/>
            <pc:sldMk cId="898579269" sldId="299"/>
            <ac:spMk id="16" creationId="{2B931666-F28F-45F3-A074-66D2272D580B}"/>
          </ac:spMkLst>
        </pc:spChg>
      </pc:sldChg>
      <pc:sldChg chg="add del">
        <pc:chgData name="He Muchen" userId="75617da0cb0d7cb0" providerId="LiveId" clId="{5D1A4B7C-04B9-4E01-A48D-7AF57BAEF6DC}" dt="2022-08-23T06:37:01.862" v="2281" actId="2696"/>
        <pc:sldMkLst>
          <pc:docMk/>
          <pc:sldMk cId="1291512387" sldId="300"/>
        </pc:sldMkLst>
      </pc:sldChg>
      <pc:sldChg chg="addSp modSp new mod setBg">
        <pc:chgData name="He Muchen" userId="75617da0cb0d7cb0" providerId="LiveId" clId="{5D1A4B7C-04B9-4E01-A48D-7AF57BAEF6DC}" dt="2022-08-23T06:44:56.599" v="2523" actId="26606"/>
        <pc:sldMkLst>
          <pc:docMk/>
          <pc:sldMk cId="2672907058" sldId="300"/>
        </pc:sldMkLst>
        <pc:spChg chg="mod">
          <ac:chgData name="He Muchen" userId="75617da0cb0d7cb0" providerId="LiveId" clId="{5D1A4B7C-04B9-4E01-A48D-7AF57BAEF6DC}" dt="2022-08-23T06:44:56.599" v="2523" actId="26606"/>
          <ac:spMkLst>
            <pc:docMk/>
            <pc:sldMk cId="2672907058" sldId="300"/>
            <ac:spMk id="2" creationId="{3D7380EA-2F0F-EBBC-B854-14AAA8C579E9}"/>
          </ac:spMkLst>
        </pc:spChg>
        <pc:spChg chg="mod">
          <ac:chgData name="He Muchen" userId="75617da0cb0d7cb0" providerId="LiveId" clId="{5D1A4B7C-04B9-4E01-A48D-7AF57BAEF6DC}" dt="2022-08-23T06:44:56.599" v="2523" actId="26606"/>
          <ac:spMkLst>
            <pc:docMk/>
            <pc:sldMk cId="2672907058" sldId="300"/>
            <ac:spMk id="3" creationId="{9AC4B14A-6F77-103F-5D69-86861E60465E}"/>
          </ac:spMkLst>
        </pc:spChg>
        <pc:spChg chg="add">
          <ac:chgData name="He Muchen" userId="75617da0cb0d7cb0" providerId="LiveId" clId="{5D1A4B7C-04B9-4E01-A48D-7AF57BAEF6DC}" dt="2022-08-23T06:44:56.599" v="2523" actId="26606"/>
          <ac:spMkLst>
            <pc:docMk/>
            <pc:sldMk cId="2672907058" sldId="300"/>
            <ac:spMk id="8" creationId="{16F9E488-0718-4E1E-9D12-26779F606252}"/>
          </ac:spMkLst>
        </pc:spChg>
        <pc:spChg chg="add">
          <ac:chgData name="He Muchen" userId="75617da0cb0d7cb0" providerId="LiveId" clId="{5D1A4B7C-04B9-4E01-A48D-7AF57BAEF6DC}" dt="2022-08-23T06:44:56.599" v="2523" actId="26606"/>
          <ac:spMkLst>
            <pc:docMk/>
            <pc:sldMk cId="2672907058" sldId="300"/>
            <ac:spMk id="10" creationId="{09BE6F6B-19BD-443C-8FB0-FA45F13F9535}"/>
          </ac:spMkLst>
        </pc:spChg>
        <pc:grpChg chg="add">
          <ac:chgData name="He Muchen" userId="75617da0cb0d7cb0" providerId="LiveId" clId="{5D1A4B7C-04B9-4E01-A48D-7AF57BAEF6DC}" dt="2022-08-23T06:44:56.599" v="2523" actId="26606"/>
          <ac:grpSpMkLst>
            <pc:docMk/>
            <pc:sldMk cId="2672907058" sldId="300"/>
            <ac:grpSpMk id="12" creationId="{92AAE609-C327-4952-BB48-254E9015AD81}"/>
          </ac:grpSpMkLst>
        </pc:grpChg>
      </pc:sldChg>
      <pc:sldChg chg="addSp modSp new mod setBg">
        <pc:chgData name="He Muchen" userId="75617da0cb0d7cb0" providerId="LiveId" clId="{5D1A4B7C-04B9-4E01-A48D-7AF57BAEF6DC}" dt="2022-08-23T17:35:42.527" v="4214" actId="26606"/>
        <pc:sldMkLst>
          <pc:docMk/>
          <pc:sldMk cId="1298929529" sldId="301"/>
        </pc:sldMkLst>
        <pc:spChg chg="mod">
          <ac:chgData name="He Muchen" userId="75617da0cb0d7cb0" providerId="LiveId" clId="{5D1A4B7C-04B9-4E01-A48D-7AF57BAEF6DC}" dt="2022-08-23T17:35:42.527" v="4214" actId="26606"/>
          <ac:spMkLst>
            <pc:docMk/>
            <pc:sldMk cId="1298929529" sldId="301"/>
            <ac:spMk id="2" creationId="{D2757841-546B-DE58-EC1D-167D97D83A28}"/>
          </ac:spMkLst>
        </pc:spChg>
        <pc:spChg chg="mod">
          <ac:chgData name="He Muchen" userId="75617da0cb0d7cb0" providerId="LiveId" clId="{5D1A4B7C-04B9-4E01-A48D-7AF57BAEF6DC}" dt="2022-08-23T17:35:42.527" v="4214" actId="26606"/>
          <ac:spMkLst>
            <pc:docMk/>
            <pc:sldMk cId="1298929529" sldId="301"/>
            <ac:spMk id="3" creationId="{F8EDE254-60A3-C1BD-9F92-56FA1B9E4660}"/>
          </ac:spMkLst>
        </pc:spChg>
        <pc:spChg chg="mod">
          <ac:chgData name="He Muchen" userId="75617da0cb0d7cb0" providerId="LiveId" clId="{5D1A4B7C-04B9-4E01-A48D-7AF57BAEF6DC}" dt="2022-08-23T17:35:42.527" v="4214" actId="26606"/>
          <ac:spMkLst>
            <pc:docMk/>
            <pc:sldMk cId="1298929529" sldId="301"/>
            <ac:spMk id="4" creationId="{779DA3F1-612A-3214-B892-52450E279ECE}"/>
          </ac:spMkLst>
        </pc:spChg>
        <pc:spChg chg="add">
          <ac:chgData name="He Muchen" userId="75617da0cb0d7cb0" providerId="LiveId" clId="{5D1A4B7C-04B9-4E01-A48D-7AF57BAEF6DC}" dt="2022-08-23T17:35:42.527" v="4214" actId="26606"/>
          <ac:spMkLst>
            <pc:docMk/>
            <pc:sldMk cId="1298929529" sldId="301"/>
            <ac:spMk id="10" creationId="{2550BE34-C2B8-49B8-8519-67A8CAD51AE9}"/>
          </ac:spMkLst>
        </pc:spChg>
        <pc:spChg chg="add">
          <ac:chgData name="He Muchen" userId="75617da0cb0d7cb0" providerId="LiveId" clId="{5D1A4B7C-04B9-4E01-A48D-7AF57BAEF6DC}" dt="2022-08-23T17:35:42.527" v="4214" actId="26606"/>
          <ac:spMkLst>
            <pc:docMk/>
            <pc:sldMk cId="1298929529" sldId="301"/>
            <ac:spMk id="12" creationId="{A7457DD9-5A45-400A-AB4B-4B4EDECA25F1}"/>
          </ac:spMkLst>
        </pc:spChg>
        <pc:spChg chg="add">
          <ac:chgData name="He Muchen" userId="75617da0cb0d7cb0" providerId="LiveId" clId="{5D1A4B7C-04B9-4E01-A48D-7AF57BAEF6DC}" dt="2022-08-23T17:35:42.527" v="4214" actId="26606"/>
          <ac:spMkLst>
            <pc:docMk/>
            <pc:sldMk cId="1298929529" sldId="301"/>
            <ac:spMk id="14" creationId="{441CF7D6-A660-431A-B0BB-140A0D5556B6}"/>
          </ac:spMkLst>
        </pc:spChg>
        <pc:spChg chg="add">
          <ac:chgData name="He Muchen" userId="75617da0cb0d7cb0" providerId="LiveId" clId="{5D1A4B7C-04B9-4E01-A48D-7AF57BAEF6DC}" dt="2022-08-23T17:35:42.527" v="4214" actId="26606"/>
          <ac:spMkLst>
            <pc:docMk/>
            <pc:sldMk cId="1298929529" sldId="301"/>
            <ac:spMk id="16" creationId="{0570A85B-3810-4F95-97B0-CBF4CCDB381C}"/>
          </ac:spMkLst>
        </pc:spChg>
        <pc:graphicFrameChg chg="add mod">
          <ac:chgData name="He Muchen" userId="75617da0cb0d7cb0" providerId="LiveId" clId="{5D1A4B7C-04B9-4E01-A48D-7AF57BAEF6DC}" dt="2022-08-23T17:35:42.527" v="4214" actId="26606"/>
          <ac:graphicFrameMkLst>
            <pc:docMk/>
            <pc:sldMk cId="1298929529" sldId="301"/>
            <ac:graphicFrameMk id="5" creationId="{3421C748-DC1F-2F6E-261C-6FEC1F78CD31}"/>
          </ac:graphicFrameMkLst>
        </pc:graphicFrameChg>
      </pc:sldChg>
      <pc:sldChg chg="addSp modSp new mod setBg">
        <pc:chgData name="He Muchen" userId="75617da0cb0d7cb0" providerId="LiveId" clId="{5D1A4B7C-04B9-4E01-A48D-7AF57BAEF6DC}" dt="2022-08-23T16:44:10.865" v="3815" actId="26606"/>
        <pc:sldMkLst>
          <pc:docMk/>
          <pc:sldMk cId="1476896155" sldId="302"/>
        </pc:sldMkLst>
        <pc:spChg chg="mod">
          <ac:chgData name="He Muchen" userId="75617da0cb0d7cb0" providerId="LiveId" clId="{5D1A4B7C-04B9-4E01-A48D-7AF57BAEF6DC}" dt="2022-08-23T16:44:10.865" v="3815" actId="26606"/>
          <ac:spMkLst>
            <pc:docMk/>
            <pc:sldMk cId="1476896155" sldId="302"/>
            <ac:spMk id="2" creationId="{96027CC5-CA18-9ADA-7386-9EC876DA2E19}"/>
          </ac:spMkLst>
        </pc:spChg>
        <pc:spChg chg="mod">
          <ac:chgData name="He Muchen" userId="75617da0cb0d7cb0" providerId="LiveId" clId="{5D1A4B7C-04B9-4E01-A48D-7AF57BAEF6DC}" dt="2022-08-23T16:44:10.865" v="3815" actId="26606"/>
          <ac:spMkLst>
            <pc:docMk/>
            <pc:sldMk cId="1476896155" sldId="302"/>
            <ac:spMk id="3" creationId="{996AF092-D80B-AB69-75AD-6670CFB01A5F}"/>
          </ac:spMkLst>
        </pc:spChg>
        <pc:spChg chg="mod">
          <ac:chgData name="He Muchen" userId="75617da0cb0d7cb0" providerId="LiveId" clId="{5D1A4B7C-04B9-4E01-A48D-7AF57BAEF6DC}" dt="2022-08-23T16:44:10.865" v="3815" actId="26606"/>
          <ac:spMkLst>
            <pc:docMk/>
            <pc:sldMk cId="1476896155" sldId="302"/>
            <ac:spMk id="4" creationId="{20B3C8D3-0C7A-48E8-496D-A7A855FCADB6}"/>
          </ac:spMkLst>
        </pc:spChg>
        <pc:spChg chg="add">
          <ac:chgData name="He Muchen" userId="75617da0cb0d7cb0" providerId="LiveId" clId="{5D1A4B7C-04B9-4E01-A48D-7AF57BAEF6DC}" dt="2022-08-23T16:44:10.865" v="3815" actId="26606"/>
          <ac:spMkLst>
            <pc:docMk/>
            <pc:sldMk cId="1476896155" sldId="302"/>
            <ac:spMk id="9" creationId="{907EF6B7-1338-4443-8C46-6A318D952DFD}"/>
          </ac:spMkLst>
        </pc:spChg>
        <pc:spChg chg="add">
          <ac:chgData name="He Muchen" userId="75617da0cb0d7cb0" providerId="LiveId" clId="{5D1A4B7C-04B9-4E01-A48D-7AF57BAEF6DC}" dt="2022-08-23T16:44:10.865" v="3815" actId="26606"/>
          <ac:spMkLst>
            <pc:docMk/>
            <pc:sldMk cId="1476896155" sldId="302"/>
            <ac:spMk id="11" creationId="{DAAE4CDD-124C-4DCF-9584-B6033B545DD5}"/>
          </ac:spMkLst>
        </pc:spChg>
        <pc:spChg chg="add">
          <ac:chgData name="He Muchen" userId="75617da0cb0d7cb0" providerId="LiveId" clId="{5D1A4B7C-04B9-4E01-A48D-7AF57BAEF6DC}" dt="2022-08-23T16:44:10.865" v="3815" actId="26606"/>
          <ac:spMkLst>
            <pc:docMk/>
            <pc:sldMk cId="1476896155" sldId="302"/>
            <ac:spMk id="13" creationId="{081E4A58-353D-44AE-B2FC-2A74E2E400F7}"/>
          </ac:spMkLst>
        </pc:spChg>
      </pc:sldChg>
      <pc:sldChg chg="modSp new del mod">
        <pc:chgData name="He Muchen" userId="75617da0cb0d7cb0" providerId="LiveId" clId="{5D1A4B7C-04B9-4E01-A48D-7AF57BAEF6DC}" dt="2022-08-23T17:49:55.225" v="5028" actId="2696"/>
        <pc:sldMkLst>
          <pc:docMk/>
          <pc:sldMk cId="3053013192" sldId="303"/>
        </pc:sldMkLst>
        <pc:spChg chg="mod">
          <ac:chgData name="He Muchen" userId="75617da0cb0d7cb0" providerId="LiveId" clId="{5D1A4B7C-04B9-4E01-A48D-7AF57BAEF6DC}" dt="2022-08-23T17:43:45.511" v="4378" actId="20577"/>
          <ac:spMkLst>
            <pc:docMk/>
            <pc:sldMk cId="3053013192" sldId="303"/>
            <ac:spMk id="2" creationId="{B8323D5B-386D-4EF9-249D-08C0A6387E0A}"/>
          </ac:spMkLst>
        </pc:spChg>
        <pc:spChg chg="mod">
          <ac:chgData name="He Muchen" userId="75617da0cb0d7cb0" providerId="LiveId" clId="{5D1A4B7C-04B9-4E01-A48D-7AF57BAEF6DC}" dt="2022-08-23T17:43:56.536" v="4411" actId="20577"/>
          <ac:spMkLst>
            <pc:docMk/>
            <pc:sldMk cId="3053013192" sldId="303"/>
            <ac:spMk id="3" creationId="{68CA3F1D-D79E-86C3-5E1A-F49065840626}"/>
          </ac:spMkLst>
        </pc:spChg>
      </pc:sldChg>
      <pc:sldMasterChg chg="delSldLayout modSldLayout">
        <pc:chgData name="He Muchen" userId="75617da0cb0d7cb0" providerId="LiveId" clId="{5D1A4B7C-04B9-4E01-A48D-7AF57BAEF6DC}" dt="2022-08-23T15:50:29.436" v="3309"/>
        <pc:sldMasterMkLst>
          <pc:docMk/>
          <pc:sldMasterMk cId="0" sldId="2147483648"/>
        </pc:sldMasterMkLst>
        <pc:sldLayoutChg chg="addSp modSp">
          <pc:chgData name="He Muchen" userId="75617da0cb0d7cb0" providerId="LiveId" clId="{5D1A4B7C-04B9-4E01-A48D-7AF57BAEF6DC}" dt="2022-08-23T15:40:48.104" v="3297"/>
          <pc:sldLayoutMkLst>
            <pc:docMk/>
            <pc:sldMasterMk cId="0" sldId="2147483648"/>
            <pc:sldLayoutMk cId="0" sldId="2147483649"/>
          </pc:sldLayoutMkLst>
          <pc:spChg chg="add mod">
            <ac:chgData name="He Muchen" userId="75617da0cb0d7cb0" providerId="LiveId" clId="{5D1A4B7C-04B9-4E01-A48D-7AF57BAEF6DC}" dt="2022-08-23T15:40:48.104" v="3297"/>
            <ac:spMkLst>
              <pc:docMk/>
              <pc:sldMasterMk cId="0" sldId="2147483648"/>
              <pc:sldLayoutMk cId="0" sldId="2147483649"/>
              <ac:spMk id="4" creationId="{BE218BF8-8212-CCE6-3E48-F148F53061B6}"/>
            </ac:spMkLst>
          </pc:spChg>
        </pc:sldLayoutChg>
        <pc:sldLayoutChg chg="addSp modSp">
          <pc:chgData name="He Muchen" userId="75617da0cb0d7cb0" providerId="LiveId" clId="{5D1A4B7C-04B9-4E01-A48D-7AF57BAEF6DC}" dt="2022-08-23T15:49:59.501" v="3299"/>
          <pc:sldLayoutMkLst>
            <pc:docMk/>
            <pc:sldMasterMk cId="0" sldId="2147483648"/>
            <pc:sldLayoutMk cId="0" sldId="2147483650"/>
          </pc:sldLayoutMkLst>
          <pc:spChg chg="add mod">
            <ac:chgData name="He Muchen" userId="75617da0cb0d7cb0" providerId="LiveId" clId="{5D1A4B7C-04B9-4E01-A48D-7AF57BAEF6DC}" dt="2022-08-23T15:49:59.501" v="3299"/>
            <ac:spMkLst>
              <pc:docMk/>
              <pc:sldMasterMk cId="0" sldId="2147483648"/>
              <pc:sldLayoutMk cId="0" sldId="2147483650"/>
              <ac:spMk id="4" creationId="{C8A0DD41-FED7-2F0E-7834-A1016DA4F301}"/>
            </ac:spMkLst>
          </pc:spChg>
        </pc:sldLayoutChg>
        <pc:sldLayoutChg chg="addSp modSp">
          <pc:chgData name="He Muchen" userId="75617da0cb0d7cb0" providerId="LiveId" clId="{5D1A4B7C-04B9-4E01-A48D-7AF57BAEF6DC}" dt="2022-08-23T15:50:01.460" v="3300"/>
          <pc:sldLayoutMkLst>
            <pc:docMk/>
            <pc:sldMasterMk cId="0" sldId="2147483648"/>
            <pc:sldLayoutMk cId="0" sldId="2147483651"/>
          </pc:sldLayoutMkLst>
          <pc:spChg chg="add mod">
            <ac:chgData name="He Muchen" userId="75617da0cb0d7cb0" providerId="LiveId" clId="{5D1A4B7C-04B9-4E01-A48D-7AF57BAEF6DC}" dt="2022-08-23T15:50:01.460" v="3300"/>
            <ac:spMkLst>
              <pc:docMk/>
              <pc:sldMasterMk cId="0" sldId="2147483648"/>
              <pc:sldLayoutMk cId="0" sldId="2147483651"/>
              <ac:spMk id="2" creationId="{746E3ADD-4847-EB4E-2A10-0461EA5612B0}"/>
            </ac:spMkLst>
          </pc:spChg>
        </pc:sldLayoutChg>
        <pc:sldLayoutChg chg="addSp modSp">
          <pc:chgData name="He Muchen" userId="75617da0cb0d7cb0" providerId="LiveId" clId="{5D1A4B7C-04B9-4E01-A48D-7AF57BAEF6DC}" dt="2022-08-23T15:50:02.928" v="3301"/>
          <pc:sldLayoutMkLst>
            <pc:docMk/>
            <pc:sldMasterMk cId="0" sldId="2147483648"/>
            <pc:sldLayoutMk cId="0" sldId="2147483652"/>
          </pc:sldLayoutMkLst>
          <pc:spChg chg="add mod">
            <ac:chgData name="He Muchen" userId="75617da0cb0d7cb0" providerId="LiveId" clId="{5D1A4B7C-04B9-4E01-A48D-7AF57BAEF6DC}" dt="2022-08-23T15:50:02.928" v="3301"/>
            <ac:spMkLst>
              <pc:docMk/>
              <pc:sldMasterMk cId="0" sldId="2147483648"/>
              <pc:sldLayoutMk cId="0" sldId="2147483652"/>
              <ac:spMk id="4" creationId="{7AE87ACD-6318-79A0-644C-C20C241EFF7C}"/>
            </ac:spMkLst>
          </pc:spChg>
        </pc:sldLayoutChg>
        <pc:sldLayoutChg chg="addSp modSp">
          <pc:chgData name="He Muchen" userId="75617da0cb0d7cb0" providerId="LiveId" clId="{5D1A4B7C-04B9-4E01-A48D-7AF57BAEF6DC}" dt="2022-08-23T15:50:04.796" v="3302"/>
          <pc:sldLayoutMkLst>
            <pc:docMk/>
            <pc:sldMasterMk cId="0" sldId="2147483648"/>
            <pc:sldLayoutMk cId="0" sldId="2147483653"/>
          </pc:sldLayoutMkLst>
          <pc:spChg chg="add mod">
            <ac:chgData name="He Muchen" userId="75617da0cb0d7cb0" providerId="LiveId" clId="{5D1A4B7C-04B9-4E01-A48D-7AF57BAEF6DC}" dt="2022-08-23T15:50:04.796" v="3302"/>
            <ac:spMkLst>
              <pc:docMk/>
              <pc:sldMasterMk cId="0" sldId="2147483648"/>
              <pc:sldLayoutMk cId="0" sldId="2147483653"/>
              <ac:spMk id="5" creationId="{64BBB226-500A-E1D0-B6E6-5F30CAC7D9B6}"/>
            </ac:spMkLst>
          </pc:spChg>
        </pc:sldLayoutChg>
        <pc:sldLayoutChg chg="addSp modSp">
          <pc:chgData name="He Muchen" userId="75617da0cb0d7cb0" providerId="LiveId" clId="{5D1A4B7C-04B9-4E01-A48D-7AF57BAEF6DC}" dt="2022-08-23T15:50:06.559" v="3303"/>
          <pc:sldLayoutMkLst>
            <pc:docMk/>
            <pc:sldMasterMk cId="0" sldId="2147483648"/>
            <pc:sldLayoutMk cId="0" sldId="2147483654"/>
          </pc:sldLayoutMkLst>
          <pc:spChg chg="add mod">
            <ac:chgData name="He Muchen" userId="75617da0cb0d7cb0" providerId="LiveId" clId="{5D1A4B7C-04B9-4E01-A48D-7AF57BAEF6DC}" dt="2022-08-23T15:50:06.559" v="3303"/>
            <ac:spMkLst>
              <pc:docMk/>
              <pc:sldMasterMk cId="0" sldId="2147483648"/>
              <pc:sldLayoutMk cId="0" sldId="2147483654"/>
              <ac:spMk id="7" creationId="{BE7481BD-9CE4-57E4-C849-0CB45182E18C}"/>
            </ac:spMkLst>
          </pc:spChg>
        </pc:sldLayoutChg>
        <pc:sldLayoutChg chg="addSp modSp">
          <pc:chgData name="He Muchen" userId="75617da0cb0d7cb0" providerId="LiveId" clId="{5D1A4B7C-04B9-4E01-A48D-7AF57BAEF6DC}" dt="2022-08-23T15:50:15.598" v="3304"/>
          <pc:sldLayoutMkLst>
            <pc:docMk/>
            <pc:sldMasterMk cId="0" sldId="2147483648"/>
            <pc:sldLayoutMk cId="0" sldId="2147483655"/>
          </pc:sldLayoutMkLst>
          <pc:spChg chg="add mod">
            <ac:chgData name="He Muchen" userId="75617da0cb0d7cb0" providerId="LiveId" clId="{5D1A4B7C-04B9-4E01-A48D-7AF57BAEF6DC}" dt="2022-08-23T15:50:15.598" v="3304"/>
            <ac:spMkLst>
              <pc:docMk/>
              <pc:sldMasterMk cId="0" sldId="2147483648"/>
              <pc:sldLayoutMk cId="0" sldId="2147483655"/>
              <ac:spMk id="5" creationId="{A73842A1-E674-661D-4484-8E9386064895}"/>
            </ac:spMkLst>
          </pc:spChg>
        </pc:sldLayoutChg>
        <pc:sldLayoutChg chg="addSp modSp">
          <pc:chgData name="He Muchen" userId="75617da0cb0d7cb0" providerId="LiveId" clId="{5D1A4B7C-04B9-4E01-A48D-7AF57BAEF6DC}" dt="2022-08-23T15:50:17.375" v="3305"/>
          <pc:sldLayoutMkLst>
            <pc:docMk/>
            <pc:sldMasterMk cId="0" sldId="2147483648"/>
            <pc:sldLayoutMk cId="0" sldId="2147483656"/>
          </pc:sldLayoutMkLst>
          <pc:spChg chg="add mod">
            <ac:chgData name="He Muchen" userId="75617da0cb0d7cb0" providerId="LiveId" clId="{5D1A4B7C-04B9-4E01-A48D-7AF57BAEF6DC}" dt="2022-08-23T15:50:17.375" v="3305"/>
            <ac:spMkLst>
              <pc:docMk/>
              <pc:sldMasterMk cId="0" sldId="2147483648"/>
              <pc:sldLayoutMk cId="0" sldId="2147483656"/>
              <ac:spMk id="5" creationId="{612D853B-5EB8-2520-A84B-289D28CEC91F}"/>
            </ac:spMkLst>
          </pc:spChg>
        </pc:sldLayoutChg>
        <pc:sldLayoutChg chg="addSp modSp">
          <pc:chgData name="He Muchen" userId="75617da0cb0d7cb0" providerId="LiveId" clId="{5D1A4B7C-04B9-4E01-A48D-7AF57BAEF6DC}" dt="2022-08-23T15:50:24.829" v="3307"/>
          <pc:sldLayoutMkLst>
            <pc:docMk/>
            <pc:sldMasterMk cId="0" sldId="2147483648"/>
            <pc:sldLayoutMk cId="0" sldId="2147483657"/>
          </pc:sldLayoutMkLst>
          <pc:spChg chg="add mod">
            <ac:chgData name="He Muchen" userId="75617da0cb0d7cb0" providerId="LiveId" clId="{5D1A4B7C-04B9-4E01-A48D-7AF57BAEF6DC}" dt="2022-08-23T15:50:24.829" v="3307"/>
            <ac:spMkLst>
              <pc:docMk/>
              <pc:sldMasterMk cId="0" sldId="2147483648"/>
              <pc:sldLayoutMk cId="0" sldId="2147483657"/>
              <ac:spMk id="2" creationId="{FE2F6AA4-F0DB-7A06-FD15-6E6BB4A887B3}"/>
            </ac:spMkLst>
          </pc:spChg>
        </pc:sldLayoutChg>
        <pc:sldLayoutChg chg="addSp modSp">
          <pc:chgData name="He Muchen" userId="75617da0cb0d7cb0" providerId="LiveId" clId="{5D1A4B7C-04B9-4E01-A48D-7AF57BAEF6DC}" dt="2022-08-23T15:50:22.352" v="3306"/>
          <pc:sldLayoutMkLst>
            <pc:docMk/>
            <pc:sldMasterMk cId="0" sldId="2147483648"/>
            <pc:sldLayoutMk cId="0" sldId="2147483658"/>
          </pc:sldLayoutMkLst>
          <pc:spChg chg="add mod">
            <ac:chgData name="He Muchen" userId="75617da0cb0d7cb0" providerId="LiveId" clId="{5D1A4B7C-04B9-4E01-A48D-7AF57BAEF6DC}" dt="2022-08-23T15:50:22.352" v="3306"/>
            <ac:spMkLst>
              <pc:docMk/>
              <pc:sldMasterMk cId="0" sldId="2147483648"/>
              <pc:sldLayoutMk cId="0" sldId="2147483658"/>
              <ac:spMk id="6" creationId="{872C290A-2FF8-CBD1-56DD-6948D4200CB5}"/>
            </ac:spMkLst>
          </pc:spChg>
        </pc:sldLayoutChg>
        <pc:sldLayoutChg chg="addSp modSp">
          <pc:chgData name="He Muchen" userId="75617da0cb0d7cb0" providerId="LiveId" clId="{5D1A4B7C-04B9-4E01-A48D-7AF57BAEF6DC}" dt="2022-08-23T15:50:26.698" v="3308"/>
          <pc:sldLayoutMkLst>
            <pc:docMk/>
            <pc:sldMasterMk cId="0" sldId="2147483648"/>
            <pc:sldLayoutMk cId="0" sldId="2147483659"/>
          </pc:sldLayoutMkLst>
          <pc:spChg chg="add mod">
            <ac:chgData name="He Muchen" userId="75617da0cb0d7cb0" providerId="LiveId" clId="{5D1A4B7C-04B9-4E01-A48D-7AF57BAEF6DC}" dt="2022-08-23T15:50:26.698" v="3308"/>
            <ac:spMkLst>
              <pc:docMk/>
              <pc:sldMasterMk cId="0" sldId="2147483648"/>
              <pc:sldLayoutMk cId="0" sldId="2147483659"/>
              <ac:spMk id="3" creationId="{A65625F4-C417-89D6-AC17-801B7452558A}"/>
            </ac:spMkLst>
          </pc:spChg>
        </pc:sldLayoutChg>
        <pc:sldLayoutChg chg="addSp modSp">
          <pc:chgData name="He Muchen" userId="75617da0cb0d7cb0" providerId="LiveId" clId="{5D1A4B7C-04B9-4E01-A48D-7AF57BAEF6DC}" dt="2022-08-23T15:50:29.436" v="3309"/>
          <pc:sldLayoutMkLst>
            <pc:docMk/>
            <pc:sldMasterMk cId="0" sldId="2147483648"/>
            <pc:sldLayoutMk cId="0" sldId="2147483660"/>
          </pc:sldLayoutMkLst>
          <pc:spChg chg="add mod">
            <ac:chgData name="He Muchen" userId="75617da0cb0d7cb0" providerId="LiveId" clId="{5D1A4B7C-04B9-4E01-A48D-7AF57BAEF6DC}" dt="2022-08-23T15:50:29.436" v="3309"/>
            <ac:spMkLst>
              <pc:docMk/>
              <pc:sldMasterMk cId="0" sldId="2147483648"/>
              <pc:sldLayoutMk cId="0" sldId="2147483660"/>
              <ac:spMk id="2" creationId="{362FC8DE-66A9-4412-9215-14FB27FA70E4}"/>
            </ac:spMkLst>
          </pc:spChg>
        </pc:sldLayoutChg>
        <pc:sldLayoutChg chg="del">
          <pc:chgData name="He Muchen" userId="75617da0cb0d7cb0" providerId="LiveId" clId="{5D1A4B7C-04B9-4E01-A48D-7AF57BAEF6DC}" dt="2022-08-21T08:53:26.224" v="1304" actId="2696"/>
          <pc:sldLayoutMkLst>
            <pc:docMk/>
            <pc:sldMasterMk cId="0" sldId="2147483648"/>
            <pc:sldLayoutMk cId="2724471914"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2ACC5-CF12-45DE-BF7D-712F21C818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2AE790-90C1-4BBB-A9B3-6365FFA87212}">
      <dgm:prSet/>
      <dgm:spPr/>
      <dgm:t>
        <a:bodyPr/>
        <a:lstStyle/>
        <a:p>
          <a:r>
            <a:rPr lang="en-US" b="1"/>
            <a:t>ECAL (Total Energy 56.4386 GeV)</a:t>
          </a:r>
          <a:endParaRPr lang="en-US"/>
        </a:p>
      </dgm:t>
    </dgm:pt>
    <dgm:pt modelId="{3E6CA937-20B8-42BB-8B0D-2402BC5021F8}" type="parTrans" cxnId="{52A242EA-76C9-40AB-AE4C-F187B4F3F07F}">
      <dgm:prSet/>
      <dgm:spPr/>
      <dgm:t>
        <a:bodyPr/>
        <a:lstStyle/>
        <a:p>
          <a:endParaRPr lang="en-US"/>
        </a:p>
      </dgm:t>
    </dgm:pt>
    <dgm:pt modelId="{EF4ED908-AED4-438D-882B-F432E80B0DE8}" type="sibTrans" cxnId="{52A242EA-76C9-40AB-AE4C-F187B4F3F07F}">
      <dgm:prSet/>
      <dgm:spPr/>
      <dgm:t>
        <a:bodyPr/>
        <a:lstStyle/>
        <a:p>
          <a:endParaRPr lang="en-US"/>
        </a:p>
      </dgm:t>
    </dgm:pt>
    <dgm:pt modelId="{772DF555-1C14-43C4-88D7-FE0001BBDAE5}">
      <dgm:prSet/>
      <dgm:spPr/>
      <dgm:t>
        <a:bodyPr/>
        <a:lstStyle/>
        <a:p>
          <a:r>
            <a:rPr lang="en-US" dirty="0"/>
            <a:t>1% Reference Point</a:t>
          </a:r>
          <a:r>
            <a:rPr lang="zh-CN" dirty="0"/>
            <a:t>：</a:t>
          </a:r>
          <a:r>
            <a:rPr lang="en-US" dirty="0"/>
            <a:t>2.88587GeV(5.11329%)</a:t>
          </a:r>
        </a:p>
      </dgm:t>
    </dgm:pt>
    <dgm:pt modelId="{41E1EA65-3787-4EE1-A346-CABCD2C4F605}" type="parTrans" cxnId="{C85A9F42-23E2-4D97-BC2F-9D67079F7CB7}">
      <dgm:prSet/>
      <dgm:spPr/>
      <dgm:t>
        <a:bodyPr/>
        <a:lstStyle/>
        <a:p>
          <a:endParaRPr lang="en-US"/>
        </a:p>
      </dgm:t>
    </dgm:pt>
    <dgm:pt modelId="{38AFDB79-AD58-4D8C-AC37-3F4677F7667D}" type="sibTrans" cxnId="{C85A9F42-23E2-4D97-BC2F-9D67079F7CB7}">
      <dgm:prSet/>
      <dgm:spPr/>
      <dgm:t>
        <a:bodyPr/>
        <a:lstStyle/>
        <a:p>
          <a:endParaRPr lang="en-US"/>
        </a:p>
      </dgm:t>
    </dgm:pt>
    <dgm:pt modelId="{A9F4D965-85C6-4F47-ADB9-FE6F9FD00A1F}">
      <dgm:prSet/>
      <dgm:spPr/>
      <dgm:t>
        <a:bodyPr/>
        <a:lstStyle/>
        <a:p>
          <a:r>
            <a:rPr lang="en-US" dirty="0"/>
            <a:t>10% Reference Point</a:t>
          </a:r>
          <a:r>
            <a:rPr lang="zh-CN" dirty="0"/>
            <a:t>：</a:t>
          </a:r>
          <a:r>
            <a:rPr lang="en-US" dirty="0"/>
            <a:t>1.07655GeV(1.90747%)</a:t>
          </a:r>
        </a:p>
      </dgm:t>
    </dgm:pt>
    <dgm:pt modelId="{21DC01DE-E97D-45F5-A5AC-0451DAEB7496}" type="parTrans" cxnId="{B07F3662-E3B9-4F0F-8112-E76E2F069AE0}">
      <dgm:prSet/>
      <dgm:spPr/>
      <dgm:t>
        <a:bodyPr/>
        <a:lstStyle/>
        <a:p>
          <a:endParaRPr lang="en-US"/>
        </a:p>
      </dgm:t>
    </dgm:pt>
    <dgm:pt modelId="{322ABC16-27F4-4AAC-8527-ADCCB8156CAA}" type="sibTrans" cxnId="{B07F3662-E3B9-4F0F-8112-E76E2F069AE0}">
      <dgm:prSet/>
      <dgm:spPr/>
      <dgm:t>
        <a:bodyPr/>
        <a:lstStyle/>
        <a:p>
          <a:endParaRPr lang="en-US"/>
        </a:p>
      </dgm:t>
    </dgm:pt>
    <dgm:pt modelId="{EE3C034C-9274-4808-9EA0-56EF73FE2F1C}">
      <dgm:prSet/>
      <dgm:spPr/>
      <dgm:t>
        <a:bodyPr/>
        <a:lstStyle/>
        <a:p>
          <a:r>
            <a:rPr lang="en-US" dirty="0"/>
            <a:t>25% Reference Point</a:t>
          </a:r>
          <a:r>
            <a:rPr lang="zh-CN" dirty="0"/>
            <a:t>：</a:t>
          </a:r>
          <a:r>
            <a:rPr lang="en-US" dirty="0"/>
            <a:t>0.612964GeV (1.08607%)</a:t>
          </a:r>
        </a:p>
      </dgm:t>
    </dgm:pt>
    <dgm:pt modelId="{F9978138-0243-48D0-800A-C3B209085268}" type="parTrans" cxnId="{0AFFD42C-4D28-46C0-97CF-479374A7533C}">
      <dgm:prSet/>
      <dgm:spPr/>
      <dgm:t>
        <a:bodyPr/>
        <a:lstStyle/>
        <a:p>
          <a:endParaRPr lang="en-US"/>
        </a:p>
      </dgm:t>
    </dgm:pt>
    <dgm:pt modelId="{01094569-A2B3-426C-BD0A-ECA3DEF851A0}" type="sibTrans" cxnId="{0AFFD42C-4D28-46C0-97CF-479374A7533C}">
      <dgm:prSet/>
      <dgm:spPr/>
      <dgm:t>
        <a:bodyPr/>
        <a:lstStyle/>
        <a:p>
          <a:endParaRPr lang="en-US"/>
        </a:p>
      </dgm:t>
    </dgm:pt>
    <dgm:pt modelId="{64033EB8-599D-44E0-B599-985D206DF5C5}">
      <dgm:prSet/>
      <dgm:spPr/>
      <dgm:t>
        <a:bodyPr/>
        <a:lstStyle/>
        <a:p>
          <a:r>
            <a:rPr lang="en-US" b="1" dirty="0"/>
            <a:t>HCAL (Total Energy 33.7725 GeV)</a:t>
          </a:r>
          <a:endParaRPr lang="en-US" dirty="0"/>
        </a:p>
      </dgm:t>
    </dgm:pt>
    <dgm:pt modelId="{2AEADF4F-3917-4ABB-B17B-317BE41C13F6}" type="parTrans" cxnId="{CB263106-E8B5-40FA-9014-71BF7292EB8C}">
      <dgm:prSet/>
      <dgm:spPr/>
      <dgm:t>
        <a:bodyPr/>
        <a:lstStyle/>
        <a:p>
          <a:endParaRPr lang="en-US"/>
        </a:p>
      </dgm:t>
    </dgm:pt>
    <dgm:pt modelId="{D0E27F3F-1E8F-4D2A-B34D-28DE68D51B98}" type="sibTrans" cxnId="{CB263106-E8B5-40FA-9014-71BF7292EB8C}">
      <dgm:prSet/>
      <dgm:spPr/>
      <dgm:t>
        <a:bodyPr/>
        <a:lstStyle/>
        <a:p>
          <a:endParaRPr lang="en-US"/>
        </a:p>
      </dgm:t>
    </dgm:pt>
    <dgm:pt modelId="{240DB83B-FC6D-417E-ADE0-15D5E52427A4}">
      <dgm:prSet/>
      <dgm:spPr/>
      <dgm:t>
        <a:bodyPr/>
        <a:lstStyle/>
        <a:p>
          <a:r>
            <a:rPr lang="en-US" dirty="0"/>
            <a:t>1% Reference Point</a:t>
          </a:r>
          <a:r>
            <a:rPr lang="zh-CN" dirty="0"/>
            <a:t>：</a:t>
          </a:r>
          <a:r>
            <a:rPr lang="en-US" dirty="0"/>
            <a:t>5.74483GeV(17.0094%)</a:t>
          </a:r>
        </a:p>
      </dgm:t>
    </dgm:pt>
    <dgm:pt modelId="{D8662025-A28A-49E4-B242-612A631EF495}" type="parTrans" cxnId="{362C5E87-B3A0-453C-9330-91D101E35D7A}">
      <dgm:prSet/>
      <dgm:spPr/>
      <dgm:t>
        <a:bodyPr/>
        <a:lstStyle/>
        <a:p>
          <a:endParaRPr lang="en-US"/>
        </a:p>
      </dgm:t>
    </dgm:pt>
    <dgm:pt modelId="{7ED0A819-3B21-44EA-9F8F-1CCAE50A5AB6}" type="sibTrans" cxnId="{362C5E87-B3A0-453C-9330-91D101E35D7A}">
      <dgm:prSet/>
      <dgm:spPr/>
      <dgm:t>
        <a:bodyPr/>
        <a:lstStyle/>
        <a:p>
          <a:endParaRPr lang="en-US"/>
        </a:p>
      </dgm:t>
    </dgm:pt>
    <dgm:pt modelId="{265F09AC-472A-42FA-AEE4-D5483E520754}">
      <dgm:prSet/>
      <dgm:spPr/>
      <dgm:t>
        <a:bodyPr/>
        <a:lstStyle/>
        <a:p>
          <a:r>
            <a:rPr lang="en-US" dirty="0"/>
            <a:t>10% Reference Point</a:t>
          </a:r>
          <a:r>
            <a:rPr lang="zh-CN" dirty="0"/>
            <a:t>：</a:t>
          </a:r>
          <a:r>
            <a:rPr lang="en-US" dirty="0"/>
            <a:t>4.40209GeV(13.0338%)</a:t>
          </a:r>
        </a:p>
      </dgm:t>
    </dgm:pt>
    <dgm:pt modelId="{6D88E2A5-3165-4E76-AAE8-B2FD5C2D21E4}" type="parTrans" cxnId="{8238C57D-F7F2-42F1-806E-58C6C46411F7}">
      <dgm:prSet/>
      <dgm:spPr/>
      <dgm:t>
        <a:bodyPr/>
        <a:lstStyle/>
        <a:p>
          <a:endParaRPr lang="en-US"/>
        </a:p>
      </dgm:t>
    </dgm:pt>
    <dgm:pt modelId="{193D07CB-78F8-4FFB-A79A-BC8FEB92291C}" type="sibTrans" cxnId="{8238C57D-F7F2-42F1-806E-58C6C46411F7}">
      <dgm:prSet/>
      <dgm:spPr/>
      <dgm:t>
        <a:bodyPr/>
        <a:lstStyle/>
        <a:p>
          <a:endParaRPr lang="en-US"/>
        </a:p>
      </dgm:t>
    </dgm:pt>
    <dgm:pt modelId="{1A3CCEB7-9E6D-4B62-B5CE-CFF06E625574}">
      <dgm:prSet/>
      <dgm:spPr/>
      <dgm:t>
        <a:bodyPr/>
        <a:lstStyle/>
        <a:p>
          <a:r>
            <a:rPr lang="en-US" dirty="0"/>
            <a:t>25% Reference Point</a:t>
          </a:r>
          <a:r>
            <a:rPr lang="zh-CN" dirty="0"/>
            <a:t>：</a:t>
          </a:r>
          <a:r>
            <a:rPr lang="en-US" dirty="0"/>
            <a:t>3.43148GeV(10.16%)</a:t>
          </a:r>
        </a:p>
      </dgm:t>
    </dgm:pt>
    <dgm:pt modelId="{442503B9-020E-4AC4-9515-75AD4A1FC57B}" type="parTrans" cxnId="{43366C14-47C7-44AD-9223-7FEB1C9D5E1C}">
      <dgm:prSet/>
      <dgm:spPr/>
      <dgm:t>
        <a:bodyPr/>
        <a:lstStyle/>
        <a:p>
          <a:endParaRPr lang="en-US"/>
        </a:p>
      </dgm:t>
    </dgm:pt>
    <dgm:pt modelId="{66ED52EA-D1BF-4CD2-B6EC-60C6D9BF389C}" type="sibTrans" cxnId="{43366C14-47C7-44AD-9223-7FEB1C9D5E1C}">
      <dgm:prSet/>
      <dgm:spPr/>
      <dgm:t>
        <a:bodyPr/>
        <a:lstStyle/>
        <a:p>
          <a:endParaRPr lang="en-US"/>
        </a:p>
      </dgm:t>
    </dgm:pt>
    <dgm:pt modelId="{4CD7FF9F-D70D-4D3F-AA58-282A31FBEC5C}">
      <dgm:prSet/>
      <dgm:spPr/>
      <dgm:t>
        <a:bodyPr/>
        <a:lstStyle/>
        <a:p>
          <a:r>
            <a:rPr lang="en-US" b="0"/>
            <a:t>ECAL + HCAL: total energy ~ 90 GeV</a:t>
          </a:r>
          <a:endParaRPr lang="en-US"/>
        </a:p>
      </dgm:t>
    </dgm:pt>
    <dgm:pt modelId="{33513275-6EB0-4B70-9DE2-DD3617839647}" type="parTrans" cxnId="{E5EDFFD0-653F-41F0-9B69-90B738E49E32}">
      <dgm:prSet/>
      <dgm:spPr/>
      <dgm:t>
        <a:bodyPr/>
        <a:lstStyle/>
        <a:p>
          <a:endParaRPr lang="en-US"/>
        </a:p>
      </dgm:t>
    </dgm:pt>
    <dgm:pt modelId="{C436DC0C-18B8-4C94-957E-25ED4EA217D2}" type="sibTrans" cxnId="{E5EDFFD0-653F-41F0-9B69-90B738E49E32}">
      <dgm:prSet/>
      <dgm:spPr/>
      <dgm:t>
        <a:bodyPr/>
        <a:lstStyle/>
        <a:p>
          <a:endParaRPr lang="en-US"/>
        </a:p>
      </dgm:t>
    </dgm:pt>
    <dgm:pt modelId="{E9050879-8B57-4B29-97D0-084174F2EB97}">
      <dgm:prSet/>
      <dgm:spPr/>
      <dgm:t>
        <a:bodyPr/>
        <a:lstStyle/>
        <a:p>
          <a:r>
            <a:rPr lang="en-US" dirty="0"/>
            <a:t>Total Event # : 20000 Events</a:t>
          </a:r>
        </a:p>
      </dgm:t>
    </dgm:pt>
    <dgm:pt modelId="{8A937858-0B23-4C9D-B329-4BC50A46C969}" type="parTrans" cxnId="{E234608B-46A9-41B5-8592-705AB24B98F4}">
      <dgm:prSet/>
      <dgm:spPr/>
      <dgm:t>
        <a:bodyPr/>
        <a:lstStyle/>
        <a:p>
          <a:endParaRPr lang="en-US"/>
        </a:p>
      </dgm:t>
    </dgm:pt>
    <dgm:pt modelId="{85825FE4-5BB1-45B8-9B53-471A621EB57F}" type="sibTrans" cxnId="{E234608B-46A9-41B5-8592-705AB24B98F4}">
      <dgm:prSet/>
      <dgm:spPr/>
      <dgm:t>
        <a:bodyPr/>
        <a:lstStyle/>
        <a:p>
          <a:endParaRPr lang="en-US"/>
        </a:p>
      </dgm:t>
    </dgm:pt>
    <dgm:pt modelId="{E3D6CA98-532C-4518-BE49-CDFFF3794EE6}" type="pres">
      <dgm:prSet presAssocID="{9682ACC5-CF12-45DE-BF7D-712F21C81890}" presName="linear" presStyleCnt="0">
        <dgm:presLayoutVars>
          <dgm:animLvl val="lvl"/>
          <dgm:resizeHandles val="exact"/>
        </dgm:presLayoutVars>
      </dgm:prSet>
      <dgm:spPr/>
    </dgm:pt>
    <dgm:pt modelId="{6214C8A0-B45B-49D2-A14C-EA844DEF1606}" type="pres">
      <dgm:prSet presAssocID="{FE2AE790-90C1-4BBB-A9B3-6365FFA87212}" presName="parentText" presStyleLbl="node1" presStyleIdx="0" presStyleCnt="4">
        <dgm:presLayoutVars>
          <dgm:chMax val="0"/>
          <dgm:bulletEnabled val="1"/>
        </dgm:presLayoutVars>
      </dgm:prSet>
      <dgm:spPr/>
    </dgm:pt>
    <dgm:pt modelId="{EB069C13-4E58-47F5-B3BB-0F9328A07C84}" type="pres">
      <dgm:prSet presAssocID="{FE2AE790-90C1-4BBB-A9B3-6365FFA87212}" presName="childText" presStyleLbl="revTx" presStyleIdx="0" presStyleCnt="2">
        <dgm:presLayoutVars>
          <dgm:bulletEnabled val="1"/>
        </dgm:presLayoutVars>
      </dgm:prSet>
      <dgm:spPr/>
    </dgm:pt>
    <dgm:pt modelId="{7711199A-F35C-44E9-9B89-CE744B3EBD1D}" type="pres">
      <dgm:prSet presAssocID="{64033EB8-599D-44E0-B599-985D206DF5C5}" presName="parentText" presStyleLbl="node1" presStyleIdx="1" presStyleCnt="4">
        <dgm:presLayoutVars>
          <dgm:chMax val="0"/>
          <dgm:bulletEnabled val="1"/>
        </dgm:presLayoutVars>
      </dgm:prSet>
      <dgm:spPr/>
    </dgm:pt>
    <dgm:pt modelId="{A203E8AD-D424-4D3E-863D-197D2A1221DB}" type="pres">
      <dgm:prSet presAssocID="{64033EB8-599D-44E0-B599-985D206DF5C5}" presName="childText" presStyleLbl="revTx" presStyleIdx="1" presStyleCnt="2">
        <dgm:presLayoutVars>
          <dgm:bulletEnabled val="1"/>
        </dgm:presLayoutVars>
      </dgm:prSet>
      <dgm:spPr/>
    </dgm:pt>
    <dgm:pt modelId="{87E901D8-F53C-4585-9FEF-2495B9D4B1B6}" type="pres">
      <dgm:prSet presAssocID="{4CD7FF9F-D70D-4D3F-AA58-282A31FBEC5C}" presName="parentText" presStyleLbl="node1" presStyleIdx="2" presStyleCnt="4">
        <dgm:presLayoutVars>
          <dgm:chMax val="0"/>
          <dgm:bulletEnabled val="1"/>
        </dgm:presLayoutVars>
      </dgm:prSet>
      <dgm:spPr/>
    </dgm:pt>
    <dgm:pt modelId="{016D9E09-A451-44B5-A410-9B1A9CB8D6F3}" type="pres">
      <dgm:prSet presAssocID="{C436DC0C-18B8-4C94-957E-25ED4EA217D2}" presName="spacer" presStyleCnt="0"/>
      <dgm:spPr/>
    </dgm:pt>
    <dgm:pt modelId="{801FC122-A0AF-4659-BDDF-328CB2587436}" type="pres">
      <dgm:prSet presAssocID="{E9050879-8B57-4B29-97D0-084174F2EB97}" presName="parentText" presStyleLbl="node1" presStyleIdx="3" presStyleCnt="4">
        <dgm:presLayoutVars>
          <dgm:chMax val="0"/>
          <dgm:bulletEnabled val="1"/>
        </dgm:presLayoutVars>
      </dgm:prSet>
      <dgm:spPr/>
    </dgm:pt>
  </dgm:ptLst>
  <dgm:cxnLst>
    <dgm:cxn modelId="{CB263106-E8B5-40FA-9014-71BF7292EB8C}" srcId="{9682ACC5-CF12-45DE-BF7D-712F21C81890}" destId="{64033EB8-599D-44E0-B599-985D206DF5C5}" srcOrd="1" destOrd="0" parTransId="{2AEADF4F-3917-4ABB-B17B-317BE41C13F6}" sibTransId="{D0E27F3F-1E8F-4D2A-B34D-28DE68D51B98}"/>
    <dgm:cxn modelId="{009C9712-E1D6-42AB-9ECA-C1039AE5B1F1}" type="presOf" srcId="{265F09AC-472A-42FA-AEE4-D5483E520754}" destId="{A203E8AD-D424-4D3E-863D-197D2A1221DB}" srcOrd="0" destOrd="1" presId="urn:microsoft.com/office/officeart/2005/8/layout/vList2"/>
    <dgm:cxn modelId="{43366C14-47C7-44AD-9223-7FEB1C9D5E1C}" srcId="{64033EB8-599D-44E0-B599-985D206DF5C5}" destId="{1A3CCEB7-9E6D-4B62-B5CE-CFF06E625574}" srcOrd="2" destOrd="0" parTransId="{442503B9-020E-4AC4-9515-75AD4A1FC57B}" sibTransId="{66ED52EA-D1BF-4CD2-B6EC-60C6D9BF389C}"/>
    <dgm:cxn modelId="{071A181A-D06A-4830-A88F-527CA6D4C932}" type="presOf" srcId="{4CD7FF9F-D70D-4D3F-AA58-282A31FBEC5C}" destId="{87E901D8-F53C-4585-9FEF-2495B9D4B1B6}" srcOrd="0" destOrd="0" presId="urn:microsoft.com/office/officeart/2005/8/layout/vList2"/>
    <dgm:cxn modelId="{0AFFD42C-4D28-46C0-97CF-479374A7533C}" srcId="{FE2AE790-90C1-4BBB-A9B3-6365FFA87212}" destId="{EE3C034C-9274-4808-9EA0-56EF73FE2F1C}" srcOrd="2" destOrd="0" parTransId="{F9978138-0243-48D0-800A-C3B209085268}" sibTransId="{01094569-A2B3-426C-BD0A-ECA3DEF851A0}"/>
    <dgm:cxn modelId="{B07F3662-E3B9-4F0F-8112-E76E2F069AE0}" srcId="{FE2AE790-90C1-4BBB-A9B3-6365FFA87212}" destId="{A9F4D965-85C6-4F47-ADB9-FE6F9FD00A1F}" srcOrd="1" destOrd="0" parTransId="{21DC01DE-E97D-45F5-A5AC-0451DAEB7496}" sibTransId="{322ABC16-27F4-4AAC-8527-ADCCB8156CAA}"/>
    <dgm:cxn modelId="{C85A9F42-23E2-4D97-BC2F-9D67079F7CB7}" srcId="{FE2AE790-90C1-4BBB-A9B3-6365FFA87212}" destId="{772DF555-1C14-43C4-88D7-FE0001BBDAE5}" srcOrd="0" destOrd="0" parTransId="{41E1EA65-3787-4EE1-A346-CABCD2C4F605}" sibTransId="{38AFDB79-AD58-4D8C-AC37-3F4677F7667D}"/>
    <dgm:cxn modelId="{9319CF65-D6AA-4307-80C1-C6E4C60E6FF8}" type="presOf" srcId="{E9050879-8B57-4B29-97D0-084174F2EB97}" destId="{801FC122-A0AF-4659-BDDF-328CB2587436}" srcOrd="0" destOrd="0" presId="urn:microsoft.com/office/officeart/2005/8/layout/vList2"/>
    <dgm:cxn modelId="{8238C57D-F7F2-42F1-806E-58C6C46411F7}" srcId="{64033EB8-599D-44E0-B599-985D206DF5C5}" destId="{265F09AC-472A-42FA-AEE4-D5483E520754}" srcOrd="1" destOrd="0" parTransId="{6D88E2A5-3165-4E76-AAE8-B2FD5C2D21E4}" sibTransId="{193D07CB-78F8-4FFB-A79A-BC8FEB92291C}"/>
    <dgm:cxn modelId="{362C5E87-B3A0-453C-9330-91D101E35D7A}" srcId="{64033EB8-599D-44E0-B599-985D206DF5C5}" destId="{240DB83B-FC6D-417E-ADE0-15D5E52427A4}" srcOrd="0" destOrd="0" parTransId="{D8662025-A28A-49E4-B242-612A631EF495}" sibTransId="{7ED0A819-3B21-44EA-9F8F-1CCAE50A5AB6}"/>
    <dgm:cxn modelId="{E234608B-46A9-41B5-8592-705AB24B98F4}" srcId="{9682ACC5-CF12-45DE-BF7D-712F21C81890}" destId="{E9050879-8B57-4B29-97D0-084174F2EB97}" srcOrd="3" destOrd="0" parTransId="{8A937858-0B23-4C9D-B329-4BC50A46C969}" sibTransId="{85825FE4-5BB1-45B8-9B53-471A621EB57F}"/>
    <dgm:cxn modelId="{70B7C19D-2F18-4075-AE04-9AB7F232451A}" type="presOf" srcId="{1A3CCEB7-9E6D-4B62-B5CE-CFF06E625574}" destId="{A203E8AD-D424-4D3E-863D-197D2A1221DB}" srcOrd="0" destOrd="2" presId="urn:microsoft.com/office/officeart/2005/8/layout/vList2"/>
    <dgm:cxn modelId="{37C862A1-A16E-4ED6-B5B4-1DC661921F68}" type="presOf" srcId="{772DF555-1C14-43C4-88D7-FE0001BBDAE5}" destId="{EB069C13-4E58-47F5-B3BB-0F9328A07C84}" srcOrd="0" destOrd="0" presId="urn:microsoft.com/office/officeart/2005/8/layout/vList2"/>
    <dgm:cxn modelId="{6B98A9BD-38AF-42A4-9951-688E2050A0D9}" type="presOf" srcId="{A9F4D965-85C6-4F47-ADB9-FE6F9FD00A1F}" destId="{EB069C13-4E58-47F5-B3BB-0F9328A07C84}" srcOrd="0" destOrd="1" presId="urn:microsoft.com/office/officeart/2005/8/layout/vList2"/>
    <dgm:cxn modelId="{7F977DBE-8374-4B39-BBAA-7FCE48DEDC30}" type="presOf" srcId="{FE2AE790-90C1-4BBB-A9B3-6365FFA87212}" destId="{6214C8A0-B45B-49D2-A14C-EA844DEF1606}" srcOrd="0" destOrd="0" presId="urn:microsoft.com/office/officeart/2005/8/layout/vList2"/>
    <dgm:cxn modelId="{012749C4-1D4E-4C5C-9BC1-1C9F8E3FD3A0}" type="presOf" srcId="{9682ACC5-CF12-45DE-BF7D-712F21C81890}" destId="{E3D6CA98-532C-4518-BE49-CDFFF3794EE6}" srcOrd="0" destOrd="0" presId="urn:microsoft.com/office/officeart/2005/8/layout/vList2"/>
    <dgm:cxn modelId="{7EC960D0-2FC7-4B81-8503-BEB0CC062EF0}" type="presOf" srcId="{EE3C034C-9274-4808-9EA0-56EF73FE2F1C}" destId="{EB069C13-4E58-47F5-B3BB-0F9328A07C84}" srcOrd="0" destOrd="2" presId="urn:microsoft.com/office/officeart/2005/8/layout/vList2"/>
    <dgm:cxn modelId="{E5EDFFD0-653F-41F0-9B69-90B738E49E32}" srcId="{9682ACC5-CF12-45DE-BF7D-712F21C81890}" destId="{4CD7FF9F-D70D-4D3F-AA58-282A31FBEC5C}" srcOrd="2" destOrd="0" parTransId="{33513275-6EB0-4B70-9DE2-DD3617839647}" sibTransId="{C436DC0C-18B8-4C94-957E-25ED4EA217D2}"/>
    <dgm:cxn modelId="{815D7BD8-E62B-49C2-BFCC-3281B9424B70}" type="presOf" srcId="{64033EB8-599D-44E0-B599-985D206DF5C5}" destId="{7711199A-F35C-44E9-9B89-CE744B3EBD1D}" srcOrd="0" destOrd="0" presId="urn:microsoft.com/office/officeart/2005/8/layout/vList2"/>
    <dgm:cxn modelId="{06018DE7-96DA-405A-8D71-0A95F9597E35}" type="presOf" srcId="{240DB83B-FC6D-417E-ADE0-15D5E52427A4}" destId="{A203E8AD-D424-4D3E-863D-197D2A1221DB}" srcOrd="0" destOrd="0" presId="urn:microsoft.com/office/officeart/2005/8/layout/vList2"/>
    <dgm:cxn modelId="{52A242EA-76C9-40AB-AE4C-F187B4F3F07F}" srcId="{9682ACC5-CF12-45DE-BF7D-712F21C81890}" destId="{FE2AE790-90C1-4BBB-A9B3-6365FFA87212}" srcOrd="0" destOrd="0" parTransId="{3E6CA937-20B8-42BB-8B0D-2402BC5021F8}" sibTransId="{EF4ED908-AED4-438D-882B-F432E80B0DE8}"/>
    <dgm:cxn modelId="{67431E17-AFE6-4A0F-9321-8586A8E094F1}" type="presParOf" srcId="{E3D6CA98-532C-4518-BE49-CDFFF3794EE6}" destId="{6214C8A0-B45B-49D2-A14C-EA844DEF1606}" srcOrd="0" destOrd="0" presId="urn:microsoft.com/office/officeart/2005/8/layout/vList2"/>
    <dgm:cxn modelId="{3BEEA6E1-CB6A-4A58-A29D-CAF27C3D1741}" type="presParOf" srcId="{E3D6CA98-532C-4518-BE49-CDFFF3794EE6}" destId="{EB069C13-4E58-47F5-B3BB-0F9328A07C84}" srcOrd="1" destOrd="0" presId="urn:microsoft.com/office/officeart/2005/8/layout/vList2"/>
    <dgm:cxn modelId="{8D9ABDE7-558C-46D9-8733-9BB740E8EE8E}" type="presParOf" srcId="{E3D6CA98-532C-4518-BE49-CDFFF3794EE6}" destId="{7711199A-F35C-44E9-9B89-CE744B3EBD1D}" srcOrd="2" destOrd="0" presId="urn:microsoft.com/office/officeart/2005/8/layout/vList2"/>
    <dgm:cxn modelId="{EC528011-E2AC-4976-ADB1-BC526E956EC1}" type="presParOf" srcId="{E3D6CA98-532C-4518-BE49-CDFFF3794EE6}" destId="{A203E8AD-D424-4D3E-863D-197D2A1221DB}" srcOrd="3" destOrd="0" presId="urn:microsoft.com/office/officeart/2005/8/layout/vList2"/>
    <dgm:cxn modelId="{9DCF4FC9-61F3-4BA9-8393-EBB9AAD45968}" type="presParOf" srcId="{E3D6CA98-532C-4518-BE49-CDFFF3794EE6}" destId="{87E901D8-F53C-4585-9FEF-2495B9D4B1B6}" srcOrd="4" destOrd="0" presId="urn:microsoft.com/office/officeart/2005/8/layout/vList2"/>
    <dgm:cxn modelId="{D3787CA8-AC5A-40B9-84B4-AF52BEDB3AE4}" type="presParOf" srcId="{E3D6CA98-532C-4518-BE49-CDFFF3794EE6}" destId="{016D9E09-A451-44B5-A410-9B1A9CB8D6F3}" srcOrd="5" destOrd="0" presId="urn:microsoft.com/office/officeart/2005/8/layout/vList2"/>
    <dgm:cxn modelId="{509AD916-5C83-446E-BAE9-FC3D855065AB}" type="presParOf" srcId="{E3D6CA98-532C-4518-BE49-CDFFF3794EE6}" destId="{801FC122-A0AF-4659-BDDF-328CB258743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4C8A0-B45B-49D2-A14C-EA844DEF1606}">
      <dsp:nvSpPr>
        <dsp:cNvPr id="0" name=""/>
        <dsp:cNvSpPr/>
      </dsp:nvSpPr>
      <dsp:spPr>
        <a:xfrm>
          <a:off x="0" y="115403"/>
          <a:ext cx="5201868"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ECAL (Total Energy 56.4386 GeV)</a:t>
          </a:r>
          <a:endParaRPr lang="en-US" sz="1400" kern="1200"/>
        </a:p>
      </dsp:txBody>
      <dsp:txXfrm>
        <a:off x="21190" y="136593"/>
        <a:ext cx="5159488" cy="391690"/>
      </dsp:txXfrm>
    </dsp:sp>
    <dsp:sp modelId="{EB069C13-4E58-47F5-B3BB-0F9328A07C84}">
      <dsp:nvSpPr>
        <dsp:cNvPr id="0" name=""/>
        <dsp:cNvSpPr/>
      </dsp:nvSpPr>
      <dsp:spPr>
        <a:xfrm>
          <a:off x="0" y="549473"/>
          <a:ext cx="5201868"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59"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1% Reference Point</a:t>
          </a:r>
          <a:r>
            <a:rPr lang="zh-CN" sz="1100" kern="1200" dirty="0"/>
            <a:t>：</a:t>
          </a:r>
          <a:r>
            <a:rPr lang="en-US" sz="1100" kern="1200" dirty="0"/>
            <a:t>2.88587GeV(5.11329%)</a:t>
          </a:r>
        </a:p>
        <a:p>
          <a:pPr marL="57150" lvl="1" indent="-57150" algn="l" defTabSz="488950">
            <a:lnSpc>
              <a:spcPct val="90000"/>
            </a:lnSpc>
            <a:spcBef>
              <a:spcPct val="0"/>
            </a:spcBef>
            <a:spcAft>
              <a:spcPct val="20000"/>
            </a:spcAft>
            <a:buChar char="•"/>
          </a:pPr>
          <a:r>
            <a:rPr lang="en-US" sz="1100" kern="1200" dirty="0"/>
            <a:t>10% Reference Point</a:t>
          </a:r>
          <a:r>
            <a:rPr lang="zh-CN" sz="1100" kern="1200" dirty="0"/>
            <a:t>：</a:t>
          </a:r>
          <a:r>
            <a:rPr lang="en-US" sz="1100" kern="1200" dirty="0"/>
            <a:t>1.07655GeV(1.90747%)</a:t>
          </a:r>
        </a:p>
        <a:p>
          <a:pPr marL="57150" lvl="1" indent="-57150" algn="l" defTabSz="488950">
            <a:lnSpc>
              <a:spcPct val="90000"/>
            </a:lnSpc>
            <a:spcBef>
              <a:spcPct val="0"/>
            </a:spcBef>
            <a:spcAft>
              <a:spcPct val="20000"/>
            </a:spcAft>
            <a:buChar char="•"/>
          </a:pPr>
          <a:r>
            <a:rPr lang="en-US" sz="1100" kern="1200" dirty="0"/>
            <a:t>25% Reference Point</a:t>
          </a:r>
          <a:r>
            <a:rPr lang="zh-CN" sz="1100" kern="1200" dirty="0"/>
            <a:t>：</a:t>
          </a:r>
          <a:r>
            <a:rPr lang="en-US" sz="1100" kern="1200" dirty="0"/>
            <a:t>0.612964GeV (1.08607%)</a:t>
          </a:r>
        </a:p>
      </dsp:txBody>
      <dsp:txXfrm>
        <a:off x="0" y="549473"/>
        <a:ext cx="5201868" cy="796950"/>
      </dsp:txXfrm>
    </dsp:sp>
    <dsp:sp modelId="{7711199A-F35C-44E9-9B89-CE744B3EBD1D}">
      <dsp:nvSpPr>
        <dsp:cNvPr id="0" name=""/>
        <dsp:cNvSpPr/>
      </dsp:nvSpPr>
      <dsp:spPr>
        <a:xfrm>
          <a:off x="0" y="1346423"/>
          <a:ext cx="5201868"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HCAL (Total Energy 33.7725 GeV)</a:t>
          </a:r>
          <a:endParaRPr lang="en-US" sz="1400" kern="1200" dirty="0"/>
        </a:p>
      </dsp:txBody>
      <dsp:txXfrm>
        <a:off x="21190" y="1367613"/>
        <a:ext cx="5159488" cy="391690"/>
      </dsp:txXfrm>
    </dsp:sp>
    <dsp:sp modelId="{A203E8AD-D424-4D3E-863D-197D2A1221DB}">
      <dsp:nvSpPr>
        <dsp:cNvPr id="0" name=""/>
        <dsp:cNvSpPr/>
      </dsp:nvSpPr>
      <dsp:spPr>
        <a:xfrm>
          <a:off x="0" y="1780493"/>
          <a:ext cx="5201868"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59"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1% Reference Point</a:t>
          </a:r>
          <a:r>
            <a:rPr lang="zh-CN" sz="1100" kern="1200" dirty="0"/>
            <a:t>：</a:t>
          </a:r>
          <a:r>
            <a:rPr lang="en-US" sz="1100" kern="1200" dirty="0"/>
            <a:t>5.74483GeV(17.0094%)</a:t>
          </a:r>
        </a:p>
        <a:p>
          <a:pPr marL="57150" lvl="1" indent="-57150" algn="l" defTabSz="488950">
            <a:lnSpc>
              <a:spcPct val="90000"/>
            </a:lnSpc>
            <a:spcBef>
              <a:spcPct val="0"/>
            </a:spcBef>
            <a:spcAft>
              <a:spcPct val="20000"/>
            </a:spcAft>
            <a:buChar char="•"/>
          </a:pPr>
          <a:r>
            <a:rPr lang="en-US" sz="1100" kern="1200" dirty="0"/>
            <a:t>10% Reference Point</a:t>
          </a:r>
          <a:r>
            <a:rPr lang="zh-CN" sz="1100" kern="1200" dirty="0"/>
            <a:t>：</a:t>
          </a:r>
          <a:r>
            <a:rPr lang="en-US" sz="1100" kern="1200" dirty="0"/>
            <a:t>4.40209GeV(13.0338%)</a:t>
          </a:r>
        </a:p>
        <a:p>
          <a:pPr marL="57150" lvl="1" indent="-57150" algn="l" defTabSz="488950">
            <a:lnSpc>
              <a:spcPct val="90000"/>
            </a:lnSpc>
            <a:spcBef>
              <a:spcPct val="0"/>
            </a:spcBef>
            <a:spcAft>
              <a:spcPct val="20000"/>
            </a:spcAft>
            <a:buChar char="•"/>
          </a:pPr>
          <a:r>
            <a:rPr lang="en-US" sz="1100" kern="1200" dirty="0"/>
            <a:t>25% Reference Point</a:t>
          </a:r>
          <a:r>
            <a:rPr lang="zh-CN" sz="1100" kern="1200" dirty="0"/>
            <a:t>：</a:t>
          </a:r>
          <a:r>
            <a:rPr lang="en-US" sz="1100" kern="1200" dirty="0"/>
            <a:t>3.43148GeV(10.16%)</a:t>
          </a:r>
        </a:p>
      </dsp:txBody>
      <dsp:txXfrm>
        <a:off x="0" y="1780493"/>
        <a:ext cx="5201868" cy="796950"/>
      </dsp:txXfrm>
    </dsp:sp>
    <dsp:sp modelId="{87E901D8-F53C-4585-9FEF-2495B9D4B1B6}">
      <dsp:nvSpPr>
        <dsp:cNvPr id="0" name=""/>
        <dsp:cNvSpPr/>
      </dsp:nvSpPr>
      <dsp:spPr>
        <a:xfrm>
          <a:off x="0" y="2577443"/>
          <a:ext cx="5201868"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ECAL + HCAL: total energy ~ 90 GeV</a:t>
          </a:r>
          <a:endParaRPr lang="en-US" sz="1400" kern="1200"/>
        </a:p>
      </dsp:txBody>
      <dsp:txXfrm>
        <a:off x="21190" y="2598633"/>
        <a:ext cx="5159488" cy="391690"/>
      </dsp:txXfrm>
    </dsp:sp>
    <dsp:sp modelId="{801FC122-A0AF-4659-BDDF-328CB2587436}">
      <dsp:nvSpPr>
        <dsp:cNvPr id="0" name=""/>
        <dsp:cNvSpPr/>
      </dsp:nvSpPr>
      <dsp:spPr>
        <a:xfrm>
          <a:off x="0" y="3051834"/>
          <a:ext cx="5201868"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Total Event # : 20000 Events</a:t>
          </a:r>
        </a:p>
      </dsp:txBody>
      <dsp:txXfrm>
        <a:off x="21190" y="3073024"/>
        <a:ext cx="5159488" cy="391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62A483-7FF6-7BAE-CD08-6A8DA272EE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7D14351E-026E-4084-52AF-EFB309FF1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2237D5-A3CB-44E8-9B3F-72C49C8C2D3F}" type="datetimeFigureOut">
              <a:rPr lang="zh-CN" altLang="en-US" smtClean="0"/>
              <a:t>2022/8/24</a:t>
            </a:fld>
            <a:endParaRPr lang="zh-CN" altLang="en-US"/>
          </a:p>
        </p:txBody>
      </p:sp>
      <p:sp>
        <p:nvSpPr>
          <p:cNvPr id="4" name="Footer Placeholder 3">
            <a:extLst>
              <a:ext uri="{FF2B5EF4-FFF2-40B4-BE49-F238E27FC236}">
                <a16:creationId xmlns:a16="http://schemas.microsoft.com/office/drawing/2014/main" id="{FF20C086-0825-6D5D-D09A-732FB7953F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D53FBC2C-A621-9D47-43DA-78B1EA25C7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0AEB02-786E-442C-A2AF-B329BAFAF4E9}" type="slidenum">
              <a:rPr lang="zh-CN" altLang="en-US" smtClean="0"/>
              <a:t>‹#›</a:t>
            </a:fld>
            <a:endParaRPr lang="zh-CN" altLang="en-US"/>
          </a:p>
        </p:txBody>
      </p:sp>
    </p:spTree>
    <p:extLst>
      <p:ext uri="{BB962C8B-B14F-4D97-AF65-F5344CB8AC3E}">
        <p14:creationId xmlns:p14="http://schemas.microsoft.com/office/powerpoint/2010/main" val="9955043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2022/8/24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Add: Druid Diagram</a:t>
            </a:r>
            <a:endParaRPr lang="zh-CN" altLang="en-US" dirty="0"/>
          </a:p>
        </p:txBody>
      </p:sp>
      <p:sp>
        <p:nvSpPr>
          <p:cNvPr id="4" name="Slide Number Placeholder 3"/>
          <p:cNvSpPr>
            <a:spLocks noGrp="1"/>
          </p:cNvSpPr>
          <p:nvPr>
            <p:ph type="sldNum" sz="quarter" idx="5"/>
          </p:nvPr>
        </p:nvSpPr>
        <p:spPr/>
        <p:txBody>
          <a:bodyPr/>
          <a:lstStyle/>
          <a:p>
            <a:fld id="{1B28674F-E567-AA4B-8C16-788D7CE21C4F}" type="slidenum">
              <a:rPr lang="en-US" altLang="zh-CN" smtClean="0"/>
              <a:t>5</a:t>
            </a:fld>
            <a:endParaRPr kumimoji="1" lang="zh-CN" altLang="en-US"/>
          </a:p>
        </p:txBody>
      </p:sp>
      <p:sp>
        <p:nvSpPr>
          <p:cNvPr id="5" name="Footer Placeholder 4">
            <a:extLst>
              <a:ext uri="{FF2B5EF4-FFF2-40B4-BE49-F238E27FC236}">
                <a16:creationId xmlns:a16="http://schemas.microsoft.com/office/drawing/2014/main" id="{5218DEA5-6117-3E9A-162A-70FC0796FACE}"/>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79575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r>
              <a:rPr lang="zh-CN"/>
              <a:t>Error estimated as 1/sqrt(N) N = Bin Content</a:t>
            </a:r>
          </a:p>
        </p:txBody>
      </p:sp>
      <p:sp>
        <p:nvSpPr>
          <p:cNvPr id="3" name="Footer Placeholder 2">
            <a:extLst>
              <a:ext uri="{FF2B5EF4-FFF2-40B4-BE49-F238E27FC236}">
                <a16:creationId xmlns:a16="http://schemas.microsoft.com/office/drawing/2014/main" id="{2234339B-5D3B-896D-C212-442289C2AA54}"/>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r>
              <a:rPr lang="en-US"/>
              <a:t>(1-y)/sqrt(N)</a:t>
            </a:r>
          </a:p>
          <a:p>
            <a:pPr lvl="0"/>
            <a:r>
              <a:rPr lang="en-US"/>
              <a:t>y/sqrt(N)</a:t>
            </a:r>
          </a:p>
          <a:p>
            <a:pPr lvl="0"/>
            <a:r>
              <a:rPr lang="en-US"/>
              <a:t>Ask: Error Bar? </a:t>
            </a:r>
          </a:p>
        </p:txBody>
      </p:sp>
      <p:sp>
        <p:nvSpPr>
          <p:cNvPr id="3" name="Footer Placeholder 2">
            <a:extLst>
              <a:ext uri="{FF2B5EF4-FFF2-40B4-BE49-F238E27FC236}">
                <a16:creationId xmlns:a16="http://schemas.microsoft.com/office/drawing/2014/main" id="{B16A93EF-F870-D7D0-BAC5-7F67FA15DF7D}"/>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zh-CN">
              <a:solidFill>
                <a:srgbClr val="FF0200"/>
              </a:solidFill>
            </a:endParaRPr>
          </a:p>
        </p:txBody>
      </p:sp>
      <p:sp>
        <p:nvSpPr>
          <p:cNvPr id="3" name="Footer Placeholder 2">
            <a:extLst>
              <a:ext uri="{FF2B5EF4-FFF2-40B4-BE49-F238E27FC236}">
                <a16:creationId xmlns:a16="http://schemas.microsoft.com/office/drawing/2014/main" id="{CEFA3E75-095B-6F74-F105-6CE95CB77167}"/>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zh-CN">
              <a:solidFill>
                <a:srgbClr val="FF0200"/>
              </a:solidFill>
            </a:endParaRPr>
          </a:p>
        </p:txBody>
      </p:sp>
      <p:sp>
        <p:nvSpPr>
          <p:cNvPr id="3" name="Footer Placeholder 2">
            <a:extLst>
              <a:ext uri="{FF2B5EF4-FFF2-40B4-BE49-F238E27FC236}">
                <a16:creationId xmlns:a16="http://schemas.microsoft.com/office/drawing/2014/main" id="{FD6B89CF-FC02-D4AF-8833-70B9C34297E1}"/>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en-US" dirty="0"/>
          </a:p>
        </p:txBody>
      </p:sp>
      <p:sp>
        <p:nvSpPr>
          <p:cNvPr id="3" name="Footer Placeholder 2">
            <a:extLst>
              <a:ext uri="{FF2B5EF4-FFF2-40B4-BE49-F238E27FC236}">
                <a16:creationId xmlns:a16="http://schemas.microsoft.com/office/drawing/2014/main" id="{96D8E2B9-3CD7-0F6A-4645-3EDCA60B599D}"/>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en-US" dirty="0"/>
          </a:p>
        </p:txBody>
      </p:sp>
      <p:sp>
        <p:nvSpPr>
          <p:cNvPr id="3" name="Footer Placeholder 2">
            <a:extLst>
              <a:ext uri="{FF2B5EF4-FFF2-40B4-BE49-F238E27FC236}">
                <a16:creationId xmlns:a16="http://schemas.microsoft.com/office/drawing/2014/main" id="{F0643762-5E9F-F085-B75E-F85D7E52DFB6}"/>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r>
              <a:rPr lang="en-US"/>
              <a:t>(1-y)/sqrt(N)</a:t>
            </a:r>
          </a:p>
          <a:p>
            <a:pPr lvl="0"/>
            <a:r>
              <a:rPr lang="en-US"/>
              <a:t>y/sqrt(N)</a:t>
            </a:r>
          </a:p>
          <a:p>
            <a:pPr lvl="0"/>
            <a:r>
              <a:rPr lang="en-US"/>
              <a:t>Ask: Error Bar? </a:t>
            </a:r>
          </a:p>
        </p:txBody>
      </p:sp>
      <p:sp>
        <p:nvSpPr>
          <p:cNvPr id="3" name="Footer Placeholder 2">
            <a:extLst>
              <a:ext uri="{FF2B5EF4-FFF2-40B4-BE49-F238E27FC236}">
                <a16:creationId xmlns:a16="http://schemas.microsoft.com/office/drawing/2014/main" id="{576CE39F-BAE3-3075-9EC5-8BE72F4EBA86}"/>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265396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zh-CN">
              <a:solidFill>
                <a:srgbClr val="ECEFF1"/>
              </a:solidFill>
              <a:highlight>
                <a:srgbClr val="263238"/>
              </a:highlight>
              <a:latin typeface="Consolas"/>
              <a:ea typeface="Consolas"/>
            </a:endParaRPr>
          </a:p>
        </p:txBody>
      </p:sp>
      <p:sp>
        <p:nvSpPr>
          <p:cNvPr id="3" name="Footer Placeholder 2">
            <a:extLst>
              <a:ext uri="{FF2B5EF4-FFF2-40B4-BE49-F238E27FC236}">
                <a16:creationId xmlns:a16="http://schemas.microsoft.com/office/drawing/2014/main" id="{765F4386-D73D-4664-0700-474C0C47245D}"/>
              </a:ext>
            </a:extLst>
          </p:cNvPr>
          <p:cNvSpPr>
            <a:spLocks noGrp="1"/>
          </p:cNvSpPr>
          <p:nvPr>
            <p:ph type="ftr" sz="quarter" idx="4"/>
          </p:nvPr>
        </p:nvSpPr>
        <p:spPr/>
        <p:txBody>
          <a:bodyPr/>
          <a:lstStyle/>
          <a:p>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pPr lvl="0"/>
            <a:endParaRPr lang="en-US" dirty="0"/>
          </a:p>
        </p:txBody>
      </p:sp>
      <p:sp>
        <p:nvSpPr>
          <p:cNvPr id="3" name="Footer Placeholder 2">
            <a:extLst>
              <a:ext uri="{FF2B5EF4-FFF2-40B4-BE49-F238E27FC236}">
                <a16:creationId xmlns:a16="http://schemas.microsoft.com/office/drawing/2014/main" id="{BE051215-15C4-264B-E84F-40BBD872830B}"/>
              </a:ext>
            </a:extLst>
          </p:cNvPr>
          <p:cNvSpPr>
            <a:spLocks noGrp="1"/>
          </p:cNvSpPr>
          <p:nvPr>
            <p:ph type="ftr" sz="quarter" idx="4"/>
          </p:nvPr>
        </p:nvSpPr>
        <p:spPr/>
        <p:txBody>
          <a:bodyPr/>
          <a:lstStyle/>
          <a:p>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封面">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470233"/>
            <a:ext cx="9144000" cy="2387600"/>
          </a:xfrm>
        </p:spPr>
        <p:txBody>
          <a:bodyPr anchor="b"/>
          <a:lstStyle>
            <a:lvl1pPr lvl="0" algn="ctr">
              <a:defRPr sz="6000"/>
            </a:lvl1pPr>
          </a:lstStyle>
          <a:p>
            <a:r>
              <a:rPr lang="zh-CN"/>
              <a:t>单击此处编辑母版标题样式</a:t>
            </a:r>
          </a:p>
        </p:txBody>
      </p:sp>
      <p:sp>
        <p:nvSpPr>
          <p:cNvPr id="3" name="副标题 2"/>
          <p:cNvSpPr>
            <a:spLocks noGrp="1"/>
          </p:cNvSpPr>
          <p:nvPr>
            <p:ph type="subTitle" idx="1"/>
          </p:nvPr>
        </p:nvSpPr>
        <p:spPr>
          <a:xfrm>
            <a:off x="1524000" y="3949908"/>
            <a:ext cx="9144000" cy="1655762"/>
          </a:xfrm>
        </p:spPr>
        <p:txBody>
          <a:bodyPr/>
          <a:lstStyle>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sp>
        <p:nvSpPr>
          <p:cNvPr id="4" name="Slide Number Placeholder 3">
            <a:extLst>
              <a:ext uri="{FF2B5EF4-FFF2-40B4-BE49-F238E27FC236}">
                <a16:creationId xmlns:a16="http://schemas.microsoft.com/office/drawing/2014/main" id="{BE218BF8-8212-CCE6-3E48-F148F53061B6}"/>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三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a:xfrm>
            <a:off x="838200"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a:spLocks noGrp="1"/>
          </p:cNvSpPr>
          <p:nvPr>
            <p:ph idx="2"/>
          </p:nvPr>
        </p:nvSpPr>
        <p:spPr>
          <a:xfrm>
            <a:off x="4446104"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a:spLocks noGrp="1"/>
          </p:cNvSpPr>
          <p:nvPr>
            <p:ph idx="10"/>
          </p:nvPr>
        </p:nvSpPr>
        <p:spPr>
          <a:xfrm>
            <a:off x="8054009" y="1825625"/>
            <a:ext cx="3299791"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6" name="Slide Number Placeholder 5">
            <a:extLst>
              <a:ext uri="{FF2B5EF4-FFF2-40B4-BE49-F238E27FC236}">
                <a16:creationId xmlns:a16="http://schemas.microsoft.com/office/drawing/2014/main" id="{872C290A-2FF8-CBD1-56DD-6948D4200CB5}"/>
              </a:ext>
            </a:extLst>
          </p:cNvPr>
          <p:cNvSpPr>
            <a:spLocks noGrp="1"/>
          </p:cNvSpPr>
          <p:nvPr>
            <p:ph type="sldNum" sz="quarter" idx="11"/>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两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4" name="内容占位符 3"/>
          <p:cNvSpPr>
            <a:spLocks noGrp="1"/>
          </p:cNvSpPr>
          <p:nvPr>
            <p:ph idx="10"/>
          </p:nvPr>
        </p:nvSpPr>
        <p:spPr>
          <a:xfrm>
            <a:off x="838200" y="1690688"/>
            <a:ext cx="10515600" cy="2172811"/>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内容占位符 3"/>
          <p:cNvSpPr>
            <a:spLocks noGrp="1"/>
          </p:cNvSpPr>
          <p:nvPr>
            <p:ph idx="11"/>
          </p:nvPr>
        </p:nvSpPr>
        <p:spPr>
          <a:xfrm>
            <a:off x="838200" y="3863500"/>
            <a:ext cx="10515600" cy="2241232"/>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3" name="Slide Number Placeholder 2">
            <a:extLst>
              <a:ext uri="{FF2B5EF4-FFF2-40B4-BE49-F238E27FC236}">
                <a16:creationId xmlns:a16="http://schemas.microsoft.com/office/drawing/2014/main" id="{A65625F4-C417-89D6-AC17-801B7452558A}"/>
              </a:ext>
            </a:extLst>
          </p:cNvPr>
          <p:cNvSpPr>
            <a:spLocks noGrp="1"/>
          </p:cNvSpPr>
          <p:nvPr>
            <p:ph type="sldNum" sz="quarter" idx="12"/>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多张图片">
    <p:spTree>
      <p:nvGrpSpPr>
        <p:cNvPr id="1" name=""/>
        <p:cNvGrpSpPr/>
        <p:nvPr/>
      </p:nvGrpSpPr>
      <p:grpSpPr>
        <a:xfrm>
          <a:off x="0" y="0"/>
          <a:ext cx="0" cy="0"/>
          <a:chOff x="0" y="0"/>
          <a:chExt cx="0" cy="0"/>
        </a:xfrm>
      </p:grpSpPr>
      <p:sp>
        <p:nvSpPr>
          <p:cNvPr id="3" name="标题 1"/>
          <p:cNvSpPr>
            <a:spLocks noGrp="1"/>
          </p:cNvSpPr>
          <p:nvPr>
            <p:ph type="title"/>
          </p:nvPr>
        </p:nvSpPr>
        <p:spPr>
          <a:xfrm>
            <a:off x="838200" y="365125"/>
            <a:ext cx="10515600" cy="1325563"/>
          </a:xfrm>
        </p:spPr>
        <p:txBody>
          <a:bodyPr/>
          <a:lstStyle/>
          <a:p>
            <a:r>
              <a:rPr lang="zh-CN"/>
              <a:t>单击此处编辑母版标题样式</a:t>
            </a:r>
          </a:p>
        </p:txBody>
      </p:sp>
      <p:sp>
        <p:nvSpPr>
          <p:cNvPr id="7" name="图片占位符 6"/>
          <p:cNvSpPr>
            <a:spLocks noGrp="1"/>
          </p:cNvSpPr>
          <p:nvPr>
            <p:ph type="pic" idx="10"/>
          </p:nvPr>
        </p:nvSpPr>
        <p:spPr>
          <a:xfrm>
            <a:off x="838200" y="1690689"/>
            <a:ext cx="5257800" cy="2338886"/>
          </a:xfrm>
        </p:spPr>
        <p:txBody>
          <a:bodyPr/>
          <a:lstStyle/>
          <a:p>
            <a:endParaRPr lang="zh-CN"/>
          </a:p>
        </p:txBody>
      </p:sp>
      <p:sp>
        <p:nvSpPr>
          <p:cNvPr id="8" name="图片占位符 6"/>
          <p:cNvSpPr>
            <a:spLocks noGrp="1"/>
          </p:cNvSpPr>
          <p:nvPr>
            <p:ph type="pic" idx="11"/>
          </p:nvPr>
        </p:nvSpPr>
        <p:spPr>
          <a:xfrm>
            <a:off x="6096001" y="1690689"/>
            <a:ext cx="5257802" cy="2338886"/>
          </a:xfrm>
        </p:spPr>
        <p:txBody>
          <a:bodyPr/>
          <a:lstStyle/>
          <a:p>
            <a:endParaRPr lang="zh-CN"/>
          </a:p>
        </p:txBody>
      </p:sp>
      <p:sp>
        <p:nvSpPr>
          <p:cNvPr id="9" name="图片占位符 6"/>
          <p:cNvSpPr>
            <a:spLocks noGrp="1"/>
          </p:cNvSpPr>
          <p:nvPr>
            <p:ph type="pic" idx="12"/>
          </p:nvPr>
        </p:nvSpPr>
        <p:spPr>
          <a:xfrm>
            <a:off x="838200" y="4029575"/>
            <a:ext cx="5257800" cy="2338886"/>
          </a:xfrm>
        </p:spPr>
        <p:txBody>
          <a:bodyPr/>
          <a:lstStyle/>
          <a:p>
            <a:endParaRPr lang="zh-CN"/>
          </a:p>
        </p:txBody>
      </p:sp>
      <p:sp>
        <p:nvSpPr>
          <p:cNvPr id="10" name="图片占位符 6"/>
          <p:cNvSpPr>
            <a:spLocks noGrp="1"/>
          </p:cNvSpPr>
          <p:nvPr>
            <p:ph type="pic" idx="13"/>
          </p:nvPr>
        </p:nvSpPr>
        <p:spPr>
          <a:xfrm>
            <a:off x="6096001" y="4029575"/>
            <a:ext cx="5257802" cy="2338886"/>
          </a:xfrm>
        </p:spPr>
        <p:txBody>
          <a:bodyPr/>
          <a:lstStyle/>
          <a:p>
            <a:endParaRPr lang="zh-CN"/>
          </a:p>
        </p:txBody>
      </p:sp>
      <p:sp>
        <p:nvSpPr>
          <p:cNvPr id="2" name="Slide Number Placeholder 1">
            <a:extLst>
              <a:ext uri="{FF2B5EF4-FFF2-40B4-BE49-F238E27FC236}">
                <a16:creationId xmlns:a16="http://schemas.microsoft.com/office/drawing/2014/main" id="{362FC8DE-66A9-4412-9215-14FB27FA70E4}"/>
              </a:ext>
            </a:extLst>
          </p:cNvPr>
          <p:cNvSpPr>
            <a:spLocks noGrp="1"/>
          </p:cNvSpPr>
          <p:nvPr>
            <p:ph type="sldNum" sz="quarter" idx="14"/>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Slide Number Placeholder 3">
            <a:extLst>
              <a:ext uri="{FF2B5EF4-FFF2-40B4-BE49-F238E27FC236}">
                <a16:creationId xmlns:a16="http://schemas.microsoft.com/office/drawing/2014/main" id="{C8A0DD41-FED7-2F0E-7834-A1016DA4F301}"/>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E3ADD-4847-EB4E-2A10-0461EA5612B0}"/>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471199"/>
            <a:ext cx="10515600" cy="2852737"/>
          </a:xfrm>
        </p:spPr>
        <p:txBody>
          <a:bodyPr anchor="b"/>
          <a:lstStyle>
            <a:lvl1pPr lvl="0">
              <a:defRPr sz="6000"/>
            </a:lvl1pPr>
          </a:lstStyle>
          <a:p>
            <a:r>
              <a:rPr lang="zh-CN"/>
              <a:t>单击此处编辑母版标题样式</a:t>
            </a:r>
          </a:p>
        </p:txBody>
      </p:sp>
      <p:sp>
        <p:nvSpPr>
          <p:cNvPr id="3" name="文本占位符 2"/>
          <p:cNvSpPr>
            <a:spLocks noGrp="1"/>
          </p:cNvSpPr>
          <p:nvPr>
            <p:ph type="body" idx="1"/>
          </p:nvPr>
        </p:nvSpPr>
        <p:spPr>
          <a:xfrm>
            <a:off x="831850" y="4350924"/>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单击此处编辑母版文本样式</a:t>
            </a:r>
          </a:p>
        </p:txBody>
      </p:sp>
      <p:sp>
        <p:nvSpPr>
          <p:cNvPr id="4" name="Slide Number Placeholder 3">
            <a:extLst>
              <a:ext uri="{FF2B5EF4-FFF2-40B4-BE49-F238E27FC236}">
                <a16:creationId xmlns:a16="http://schemas.microsoft.com/office/drawing/2014/main" id="{7AE87ACD-6318-79A0-644C-C20C241EFF7C}"/>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a:xfrm>
            <a:off x="838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a:spLocks noGrp="1"/>
          </p:cNvSpPr>
          <p:nvPr>
            <p:ph idx="2"/>
          </p:nvPr>
        </p:nvSpPr>
        <p:spPr>
          <a:xfrm>
            <a:off x="6172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Slide Number Placeholder 4">
            <a:extLst>
              <a:ext uri="{FF2B5EF4-FFF2-40B4-BE49-F238E27FC236}">
                <a16:creationId xmlns:a16="http://schemas.microsoft.com/office/drawing/2014/main" id="{64BBB226-500A-E1D0-B6E6-5F30CAC7D9B6}"/>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对比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4" name="内容占位符 3"/>
          <p:cNvSpPr>
            <a:spLocks noGrp="1"/>
          </p:cNvSpPr>
          <p:nvPr>
            <p:ph idx="2"/>
          </p:nvPr>
        </p:nvSpPr>
        <p:spPr>
          <a:xfrm>
            <a:off x="839788" y="2505075"/>
            <a:ext cx="5157787"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文本占位符 4"/>
          <p:cNvSpPr>
            <a:spLocks noGrp="1"/>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6" name="内容占位符 5"/>
          <p:cNvSpPr>
            <a:spLocks noGrp="1"/>
          </p:cNvSpPr>
          <p:nvPr>
            <p:ph idx="4"/>
          </p:nvPr>
        </p:nvSpPr>
        <p:spPr>
          <a:xfrm>
            <a:off x="6172200" y="2505075"/>
            <a:ext cx="5183188"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7" name="Slide Number Placeholder 6">
            <a:extLst>
              <a:ext uri="{FF2B5EF4-FFF2-40B4-BE49-F238E27FC236}">
                <a16:creationId xmlns:a16="http://schemas.microsoft.com/office/drawing/2014/main" id="{BE7481BD-9CE4-57E4-C849-0CB45182E18C}"/>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723106"/>
            <a:ext cx="3932237" cy="1600200"/>
          </a:xfrm>
        </p:spPr>
        <p:txBody>
          <a:bodyPr anchor="b"/>
          <a:lstStyle>
            <a:lvl1pPr lvl="0">
              <a:defRPr sz="3200"/>
            </a:lvl1pPr>
          </a:lstStyle>
          <a:p>
            <a:r>
              <a:rPr lang="zh-CN"/>
              <a:t>单击此处编辑母版标题样式</a:t>
            </a:r>
          </a:p>
        </p:txBody>
      </p:sp>
      <p:sp>
        <p:nvSpPr>
          <p:cNvPr id="3" name="内容占位符 2"/>
          <p:cNvSpPr>
            <a:spLocks noGrp="1"/>
          </p:cNvSpPr>
          <p:nvPr>
            <p:ph idx="1"/>
          </p:nvPr>
        </p:nvSpPr>
        <p:spPr>
          <a:xfrm>
            <a:off x="5183188" y="723106"/>
            <a:ext cx="6172200" cy="5411787"/>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文本占位符 3"/>
          <p:cNvSpPr>
            <a:spLocks noGrp="1"/>
          </p:cNvSpPr>
          <p:nvPr>
            <p:ph type="body" idx="2"/>
          </p:nvPr>
        </p:nvSpPr>
        <p:spPr>
          <a:xfrm>
            <a:off x="839788" y="2323306"/>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5" name="Slide Number Placeholder 4">
            <a:extLst>
              <a:ext uri="{FF2B5EF4-FFF2-40B4-BE49-F238E27FC236}">
                <a16:creationId xmlns:a16="http://schemas.microsoft.com/office/drawing/2014/main" id="{A73842A1-E674-661D-4484-8E9386064895}"/>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3" name="图片占位符 2"/>
          <p:cNvSpPr>
            <a:spLocks noGrp="1"/>
          </p:cNvSpPr>
          <p:nvPr>
            <p:ph type="pic" idx="1"/>
          </p:nvPr>
        </p:nvSpPr>
        <p:spPr>
          <a:xfrm>
            <a:off x="5183188" y="727075"/>
            <a:ext cx="6172200" cy="5403850"/>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a:spLocks noGrp="1"/>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5" name="Slide Number Placeholder 4">
            <a:extLst>
              <a:ext uri="{FF2B5EF4-FFF2-40B4-BE49-F238E27FC236}">
                <a16:creationId xmlns:a16="http://schemas.microsoft.com/office/drawing/2014/main" id="{612D853B-5EB8-2520-A84B-289D28CEC91F}"/>
              </a:ext>
            </a:extLst>
          </p:cNvPr>
          <p:cNvSpPr>
            <a:spLocks noGrp="1"/>
          </p:cNvSpPr>
          <p:nvPr>
            <p:ph type="sldNum" sz="quarter" idx="10"/>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表格与标题">
    <p:spTree>
      <p:nvGrpSpPr>
        <p:cNvPr id="1" name=""/>
        <p:cNvGrpSpPr/>
        <p:nvPr/>
      </p:nvGrpSpPr>
      <p:grpSpPr>
        <a:xfrm>
          <a:off x="0" y="0"/>
          <a:ext cx="0" cy="0"/>
          <a:chOff x="0" y="0"/>
          <a:chExt cx="0" cy="0"/>
        </a:xfrm>
      </p:grpSpPr>
      <p:sp>
        <p:nvSpPr>
          <p:cNvPr id="3" name="标题 1"/>
          <p:cNvSpPr>
            <a:spLocks noGrp="1"/>
          </p:cNvSpPr>
          <p:nvPr>
            <p:ph type="title"/>
          </p:nvPr>
        </p:nvSpPr>
        <p:spPr>
          <a:xfrm>
            <a:off x="839788" y="727074"/>
            <a:ext cx="3932237" cy="1600200"/>
          </a:xfrm>
        </p:spPr>
        <p:txBody>
          <a:bodyPr anchor="b"/>
          <a:lstStyle>
            <a:lvl1pPr lvl="0">
              <a:defRPr sz="3200"/>
            </a:lvl1pPr>
          </a:lstStyle>
          <a:p>
            <a:r>
              <a:rPr lang="zh-CN"/>
              <a:t>单击此处编辑母版标题样式</a:t>
            </a:r>
          </a:p>
        </p:txBody>
      </p:sp>
      <p:sp>
        <p:nvSpPr>
          <p:cNvPr id="5" name="文本占位符 3"/>
          <p:cNvSpPr>
            <a:spLocks noGrp="1"/>
          </p:cNvSpPr>
          <p:nvPr>
            <p:ph type="body" idx="2"/>
          </p:nvPr>
        </p:nvSpPr>
        <p:spPr>
          <a:xfrm>
            <a:off x="839788" y="2327274"/>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
        <p:nvSpPr>
          <p:cNvPr id="7" name="表格占位符 6"/>
          <p:cNvSpPr>
            <a:spLocks noGrp="1"/>
          </p:cNvSpPr>
          <p:nvPr>
            <p:ph type="tbl" idx="10"/>
          </p:nvPr>
        </p:nvSpPr>
        <p:spPr>
          <a:xfrm>
            <a:off x="5172891" y="719137"/>
            <a:ext cx="6179322" cy="5419726"/>
          </a:xfrm>
        </p:spPr>
        <p:txBody>
          <a:bodyPr/>
          <a:lstStyle/>
          <a:p>
            <a:endParaRPr lang="zh-CN"/>
          </a:p>
        </p:txBody>
      </p:sp>
      <p:sp>
        <p:nvSpPr>
          <p:cNvPr id="2" name="Slide Number Placeholder 1">
            <a:extLst>
              <a:ext uri="{FF2B5EF4-FFF2-40B4-BE49-F238E27FC236}">
                <a16:creationId xmlns:a16="http://schemas.microsoft.com/office/drawing/2014/main" id="{FE2F6AA4-F0DB-7A06-FD15-6E6BB4A887B3}"/>
              </a:ext>
            </a:extLst>
          </p:cNvPr>
          <p:cNvSpPr>
            <a:spLocks noGrp="1"/>
          </p:cNvSpPr>
          <p:nvPr>
            <p:ph type="sldNum" sz="quarter" idx="11"/>
          </p:nvPr>
        </p:nvSpPr>
        <p:spPr/>
        <p:txBody>
          <a:bodyPr/>
          <a:lstStyle/>
          <a:p>
            <a:fld id="{7DFC4E44-F235-4D75-8916-DC66BB5B2D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Slide Number Placeholder 3">
            <a:extLst>
              <a:ext uri="{FF2B5EF4-FFF2-40B4-BE49-F238E27FC236}">
                <a16:creationId xmlns:a16="http://schemas.microsoft.com/office/drawing/2014/main" id="{A04EDFDF-D755-7435-1379-BA5BE9A87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C4E44-F235-4D75-8916-DC66BB5B2DC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lvl="0" algn="l" defTabSz="914400">
        <a:lnSpc>
          <a:spcPct val="130000"/>
        </a:lnSpc>
        <a:spcBef>
          <a:spcPct val="0"/>
        </a:spcBef>
        <a:buNone/>
        <a:defRPr sz="4400" kern="1200">
          <a:solidFill>
            <a:schemeClr val="tx1"/>
          </a:solidFill>
          <a:latin typeface="微软雅黑"/>
          <a:ea typeface="微软雅黑"/>
        </a:defRPr>
      </a:lvl1pPr>
    </p:titleStyle>
    <p:body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p:bodyStyle>
    <p:other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0.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9.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p:cNvSpPr>
            <a:spLocks noGrp="1"/>
          </p:cNvSpPr>
          <p:nvPr>
            <p:ph type="ctrTitle"/>
          </p:nvPr>
        </p:nvSpPr>
        <p:spPr>
          <a:xfrm>
            <a:off x="1524003" y="1999615"/>
            <a:ext cx="9144000" cy="2764028"/>
          </a:xfrm>
          <a:prstGeom prst="rect">
            <a:avLst/>
          </a:prstGeom>
        </p:spPr>
        <p:txBody>
          <a:bodyPr vert="horz" lIns="91440" tIns="45720" rIns="91440" bIns="45720" rtlCol="0" anchor="ctr">
            <a:normAutofit fontScale="90000"/>
          </a:bodyPr>
          <a:lstStyle>
            <a:lvl1pPr lvl="0" algn="ctr" defTabSz="914400">
              <a:lnSpc>
                <a:spcPct val="130000"/>
              </a:lnSpc>
              <a:spcBef>
                <a:spcPct val="0"/>
              </a:spcBef>
              <a:buNone/>
              <a:defRPr sz="6000" kern="1200">
                <a:solidFill>
                  <a:schemeClr val="tx1"/>
                </a:solidFill>
                <a:latin typeface="微软雅黑"/>
                <a:ea typeface="微软雅黑"/>
              </a:defRPr>
            </a:lvl1pPr>
          </a:lstStyle>
          <a:p>
            <a:pPr lvl="0" rtl="0">
              <a:lnSpc>
                <a:spcPct val="90000"/>
              </a:lnSpc>
            </a:pPr>
            <a:r>
              <a:rPr lang="en-US" altLang="zh-CN" sz="7200" dirty="0">
                <a:latin typeface="+mj-lt"/>
                <a:ea typeface="+mj-ea"/>
                <a:cs typeface="+mj-cs"/>
              </a:rPr>
              <a:t>Leakage in Time: An Analysis Relevant to Off-Time P</a:t>
            </a:r>
            <a:r>
              <a:rPr lang="en-US" altLang="zh-CN" sz="7200" kern="1200" dirty="0">
                <a:solidFill>
                  <a:schemeClr val="tx1"/>
                </a:solidFill>
                <a:latin typeface="+mj-lt"/>
                <a:ea typeface="+mj-ea"/>
                <a:cs typeface="+mj-cs"/>
              </a:rPr>
              <a:t>ile-Up @ CEPC</a:t>
            </a:r>
          </a:p>
        </p:txBody>
      </p:sp>
      <p:sp>
        <p:nvSpPr>
          <p:cNvPr id="3" name="副标题 2"/>
          <p:cNvSpPr>
            <a:spLocks noGrp="1"/>
          </p:cNvSpPr>
          <p:nvPr>
            <p:ph type="subTitle" idx="1"/>
          </p:nvPr>
        </p:nvSpPr>
        <p:spPr>
          <a:xfrm>
            <a:off x="1966912" y="5645150"/>
            <a:ext cx="8258176" cy="631825"/>
          </a:xfrm>
          <a:prstGeom prst="rect">
            <a:avLst/>
          </a:prstGeom>
        </p:spPr>
        <p:txBody>
          <a:bodyPr vert="horz" lIns="91440" tIns="45720" rIns="91440" bIns="45720" rtlCol="0" anchor="ctr">
            <a:normAutofit lnSpcReduction="10000"/>
          </a:bodyPr>
          <a:lstStyle>
            <a:lvl1pPr marL="0" lvl="0" indent="0" algn="ctr" defTabSz="914400">
              <a:lnSpc>
                <a:spcPct val="130000"/>
              </a:lnSpc>
              <a:spcBef>
                <a:spcPts val="1000"/>
              </a:spcBef>
              <a:buFont typeface="微软雅黑"/>
              <a:buNone/>
              <a:defRPr sz="2400" kern="1200">
                <a:solidFill>
                  <a:schemeClr val="tx1"/>
                </a:solidFill>
                <a:latin typeface="微软雅黑"/>
                <a:ea typeface="微软雅黑"/>
              </a:defRPr>
            </a:lvl1pPr>
            <a:lvl2pPr marL="457200" lvl="1" indent="0" algn="ctr" defTabSz="914400">
              <a:lnSpc>
                <a:spcPct val="130000"/>
              </a:lnSpc>
              <a:spcBef>
                <a:spcPts val="500"/>
              </a:spcBef>
              <a:buFont typeface="微软雅黑"/>
              <a:buNone/>
              <a:defRPr sz="2000" kern="1200">
                <a:solidFill>
                  <a:schemeClr val="tx1"/>
                </a:solidFill>
                <a:latin typeface="微软雅黑"/>
                <a:ea typeface="微软雅黑"/>
              </a:defRPr>
            </a:lvl2pPr>
            <a:lvl3pPr marL="914400" lvl="2" indent="0" algn="ctr" defTabSz="914400">
              <a:lnSpc>
                <a:spcPct val="130000"/>
              </a:lnSpc>
              <a:spcBef>
                <a:spcPts val="500"/>
              </a:spcBef>
              <a:buFont typeface="微软雅黑"/>
              <a:buNone/>
              <a:defRPr sz="1800" kern="1200">
                <a:solidFill>
                  <a:schemeClr val="tx1"/>
                </a:solidFill>
                <a:latin typeface="微软雅黑"/>
                <a:ea typeface="微软雅黑"/>
              </a:defRPr>
            </a:lvl3pPr>
            <a:lvl4pPr marL="1371600" lvl="3" indent="0" algn="ctr" defTabSz="914400">
              <a:lnSpc>
                <a:spcPct val="130000"/>
              </a:lnSpc>
              <a:spcBef>
                <a:spcPts val="500"/>
              </a:spcBef>
              <a:buFont typeface="微软雅黑"/>
              <a:buNone/>
              <a:defRPr sz="1600" kern="1200">
                <a:solidFill>
                  <a:schemeClr val="tx1"/>
                </a:solidFill>
                <a:latin typeface="微软雅黑"/>
                <a:ea typeface="微软雅黑"/>
              </a:defRPr>
            </a:lvl4pPr>
            <a:lvl5pPr marL="1828800" lvl="4" indent="0" algn="ctr" defTabSz="914400">
              <a:lnSpc>
                <a:spcPct val="130000"/>
              </a:lnSpc>
              <a:spcBef>
                <a:spcPts val="500"/>
              </a:spcBef>
              <a:buFont typeface="微软雅黑"/>
              <a:buNone/>
              <a:defRPr sz="1600" kern="1200">
                <a:solidFill>
                  <a:schemeClr val="tx1"/>
                </a:solidFill>
                <a:latin typeface="微软雅黑"/>
                <a:ea typeface="微软雅黑"/>
              </a:defRPr>
            </a:lvl5pPr>
            <a:lvl6pPr marL="2286000" lvl="5" indent="0" algn="ctr" defTabSz="914400">
              <a:lnSpc>
                <a:spcPct val="130000"/>
              </a:lnSpc>
              <a:spcBef>
                <a:spcPts val="500"/>
              </a:spcBef>
              <a:buFont typeface="微软雅黑"/>
              <a:buNone/>
              <a:defRPr sz="1600" kern="1200">
                <a:solidFill>
                  <a:schemeClr val="tx1"/>
                </a:solidFill>
                <a:latin typeface="微软雅黑"/>
                <a:ea typeface="微软雅黑"/>
              </a:defRPr>
            </a:lvl6pPr>
            <a:lvl7pPr marL="2743200" lvl="6" indent="0" algn="ctr" defTabSz="914400">
              <a:lnSpc>
                <a:spcPct val="130000"/>
              </a:lnSpc>
              <a:spcBef>
                <a:spcPts val="500"/>
              </a:spcBef>
              <a:buFont typeface="微软雅黑"/>
              <a:buNone/>
              <a:defRPr sz="1600" kern="1200">
                <a:solidFill>
                  <a:schemeClr val="tx1"/>
                </a:solidFill>
                <a:latin typeface="微软雅黑"/>
                <a:ea typeface="微软雅黑"/>
              </a:defRPr>
            </a:lvl7pPr>
            <a:lvl8pPr marL="3200400" lvl="7" indent="0" algn="ctr" defTabSz="914400">
              <a:lnSpc>
                <a:spcPct val="130000"/>
              </a:lnSpc>
              <a:spcBef>
                <a:spcPts val="500"/>
              </a:spcBef>
              <a:buFont typeface="微软雅黑"/>
              <a:buNone/>
              <a:defRPr sz="1600" kern="1200">
                <a:solidFill>
                  <a:schemeClr val="tx1"/>
                </a:solidFill>
                <a:latin typeface="微软雅黑"/>
                <a:ea typeface="微软雅黑"/>
              </a:defRPr>
            </a:lvl8pPr>
            <a:lvl9pPr marL="3657600" lvl="8" indent="0" algn="ctr" defTabSz="914400">
              <a:lnSpc>
                <a:spcPct val="130000"/>
              </a:lnSpc>
              <a:spcBef>
                <a:spcPts val="500"/>
              </a:spcBef>
              <a:buFont typeface="微软雅黑"/>
              <a:buNone/>
              <a:defRPr sz="1600" kern="1200">
                <a:solidFill>
                  <a:schemeClr val="tx1"/>
                </a:solidFill>
                <a:latin typeface="微软雅黑"/>
                <a:ea typeface="微软雅黑"/>
              </a:defRPr>
            </a:lvl9pPr>
          </a:lstStyle>
          <a:p>
            <a:pPr lvl="0" rtl="0">
              <a:lnSpc>
                <a:spcPct val="90000"/>
              </a:lnSpc>
            </a:pPr>
            <a:r>
              <a:rPr lang="en-US" sz="700" kern="1200" dirty="0">
                <a:solidFill>
                  <a:schemeClr val="tx1"/>
                </a:solidFill>
                <a:latin typeface="+mn-lt"/>
                <a:ea typeface="+mn-ea"/>
                <a:cs typeface="+mn-cs"/>
              </a:rPr>
              <a:t>Muchen He, </a:t>
            </a:r>
            <a:r>
              <a:rPr lang="en-US" sz="700" kern="1200" dirty="0" err="1">
                <a:solidFill>
                  <a:schemeClr val="tx1"/>
                </a:solidFill>
                <a:latin typeface="+mn-lt"/>
                <a:ea typeface="+mn-ea"/>
                <a:cs typeface="+mn-cs"/>
              </a:rPr>
              <a:t>Yuzhii</a:t>
            </a:r>
            <a:r>
              <a:rPr lang="en-US" sz="700" kern="1200" dirty="0">
                <a:solidFill>
                  <a:schemeClr val="tx1"/>
                </a:solidFill>
                <a:latin typeface="+mn-lt"/>
                <a:ea typeface="+mn-ea"/>
                <a:cs typeface="+mn-cs"/>
              </a:rPr>
              <a:t> Che, </a:t>
            </a:r>
            <a:r>
              <a:rPr lang="en-US" sz="700" kern="1200" dirty="0" err="1">
                <a:solidFill>
                  <a:schemeClr val="tx1"/>
                </a:solidFill>
                <a:latin typeface="+mn-lt"/>
                <a:ea typeface="+mn-ea"/>
                <a:cs typeface="+mn-cs"/>
              </a:rPr>
              <a:t>Fanjie</a:t>
            </a:r>
            <a:r>
              <a:rPr lang="en-US" sz="700" kern="1200" dirty="0">
                <a:solidFill>
                  <a:schemeClr val="tx1"/>
                </a:solidFill>
                <a:latin typeface="+mn-lt"/>
                <a:ea typeface="+mn-ea"/>
                <a:cs typeface="+mn-cs"/>
              </a:rPr>
              <a:t> Meng, </a:t>
            </a:r>
            <a:r>
              <a:rPr lang="en-US" sz="700" kern="1200" dirty="0" err="1">
                <a:solidFill>
                  <a:schemeClr val="tx1"/>
                </a:solidFill>
                <a:latin typeface="+mn-lt"/>
                <a:ea typeface="+mn-ea"/>
                <a:cs typeface="+mn-cs"/>
              </a:rPr>
              <a:t>Manqi</a:t>
            </a:r>
            <a:r>
              <a:rPr lang="en-US" sz="700" kern="1200" dirty="0">
                <a:solidFill>
                  <a:schemeClr val="tx1"/>
                </a:solidFill>
                <a:latin typeface="+mn-lt"/>
                <a:ea typeface="+mn-ea"/>
                <a:cs typeface="+mn-cs"/>
              </a:rPr>
              <a:t> </a:t>
            </a:r>
            <a:r>
              <a:rPr lang="en-US" sz="700" kern="1200" dirty="0" err="1">
                <a:solidFill>
                  <a:schemeClr val="tx1"/>
                </a:solidFill>
                <a:latin typeface="+mn-lt"/>
                <a:ea typeface="+mn-ea"/>
                <a:cs typeface="+mn-cs"/>
              </a:rPr>
              <a:t>Ruan</a:t>
            </a:r>
            <a:r>
              <a:rPr lang="en-US" sz="700" kern="1200" dirty="0">
                <a:solidFill>
                  <a:schemeClr val="tx1"/>
                </a:solidFill>
                <a:latin typeface="+mn-lt"/>
                <a:ea typeface="+mn-ea"/>
                <a:cs typeface="+mn-cs"/>
              </a:rPr>
              <a:t> </a:t>
            </a:r>
          </a:p>
          <a:p>
            <a:pPr lvl="0" rtl="0">
              <a:lnSpc>
                <a:spcPct val="90000"/>
              </a:lnSpc>
            </a:pPr>
            <a:r>
              <a:rPr lang="en-US" sz="700" kern="1200" dirty="0">
                <a:solidFill>
                  <a:schemeClr val="tx1"/>
                </a:solidFill>
                <a:latin typeface="+mn-lt"/>
                <a:ea typeface="+mn-ea"/>
                <a:cs typeface="+mn-cs"/>
              </a:rPr>
              <a:t>Institute of High Energy Physics, Chinese Academy of Sciences</a:t>
            </a:r>
          </a:p>
          <a:p>
            <a:pPr lvl="0" rtl="0">
              <a:lnSpc>
                <a:spcPct val="90000"/>
              </a:lnSpc>
            </a:pPr>
            <a:r>
              <a:rPr lang="en-US" sz="700" kern="1200" dirty="0">
                <a:solidFill>
                  <a:schemeClr val="tx1"/>
                </a:solidFill>
                <a:latin typeface="+mn-lt"/>
                <a:ea typeface="+mn-ea"/>
                <a:cs typeface="+mn-cs"/>
              </a:rPr>
              <a:t>Aug 2022</a:t>
            </a:r>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72F0889-EEF4-6F1D-A88C-5E9EC342743B}"/>
              </a:ext>
            </a:extLst>
          </p:cNvPr>
          <p:cNvSpPr>
            <a:spLocks noGrp="1"/>
          </p:cNvSpPr>
          <p:nvPr>
            <p:ph type="sldNum" sz="quarter" idx="10"/>
          </p:nvPr>
        </p:nvSpPr>
        <p:spPr/>
        <p:txBody>
          <a:bodyPr/>
          <a:lstStyle/>
          <a:p>
            <a:fld id="{7DFC4E44-F235-4D75-8916-DC66BB5B2DC2}" type="slidenum">
              <a:rPr lang="zh-CN" altLang="en-US" smtClean="0"/>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FBA1-599C-3D4A-7F7C-53CC4E781DAD}"/>
              </a:ext>
            </a:extLst>
          </p:cNvPr>
          <p:cNvSpPr>
            <a:spLocks noGrp="1"/>
          </p:cNvSpPr>
          <p:nvPr>
            <p:ph type="title"/>
          </p:nvPr>
        </p:nvSpPr>
        <p:spPr>
          <a:xfrm>
            <a:off x="992585" y="0"/>
            <a:ext cx="10515600" cy="1325563"/>
          </a:xfrm>
        </p:spPr>
        <p:txBody>
          <a:bodyPr>
            <a:normAutofit/>
          </a:bodyPr>
          <a:lstStyle/>
          <a:p>
            <a:r>
              <a:rPr lang="en-US" altLang="zh-CN" sz="2400" dirty="0"/>
              <a:t>4.1 Model with continuum approximation</a:t>
            </a:r>
            <a:endParaRPr lang="zh-CN" altLang="en-US" sz="2400" dirty="0"/>
          </a:p>
        </p:txBody>
      </p:sp>
      <p:pic>
        <p:nvPicPr>
          <p:cNvPr id="45" name="Picture 44">
            <a:extLst>
              <a:ext uri="{FF2B5EF4-FFF2-40B4-BE49-F238E27FC236}">
                <a16:creationId xmlns:a16="http://schemas.microsoft.com/office/drawing/2014/main" id="{EC2897A3-1C1A-0332-629B-6149D0F42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71530"/>
            <a:ext cx="5207900" cy="1911156"/>
          </a:xfrm>
          <a:prstGeom prst="rect">
            <a:avLst/>
          </a:prstGeom>
        </p:spPr>
      </p:pic>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FEA5970-CD3A-A1C3-6FAC-E0AC5785B9D7}"/>
                  </a:ext>
                </a:extLst>
              </p:cNvPr>
              <p:cNvSpPr txBox="1"/>
              <p:nvPr/>
            </p:nvSpPr>
            <p:spPr>
              <a:xfrm>
                <a:off x="598714" y="1071530"/>
                <a:ext cx="4754340" cy="364029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Z Boson yield: </a:t>
                </a:r>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=3×</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12</m:t>
                        </m:r>
                      </m:sup>
                    </m:sSup>
                  </m:oMath>
                </a14:m>
                <a:endParaRPr lang="en-US" altLang="zh-CN" dirty="0"/>
              </a:p>
              <a:p>
                <a:pPr marL="285750" indent="-285750">
                  <a:buFont typeface="Arial" panose="020B0604020202020204" pitchFamily="34" charset="0"/>
                  <a:buChar char="•"/>
                </a:pPr>
                <a:r>
                  <a:rPr lang="en-US" altLang="zh-CN" dirty="0"/>
                  <a:t>Average (expectation) time spacing between events: 1920 Bunch Crossings (15 ns per bunch crossing)</a:t>
                </a:r>
              </a:p>
              <a:p>
                <a:r>
                  <a:rPr lang="en-US" altLang="zh-CN" dirty="0"/>
                  <a:t>Toy Model</a:t>
                </a:r>
              </a:p>
              <a:p>
                <a:pPr marL="285750" indent="-285750">
                  <a:buFont typeface="Arial" panose="020B0604020202020204" pitchFamily="34" charset="0"/>
                  <a:buChar char="•"/>
                </a:pPr>
                <a:r>
                  <a:rPr lang="en-US" altLang="zh-CN" dirty="0"/>
                  <a:t>Assume: </a:t>
                </a:r>
              </a:p>
              <a:p>
                <a:pPr marL="742950" lvl="1" indent="-285750">
                  <a:buFont typeface="Arial" panose="020B0604020202020204" pitchFamily="34" charset="0"/>
                  <a:buChar char="•"/>
                </a:pPr>
                <a:r>
                  <a:rPr lang="en-US" altLang="zh-CN" dirty="0"/>
                  <a:t>event time = uniform random</a:t>
                </a:r>
              </a:p>
              <a:p>
                <a:pPr marL="742950" lvl="1" indent="-285750">
                  <a:buFont typeface="Arial" panose="020B0604020202020204" pitchFamily="34" charset="0"/>
                  <a:buChar char="•"/>
                </a:pPr>
                <a:r>
                  <a:rPr lang="en-US" altLang="zh-CN" dirty="0"/>
                  <a:t>0 ≤ event time ≤ 1920 * N</a:t>
                </a:r>
              </a:p>
              <a:p>
                <a:pPr marL="285750" indent="-285750">
                  <a:buFont typeface="Arial" panose="020B0604020202020204" pitchFamily="34" charset="0"/>
                  <a:buChar char="•"/>
                </a:pPr>
                <a14:m>
                  <m:oMath xmlns:m="http://schemas.openxmlformats.org/officeDocument/2006/math">
                    <m:r>
                      <a:rPr lang="en-US" altLang="zh-CN" sz="1800" b="0" i="1" smtClean="0">
                        <a:solidFill>
                          <a:srgbClr val="000000"/>
                        </a:solidFill>
                        <a:latin typeface="Cambria Math" panose="02040503050406030204" pitchFamily="18" charset="0"/>
                      </a:rPr>
                      <m:t>𝑃𝐷𝐹</m:t>
                    </m:r>
                    <m:d>
                      <m:dPr>
                        <m:ctrlPr>
                          <a:rPr lang="en-US" altLang="zh-CN" sz="1800" b="0" i="1" smtClean="0">
                            <a:solidFill>
                              <a:srgbClr val="000000"/>
                            </a:solidFill>
                            <a:latin typeface="Cambria Math" panose="02040503050406030204" pitchFamily="18" charset="0"/>
                          </a:rPr>
                        </m:ctrlPr>
                      </m:dPr>
                      <m:e>
                        <m:r>
                          <a:rPr lang="en-US" altLang="zh-CN" sz="1800" b="0" i="1" smtClean="0">
                            <a:solidFill>
                              <a:srgbClr val="000000"/>
                            </a:solidFill>
                            <a:latin typeface="Cambria Math" panose="02040503050406030204" pitchFamily="18" charset="0"/>
                          </a:rPr>
                          <m:t>𝑡</m:t>
                        </m:r>
                      </m:e>
                    </m:d>
                    <m:r>
                      <a:rPr lang="en-US" altLang="zh-CN" sz="1800" b="0" i="1" smtClean="0">
                        <a:solidFill>
                          <a:srgbClr val="000000"/>
                        </a:solidFill>
                        <a:latin typeface="Cambria Math" panose="02040503050406030204" pitchFamily="18" charset="0"/>
                      </a:rPr>
                      <m:t>=</m:t>
                    </m:r>
                    <m:f>
                      <m:fPr>
                        <m:ctrlPr>
                          <a:rPr lang="ar-AE" altLang="zh-CN" sz="1800" i="1" smtClean="0">
                            <a:solidFill>
                              <a:srgbClr val="000000"/>
                            </a:solidFill>
                            <a:latin typeface="Cambria Math" panose="02040503050406030204" pitchFamily="18" charset="0"/>
                          </a:rPr>
                        </m:ctrlPr>
                      </m:fPr>
                      <m:num>
                        <m:r>
                          <a:rPr lang="zh-CN" altLang="ar-AE" sz="1800" i="1">
                            <a:solidFill>
                              <a:srgbClr val="000000"/>
                            </a:solidFill>
                            <a:latin typeface="Cambria Math" panose="02040503050406030204" pitchFamily="18" charset="0"/>
                          </a:rPr>
                          <m:t>𝑁</m:t>
                        </m:r>
                      </m:num>
                      <m:den>
                        <m:sSub>
                          <m:sSubPr>
                            <m:ctrlPr>
                              <a:rPr lang="ar-AE" altLang="zh-CN" sz="1800" i="1">
                                <a:solidFill>
                                  <a:srgbClr val="000000"/>
                                </a:solidFill>
                                <a:latin typeface="Cambria Math" panose="02040503050406030204" pitchFamily="18" charset="0"/>
                              </a:rPr>
                            </m:ctrlPr>
                          </m:sSubPr>
                          <m:e>
                            <m:r>
                              <a:rPr lang="zh-CN" altLang="ar-AE" sz="1800" i="1">
                                <a:solidFill>
                                  <a:srgbClr val="000000"/>
                                </a:solidFill>
                                <a:latin typeface="Cambria Math" panose="02040503050406030204" pitchFamily="18" charset="0"/>
                              </a:rPr>
                              <m:t>𝑇</m:t>
                            </m:r>
                          </m:e>
                          <m:sub>
                            <m:r>
                              <m:rPr>
                                <m:sty m:val="p"/>
                              </m:rPr>
                              <a:rPr lang="en-US" altLang="zh-CN" sz="1800" i="1">
                                <a:solidFill>
                                  <a:srgbClr val="000000"/>
                                </a:solidFill>
                                <a:latin typeface="Cambria Math" panose="02040503050406030204" pitchFamily="18" charset="0"/>
                              </a:rPr>
                              <m:t>run</m:t>
                            </m:r>
                          </m:sub>
                        </m:sSub>
                      </m:den>
                    </m:f>
                    <m:sSup>
                      <m:sSupPr>
                        <m:ctrlPr>
                          <a:rPr lang="ar-AE" altLang="zh-CN" sz="1800" i="1">
                            <a:solidFill>
                              <a:srgbClr val="000000"/>
                            </a:solidFill>
                            <a:latin typeface="Cambria Math" panose="02040503050406030204" pitchFamily="18" charset="0"/>
                          </a:rPr>
                        </m:ctrlPr>
                      </m:sSupPr>
                      <m:e>
                        <m:d>
                          <m:dPr>
                            <m:ctrlPr>
                              <a:rPr lang="ar-AE" altLang="zh-CN" sz="1800" i="1">
                                <a:solidFill>
                                  <a:srgbClr val="000000"/>
                                </a:solidFill>
                                <a:latin typeface="Cambria Math" panose="02040503050406030204" pitchFamily="18" charset="0"/>
                              </a:rPr>
                            </m:ctrlPr>
                          </m:dPr>
                          <m:e>
                            <m:r>
                              <a:rPr lang="ar-AE" altLang="zh-CN" sz="1800" i="1">
                                <a:solidFill>
                                  <a:srgbClr val="000000"/>
                                </a:solidFill>
                                <a:latin typeface="Cambria Math" panose="02040503050406030204" pitchFamily="18" charset="0"/>
                              </a:rPr>
                              <m:t>1</m:t>
                            </m:r>
                            <m:r>
                              <a:rPr lang="ar-AE" altLang="zh-CN" sz="1800" i="1">
                                <a:solidFill>
                                  <a:srgbClr val="000000"/>
                                </a:solidFill>
                                <a:latin typeface="Cambria Math" panose="02040503050406030204" pitchFamily="18" charset="0"/>
                              </a:rPr>
                              <m:t>−</m:t>
                            </m:r>
                            <m:f>
                              <m:fPr>
                                <m:ctrlPr>
                                  <a:rPr lang="ar-AE" altLang="zh-CN" sz="1800" i="1">
                                    <a:solidFill>
                                      <a:srgbClr val="000000"/>
                                    </a:solidFill>
                                    <a:latin typeface="Cambria Math" panose="02040503050406030204" pitchFamily="18" charset="0"/>
                                  </a:rPr>
                                </m:ctrlPr>
                              </m:fPr>
                              <m:num>
                                <m:r>
                                  <a:rPr lang="zh-CN" altLang="ar-AE" sz="1800" i="1">
                                    <a:solidFill>
                                      <a:srgbClr val="000000"/>
                                    </a:solidFill>
                                    <a:latin typeface="Cambria Math" panose="02040503050406030204" pitchFamily="18" charset="0"/>
                                  </a:rPr>
                                  <m:t>𝑡</m:t>
                                </m:r>
                              </m:num>
                              <m:den>
                                <m:sSub>
                                  <m:sSubPr>
                                    <m:ctrlPr>
                                      <a:rPr lang="ar-AE" altLang="zh-CN" sz="1800" i="1">
                                        <a:solidFill>
                                          <a:srgbClr val="000000"/>
                                        </a:solidFill>
                                        <a:latin typeface="Cambria Math" panose="02040503050406030204" pitchFamily="18" charset="0"/>
                                      </a:rPr>
                                    </m:ctrlPr>
                                  </m:sSubPr>
                                  <m:e>
                                    <m:r>
                                      <a:rPr lang="zh-CN" altLang="ar-AE" sz="1800" i="1">
                                        <a:solidFill>
                                          <a:srgbClr val="000000"/>
                                        </a:solidFill>
                                        <a:latin typeface="Cambria Math" panose="02040503050406030204" pitchFamily="18" charset="0"/>
                                      </a:rPr>
                                      <m:t>𝑇</m:t>
                                    </m:r>
                                  </m:e>
                                  <m:sub>
                                    <m:r>
                                      <m:rPr>
                                        <m:sty m:val="p"/>
                                      </m:rPr>
                                      <a:rPr lang="en-US" altLang="zh-CN" sz="1800" i="1">
                                        <a:solidFill>
                                          <a:srgbClr val="000000"/>
                                        </a:solidFill>
                                        <a:latin typeface="Cambria Math" panose="02040503050406030204" pitchFamily="18" charset="0"/>
                                      </a:rPr>
                                      <m:t>run</m:t>
                                    </m:r>
                                  </m:sub>
                                </m:sSub>
                              </m:den>
                            </m:f>
                          </m:e>
                        </m:d>
                      </m:e>
                      <m:sup>
                        <m:r>
                          <a:rPr lang="zh-CN" altLang="ar-AE" sz="1800" i="1">
                            <a:solidFill>
                              <a:srgbClr val="000000"/>
                            </a:solidFill>
                            <a:latin typeface="Cambria Math" panose="02040503050406030204" pitchFamily="18" charset="0"/>
                          </a:rPr>
                          <m:t>𝑁</m:t>
                        </m:r>
                        <m:r>
                          <a:rPr lang="zh-CN" altLang="ar-AE" sz="1800" i="1">
                            <a:solidFill>
                              <a:srgbClr val="000000"/>
                            </a:solidFill>
                            <a:latin typeface="Cambria Math" panose="02040503050406030204" pitchFamily="18" charset="0"/>
                          </a:rPr>
                          <m:t>−</m:t>
                        </m:r>
                        <m:r>
                          <a:rPr lang="zh-CN" altLang="ar-AE" sz="1800" i="1">
                            <a:solidFill>
                              <a:srgbClr val="000000"/>
                            </a:solidFill>
                            <a:latin typeface="Cambria Math" panose="02040503050406030204" pitchFamily="18" charset="0"/>
                          </a:rPr>
                          <m:t>1</m:t>
                        </m:r>
                      </m:sup>
                    </m:sSup>
                  </m:oMath>
                </a14:m>
                <a:endParaRPr lang="en-US" altLang="zh-CN" dirty="0"/>
              </a:p>
            </p:txBody>
          </p:sp>
        </mc:Choice>
        <mc:Fallback xmlns="">
          <p:sp>
            <p:nvSpPr>
              <p:cNvPr id="48" name="TextBox 47">
                <a:extLst>
                  <a:ext uri="{FF2B5EF4-FFF2-40B4-BE49-F238E27FC236}">
                    <a16:creationId xmlns:a16="http://schemas.microsoft.com/office/drawing/2014/main" id="{5FEA5970-CD3A-A1C3-6FAC-E0AC5785B9D7}"/>
                  </a:ext>
                </a:extLst>
              </p:cNvPr>
              <p:cNvSpPr txBox="1">
                <a:spLocks noRot="1" noChangeAspect="1" noMove="1" noResize="1" noEditPoints="1" noAdjustHandles="1" noChangeArrowheads="1" noChangeShapeType="1" noTextEdit="1"/>
              </p:cNvSpPr>
              <p:nvPr/>
            </p:nvSpPr>
            <p:spPr>
              <a:xfrm>
                <a:off x="598714" y="1071530"/>
                <a:ext cx="4754340" cy="3640292"/>
              </a:xfrm>
              <a:prstGeom prst="rect">
                <a:avLst/>
              </a:prstGeom>
              <a:blipFill>
                <a:blip r:embed="rId3"/>
                <a:stretch>
                  <a:fillRect l="-1026" r="-1795"/>
                </a:stretch>
              </a:blipFill>
            </p:spPr>
            <p:txBody>
              <a:bodyPr/>
              <a:lstStyle/>
              <a:p>
                <a:r>
                  <a:rPr lang="zh-CN" altLang="en-US">
                    <a:noFill/>
                  </a:rPr>
                  <a:t> </a:t>
                </a:r>
              </a:p>
            </p:txBody>
          </p:sp>
        </mc:Fallback>
      </mc:AlternateContent>
      <p:cxnSp>
        <p:nvCxnSpPr>
          <p:cNvPr id="4" name="Straight Arrow Connector 3">
            <a:extLst>
              <a:ext uri="{FF2B5EF4-FFF2-40B4-BE49-F238E27FC236}">
                <a16:creationId xmlns:a16="http://schemas.microsoft.com/office/drawing/2014/main" id="{727A6114-FD84-D728-2EA6-D7D49560D6E8}"/>
              </a:ext>
            </a:extLst>
          </p:cNvPr>
          <p:cNvCxnSpPr>
            <a:cxnSpLocks/>
          </p:cNvCxnSpPr>
          <p:nvPr/>
        </p:nvCxnSpPr>
        <p:spPr>
          <a:xfrm flipV="1">
            <a:off x="4644817" y="2397093"/>
            <a:ext cx="1373471" cy="86737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6" name="Picture 5" descr="Chart&#10;&#10;Description automatically generated">
            <a:extLst>
              <a:ext uri="{FF2B5EF4-FFF2-40B4-BE49-F238E27FC236}">
                <a16:creationId xmlns:a16="http://schemas.microsoft.com/office/drawing/2014/main" id="{53521ECB-05E7-AAAF-463F-F8C768291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938" y="2982686"/>
            <a:ext cx="3646935" cy="3698849"/>
          </a:xfrm>
          <a:prstGeom prst="rect">
            <a:avLst/>
          </a:prstGeom>
        </p:spPr>
      </p:pic>
      <p:pic>
        <p:nvPicPr>
          <p:cNvPr id="9" name="Picture 8">
            <a:extLst>
              <a:ext uri="{FF2B5EF4-FFF2-40B4-BE49-F238E27FC236}">
                <a16:creationId xmlns:a16="http://schemas.microsoft.com/office/drawing/2014/main" id="{1CD9894D-EFB5-109D-CF3C-F643CD4A9275}"/>
              </a:ext>
            </a:extLst>
          </p:cNvPr>
          <p:cNvPicPr>
            <a:picLocks noChangeAspect="1"/>
          </p:cNvPicPr>
          <p:nvPr/>
        </p:nvPicPr>
        <p:blipFill>
          <a:blip r:embed="rId5"/>
          <a:stretch>
            <a:fillRect/>
          </a:stretch>
        </p:blipFill>
        <p:spPr>
          <a:xfrm>
            <a:off x="2409200" y="4926707"/>
            <a:ext cx="2038110" cy="1858276"/>
          </a:xfrm>
          <a:prstGeom prst="rect">
            <a:avLst/>
          </a:prstGeom>
        </p:spPr>
      </p:pic>
      <p:cxnSp>
        <p:nvCxnSpPr>
          <p:cNvPr id="14" name="Straight Arrow Connector 13">
            <a:extLst>
              <a:ext uri="{FF2B5EF4-FFF2-40B4-BE49-F238E27FC236}">
                <a16:creationId xmlns:a16="http://schemas.microsoft.com/office/drawing/2014/main" id="{19FC162A-5824-39FF-463D-37CA8DCEF21E}"/>
              </a:ext>
            </a:extLst>
          </p:cNvPr>
          <p:cNvCxnSpPr>
            <a:cxnSpLocks/>
          </p:cNvCxnSpPr>
          <p:nvPr/>
        </p:nvCxnSpPr>
        <p:spPr>
          <a:xfrm>
            <a:off x="4447310" y="3836485"/>
            <a:ext cx="2419858" cy="1516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6CE46A-583C-AA28-F6F2-7B17E749A2A2}"/>
              </a:ext>
            </a:extLst>
          </p:cNvPr>
          <p:cNvCxnSpPr>
            <a:cxnSpLocks/>
          </p:cNvCxnSpPr>
          <p:nvPr/>
        </p:nvCxnSpPr>
        <p:spPr>
          <a:xfrm flipH="1">
            <a:off x="4921125" y="5960446"/>
            <a:ext cx="1732997" cy="34238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6703FB-0D69-5C14-D840-B4835C8C707F}"/>
                  </a:ext>
                </a:extLst>
              </p:cNvPr>
              <p:cNvSpPr txBox="1"/>
              <p:nvPr/>
            </p:nvSpPr>
            <p:spPr>
              <a:xfrm>
                <a:off x="5122249" y="5233449"/>
                <a:ext cx="1330749" cy="7802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𝑥</m:t>
                          </m:r>
                        </m:sup>
                        <m:e>
                          <m:r>
                            <a:rPr lang="en-US" altLang="zh-CN" b="0" i="1" smtClean="0">
                              <a:latin typeface="Cambria Math" panose="02040503050406030204" pitchFamily="18" charset="0"/>
                            </a:rPr>
                            <m:t>𝑃𝐷𝐹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𝑑𝑡</m:t>
                          </m:r>
                        </m:e>
                      </m:nary>
                    </m:oMath>
                  </m:oMathPara>
                </a14:m>
                <a:endParaRPr lang="zh-CN" altLang="en-US" dirty="0"/>
              </a:p>
            </p:txBody>
          </p:sp>
        </mc:Choice>
        <mc:Fallback xmlns="">
          <p:sp>
            <p:nvSpPr>
              <p:cNvPr id="19" name="TextBox 18">
                <a:extLst>
                  <a:ext uri="{FF2B5EF4-FFF2-40B4-BE49-F238E27FC236}">
                    <a16:creationId xmlns:a16="http://schemas.microsoft.com/office/drawing/2014/main" id="{456703FB-0D69-5C14-D840-B4835C8C707F}"/>
                  </a:ext>
                </a:extLst>
              </p:cNvPr>
              <p:cNvSpPr txBox="1">
                <a:spLocks noRot="1" noChangeAspect="1" noMove="1" noResize="1" noEditPoints="1" noAdjustHandles="1" noChangeArrowheads="1" noChangeShapeType="1" noTextEdit="1"/>
              </p:cNvSpPr>
              <p:nvPr/>
            </p:nvSpPr>
            <p:spPr>
              <a:xfrm>
                <a:off x="5122249" y="5233449"/>
                <a:ext cx="1330749" cy="780278"/>
              </a:xfrm>
              <a:prstGeom prst="rect">
                <a:avLst/>
              </a:prstGeom>
              <a:blipFill>
                <a:blip r:embed="rId6"/>
                <a:stretch>
                  <a:fillRect/>
                </a:stretch>
              </a:blipFill>
            </p:spPr>
            <p:txBody>
              <a:bodyPr/>
              <a:lstStyle/>
              <a:p>
                <a:r>
                  <a:rPr lang="zh-CN" altLang="en-US">
                    <a:noFill/>
                  </a:rPr>
                  <a:t> </a:t>
                </a:r>
              </a:p>
            </p:txBody>
          </p:sp>
        </mc:Fallback>
      </mc:AlternateContent>
      <p:sp>
        <p:nvSpPr>
          <p:cNvPr id="3" name="Slide Number Placeholder 2">
            <a:extLst>
              <a:ext uri="{FF2B5EF4-FFF2-40B4-BE49-F238E27FC236}">
                <a16:creationId xmlns:a16="http://schemas.microsoft.com/office/drawing/2014/main" id="{A7B0BE04-20C9-E0C8-35E5-56CEBEFB58F3}"/>
              </a:ext>
            </a:extLst>
          </p:cNvPr>
          <p:cNvSpPr>
            <a:spLocks noGrp="1"/>
          </p:cNvSpPr>
          <p:nvPr>
            <p:ph type="sldNum" sz="quarter" idx="10"/>
          </p:nvPr>
        </p:nvSpPr>
        <p:spPr/>
        <p:txBody>
          <a:bodyPr/>
          <a:lstStyle/>
          <a:p>
            <a:fld id="{7DFC4E44-F235-4D75-8916-DC66BB5B2DC2}" type="slidenum">
              <a:rPr lang="zh-CN" altLang="en-US" smtClean="0"/>
              <a:t>10</a:t>
            </a:fld>
            <a:endParaRPr lang="zh-CN" altLang="en-US"/>
          </a:p>
        </p:txBody>
      </p:sp>
    </p:spTree>
    <p:extLst>
      <p:ext uri="{BB962C8B-B14F-4D97-AF65-F5344CB8AC3E}">
        <p14:creationId xmlns:p14="http://schemas.microsoft.com/office/powerpoint/2010/main" val="276187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FE8636D0-394A-04CA-B776-90A234CD8238}"/>
              </a:ext>
            </a:extLst>
          </p:cNvPr>
          <p:cNvSpPr>
            <a:spLocks noGrp="1"/>
          </p:cNvSpPr>
          <p:nvPr>
            <p:ph type="title"/>
          </p:nvPr>
        </p:nvSpPr>
        <p:spPr>
          <a:xfrm>
            <a:off x="630936" y="457200"/>
            <a:ext cx="4343400" cy="1929384"/>
          </a:xfrm>
        </p:spPr>
        <p:txBody>
          <a:bodyPr vert="horz" lIns="91440" tIns="45720" rIns="91440" bIns="45720" rtlCol="0" anchor="ctr">
            <a:normAutofit fontScale="90000"/>
          </a:bodyPr>
          <a:lstStyle/>
          <a:p>
            <a:pPr rtl="0">
              <a:lnSpc>
                <a:spcPct val="90000"/>
              </a:lnSpc>
            </a:pPr>
            <a:r>
              <a:rPr lang="en-US" altLang="zh-CN" sz="4800" dirty="0">
                <a:latin typeface="+mj-lt"/>
                <a:ea typeface="+mj-ea"/>
                <a:cs typeface="+mj-cs"/>
              </a:rPr>
              <a:t>4.2 Toy MC and Reference Points </a:t>
            </a:r>
          </a:p>
        </p:txBody>
      </p:sp>
      <p:sp>
        <p:nvSpPr>
          <p:cNvPr id="1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9">
            <a:extLst>
              <a:ext uri="{FF2B5EF4-FFF2-40B4-BE49-F238E27FC236}">
                <a16:creationId xmlns:a16="http://schemas.microsoft.com/office/drawing/2014/main" id="{6C077350-C7D3-43AC-56AB-5B4E161E7371}"/>
              </a:ext>
            </a:extLst>
          </p:cNvPr>
          <p:cNvSpPr>
            <a:spLocks noGrp="1"/>
          </p:cNvSpPr>
          <p:nvPr>
            <p:ph idx="1"/>
          </p:nvPr>
        </p:nvSpPr>
        <p:spPr>
          <a:xfrm>
            <a:off x="5541263" y="457200"/>
            <a:ext cx="6007608" cy="1929384"/>
          </a:xfrm>
        </p:spPr>
        <p:txBody>
          <a:bodyPr vert="horz" lIns="91440" tIns="45720" rIns="91440" bIns="45720" rtlCol="0" anchor="ctr">
            <a:normAutofit/>
          </a:bodyPr>
          <a:lstStyle/>
          <a:p>
            <a:pPr rtl="0">
              <a:lnSpc>
                <a:spcPct val="90000"/>
              </a:lnSpc>
              <a:buFont typeface="Arial" panose="020B0604020202020204" pitchFamily="34" charset="0"/>
              <a:buChar char="•"/>
            </a:pPr>
            <a:r>
              <a:rPr lang="en-US" altLang="zh-CN" sz="2200" dirty="0">
                <a:latin typeface="+mn-lt"/>
                <a:ea typeface="+mn-ea"/>
                <a:cs typeface="+mn-cs"/>
              </a:rPr>
              <a:t>Select Reference point that contain 1%, 10% and 25% of Events (i.e. 1%/10%/25% of events have time separation less than the given value).</a:t>
            </a:r>
          </a:p>
        </p:txBody>
      </p:sp>
      <p:graphicFrame>
        <p:nvGraphicFramePr>
          <p:cNvPr id="7" name="Table 6">
            <a:extLst>
              <a:ext uri="{FF2B5EF4-FFF2-40B4-BE49-F238E27FC236}">
                <a16:creationId xmlns:a16="http://schemas.microsoft.com/office/drawing/2014/main" id="{F8C74D5A-F217-87DD-3DD4-E3DE98F835A0}"/>
              </a:ext>
            </a:extLst>
          </p:cNvPr>
          <p:cNvGraphicFramePr>
            <a:graphicFrameLocks/>
          </p:cNvGraphicFramePr>
          <p:nvPr>
            <p:extLst>
              <p:ext uri="{D42A27DB-BD31-4B8C-83A1-F6EECF244321}">
                <p14:modId xmlns:p14="http://schemas.microsoft.com/office/powerpoint/2010/main" val="17441519"/>
              </p:ext>
            </p:extLst>
          </p:nvPr>
        </p:nvGraphicFramePr>
        <p:xfrm>
          <a:off x="5739914" y="2386584"/>
          <a:ext cx="5468112" cy="3415160"/>
        </p:xfrm>
        <a:graphic>
          <a:graphicData uri="http://schemas.openxmlformats.org/drawingml/2006/table">
            <a:tbl>
              <a:tblPr firstRow="1" bandRow="1">
                <a:tableStyleId>{58542034-FE4F-4ADA-92B8-4CA66D0F0DF3}</a:tableStyleId>
              </a:tblPr>
              <a:tblGrid>
                <a:gridCol w="2505321">
                  <a:extLst>
                    <a:ext uri="{9D8B030D-6E8A-4147-A177-3AD203B41FA5}">
                      <a16:colId xmlns:a16="http://schemas.microsoft.com/office/drawing/2014/main" val="20000"/>
                    </a:ext>
                  </a:extLst>
                </a:gridCol>
                <a:gridCol w="2962791">
                  <a:extLst>
                    <a:ext uri="{9D8B030D-6E8A-4147-A177-3AD203B41FA5}">
                      <a16:colId xmlns:a16="http://schemas.microsoft.com/office/drawing/2014/main" val="20001"/>
                    </a:ext>
                  </a:extLst>
                </a:gridCol>
              </a:tblGrid>
              <a:tr h="739398">
                <a:tc>
                  <a:txBody>
                    <a:bodyPr/>
                    <a:lstStyle/>
                    <a:p>
                      <a:pPr lvl="0"/>
                      <a:r>
                        <a:rPr lang="en-US" altLang="zh-CN" sz="2000" dirty="0"/>
                        <a:t>Percent of Events</a:t>
                      </a:r>
                      <a:endParaRPr lang="zh-CN" sz="2000" dirty="0"/>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tc>
                  <a:txBody>
                    <a:bodyPr/>
                    <a:lstStyle/>
                    <a:p>
                      <a:pPr lvl="0"/>
                      <a:r>
                        <a:rPr lang="en-US" altLang="zh-CN" sz="2000" dirty="0"/>
                        <a:t>Reference Point (Bunch Crossings)</a:t>
                      </a:r>
                      <a:endParaRPr lang="zh-CN" sz="2000" dirty="0"/>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extLst>
                  <a:ext uri="{0D108BD9-81ED-4DB2-BD59-A6C34878D82A}">
                    <a16:rowId xmlns:a16="http://schemas.microsoft.com/office/drawing/2014/main" val="10000"/>
                  </a:ext>
                </a:extLst>
              </a:tr>
              <a:tr h="739398">
                <a:tc>
                  <a:txBody>
                    <a:bodyPr/>
                    <a:lstStyle/>
                    <a:p>
                      <a:pPr lvl="0"/>
                      <a:r>
                        <a:rPr lang="en-US" sz="2000" dirty="0"/>
                        <a:t>1%</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tc>
                  <a:txBody>
                    <a:bodyPr/>
                    <a:lstStyle/>
                    <a:p>
                      <a:pPr lvl="0" algn="l"/>
                      <a:r>
                        <a:rPr lang="en-US" sz="2000" dirty="0">
                          <a:solidFill>
                            <a:srgbClr val="000000"/>
                          </a:solidFill>
                          <a:highlight>
                            <a:srgbClr val="FFFFFF"/>
                          </a:highlight>
                          <a:latin typeface="微软雅黑"/>
                          <a:ea typeface="微软雅黑"/>
                        </a:rPr>
                        <a:t>19.16773322 Bunch Crossings</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extLst>
                  <a:ext uri="{0D108BD9-81ED-4DB2-BD59-A6C34878D82A}">
                    <a16:rowId xmlns:a16="http://schemas.microsoft.com/office/drawing/2014/main" val="10001"/>
                  </a:ext>
                </a:extLst>
              </a:tr>
              <a:tr h="739398">
                <a:tc>
                  <a:txBody>
                    <a:bodyPr/>
                    <a:lstStyle/>
                    <a:p>
                      <a:pPr lvl="0"/>
                      <a:r>
                        <a:rPr lang="en-US" sz="2000"/>
                        <a:t>10%</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tc>
                  <a:txBody>
                    <a:bodyPr/>
                    <a:lstStyle/>
                    <a:p>
                      <a:pPr lvl="0" algn="l"/>
                      <a:r>
                        <a:rPr lang="en-US" sz="2000" dirty="0">
                          <a:solidFill>
                            <a:srgbClr val="000000"/>
                          </a:solidFill>
                          <a:highlight>
                            <a:srgbClr val="FFFFFF"/>
                          </a:highlight>
                          <a:latin typeface="微软雅黑"/>
                          <a:ea typeface="微软雅黑"/>
                        </a:rPr>
                        <a:t>202.35696001 Bunch Crossings</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extLst>
                  <a:ext uri="{0D108BD9-81ED-4DB2-BD59-A6C34878D82A}">
                    <a16:rowId xmlns:a16="http://schemas.microsoft.com/office/drawing/2014/main" val="10002"/>
                  </a:ext>
                </a:extLst>
              </a:tr>
              <a:tr h="739398">
                <a:tc>
                  <a:txBody>
                    <a:bodyPr/>
                    <a:lstStyle/>
                    <a:p>
                      <a:pPr lvl="0"/>
                      <a:r>
                        <a:rPr lang="en-US" sz="2000" dirty="0"/>
                        <a:t>25%</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tc>
                  <a:txBody>
                    <a:bodyPr/>
                    <a:lstStyle/>
                    <a:p>
                      <a:pPr lvl="0" algn="l"/>
                      <a:r>
                        <a:rPr lang="en-US" sz="2000" dirty="0">
                          <a:solidFill>
                            <a:srgbClr val="000000"/>
                          </a:solidFill>
                          <a:highlight>
                            <a:srgbClr val="FFFFFF"/>
                          </a:highlight>
                          <a:latin typeface="微软雅黑"/>
                          <a:ea typeface="微软雅黑"/>
                        </a:rPr>
                        <a:t>552.32577016 Bunch Crossings </a:t>
                      </a:r>
                    </a:p>
                  </a:txBody>
                  <a:tcPr marL="99919" marR="99919" marT="49959" marB="49959">
                    <a:lnL w="12700" cmpd="sng">
                      <a:solidFill>
                        <a:srgbClr val="999999"/>
                      </a:solidFill>
                    </a:lnL>
                    <a:lnR w="12700" cmpd="sng">
                      <a:solidFill>
                        <a:srgbClr val="999999"/>
                      </a:solidFill>
                    </a:lnR>
                    <a:lnT w="12700" cmpd="sng">
                      <a:solidFill>
                        <a:srgbClr val="999999"/>
                      </a:solidFill>
                    </a:lnT>
                    <a:lnB w="12700" cmpd="sng">
                      <a:solidFill>
                        <a:srgbClr val="999999"/>
                      </a:solidFill>
                    </a:lnB>
                    <a:solidFill>
                      <a:srgbClr val="FFFFFF"/>
                    </a:solidFill>
                  </a:tcPr>
                </a:tc>
                <a:extLst>
                  <a:ext uri="{0D108BD9-81ED-4DB2-BD59-A6C34878D82A}">
                    <a16:rowId xmlns:a16="http://schemas.microsoft.com/office/drawing/2014/main" val="10003"/>
                  </a:ext>
                </a:extLst>
              </a:tr>
            </a:tbl>
          </a:graphicData>
        </a:graphic>
      </p:graphicFrame>
      <p:pic>
        <p:nvPicPr>
          <p:cNvPr id="13" name="Picture 12" descr="Chart&#10;&#10;Description automatically generated">
            <a:extLst>
              <a:ext uri="{FF2B5EF4-FFF2-40B4-BE49-F238E27FC236}">
                <a16:creationId xmlns:a16="http://schemas.microsoft.com/office/drawing/2014/main" id="{13A9C6D4-0199-44AB-4EC9-E3DEB84A9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93" y="2546383"/>
            <a:ext cx="2689207" cy="2456143"/>
          </a:xfrm>
          <a:prstGeom prst="rect">
            <a:avLst/>
          </a:prstGeom>
        </p:spPr>
      </p:pic>
      <p:sp>
        <p:nvSpPr>
          <p:cNvPr id="14" name="TextBox 13">
            <a:extLst>
              <a:ext uri="{FF2B5EF4-FFF2-40B4-BE49-F238E27FC236}">
                <a16:creationId xmlns:a16="http://schemas.microsoft.com/office/drawing/2014/main" id="{965C0CC8-C6F0-8C08-6F69-006B4C3872DD}"/>
              </a:ext>
            </a:extLst>
          </p:cNvPr>
          <p:cNvSpPr txBox="1"/>
          <p:nvPr/>
        </p:nvSpPr>
        <p:spPr>
          <a:xfrm>
            <a:off x="457200" y="5442857"/>
            <a:ext cx="4517136" cy="113755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Integral of PDF</a:t>
            </a:r>
          </a:p>
          <a:p>
            <a:pPr marL="285750" indent="-285750">
              <a:buFont typeface="Arial" panose="020B0604020202020204" pitchFamily="34" charset="0"/>
              <a:buChar char="•"/>
            </a:pPr>
            <a:r>
              <a:rPr lang="en-US" altLang="zh-CN" dirty="0"/>
              <a:t>Y-axis contains the fraction of Events with Time Separation &lt; x value</a:t>
            </a:r>
          </a:p>
        </p:txBody>
      </p:sp>
      <p:cxnSp>
        <p:nvCxnSpPr>
          <p:cNvPr id="16" name="Straight Arrow Connector 15">
            <a:extLst>
              <a:ext uri="{FF2B5EF4-FFF2-40B4-BE49-F238E27FC236}">
                <a16:creationId xmlns:a16="http://schemas.microsoft.com/office/drawing/2014/main" id="{8C936D18-3C16-62EC-2F24-9C0EE7CB2AC5}"/>
              </a:ext>
            </a:extLst>
          </p:cNvPr>
          <p:cNvCxnSpPr>
            <a:cxnSpLocks/>
          </p:cNvCxnSpPr>
          <p:nvPr/>
        </p:nvCxnSpPr>
        <p:spPr>
          <a:xfrm>
            <a:off x="3615459" y="3739975"/>
            <a:ext cx="1633196" cy="34949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28A6EE-9F9C-043F-7AC9-AA7BCF2F9A28}"/>
              </a:ext>
            </a:extLst>
          </p:cNvPr>
          <p:cNvSpPr>
            <a:spLocks noGrp="1"/>
          </p:cNvSpPr>
          <p:nvPr>
            <p:ph type="sldNum" sz="quarter" idx="10"/>
          </p:nvPr>
        </p:nvSpPr>
        <p:spPr/>
        <p:txBody>
          <a:bodyPr/>
          <a:lstStyle/>
          <a:p>
            <a:fld id="{7DFC4E44-F235-4D75-8916-DC66BB5B2DC2}" type="slidenum">
              <a:rPr lang="zh-CN" altLang="en-US" smtClean="0"/>
              <a:t>11</a:t>
            </a:fld>
            <a:endParaRPr lang="zh-CN" altLang="en-US"/>
          </a:p>
        </p:txBody>
      </p:sp>
    </p:spTree>
    <p:extLst>
      <p:ext uri="{BB962C8B-B14F-4D97-AF65-F5344CB8AC3E}">
        <p14:creationId xmlns:p14="http://schemas.microsoft.com/office/powerpoint/2010/main" val="243512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471199"/>
            <a:ext cx="10515600" cy="2852737"/>
          </a:xfrm>
          <a:prstGeom prst="rect">
            <a:avLst/>
          </a:prstGeom>
        </p:spPr>
        <p:txBody>
          <a:bodyPr vert="horz" lIns="91440" tIns="45720" rIns="91440" bIns="45720" anchor="b"/>
          <a:lstStyle>
            <a:lvl1pPr lvl="0" algn="l" defTabSz="914400">
              <a:lnSpc>
                <a:spcPct val="130000"/>
              </a:lnSpc>
              <a:spcBef>
                <a:spcPct val="0"/>
              </a:spcBef>
              <a:buNone/>
              <a:defRPr sz="6000" kern="1200">
                <a:solidFill>
                  <a:schemeClr val="tx1"/>
                </a:solidFill>
                <a:latin typeface="微软雅黑"/>
                <a:ea typeface="微软雅黑"/>
              </a:defRPr>
            </a:lvl1pPr>
          </a:lstStyle>
          <a:p>
            <a:pPr lvl="0"/>
            <a:r>
              <a:rPr lang="en-US" dirty="0"/>
              <a:t>6. Full Simulation of single</a:t>
            </a:r>
            <a:endParaRPr dirty="0"/>
          </a:p>
          <a:p>
            <a:pPr lvl="0"/>
            <a:r>
              <a:rPr lang="en-US" dirty="0"/>
              <a:t> </a:t>
            </a:r>
          </a:p>
        </p:txBody>
      </p:sp>
      <p:pic>
        <p:nvPicPr>
          <p:cNvPr id="3" name="Graphic 2"/>
          <p:cNvPicPr>
            <a:picLocks noChangeAspect="1"/>
          </p:cNvPicPr>
          <p:nvPr/>
        </p:nvPicPr>
        <p:blipFill>
          <a:blip r:embed="rId2">
            <a:extLst>
              <a:ext uri="{96DAC541-7B7A-43D3-8B79-37D633B846F1}">
                <asvg:svgBlip xmlns:asvg="http://schemas.microsoft.com/office/drawing/2016/SVG/main" r:embed="rId3"/>
              </a:ext>
            </a:extLst>
          </a:blip>
          <a:stretch/>
        </p:blipFill>
        <p:spPr>
          <a:xfrm>
            <a:off x="831850" y="3236211"/>
            <a:ext cx="3160338" cy="738780"/>
          </a:xfrm>
          <a:prstGeom prst="rect">
            <a:avLst/>
          </a:prstGeom>
        </p:spPr>
      </p:pic>
      <p:sp>
        <p:nvSpPr>
          <p:cNvPr id="4" name="Slide Number Placeholder 3">
            <a:extLst>
              <a:ext uri="{FF2B5EF4-FFF2-40B4-BE49-F238E27FC236}">
                <a16:creationId xmlns:a16="http://schemas.microsoft.com/office/drawing/2014/main" id="{D01F8F45-FF84-DF16-9E89-0DFE1965520E}"/>
              </a:ext>
            </a:extLst>
          </p:cNvPr>
          <p:cNvSpPr>
            <a:spLocks noGrp="1"/>
          </p:cNvSpPr>
          <p:nvPr>
            <p:ph type="sldNum" sz="quarter" idx="10"/>
          </p:nvPr>
        </p:nvSpPr>
        <p:spPr/>
        <p:txBody>
          <a:bodyPr/>
          <a:lstStyle/>
          <a:p>
            <a:fld id="{7DFC4E44-F235-4D75-8916-DC66BB5B2DC2}" type="slidenum">
              <a:rPr lang="zh-CN" altLang="en-US" smtClean="0"/>
              <a:t>12</a:t>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a:r>
              <a:rPr lang="en-US" sz="2800" dirty="0"/>
              <a:t>Energy decay curve at different incident energy  (ECAL_HP)</a:t>
            </a:r>
            <a:endParaRPr sz="2800" dirty="0"/>
          </a:p>
        </p:txBody>
      </p:sp>
      <p:grpSp>
        <p:nvGrpSpPr>
          <p:cNvPr id="3" name="Group 2"/>
          <p:cNvGrpSpPr>
            <a:grpSpLocks noChangeAspect="1"/>
          </p:cNvGrpSpPr>
          <p:nvPr/>
        </p:nvGrpSpPr>
        <p:grpSpPr>
          <a:xfrm>
            <a:off x="602202" y="1333918"/>
            <a:ext cx="2216652" cy="2679970"/>
            <a:chOff x="6943492" y="2505075"/>
            <a:chExt cx="3975930" cy="4806968"/>
          </a:xfrm>
        </p:grpSpPr>
        <p:pic>
          <p:nvPicPr>
            <p:cNvPr id="4" name="Picture 3"/>
            <p:cNvPicPr>
              <a:picLocks noChangeAspect="1"/>
            </p:cNvPicPr>
            <p:nvPr/>
          </p:nvPicPr>
          <p:blipFill>
            <a:blip r:embed="rId3">
              <a:alphaModFix/>
            </a:blip>
            <a:srcRect l="401" r="401"/>
            <a:stretch/>
          </p:blipFill>
          <p:spPr>
            <a:xfrm>
              <a:off x="6943492" y="2505075"/>
              <a:ext cx="3975930" cy="3897547"/>
            </a:xfrm>
            <a:prstGeom prst="rect">
              <a:avLst/>
            </a:prstGeom>
          </p:spPr>
        </p:pic>
        <p:sp>
          <p:nvSpPr>
            <p:cNvPr id="5" name="TextBox 4"/>
            <p:cNvSpPr txBox="1"/>
            <p:nvPr/>
          </p:nvSpPr>
          <p:spPr>
            <a:xfrm>
              <a:off x="7496772" y="6390328"/>
              <a:ext cx="3422650" cy="921716"/>
            </a:xfrm>
            <a:prstGeom prst="rect">
              <a:avLst/>
            </a:prstGeom>
            <a:ln w="12700">
              <a:prstDash val="solid"/>
            </a:ln>
          </p:spPr>
          <p:txBody>
            <a:bodyPr/>
            <a:lstStyle/>
            <a:p>
              <a:pPr lvl="0"/>
              <a:r>
                <a:rPr lang="en-US"/>
                <a:t>3 GeV</a:t>
              </a:r>
            </a:p>
          </p:txBody>
        </p:sp>
      </p:grpSp>
      <p:grpSp>
        <p:nvGrpSpPr>
          <p:cNvPr id="6" name="Group 5"/>
          <p:cNvGrpSpPr>
            <a:grpSpLocks noChangeAspect="1"/>
          </p:cNvGrpSpPr>
          <p:nvPr/>
        </p:nvGrpSpPr>
        <p:grpSpPr>
          <a:xfrm>
            <a:off x="3355856" y="1333372"/>
            <a:ext cx="2220106" cy="2686123"/>
            <a:chOff x="6943492" y="2505075"/>
            <a:chExt cx="3982125" cy="4818004"/>
          </a:xfrm>
        </p:grpSpPr>
        <p:pic>
          <p:nvPicPr>
            <p:cNvPr id="7" name="Picture 6"/>
            <p:cNvPicPr>
              <a:picLocks noChangeAspect="1"/>
            </p:cNvPicPr>
            <p:nvPr/>
          </p:nvPicPr>
          <p:blipFill>
            <a:blip r:embed="rId4">
              <a:alphaModFix/>
            </a:blip>
            <a:srcRect l="401" r="401"/>
            <a:stretch/>
          </p:blipFill>
          <p:spPr>
            <a:xfrm>
              <a:off x="6943492" y="2505075"/>
              <a:ext cx="3975930" cy="3897547"/>
            </a:xfrm>
            <a:prstGeom prst="rect">
              <a:avLst/>
            </a:prstGeom>
          </p:spPr>
        </p:pic>
        <p:sp>
          <p:nvSpPr>
            <p:cNvPr id="8" name="TextBox 7"/>
            <p:cNvSpPr txBox="1"/>
            <p:nvPr/>
          </p:nvSpPr>
          <p:spPr>
            <a:xfrm>
              <a:off x="7496772" y="6390328"/>
              <a:ext cx="3428846" cy="932751"/>
            </a:xfrm>
            <a:prstGeom prst="rect">
              <a:avLst/>
            </a:prstGeom>
            <a:ln w="12700">
              <a:prstDash val="solid"/>
            </a:ln>
          </p:spPr>
          <p:txBody>
            <a:bodyPr/>
            <a:lstStyle/>
            <a:p>
              <a:pPr lvl="0"/>
              <a:r>
                <a:rPr lang="en-US"/>
                <a:t>5 GeV</a:t>
              </a:r>
            </a:p>
          </p:txBody>
        </p:sp>
      </p:grpSp>
      <p:grpSp>
        <p:nvGrpSpPr>
          <p:cNvPr id="9" name="Group 8"/>
          <p:cNvGrpSpPr>
            <a:grpSpLocks noChangeAspect="1"/>
          </p:cNvGrpSpPr>
          <p:nvPr/>
        </p:nvGrpSpPr>
        <p:grpSpPr>
          <a:xfrm>
            <a:off x="6108054" y="1334190"/>
            <a:ext cx="2234511" cy="2679970"/>
            <a:chOff x="6943492" y="2505075"/>
            <a:chExt cx="4007964" cy="4806968"/>
          </a:xfrm>
        </p:grpSpPr>
        <p:pic>
          <p:nvPicPr>
            <p:cNvPr id="10" name="Picture 9"/>
            <p:cNvPicPr>
              <a:picLocks noChangeAspect="1"/>
            </p:cNvPicPr>
            <p:nvPr/>
          </p:nvPicPr>
          <p:blipFill>
            <a:blip r:embed="rId5">
              <a:alphaModFix/>
            </a:blip>
            <a:srcRect l="401" r="401"/>
            <a:stretch/>
          </p:blipFill>
          <p:spPr>
            <a:xfrm>
              <a:off x="6943492" y="2505075"/>
              <a:ext cx="3975930" cy="3897547"/>
            </a:xfrm>
            <a:prstGeom prst="rect">
              <a:avLst/>
            </a:prstGeom>
          </p:spPr>
        </p:pic>
        <p:sp>
          <p:nvSpPr>
            <p:cNvPr id="11" name="TextBox 10"/>
            <p:cNvSpPr txBox="1"/>
            <p:nvPr/>
          </p:nvSpPr>
          <p:spPr>
            <a:xfrm>
              <a:off x="7496772" y="6390328"/>
              <a:ext cx="3454684" cy="921716"/>
            </a:xfrm>
            <a:prstGeom prst="rect">
              <a:avLst/>
            </a:prstGeom>
            <a:ln w="12700">
              <a:prstDash val="solid"/>
            </a:ln>
          </p:spPr>
          <p:txBody>
            <a:bodyPr/>
            <a:lstStyle/>
            <a:p>
              <a:pPr lvl="0"/>
              <a:r>
                <a:rPr lang="en-US"/>
                <a:t>10 GeV</a:t>
              </a:r>
            </a:p>
          </p:txBody>
        </p:sp>
      </p:grpSp>
      <p:grpSp>
        <p:nvGrpSpPr>
          <p:cNvPr id="12" name="Group 11"/>
          <p:cNvGrpSpPr>
            <a:grpSpLocks noChangeAspect="1"/>
          </p:cNvGrpSpPr>
          <p:nvPr/>
        </p:nvGrpSpPr>
        <p:grpSpPr>
          <a:xfrm>
            <a:off x="8864544" y="1333645"/>
            <a:ext cx="2216652" cy="2679970"/>
            <a:chOff x="6943492" y="2505075"/>
            <a:chExt cx="3975930" cy="4806968"/>
          </a:xfrm>
        </p:grpSpPr>
        <p:pic>
          <p:nvPicPr>
            <p:cNvPr id="13" name="Picture 12"/>
            <p:cNvPicPr>
              <a:picLocks noChangeAspect="1"/>
            </p:cNvPicPr>
            <p:nvPr/>
          </p:nvPicPr>
          <p:blipFill>
            <a:blip r:embed="rId6">
              <a:alphaModFix/>
            </a:blip>
            <a:srcRect l="401" r="401"/>
            <a:stretch/>
          </p:blipFill>
          <p:spPr>
            <a:xfrm>
              <a:off x="6943492" y="2505075"/>
              <a:ext cx="3975930" cy="3897547"/>
            </a:xfrm>
            <a:prstGeom prst="rect">
              <a:avLst/>
            </a:prstGeom>
          </p:spPr>
        </p:pic>
        <p:sp>
          <p:nvSpPr>
            <p:cNvPr id="14" name="TextBox 13"/>
            <p:cNvSpPr txBox="1"/>
            <p:nvPr/>
          </p:nvSpPr>
          <p:spPr>
            <a:xfrm>
              <a:off x="7496772" y="6390328"/>
              <a:ext cx="3422650" cy="921716"/>
            </a:xfrm>
            <a:prstGeom prst="rect">
              <a:avLst/>
            </a:prstGeom>
            <a:ln w="12700">
              <a:prstDash val="solid"/>
            </a:ln>
          </p:spPr>
          <p:txBody>
            <a:bodyPr/>
            <a:lstStyle/>
            <a:p>
              <a:pPr lvl="0"/>
              <a:r>
                <a:rPr lang="en-US"/>
                <a:t>15 GeV</a:t>
              </a:r>
            </a:p>
          </p:txBody>
        </p:sp>
      </p:grpSp>
      <p:grpSp>
        <p:nvGrpSpPr>
          <p:cNvPr id="15" name="Group 14"/>
          <p:cNvGrpSpPr>
            <a:grpSpLocks noChangeAspect="1"/>
          </p:cNvGrpSpPr>
          <p:nvPr/>
        </p:nvGrpSpPr>
        <p:grpSpPr>
          <a:xfrm>
            <a:off x="602202" y="4063581"/>
            <a:ext cx="2216652" cy="2679970"/>
            <a:chOff x="6943492" y="2505075"/>
            <a:chExt cx="3975930" cy="4806968"/>
          </a:xfrm>
        </p:grpSpPr>
        <p:pic>
          <p:nvPicPr>
            <p:cNvPr id="16" name="Picture 15"/>
            <p:cNvPicPr>
              <a:picLocks noChangeAspect="1"/>
            </p:cNvPicPr>
            <p:nvPr/>
          </p:nvPicPr>
          <p:blipFill>
            <a:blip r:embed="rId7">
              <a:alphaModFix/>
            </a:blip>
            <a:srcRect l="401" r="401"/>
            <a:stretch/>
          </p:blipFill>
          <p:spPr>
            <a:xfrm>
              <a:off x="6943492" y="2505075"/>
              <a:ext cx="3975930" cy="3897547"/>
            </a:xfrm>
            <a:prstGeom prst="rect">
              <a:avLst/>
            </a:prstGeom>
          </p:spPr>
        </p:pic>
        <p:sp>
          <p:nvSpPr>
            <p:cNvPr id="17" name="TextBox 16"/>
            <p:cNvSpPr txBox="1"/>
            <p:nvPr/>
          </p:nvSpPr>
          <p:spPr>
            <a:xfrm>
              <a:off x="7496772" y="6390328"/>
              <a:ext cx="3422650" cy="921716"/>
            </a:xfrm>
            <a:prstGeom prst="rect">
              <a:avLst/>
            </a:prstGeom>
            <a:ln w="12700">
              <a:prstDash val="solid"/>
            </a:ln>
          </p:spPr>
          <p:txBody>
            <a:bodyPr/>
            <a:lstStyle/>
            <a:p>
              <a:pPr lvl="0"/>
              <a:r>
                <a:rPr lang="en-US"/>
                <a:t>20 GeV</a:t>
              </a:r>
            </a:p>
          </p:txBody>
        </p:sp>
      </p:grpSp>
      <p:grpSp>
        <p:nvGrpSpPr>
          <p:cNvPr id="18" name="Group 17"/>
          <p:cNvGrpSpPr>
            <a:grpSpLocks noChangeAspect="1"/>
          </p:cNvGrpSpPr>
          <p:nvPr/>
        </p:nvGrpSpPr>
        <p:grpSpPr>
          <a:xfrm>
            <a:off x="3356316" y="4063581"/>
            <a:ext cx="2216652" cy="2679970"/>
            <a:chOff x="6943492" y="2505075"/>
            <a:chExt cx="3975930" cy="4806968"/>
          </a:xfrm>
        </p:grpSpPr>
        <p:pic>
          <p:nvPicPr>
            <p:cNvPr id="19" name="Picture 18"/>
            <p:cNvPicPr>
              <a:picLocks noChangeAspect="1"/>
            </p:cNvPicPr>
            <p:nvPr/>
          </p:nvPicPr>
          <p:blipFill>
            <a:blip r:embed="rId8">
              <a:alphaModFix/>
            </a:blip>
            <a:srcRect l="401" r="401"/>
            <a:stretch/>
          </p:blipFill>
          <p:spPr>
            <a:xfrm>
              <a:off x="6943492" y="2505075"/>
              <a:ext cx="3975930" cy="3897547"/>
            </a:xfrm>
            <a:prstGeom prst="rect">
              <a:avLst/>
            </a:prstGeom>
          </p:spPr>
        </p:pic>
        <p:sp>
          <p:nvSpPr>
            <p:cNvPr id="20" name="TextBox 19"/>
            <p:cNvSpPr txBox="1"/>
            <p:nvPr/>
          </p:nvSpPr>
          <p:spPr>
            <a:xfrm>
              <a:off x="7496772" y="6390328"/>
              <a:ext cx="3422650" cy="921716"/>
            </a:xfrm>
            <a:prstGeom prst="rect">
              <a:avLst/>
            </a:prstGeom>
            <a:ln w="12700">
              <a:prstDash val="solid"/>
            </a:ln>
          </p:spPr>
          <p:txBody>
            <a:bodyPr/>
            <a:lstStyle/>
            <a:p>
              <a:pPr lvl="0"/>
              <a:r>
                <a:rPr lang="zh-CN"/>
                <a:t>30 GeV</a:t>
              </a:r>
            </a:p>
          </p:txBody>
        </p:sp>
      </p:grpSp>
      <p:grpSp>
        <p:nvGrpSpPr>
          <p:cNvPr id="21" name="Group 20"/>
          <p:cNvGrpSpPr>
            <a:grpSpLocks noChangeAspect="1"/>
          </p:cNvGrpSpPr>
          <p:nvPr/>
        </p:nvGrpSpPr>
        <p:grpSpPr>
          <a:xfrm>
            <a:off x="6110430" y="4063581"/>
            <a:ext cx="2216652" cy="2679970"/>
            <a:chOff x="6943492" y="2505075"/>
            <a:chExt cx="3975930" cy="4806968"/>
          </a:xfrm>
        </p:grpSpPr>
        <p:pic>
          <p:nvPicPr>
            <p:cNvPr id="22" name="Picture 21"/>
            <p:cNvPicPr>
              <a:picLocks noChangeAspect="1"/>
            </p:cNvPicPr>
            <p:nvPr/>
          </p:nvPicPr>
          <p:blipFill>
            <a:blip r:embed="rId9">
              <a:alphaModFix/>
            </a:blip>
            <a:srcRect l="401" r="401"/>
            <a:stretch/>
          </p:blipFill>
          <p:spPr>
            <a:xfrm>
              <a:off x="6943492" y="2505075"/>
              <a:ext cx="3975930" cy="3897547"/>
            </a:xfrm>
            <a:prstGeom prst="rect">
              <a:avLst/>
            </a:prstGeom>
          </p:spPr>
        </p:pic>
        <p:sp>
          <p:nvSpPr>
            <p:cNvPr id="23" name="TextBox 22"/>
            <p:cNvSpPr txBox="1"/>
            <p:nvPr/>
          </p:nvSpPr>
          <p:spPr>
            <a:xfrm>
              <a:off x="7496772" y="6390328"/>
              <a:ext cx="3422650" cy="921716"/>
            </a:xfrm>
            <a:prstGeom prst="rect">
              <a:avLst/>
            </a:prstGeom>
            <a:ln w="12700">
              <a:prstDash val="solid"/>
            </a:ln>
          </p:spPr>
          <p:txBody>
            <a:bodyPr/>
            <a:lstStyle/>
            <a:p>
              <a:pPr lvl="0"/>
              <a:r>
                <a:rPr lang="en-US"/>
                <a:t>50 GeV</a:t>
              </a:r>
            </a:p>
          </p:txBody>
        </p:sp>
      </p:grpSp>
      <p:grpSp>
        <p:nvGrpSpPr>
          <p:cNvPr id="24" name="Group 23"/>
          <p:cNvGrpSpPr>
            <a:grpSpLocks noChangeAspect="1"/>
          </p:cNvGrpSpPr>
          <p:nvPr/>
        </p:nvGrpSpPr>
        <p:grpSpPr>
          <a:xfrm>
            <a:off x="8864544" y="4063581"/>
            <a:ext cx="2216652" cy="2679970"/>
            <a:chOff x="6943492" y="2505075"/>
            <a:chExt cx="3975930" cy="4806968"/>
          </a:xfrm>
        </p:grpSpPr>
        <p:pic>
          <p:nvPicPr>
            <p:cNvPr id="25" name="Picture 24"/>
            <p:cNvPicPr>
              <a:picLocks noChangeAspect="1"/>
            </p:cNvPicPr>
            <p:nvPr/>
          </p:nvPicPr>
          <p:blipFill>
            <a:blip r:embed="rId10">
              <a:alphaModFix/>
            </a:blip>
            <a:srcRect l="401" r="401"/>
            <a:stretch/>
          </p:blipFill>
          <p:spPr>
            <a:xfrm>
              <a:off x="6943492" y="2505075"/>
              <a:ext cx="3975930" cy="3897547"/>
            </a:xfrm>
            <a:prstGeom prst="rect">
              <a:avLst/>
            </a:prstGeom>
          </p:spPr>
        </p:pic>
        <p:sp>
          <p:nvSpPr>
            <p:cNvPr id="26" name="TextBox 25"/>
            <p:cNvSpPr txBox="1"/>
            <p:nvPr/>
          </p:nvSpPr>
          <p:spPr>
            <a:xfrm>
              <a:off x="7496772" y="6390328"/>
              <a:ext cx="3422650" cy="921716"/>
            </a:xfrm>
            <a:prstGeom prst="rect">
              <a:avLst/>
            </a:prstGeom>
            <a:ln w="12700">
              <a:prstDash val="solid"/>
            </a:ln>
          </p:spPr>
          <p:txBody>
            <a:bodyPr/>
            <a:lstStyle/>
            <a:p>
              <a:pPr lvl="0"/>
              <a:r>
                <a:rPr lang="zh-CN"/>
                <a:t>80 GeV</a:t>
              </a:r>
            </a:p>
          </p:txBody>
        </p:sp>
      </p:grpSp>
      <p:sp>
        <p:nvSpPr>
          <p:cNvPr id="27" name="Slide Number Placeholder 26">
            <a:extLst>
              <a:ext uri="{FF2B5EF4-FFF2-40B4-BE49-F238E27FC236}">
                <a16:creationId xmlns:a16="http://schemas.microsoft.com/office/drawing/2014/main" id="{FFD1B682-715A-87B8-49FF-B34BB0975072}"/>
              </a:ext>
            </a:extLst>
          </p:cNvPr>
          <p:cNvSpPr>
            <a:spLocks noGrp="1"/>
          </p:cNvSpPr>
          <p:nvPr>
            <p:ph type="sldNum" sz="quarter" idx="10"/>
          </p:nvPr>
        </p:nvSpPr>
        <p:spPr/>
        <p:txBody>
          <a:bodyPr/>
          <a:lstStyle/>
          <a:p>
            <a:fld id="{7DFC4E44-F235-4D75-8916-DC66BB5B2DC2}" type="slidenum">
              <a:rPr lang="zh-CN" altLang="en-US" smtClean="0"/>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a:r>
              <a:rPr lang="en-US" sz="2800" dirty="0"/>
              <a:t>Energy decay curve at different incident energy  (HCAL_HP)</a:t>
            </a:r>
            <a:endParaRPr sz="2800" dirty="0"/>
          </a:p>
        </p:txBody>
      </p:sp>
      <p:grpSp>
        <p:nvGrpSpPr>
          <p:cNvPr id="3" name="Group 2"/>
          <p:cNvGrpSpPr>
            <a:grpSpLocks noChangeAspect="1"/>
          </p:cNvGrpSpPr>
          <p:nvPr/>
        </p:nvGrpSpPr>
        <p:grpSpPr>
          <a:xfrm>
            <a:off x="602202" y="1333918"/>
            <a:ext cx="2216652" cy="2679970"/>
            <a:chOff x="6943492" y="2505075"/>
            <a:chExt cx="3975930" cy="4806968"/>
          </a:xfrm>
        </p:grpSpPr>
        <p:pic>
          <p:nvPicPr>
            <p:cNvPr id="4" name="Picture 3"/>
            <p:cNvPicPr>
              <a:picLocks noChangeAspect="1"/>
            </p:cNvPicPr>
            <p:nvPr/>
          </p:nvPicPr>
          <p:blipFill>
            <a:blip r:embed="rId3">
              <a:alphaModFix/>
            </a:blip>
            <a:srcRect l="401" r="401"/>
            <a:stretch/>
          </p:blipFill>
          <p:spPr>
            <a:xfrm>
              <a:off x="6943492" y="2505075"/>
              <a:ext cx="3975930" cy="3897547"/>
            </a:xfrm>
            <a:prstGeom prst="rect">
              <a:avLst/>
            </a:prstGeom>
          </p:spPr>
        </p:pic>
        <p:sp>
          <p:nvSpPr>
            <p:cNvPr id="5" name="TextBox 4"/>
            <p:cNvSpPr txBox="1"/>
            <p:nvPr/>
          </p:nvSpPr>
          <p:spPr>
            <a:xfrm>
              <a:off x="7496772" y="6390328"/>
              <a:ext cx="3422650" cy="921716"/>
            </a:xfrm>
            <a:prstGeom prst="rect">
              <a:avLst/>
            </a:prstGeom>
            <a:ln w="12700">
              <a:prstDash val="solid"/>
            </a:ln>
          </p:spPr>
          <p:txBody>
            <a:bodyPr/>
            <a:lstStyle/>
            <a:p>
              <a:pPr lvl="0"/>
              <a:r>
                <a:rPr lang="en-US"/>
                <a:t>3 GeV</a:t>
              </a:r>
            </a:p>
          </p:txBody>
        </p:sp>
      </p:grpSp>
      <p:grpSp>
        <p:nvGrpSpPr>
          <p:cNvPr id="6" name="Group 5"/>
          <p:cNvGrpSpPr>
            <a:grpSpLocks noChangeAspect="1"/>
          </p:cNvGrpSpPr>
          <p:nvPr/>
        </p:nvGrpSpPr>
        <p:grpSpPr>
          <a:xfrm>
            <a:off x="3355856" y="1333372"/>
            <a:ext cx="2220106" cy="2686123"/>
            <a:chOff x="6943492" y="2505075"/>
            <a:chExt cx="3982125" cy="4818004"/>
          </a:xfrm>
        </p:grpSpPr>
        <p:pic>
          <p:nvPicPr>
            <p:cNvPr id="7" name="Picture 6"/>
            <p:cNvPicPr>
              <a:picLocks noChangeAspect="1"/>
            </p:cNvPicPr>
            <p:nvPr/>
          </p:nvPicPr>
          <p:blipFill>
            <a:blip r:embed="rId4">
              <a:alphaModFix/>
            </a:blip>
            <a:srcRect l="401" r="401"/>
            <a:stretch/>
          </p:blipFill>
          <p:spPr>
            <a:xfrm>
              <a:off x="6943492" y="2505075"/>
              <a:ext cx="3975930" cy="3897547"/>
            </a:xfrm>
            <a:prstGeom prst="rect">
              <a:avLst/>
            </a:prstGeom>
          </p:spPr>
        </p:pic>
        <p:sp>
          <p:nvSpPr>
            <p:cNvPr id="8" name="TextBox 7"/>
            <p:cNvSpPr txBox="1"/>
            <p:nvPr/>
          </p:nvSpPr>
          <p:spPr>
            <a:xfrm>
              <a:off x="7496772" y="6390328"/>
              <a:ext cx="3428846" cy="932751"/>
            </a:xfrm>
            <a:prstGeom prst="rect">
              <a:avLst/>
            </a:prstGeom>
            <a:ln w="12700">
              <a:prstDash val="solid"/>
            </a:ln>
          </p:spPr>
          <p:txBody>
            <a:bodyPr/>
            <a:lstStyle/>
            <a:p>
              <a:pPr lvl="0"/>
              <a:r>
                <a:rPr lang="en-US"/>
                <a:t>5 GeV</a:t>
              </a:r>
            </a:p>
          </p:txBody>
        </p:sp>
      </p:grpSp>
      <p:grpSp>
        <p:nvGrpSpPr>
          <p:cNvPr id="9" name="Group 8"/>
          <p:cNvGrpSpPr>
            <a:grpSpLocks noChangeAspect="1"/>
          </p:cNvGrpSpPr>
          <p:nvPr/>
        </p:nvGrpSpPr>
        <p:grpSpPr>
          <a:xfrm>
            <a:off x="6108054" y="1334190"/>
            <a:ext cx="2234511" cy="2679970"/>
            <a:chOff x="6943492" y="2505075"/>
            <a:chExt cx="4007964" cy="4806968"/>
          </a:xfrm>
        </p:grpSpPr>
        <p:pic>
          <p:nvPicPr>
            <p:cNvPr id="10" name="Picture 9"/>
            <p:cNvPicPr>
              <a:picLocks noChangeAspect="1"/>
            </p:cNvPicPr>
            <p:nvPr/>
          </p:nvPicPr>
          <p:blipFill>
            <a:blip r:embed="rId5">
              <a:alphaModFix/>
            </a:blip>
            <a:srcRect l="401" r="401"/>
            <a:stretch/>
          </p:blipFill>
          <p:spPr>
            <a:xfrm>
              <a:off x="6943492" y="2505075"/>
              <a:ext cx="3975930" cy="3897547"/>
            </a:xfrm>
            <a:prstGeom prst="rect">
              <a:avLst/>
            </a:prstGeom>
          </p:spPr>
        </p:pic>
        <p:sp>
          <p:nvSpPr>
            <p:cNvPr id="11" name="TextBox 10"/>
            <p:cNvSpPr txBox="1"/>
            <p:nvPr/>
          </p:nvSpPr>
          <p:spPr>
            <a:xfrm>
              <a:off x="7496772" y="6390328"/>
              <a:ext cx="3454684" cy="921716"/>
            </a:xfrm>
            <a:prstGeom prst="rect">
              <a:avLst/>
            </a:prstGeom>
            <a:ln w="12700">
              <a:prstDash val="solid"/>
            </a:ln>
          </p:spPr>
          <p:txBody>
            <a:bodyPr/>
            <a:lstStyle/>
            <a:p>
              <a:pPr lvl="0"/>
              <a:r>
                <a:rPr lang="en-US"/>
                <a:t>10 GeV</a:t>
              </a:r>
            </a:p>
          </p:txBody>
        </p:sp>
      </p:grpSp>
      <p:grpSp>
        <p:nvGrpSpPr>
          <p:cNvPr id="12" name="Group 11"/>
          <p:cNvGrpSpPr>
            <a:grpSpLocks noChangeAspect="1"/>
          </p:cNvGrpSpPr>
          <p:nvPr/>
        </p:nvGrpSpPr>
        <p:grpSpPr>
          <a:xfrm>
            <a:off x="8864544" y="1333645"/>
            <a:ext cx="2216652" cy="2679970"/>
            <a:chOff x="6943492" y="2505075"/>
            <a:chExt cx="3975930" cy="4806968"/>
          </a:xfrm>
        </p:grpSpPr>
        <p:pic>
          <p:nvPicPr>
            <p:cNvPr id="13" name="Picture 12"/>
            <p:cNvPicPr>
              <a:picLocks noChangeAspect="1"/>
            </p:cNvPicPr>
            <p:nvPr/>
          </p:nvPicPr>
          <p:blipFill>
            <a:blip r:embed="rId6">
              <a:alphaModFix/>
            </a:blip>
            <a:srcRect l="401" r="401"/>
            <a:stretch/>
          </p:blipFill>
          <p:spPr>
            <a:xfrm>
              <a:off x="6943492" y="2505075"/>
              <a:ext cx="3975930" cy="3897547"/>
            </a:xfrm>
            <a:prstGeom prst="rect">
              <a:avLst/>
            </a:prstGeom>
          </p:spPr>
        </p:pic>
        <p:sp>
          <p:nvSpPr>
            <p:cNvPr id="14" name="TextBox 13"/>
            <p:cNvSpPr txBox="1"/>
            <p:nvPr/>
          </p:nvSpPr>
          <p:spPr>
            <a:xfrm>
              <a:off x="7496772" y="6390328"/>
              <a:ext cx="3422650" cy="921716"/>
            </a:xfrm>
            <a:prstGeom prst="rect">
              <a:avLst/>
            </a:prstGeom>
            <a:ln w="12700">
              <a:prstDash val="solid"/>
            </a:ln>
          </p:spPr>
          <p:txBody>
            <a:bodyPr/>
            <a:lstStyle/>
            <a:p>
              <a:pPr lvl="0"/>
              <a:r>
                <a:rPr lang="en-US"/>
                <a:t>15 GeV</a:t>
              </a:r>
            </a:p>
          </p:txBody>
        </p:sp>
      </p:grpSp>
      <p:grpSp>
        <p:nvGrpSpPr>
          <p:cNvPr id="15" name="Group 14"/>
          <p:cNvGrpSpPr>
            <a:grpSpLocks noChangeAspect="1"/>
          </p:cNvGrpSpPr>
          <p:nvPr/>
        </p:nvGrpSpPr>
        <p:grpSpPr>
          <a:xfrm>
            <a:off x="602202" y="4063581"/>
            <a:ext cx="2216652" cy="2679970"/>
            <a:chOff x="6943492" y="2505075"/>
            <a:chExt cx="3975930" cy="4806968"/>
          </a:xfrm>
        </p:grpSpPr>
        <p:pic>
          <p:nvPicPr>
            <p:cNvPr id="16" name="Picture 15"/>
            <p:cNvPicPr>
              <a:picLocks noChangeAspect="1"/>
            </p:cNvPicPr>
            <p:nvPr/>
          </p:nvPicPr>
          <p:blipFill>
            <a:blip r:embed="rId7">
              <a:alphaModFix/>
            </a:blip>
            <a:srcRect l="401" r="401"/>
            <a:stretch/>
          </p:blipFill>
          <p:spPr>
            <a:xfrm>
              <a:off x="6943492" y="2505075"/>
              <a:ext cx="3975930" cy="3897547"/>
            </a:xfrm>
            <a:prstGeom prst="rect">
              <a:avLst/>
            </a:prstGeom>
          </p:spPr>
        </p:pic>
        <p:sp>
          <p:nvSpPr>
            <p:cNvPr id="17" name="TextBox 16"/>
            <p:cNvSpPr txBox="1"/>
            <p:nvPr/>
          </p:nvSpPr>
          <p:spPr>
            <a:xfrm>
              <a:off x="7496772" y="6390328"/>
              <a:ext cx="3422650" cy="921716"/>
            </a:xfrm>
            <a:prstGeom prst="rect">
              <a:avLst/>
            </a:prstGeom>
            <a:ln w="12700">
              <a:prstDash val="solid"/>
            </a:ln>
          </p:spPr>
          <p:txBody>
            <a:bodyPr/>
            <a:lstStyle/>
            <a:p>
              <a:pPr lvl="0"/>
              <a:r>
                <a:rPr lang="en-US"/>
                <a:t>20 GeV</a:t>
              </a:r>
            </a:p>
          </p:txBody>
        </p:sp>
      </p:grpSp>
      <p:grpSp>
        <p:nvGrpSpPr>
          <p:cNvPr id="18" name="Group 17"/>
          <p:cNvGrpSpPr>
            <a:grpSpLocks noChangeAspect="1"/>
          </p:cNvGrpSpPr>
          <p:nvPr/>
        </p:nvGrpSpPr>
        <p:grpSpPr>
          <a:xfrm>
            <a:off x="3356316" y="4063581"/>
            <a:ext cx="2216652" cy="2679970"/>
            <a:chOff x="6943492" y="2505075"/>
            <a:chExt cx="3975930" cy="4806968"/>
          </a:xfrm>
        </p:grpSpPr>
        <p:pic>
          <p:nvPicPr>
            <p:cNvPr id="19" name="Picture 18"/>
            <p:cNvPicPr>
              <a:picLocks noChangeAspect="1"/>
            </p:cNvPicPr>
            <p:nvPr/>
          </p:nvPicPr>
          <p:blipFill>
            <a:blip r:embed="rId8">
              <a:alphaModFix/>
            </a:blip>
            <a:srcRect l="401" r="401"/>
            <a:stretch/>
          </p:blipFill>
          <p:spPr>
            <a:xfrm>
              <a:off x="6943492" y="2505075"/>
              <a:ext cx="3975930" cy="3897547"/>
            </a:xfrm>
            <a:prstGeom prst="rect">
              <a:avLst/>
            </a:prstGeom>
          </p:spPr>
        </p:pic>
        <p:sp>
          <p:nvSpPr>
            <p:cNvPr id="20" name="TextBox 19"/>
            <p:cNvSpPr txBox="1"/>
            <p:nvPr/>
          </p:nvSpPr>
          <p:spPr>
            <a:xfrm>
              <a:off x="7496772" y="6390328"/>
              <a:ext cx="3422650" cy="921716"/>
            </a:xfrm>
            <a:prstGeom prst="rect">
              <a:avLst/>
            </a:prstGeom>
            <a:ln w="12700">
              <a:prstDash val="solid"/>
            </a:ln>
          </p:spPr>
          <p:txBody>
            <a:bodyPr/>
            <a:lstStyle/>
            <a:p>
              <a:pPr lvl="0"/>
              <a:r>
                <a:rPr lang="zh-CN"/>
                <a:t>30 GeV</a:t>
              </a:r>
            </a:p>
          </p:txBody>
        </p:sp>
      </p:grpSp>
      <p:grpSp>
        <p:nvGrpSpPr>
          <p:cNvPr id="21" name="Group 20"/>
          <p:cNvGrpSpPr>
            <a:grpSpLocks noChangeAspect="1"/>
          </p:cNvGrpSpPr>
          <p:nvPr/>
        </p:nvGrpSpPr>
        <p:grpSpPr>
          <a:xfrm>
            <a:off x="6110430" y="4063581"/>
            <a:ext cx="2216652" cy="2679970"/>
            <a:chOff x="6943492" y="2505075"/>
            <a:chExt cx="3975930" cy="4806968"/>
          </a:xfrm>
        </p:grpSpPr>
        <p:pic>
          <p:nvPicPr>
            <p:cNvPr id="22" name="Picture 21"/>
            <p:cNvPicPr>
              <a:picLocks noChangeAspect="1"/>
            </p:cNvPicPr>
            <p:nvPr/>
          </p:nvPicPr>
          <p:blipFill>
            <a:blip r:embed="rId9">
              <a:alphaModFix/>
            </a:blip>
            <a:srcRect l="401" r="401"/>
            <a:stretch/>
          </p:blipFill>
          <p:spPr>
            <a:xfrm>
              <a:off x="6943492" y="2505075"/>
              <a:ext cx="3975930" cy="3897547"/>
            </a:xfrm>
            <a:prstGeom prst="rect">
              <a:avLst/>
            </a:prstGeom>
          </p:spPr>
        </p:pic>
        <p:sp>
          <p:nvSpPr>
            <p:cNvPr id="23" name="TextBox 22"/>
            <p:cNvSpPr txBox="1"/>
            <p:nvPr/>
          </p:nvSpPr>
          <p:spPr>
            <a:xfrm>
              <a:off x="7496772" y="6390328"/>
              <a:ext cx="3422650" cy="921716"/>
            </a:xfrm>
            <a:prstGeom prst="rect">
              <a:avLst/>
            </a:prstGeom>
            <a:ln w="12700">
              <a:prstDash val="solid"/>
            </a:ln>
          </p:spPr>
          <p:txBody>
            <a:bodyPr/>
            <a:lstStyle/>
            <a:p>
              <a:pPr lvl="0"/>
              <a:r>
                <a:rPr lang="en-US"/>
                <a:t>50 GeV</a:t>
              </a:r>
            </a:p>
          </p:txBody>
        </p:sp>
      </p:grpSp>
      <p:grpSp>
        <p:nvGrpSpPr>
          <p:cNvPr id="24" name="Group 23"/>
          <p:cNvGrpSpPr>
            <a:grpSpLocks noChangeAspect="1"/>
          </p:cNvGrpSpPr>
          <p:nvPr/>
        </p:nvGrpSpPr>
        <p:grpSpPr>
          <a:xfrm>
            <a:off x="8864544" y="4063581"/>
            <a:ext cx="2216652" cy="2679970"/>
            <a:chOff x="6943492" y="2505075"/>
            <a:chExt cx="3975930" cy="4806968"/>
          </a:xfrm>
        </p:grpSpPr>
        <p:pic>
          <p:nvPicPr>
            <p:cNvPr id="25" name="Picture 24"/>
            <p:cNvPicPr>
              <a:picLocks noChangeAspect="1"/>
            </p:cNvPicPr>
            <p:nvPr/>
          </p:nvPicPr>
          <p:blipFill>
            <a:blip r:embed="rId10">
              <a:alphaModFix/>
            </a:blip>
            <a:srcRect l="401" r="401"/>
            <a:stretch/>
          </p:blipFill>
          <p:spPr>
            <a:xfrm>
              <a:off x="6943492" y="2505075"/>
              <a:ext cx="3975930" cy="3897547"/>
            </a:xfrm>
            <a:prstGeom prst="rect">
              <a:avLst/>
            </a:prstGeom>
          </p:spPr>
        </p:pic>
        <p:sp>
          <p:nvSpPr>
            <p:cNvPr id="26" name="TextBox 25"/>
            <p:cNvSpPr txBox="1"/>
            <p:nvPr/>
          </p:nvSpPr>
          <p:spPr>
            <a:xfrm>
              <a:off x="7496772" y="6390328"/>
              <a:ext cx="3422650" cy="921716"/>
            </a:xfrm>
            <a:prstGeom prst="rect">
              <a:avLst/>
            </a:prstGeom>
            <a:ln w="12700">
              <a:prstDash val="solid"/>
            </a:ln>
          </p:spPr>
          <p:txBody>
            <a:bodyPr/>
            <a:lstStyle/>
            <a:p>
              <a:pPr lvl="0"/>
              <a:r>
                <a:rPr lang="zh-CN"/>
                <a:t>80 GeV</a:t>
              </a:r>
            </a:p>
          </p:txBody>
        </p:sp>
      </p:grpSp>
      <p:sp>
        <p:nvSpPr>
          <p:cNvPr id="27" name="Slide Number Placeholder 26">
            <a:extLst>
              <a:ext uri="{FF2B5EF4-FFF2-40B4-BE49-F238E27FC236}">
                <a16:creationId xmlns:a16="http://schemas.microsoft.com/office/drawing/2014/main" id="{D1263870-2A7F-C9E3-7AE4-13AD1B2CF7EE}"/>
              </a:ext>
            </a:extLst>
          </p:cNvPr>
          <p:cNvSpPr>
            <a:spLocks noGrp="1"/>
          </p:cNvSpPr>
          <p:nvPr>
            <p:ph type="sldNum" sz="quarter" idx="10"/>
          </p:nvPr>
        </p:nvSpPr>
        <p:spPr/>
        <p:txBody>
          <a:bodyPr/>
          <a:lstStyle/>
          <a:p>
            <a:fld id="{7DFC4E44-F235-4D75-8916-DC66BB5B2DC2}" type="slidenum">
              <a:rPr lang="zh-CN" altLang="en-US" smtClean="0"/>
              <a:t>14</a:t>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blip>
          <a:srcRect t="1570" b="1570"/>
          <a:stretch/>
        </p:blipFill>
        <p:spPr>
          <a:xfrm>
            <a:off x="8218770" y="1112124"/>
            <a:ext cx="3531906" cy="3472043"/>
          </a:xfrm>
          <a:prstGeom prst="rect">
            <a:avLst/>
          </a:prstGeom>
        </p:spPr>
      </p:pic>
      <p:pic>
        <p:nvPicPr>
          <p:cNvPr id="6" name="Picture 5"/>
          <p:cNvPicPr>
            <a:picLocks noChangeAspect="1"/>
          </p:cNvPicPr>
          <p:nvPr/>
        </p:nvPicPr>
        <p:blipFill>
          <a:blip r:embed="rId4">
            <a:alphaModFix/>
          </a:blip>
          <a:srcRect t="1570" b="1570"/>
          <a:stretch/>
        </p:blipFill>
        <p:spPr>
          <a:xfrm>
            <a:off x="4330047" y="1112124"/>
            <a:ext cx="3531906" cy="3472043"/>
          </a:xfrm>
          <a:prstGeom prst="rect">
            <a:avLst/>
          </a:prstGeom>
        </p:spPr>
      </p:pic>
      <p:pic>
        <p:nvPicPr>
          <p:cNvPr id="7" name="Picture 6"/>
          <p:cNvPicPr>
            <a:picLocks noChangeAspect="1"/>
          </p:cNvPicPr>
          <p:nvPr/>
        </p:nvPicPr>
        <p:blipFill>
          <a:blip r:embed="rId5">
            <a:alphaModFix/>
          </a:blip>
          <a:srcRect t="1570" b="1570"/>
          <a:stretch/>
        </p:blipFill>
        <p:spPr>
          <a:xfrm>
            <a:off x="441324" y="1112125"/>
            <a:ext cx="3531906" cy="3472043"/>
          </a:xfrm>
          <a:prstGeom prst="rect">
            <a:avLst/>
          </a:prstGeom>
        </p:spPr>
      </p:pic>
      <p:sp>
        <p:nvSpPr>
          <p:cNvPr id="2" name="标题 1"/>
          <p:cNvSpPr>
            <a:spLocks noGrp="1"/>
          </p:cNvSpPr>
          <p:nvPr>
            <p:ph type="title"/>
          </p:nvPr>
        </p:nvSpPr>
        <p:spPr>
          <a:xfrm>
            <a:off x="431800" y="-9525"/>
            <a:ext cx="11478633" cy="986552"/>
          </a:xfrm>
          <a:prstGeom prst="rect">
            <a:avLst/>
          </a:prstGeom>
        </p:spPr>
        <p:txBody>
          <a:bodyPr vert="horz" lIns="91440" tIns="45720" rIns="91440" bIns="45720" anchor="ctr">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a:r>
              <a:rPr lang="en-US" sz="2400" dirty="0"/>
              <a:t>Residual Energy vs Incident Energy in ECAL at Different Reference Points</a:t>
            </a:r>
            <a:endParaRPr dirty="0"/>
          </a:p>
        </p:txBody>
      </p:sp>
      <p:sp>
        <p:nvSpPr>
          <p:cNvPr id="3" name="TextBox 2"/>
          <p:cNvSpPr txBox="1"/>
          <p:nvPr/>
        </p:nvSpPr>
        <p:spPr>
          <a:xfrm>
            <a:off x="3326251" y="3565979"/>
            <a:ext cx="666750"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a:t>
            </a:r>
          </a:p>
        </p:txBody>
      </p:sp>
      <p:sp>
        <p:nvSpPr>
          <p:cNvPr id="4" name="TextBox 3"/>
          <p:cNvSpPr txBox="1"/>
          <p:nvPr/>
        </p:nvSpPr>
        <p:spPr>
          <a:xfrm>
            <a:off x="6952784" y="3668486"/>
            <a:ext cx="909169"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10%</a:t>
            </a:r>
          </a:p>
        </p:txBody>
      </p:sp>
      <p:sp>
        <p:nvSpPr>
          <p:cNvPr id="5" name="TextBox 4"/>
          <p:cNvSpPr txBox="1"/>
          <p:nvPr/>
        </p:nvSpPr>
        <p:spPr>
          <a:xfrm>
            <a:off x="10961682" y="3788229"/>
            <a:ext cx="788994"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25%</a:t>
            </a:r>
          </a:p>
        </p:txBody>
      </p:sp>
      <p:sp>
        <p:nvSpPr>
          <p:cNvPr id="10" name="TextBox 9">
            <a:extLst>
              <a:ext uri="{FF2B5EF4-FFF2-40B4-BE49-F238E27FC236}">
                <a16:creationId xmlns:a16="http://schemas.microsoft.com/office/drawing/2014/main" id="{3D0217A4-C488-9475-B133-E822F9C5EE58}"/>
              </a:ext>
            </a:extLst>
          </p:cNvPr>
          <p:cNvSpPr txBox="1"/>
          <p:nvPr/>
        </p:nvSpPr>
        <p:spPr>
          <a:xfrm>
            <a:off x="441324" y="4775335"/>
            <a:ext cx="4936219" cy="149765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Graph of Residual Energy vs Incident Energy (Beam Energy) of Muon, Photon and Pion Samples in </a:t>
            </a:r>
            <a:r>
              <a:rPr lang="en-US" altLang="zh-CN" b="1" dirty="0">
                <a:solidFill>
                  <a:schemeClr val="accent1"/>
                </a:solidFill>
              </a:rPr>
              <a:t>ECAL</a:t>
            </a:r>
            <a:r>
              <a:rPr lang="en-US" altLang="zh-CN" dirty="0"/>
              <a:t> at 1%, 10% and 25% Reference Points</a:t>
            </a:r>
            <a:endParaRPr lang="zh-CN" alt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82F44B-57EC-C0E5-E64B-17DBB6E8CFE5}"/>
                  </a:ext>
                </a:extLst>
              </p:cNvPr>
              <p:cNvSpPr txBox="1"/>
              <p:nvPr/>
            </p:nvSpPr>
            <p:spPr>
              <a:xfrm>
                <a:off x="5649686" y="4775335"/>
                <a:ext cx="6100990" cy="2013756"/>
              </a:xfrm>
              <a:prstGeom prst="rect">
                <a:avLst/>
              </a:prstGeom>
              <a:noFill/>
            </p:spPr>
            <p:txBody>
              <a:bodyPr wrap="square" rtlCol="0">
                <a:spAutoFit/>
              </a:bodyPr>
              <a:lstStyle/>
              <a:p>
                <a:r>
                  <a:rPr lang="en-US" altLang="zh-CN" dirty="0"/>
                  <a:t>Y-Axis: residual energy at reference points 1% (≈19 Bunch Crossings), 10% (≈202 Bunch Crossings) 25% (≈552 Bunch Crossings), defined as</a:t>
                </a:r>
              </a:p>
              <a:p>
                <a:pPr/>
                <a14:m>
                  <m:oMathPara xmlns:m="http://schemas.openxmlformats.org/officeDocument/2006/math">
                    <m:oMathParaPr>
                      <m:jc m:val="centerGroup"/>
                    </m:oMathParaPr>
                    <m:oMath xmlns:m="http://schemas.openxmlformats.org/officeDocument/2006/math">
                      <m:nary>
                        <m:naryPr>
                          <m:ctrlPr>
                            <a:rPr lang="zh-CN" altLang="en-US" i="1" smtClean="0">
                              <a:latin typeface="Cambria Math" panose="02040503050406030204" pitchFamily="18" charset="0"/>
                            </a:rPr>
                          </m:ctrlPr>
                        </m:naryPr>
                        <m:sub>
                          <m:r>
                            <m:rPr>
                              <m:nor/>
                            </m:rPr>
                            <a:rPr lang="en-US" altLang="zh-CN" b="0" i="0" smtClean="0">
                              <a:latin typeface="Cambria Math" panose="02040503050406030204" pitchFamily="18" charset="0"/>
                            </a:rPr>
                            <m:t>Ref</m:t>
                          </m:r>
                          <m:r>
                            <m:rPr>
                              <m:nor/>
                            </m:rPr>
                            <a:rPr lang="en-US" altLang="zh-CN" b="0" i="0" smtClean="0">
                              <a:latin typeface="Cambria Math" panose="02040503050406030204" pitchFamily="18" charset="0"/>
                            </a:rPr>
                            <m:t> </m:t>
                          </m:r>
                          <m:r>
                            <m:rPr>
                              <m:nor/>
                            </m:rPr>
                            <a:rPr lang="en-US" altLang="zh-CN" b="0" i="0" smtClean="0">
                              <a:latin typeface="Cambria Math" panose="02040503050406030204" pitchFamily="18" charset="0"/>
                            </a:rPr>
                            <m:t>Point</m:t>
                          </m:r>
                        </m:sub>
                        <m:sup>
                          <m:r>
                            <a:rPr lang="en-US" altLang="zh-CN" b="0" i="1" smtClean="0">
                              <a:latin typeface="Cambria Math" panose="02040503050406030204" pitchFamily="18" charset="0"/>
                            </a:rPr>
                            <m:t>∞</m:t>
                          </m:r>
                        </m:sup>
                        <m:e>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𝑑𝑡</m:t>
                          </m:r>
                        </m:e>
                      </m:nary>
                    </m:oMath>
                  </m:oMathPara>
                </a14:m>
                <a:endParaRPr lang="zh-CN" altLang="en-US" dirty="0"/>
              </a:p>
            </p:txBody>
          </p:sp>
        </mc:Choice>
        <mc:Fallback xmlns="">
          <p:sp>
            <p:nvSpPr>
              <p:cNvPr id="11" name="TextBox 10">
                <a:extLst>
                  <a:ext uri="{FF2B5EF4-FFF2-40B4-BE49-F238E27FC236}">
                    <a16:creationId xmlns:a16="http://schemas.microsoft.com/office/drawing/2014/main" id="{6682F44B-57EC-C0E5-E64B-17DBB6E8CFE5}"/>
                  </a:ext>
                </a:extLst>
              </p:cNvPr>
              <p:cNvSpPr txBox="1">
                <a:spLocks noRot="1" noChangeAspect="1" noMove="1" noResize="1" noEditPoints="1" noAdjustHandles="1" noChangeArrowheads="1" noChangeShapeType="1" noTextEdit="1"/>
              </p:cNvSpPr>
              <p:nvPr/>
            </p:nvSpPr>
            <p:spPr>
              <a:xfrm>
                <a:off x="5649686" y="4775335"/>
                <a:ext cx="6100990" cy="2013756"/>
              </a:xfrm>
              <a:prstGeom prst="rect">
                <a:avLst/>
              </a:prstGeom>
              <a:blipFill>
                <a:blip r:embed="rId6"/>
                <a:stretch>
                  <a:fillRect l="-899"/>
                </a:stretch>
              </a:blipFill>
            </p:spPr>
            <p:txBody>
              <a:bodyPr/>
              <a:lstStyle/>
              <a:p>
                <a:r>
                  <a:rPr lang="zh-CN" altLang="en-US">
                    <a:noFill/>
                  </a:rPr>
                  <a:t> </a:t>
                </a:r>
              </a:p>
            </p:txBody>
          </p:sp>
        </mc:Fallback>
      </mc:AlternateContent>
      <p:sp>
        <p:nvSpPr>
          <p:cNvPr id="9" name="Slide Number Placeholder 8">
            <a:extLst>
              <a:ext uri="{FF2B5EF4-FFF2-40B4-BE49-F238E27FC236}">
                <a16:creationId xmlns:a16="http://schemas.microsoft.com/office/drawing/2014/main" id="{99D592DD-E643-FCB9-1DB3-90D5EB29A06D}"/>
              </a:ext>
            </a:extLst>
          </p:cNvPr>
          <p:cNvSpPr>
            <a:spLocks noGrp="1"/>
          </p:cNvSpPr>
          <p:nvPr>
            <p:ph type="sldNum" sz="quarter" idx="10"/>
          </p:nvPr>
        </p:nvSpPr>
        <p:spPr/>
        <p:txBody>
          <a:bodyPr/>
          <a:lstStyle/>
          <a:p>
            <a:fld id="{7DFC4E44-F235-4D75-8916-DC66BB5B2DC2}" type="slidenum">
              <a:rPr lang="zh-CN" altLang="en-US" smtClean="0"/>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blip>
          <a:srcRect t="1570" b="1570"/>
          <a:stretch/>
        </p:blipFill>
        <p:spPr>
          <a:xfrm>
            <a:off x="8221910" y="1225784"/>
            <a:ext cx="3531906" cy="3472043"/>
          </a:xfrm>
          <a:prstGeom prst="rect">
            <a:avLst/>
          </a:prstGeom>
        </p:spPr>
      </p:pic>
      <p:pic>
        <p:nvPicPr>
          <p:cNvPr id="6" name="Picture 5"/>
          <p:cNvPicPr>
            <a:picLocks noChangeAspect="1"/>
          </p:cNvPicPr>
          <p:nvPr/>
        </p:nvPicPr>
        <p:blipFill>
          <a:blip r:embed="rId4">
            <a:alphaModFix/>
          </a:blip>
          <a:srcRect t="1570" b="1570"/>
          <a:stretch/>
        </p:blipFill>
        <p:spPr>
          <a:xfrm>
            <a:off x="4498179" y="1225784"/>
            <a:ext cx="3531906" cy="3472043"/>
          </a:xfrm>
          <a:prstGeom prst="rect">
            <a:avLst/>
          </a:prstGeom>
        </p:spPr>
      </p:pic>
      <p:pic>
        <p:nvPicPr>
          <p:cNvPr id="7" name="Picture 6"/>
          <p:cNvPicPr>
            <a:picLocks noChangeAspect="1"/>
          </p:cNvPicPr>
          <p:nvPr/>
        </p:nvPicPr>
        <p:blipFill>
          <a:blip r:embed="rId5">
            <a:alphaModFix/>
          </a:blip>
          <a:srcRect t="1570" b="1570"/>
          <a:stretch/>
        </p:blipFill>
        <p:spPr>
          <a:xfrm>
            <a:off x="709134" y="1225785"/>
            <a:ext cx="3531906" cy="3472043"/>
          </a:xfrm>
          <a:prstGeom prst="rect">
            <a:avLst/>
          </a:prstGeom>
        </p:spPr>
      </p:pic>
      <p:sp>
        <p:nvSpPr>
          <p:cNvPr id="2" name="标题 1"/>
          <p:cNvSpPr>
            <a:spLocks noGrp="1"/>
          </p:cNvSpPr>
          <p:nvPr>
            <p:ph type="title"/>
          </p:nvPr>
        </p:nvSpPr>
        <p:spPr>
          <a:xfrm>
            <a:off x="431800" y="212725"/>
            <a:ext cx="11023600" cy="612775"/>
          </a:xfrm>
          <a:prstGeom prst="rect">
            <a:avLst/>
          </a:prstGeom>
        </p:spPr>
        <p:txBody>
          <a:bodyPr vert="horz" lIns="91440" tIns="45720" rIns="91440" bIns="45720" anchor="ctr">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a:r>
              <a:rPr lang="en-US" sz="2400" dirty="0"/>
              <a:t>Residual Energy vs Incident Energy in HCAL at Different Reference Points</a:t>
            </a:r>
            <a:endParaRPr dirty="0"/>
          </a:p>
        </p:txBody>
      </p:sp>
      <p:sp>
        <p:nvSpPr>
          <p:cNvPr id="3" name="TextBox 2"/>
          <p:cNvSpPr txBox="1"/>
          <p:nvPr/>
        </p:nvSpPr>
        <p:spPr>
          <a:xfrm>
            <a:off x="3402142" y="3694793"/>
            <a:ext cx="666750"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a:t>
            </a:r>
          </a:p>
        </p:txBody>
      </p:sp>
      <p:sp>
        <p:nvSpPr>
          <p:cNvPr id="4" name="TextBox 3"/>
          <p:cNvSpPr txBox="1"/>
          <p:nvPr/>
        </p:nvSpPr>
        <p:spPr>
          <a:xfrm>
            <a:off x="7103722" y="3735849"/>
            <a:ext cx="909169"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10%</a:t>
            </a:r>
          </a:p>
        </p:txBody>
      </p:sp>
      <p:sp>
        <p:nvSpPr>
          <p:cNvPr id="5" name="TextBox 4"/>
          <p:cNvSpPr txBox="1"/>
          <p:nvPr/>
        </p:nvSpPr>
        <p:spPr>
          <a:xfrm>
            <a:off x="10650329" y="3694793"/>
            <a:ext cx="832537"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25%</a:t>
            </a:r>
          </a:p>
        </p:txBody>
      </p:sp>
      <p:sp>
        <p:nvSpPr>
          <p:cNvPr id="11" name="TextBox 10">
            <a:extLst>
              <a:ext uri="{FF2B5EF4-FFF2-40B4-BE49-F238E27FC236}">
                <a16:creationId xmlns:a16="http://schemas.microsoft.com/office/drawing/2014/main" id="{817054DE-B375-37FF-E909-5F9F309C1E98}"/>
              </a:ext>
            </a:extLst>
          </p:cNvPr>
          <p:cNvSpPr txBox="1"/>
          <p:nvPr/>
        </p:nvSpPr>
        <p:spPr>
          <a:xfrm>
            <a:off x="441324" y="4775335"/>
            <a:ext cx="4936219" cy="149765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Graph of Residual Energy vs Incident Energy (Beam Energy) of Muon, Photon and Pion Samples in </a:t>
            </a:r>
            <a:r>
              <a:rPr lang="en-US" altLang="zh-CN" b="1" dirty="0">
                <a:solidFill>
                  <a:schemeClr val="accent1"/>
                </a:solidFill>
              </a:rPr>
              <a:t>HCAL</a:t>
            </a:r>
            <a:r>
              <a:rPr lang="en-US" altLang="zh-CN" dirty="0"/>
              <a:t> at 1%, 10% and 25% Reference Points</a:t>
            </a:r>
            <a:endParaRPr lang="zh-CN" alt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E8C4E8-16C6-401A-DA56-B52066E402D3}"/>
                  </a:ext>
                </a:extLst>
              </p:cNvPr>
              <p:cNvSpPr txBox="1"/>
              <p:nvPr/>
            </p:nvSpPr>
            <p:spPr>
              <a:xfrm>
                <a:off x="5649686" y="4775335"/>
                <a:ext cx="6100990" cy="2013756"/>
              </a:xfrm>
              <a:prstGeom prst="rect">
                <a:avLst/>
              </a:prstGeom>
              <a:noFill/>
            </p:spPr>
            <p:txBody>
              <a:bodyPr wrap="square" rtlCol="0">
                <a:spAutoFit/>
              </a:bodyPr>
              <a:lstStyle/>
              <a:p>
                <a:r>
                  <a:rPr lang="en-US" altLang="zh-CN" dirty="0"/>
                  <a:t>Y-Axis: residual energy at reference points 1% (≈19 Bunch Crossings), 10% (≈202 Bunch Crossings) 25% (≈552 Bunch Crossings), defined as</a:t>
                </a:r>
              </a:p>
              <a:p>
                <a:pPr/>
                <a14:m>
                  <m:oMathPara xmlns:m="http://schemas.openxmlformats.org/officeDocument/2006/math">
                    <m:oMathParaPr>
                      <m:jc m:val="centerGroup"/>
                    </m:oMathParaPr>
                    <m:oMath xmlns:m="http://schemas.openxmlformats.org/officeDocument/2006/math">
                      <m:nary>
                        <m:naryPr>
                          <m:ctrlPr>
                            <a:rPr lang="zh-CN" altLang="en-US" i="1" smtClean="0">
                              <a:latin typeface="Cambria Math" panose="02040503050406030204" pitchFamily="18" charset="0"/>
                            </a:rPr>
                          </m:ctrlPr>
                        </m:naryPr>
                        <m:sub>
                          <m:r>
                            <m:rPr>
                              <m:nor/>
                            </m:rPr>
                            <a:rPr lang="en-US" altLang="zh-CN" b="0" i="0" smtClean="0">
                              <a:latin typeface="Cambria Math" panose="02040503050406030204" pitchFamily="18" charset="0"/>
                            </a:rPr>
                            <m:t>Ref</m:t>
                          </m:r>
                          <m:r>
                            <m:rPr>
                              <m:nor/>
                            </m:rPr>
                            <a:rPr lang="en-US" altLang="zh-CN" b="0" i="0" smtClean="0">
                              <a:latin typeface="Cambria Math" panose="02040503050406030204" pitchFamily="18" charset="0"/>
                            </a:rPr>
                            <m:t> </m:t>
                          </m:r>
                          <m:r>
                            <m:rPr>
                              <m:nor/>
                            </m:rPr>
                            <a:rPr lang="en-US" altLang="zh-CN" b="0" i="0" smtClean="0">
                              <a:latin typeface="Cambria Math" panose="02040503050406030204" pitchFamily="18" charset="0"/>
                            </a:rPr>
                            <m:t>Point</m:t>
                          </m:r>
                        </m:sub>
                        <m:sup>
                          <m:r>
                            <a:rPr lang="en-US" altLang="zh-CN" b="0" i="1" smtClean="0">
                              <a:latin typeface="Cambria Math" panose="02040503050406030204" pitchFamily="18" charset="0"/>
                            </a:rPr>
                            <m:t>∞</m:t>
                          </m:r>
                        </m:sup>
                        <m:e>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𝑑𝑡</m:t>
                          </m:r>
                        </m:e>
                      </m:nary>
                    </m:oMath>
                  </m:oMathPara>
                </a14:m>
                <a:endParaRPr lang="zh-CN" altLang="en-US" dirty="0"/>
              </a:p>
            </p:txBody>
          </p:sp>
        </mc:Choice>
        <mc:Fallback xmlns="">
          <p:sp>
            <p:nvSpPr>
              <p:cNvPr id="9" name="TextBox 8">
                <a:extLst>
                  <a:ext uri="{FF2B5EF4-FFF2-40B4-BE49-F238E27FC236}">
                    <a16:creationId xmlns:a16="http://schemas.microsoft.com/office/drawing/2014/main" id="{EDE8C4E8-16C6-401A-DA56-B52066E402D3}"/>
                  </a:ext>
                </a:extLst>
              </p:cNvPr>
              <p:cNvSpPr txBox="1">
                <a:spLocks noRot="1" noChangeAspect="1" noMove="1" noResize="1" noEditPoints="1" noAdjustHandles="1" noChangeArrowheads="1" noChangeShapeType="1" noTextEdit="1"/>
              </p:cNvSpPr>
              <p:nvPr/>
            </p:nvSpPr>
            <p:spPr>
              <a:xfrm>
                <a:off x="5649686" y="4775335"/>
                <a:ext cx="6100990" cy="2013756"/>
              </a:xfrm>
              <a:prstGeom prst="rect">
                <a:avLst/>
              </a:prstGeom>
              <a:blipFill>
                <a:blip r:embed="rId6"/>
                <a:stretch>
                  <a:fillRect l="-899"/>
                </a:stretch>
              </a:blipFill>
            </p:spPr>
            <p:txBody>
              <a:bodyPr/>
              <a:lstStyle/>
              <a:p>
                <a:r>
                  <a:rPr lang="zh-CN" altLang="en-US">
                    <a:noFill/>
                  </a:rPr>
                  <a:t> </a:t>
                </a:r>
              </a:p>
            </p:txBody>
          </p:sp>
        </mc:Fallback>
      </mc:AlternateContent>
      <p:sp>
        <p:nvSpPr>
          <p:cNvPr id="10" name="Slide Number Placeholder 9">
            <a:extLst>
              <a:ext uri="{FF2B5EF4-FFF2-40B4-BE49-F238E27FC236}">
                <a16:creationId xmlns:a16="http://schemas.microsoft.com/office/drawing/2014/main" id="{F14B6080-60AA-8831-9617-1C732C4235F3}"/>
              </a:ext>
            </a:extLst>
          </p:cNvPr>
          <p:cNvSpPr>
            <a:spLocks noGrp="1"/>
          </p:cNvSpPr>
          <p:nvPr>
            <p:ph type="sldNum" sz="quarter" idx="10"/>
          </p:nvPr>
        </p:nvSpPr>
        <p:spPr/>
        <p:txBody>
          <a:bodyPr/>
          <a:lstStyle/>
          <a:p>
            <a:fld id="{7DFC4E44-F235-4D75-8916-DC66BB5B2DC2}" type="slidenum">
              <a:rPr lang="zh-CN" altLang="en-US" smtClean="0"/>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标题 1"/>
          <p:cNvSpPr>
            <a:spLocks noGrp="1"/>
          </p:cNvSpPr>
          <p:nvPr>
            <p:ph type="title"/>
          </p:nvPr>
        </p:nvSpPr>
        <p:spPr>
          <a:xfrm>
            <a:off x="648037" y="1298448"/>
            <a:ext cx="5895178" cy="4099642"/>
          </a:xfrm>
          <a:prstGeom prst="rect">
            <a:avLst/>
          </a:prstGeom>
        </p:spPr>
        <p:txBody>
          <a:bodyPr vert="horz" lIns="91440" tIns="45720" rIns="91440" bIns="45720" rtlCol="0" anchor="b">
            <a:normAutofit/>
          </a:bodyPr>
          <a:lstStyle>
            <a:lvl1pPr lvl="0" algn="l" defTabSz="914400">
              <a:lnSpc>
                <a:spcPct val="130000"/>
              </a:lnSpc>
              <a:spcBef>
                <a:spcPct val="0"/>
              </a:spcBef>
              <a:buNone/>
              <a:defRPr sz="6000" kern="1200">
                <a:solidFill>
                  <a:schemeClr val="tx1"/>
                </a:solidFill>
                <a:latin typeface="微软雅黑"/>
                <a:ea typeface="微软雅黑"/>
              </a:defRPr>
            </a:lvl1pPr>
          </a:lstStyle>
          <a:p>
            <a:pPr lvl="0" rtl="0">
              <a:lnSpc>
                <a:spcPct val="90000"/>
              </a:lnSpc>
            </a:pPr>
            <a:r>
              <a:rPr lang="en-US" sz="6600" dirty="0">
                <a:solidFill>
                  <a:srgbClr val="FFFFFF"/>
                </a:solidFill>
                <a:latin typeface="+mj-lt"/>
                <a:ea typeface="+mj-ea"/>
                <a:cs typeface="+mj-cs"/>
              </a:rPr>
              <a:t>5</a:t>
            </a:r>
            <a:r>
              <a:rPr lang="en-US" sz="6600" kern="1200" dirty="0">
                <a:solidFill>
                  <a:srgbClr val="FFFFFF"/>
                </a:solidFill>
                <a:latin typeface="+mj-lt"/>
                <a:ea typeface="+mj-ea"/>
                <a:cs typeface="+mj-cs"/>
              </a:rPr>
              <a:t>. Full Simulation Sample of Z to </a:t>
            </a:r>
            <a:r>
              <a:rPr lang="en-US" sz="6600" kern="1200" dirty="0" err="1">
                <a:solidFill>
                  <a:srgbClr val="FFFFFF"/>
                </a:solidFill>
                <a:latin typeface="+mj-lt"/>
                <a:ea typeface="+mj-ea"/>
                <a:cs typeface="+mj-cs"/>
              </a:rPr>
              <a:t>qq</a:t>
            </a:r>
            <a:endParaRPr lang="en-US" sz="6600" kern="1200" dirty="0">
              <a:solidFill>
                <a:srgbClr val="FFFFFF"/>
              </a:solidFill>
              <a:latin typeface="+mj-lt"/>
              <a:ea typeface="+mj-ea"/>
              <a:cs typeface="+mj-cs"/>
            </a:endParaRPr>
          </a:p>
        </p:txBody>
      </p:sp>
      <p:sp>
        <p:nvSpPr>
          <p:cNvPr id="3" name="文本占位符 2"/>
          <p:cNvSpPr>
            <a:spLocks noGrp="1"/>
          </p:cNvSpPr>
          <p:nvPr>
            <p:ph type="body" idx="1"/>
          </p:nvPr>
        </p:nvSpPr>
        <p:spPr>
          <a:xfrm>
            <a:off x="7848600" y="1122363"/>
            <a:ext cx="3505200" cy="4269549"/>
          </a:xfrm>
          <a:prstGeom prst="rect">
            <a:avLst/>
          </a:prstGeom>
        </p:spPr>
        <p:txBody>
          <a:bodyPr vert="horz" lIns="91440" tIns="45720" rIns="91440" bIns="45720" rtlCol="0" anchor="b">
            <a:normAutofit/>
          </a:bodyPr>
          <a:lstStyle>
            <a:lvl1pPr marL="0" lvl="0" indent="0" algn="l" defTabSz="914400">
              <a:lnSpc>
                <a:spcPct val="130000"/>
              </a:lnSpc>
              <a:spcBef>
                <a:spcPts val="1000"/>
              </a:spcBef>
              <a:buFont typeface="微软雅黑"/>
              <a:buNone/>
              <a:defRPr sz="2400" kern="1200">
                <a:solidFill>
                  <a:schemeClr val="tx1">
                    <a:tint val="75000"/>
                  </a:schemeClr>
                </a:solidFill>
                <a:latin typeface="微软雅黑"/>
                <a:ea typeface="微软雅黑"/>
              </a:defRPr>
            </a:lvl1pPr>
            <a:lvl2pPr marL="457200" lvl="1" indent="0" algn="l" defTabSz="914400">
              <a:lnSpc>
                <a:spcPct val="130000"/>
              </a:lnSpc>
              <a:spcBef>
                <a:spcPts val="500"/>
              </a:spcBef>
              <a:buFont typeface="微软雅黑"/>
              <a:buNone/>
              <a:defRPr sz="2000" kern="1200">
                <a:solidFill>
                  <a:schemeClr val="tx1">
                    <a:tint val="75000"/>
                  </a:schemeClr>
                </a:solidFill>
                <a:latin typeface="微软雅黑"/>
                <a:ea typeface="微软雅黑"/>
              </a:defRPr>
            </a:lvl2pPr>
            <a:lvl3pPr marL="914400" lvl="2" indent="0" algn="l" defTabSz="914400">
              <a:lnSpc>
                <a:spcPct val="130000"/>
              </a:lnSpc>
              <a:spcBef>
                <a:spcPts val="500"/>
              </a:spcBef>
              <a:buFont typeface="微软雅黑"/>
              <a:buNone/>
              <a:defRPr sz="1800" kern="1200">
                <a:solidFill>
                  <a:schemeClr val="tx1">
                    <a:tint val="75000"/>
                  </a:schemeClr>
                </a:solidFill>
                <a:latin typeface="微软雅黑"/>
                <a:ea typeface="微软雅黑"/>
              </a:defRPr>
            </a:lvl3pPr>
            <a:lvl4pPr marL="1371600" lvl="3"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4pPr>
            <a:lvl5pPr marL="1828800" lvl="4"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5pPr>
            <a:lvl6pPr marL="2286000" lvl="5"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6pPr>
            <a:lvl7pPr marL="2743200" lvl="6"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7pPr>
            <a:lvl8pPr marL="3200400" lvl="7"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8pPr>
            <a:lvl9pPr marL="3657600" lvl="8" indent="0" algn="l" defTabSz="914400">
              <a:lnSpc>
                <a:spcPct val="130000"/>
              </a:lnSpc>
              <a:spcBef>
                <a:spcPts val="500"/>
              </a:spcBef>
              <a:buFont typeface="微软雅黑"/>
              <a:buNone/>
              <a:defRPr sz="1600" kern="1200">
                <a:solidFill>
                  <a:schemeClr val="tx1">
                    <a:tint val="75000"/>
                  </a:schemeClr>
                </a:solidFill>
                <a:latin typeface="微软雅黑"/>
                <a:ea typeface="微软雅黑"/>
              </a:defRPr>
            </a:lvl9pPr>
          </a:lstStyle>
          <a:p>
            <a:pPr lvl="0" rtl="0">
              <a:lnSpc>
                <a:spcPct val="90000"/>
              </a:lnSpc>
            </a:pPr>
            <a:r>
              <a:rPr lang="en-US" kern="1200">
                <a:solidFill>
                  <a:schemeClr val="tx1"/>
                </a:solidFill>
                <a:latin typeface="+mn-lt"/>
                <a:ea typeface="+mn-ea"/>
                <a:cs typeface="+mn-cs"/>
              </a:rPr>
              <a:t>Shower energy decay curve in a real physics process.</a:t>
            </a:r>
          </a:p>
        </p:txBody>
      </p:sp>
      <p:sp>
        <p:nvSpPr>
          <p:cNvPr id="21"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BF0F118-9A78-6A2C-89BD-89D09E3DB313}"/>
              </a:ext>
            </a:extLst>
          </p:cNvPr>
          <p:cNvSpPr>
            <a:spLocks noGrp="1"/>
          </p:cNvSpPr>
          <p:nvPr>
            <p:ph type="sldNum" sz="quarter" idx="10"/>
          </p:nvPr>
        </p:nvSpPr>
        <p:spPr/>
        <p:txBody>
          <a:bodyPr/>
          <a:lstStyle/>
          <a:p>
            <a:fld id="{7DFC4E44-F235-4D75-8916-DC66BB5B2DC2}" type="slidenum">
              <a:rPr lang="zh-CN" altLang="en-US" smtClean="0"/>
              <a:t>17</a:t>
            </a:fld>
            <a:endParaRPr lang="zh-CN" altLang="en-US"/>
          </a:p>
        </p:txBody>
      </p:sp>
    </p:spTree>
    <p:extLst>
      <p:ext uri="{BB962C8B-B14F-4D97-AF65-F5344CB8AC3E}">
        <p14:creationId xmlns:p14="http://schemas.microsoft.com/office/powerpoint/2010/main" val="1304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81341" y="5189977"/>
            <a:ext cx="4452660" cy="1234943"/>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dirty="0"/>
              <a:t>Residual Energy vs log(Bunch Crossings (A.U.) of the Z-&gt;</a:t>
            </a:r>
            <a:r>
              <a:rPr lang="en-US" dirty="0" err="1"/>
              <a:t>qq</a:t>
            </a:r>
            <a:r>
              <a:rPr lang="en-US" dirty="0"/>
              <a:t> Sample in </a:t>
            </a:r>
            <a:r>
              <a:rPr lang="en-US" b="1" dirty="0">
                <a:solidFill>
                  <a:srgbClr val="FF0000"/>
                </a:solidFill>
              </a:rPr>
              <a:t>ECAL </a:t>
            </a:r>
            <a:r>
              <a:rPr lang="en-US" dirty="0"/>
              <a:t>and </a:t>
            </a:r>
            <a:r>
              <a:rPr lang="en-US" b="1" dirty="0">
                <a:solidFill>
                  <a:srgbClr val="0F0FFF"/>
                </a:solidFill>
              </a:rPr>
              <a:t>HCAL </a:t>
            </a:r>
            <a:r>
              <a:rPr lang="en-US" b="0" dirty="0">
                <a:solidFill>
                  <a:srgbClr val="000000"/>
                </a:solidFill>
              </a:rPr>
              <a:t>Using </a:t>
            </a:r>
            <a:r>
              <a:rPr lang="en-US" b="1" dirty="0">
                <a:solidFill>
                  <a:srgbClr val="678F00"/>
                </a:solidFill>
              </a:rPr>
              <a:t>QGSP_BERT_HP</a:t>
            </a:r>
          </a:p>
        </p:txBody>
      </p:sp>
      <p:pic>
        <p:nvPicPr>
          <p:cNvPr id="11" name="Picture 10" descr="Chart, line chart, histogram&#10;&#10;Description automatically generated">
            <a:extLst>
              <a:ext uri="{FF2B5EF4-FFF2-40B4-BE49-F238E27FC236}">
                <a16:creationId xmlns:a16="http://schemas.microsoft.com/office/drawing/2014/main" id="{7BAA1FC2-148D-270B-39F0-D551301DB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0" y="0"/>
            <a:ext cx="5219220" cy="506185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82CBE3-1C6B-BFB9-280C-659D69D5A7C1}"/>
                  </a:ext>
                </a:extLst>
              </p:cNvPr>
              <p:cNvSpPr txBox="1"/>
              <p:nvPr/>
            </p:nvSpPr>
            <p:spPr>
              <a:xfrm>
                <a:off x="5693229" y="4234543"/>
                <a:ext cx="5021333" cy="2061718"/>
              </a:xfrm>
              <a:prstGeom prst="rect">
                <a:avLst/>
              </a:prstGeom>
              <a:noFill/>
            </p:spPr>
            <p:txBody>
              <a:bodyPr wrap="square" rtlCol="0">
                <a:spAutoFit/>
              </a:bodyPr>
              <a:lstStyle/>
              <a:p>
                <a:r>
                  <a:rPr lang="en-US" altLang="zh-CN" dirty="0"/>
                  <a:t>ECAL :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rPr>
                              <m:t>σ</m:t>
                            </m:r>
                          </m:e>
                          <m:sub>
                            <m:r>
                              <a:rPr lang="en-US" altLang="zh-CN" b="0" i="1" smtClean="0">
                                <a:latin typeface="Cambria Math" panose="02040503050406030204" pitchFamily="18" charset="0"/>
                              </a:rPr>
                              <m:t>𝐸</m:t>
                            </m:r>
                          </m:sub>
                        </m:sSub>
                      </m:num>
                      <m:den>
                        <m:r>
                          <a:rPr lang="en-US" altLang="zh-CN" b="0" i="1" smtClean="0">
                            <a:latin typeface="Cambria Math" panose="02040503050406030204" pitchFamily="18" charset="0"/>
                          </a:rPr>
                          <m:t>𝐸</m:t>
                        </m:r>
                      </m:den>
                    </m:f>
                    <m:r>
                      <a:rPr lang="en-US" altLang="zh-CN" b="0" i="0"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0.16</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20000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r>
                                  <a:rPr lang="en-US" altLang="zh-CN" b="0" i="1" smtClean="0">
                                    <a:latin typeface="Cambria Math" panose="02040503050406030204" pitchFamily="18" charset="0"/>
                                  </a:rPr>
                                  <m:t>𝐺𝑒𝑉</m:t>
                                </m:r>
                              </m:den>
                            </m:f>
                          </m:e>
                        </m:rad>
                      </m:den>
                    </m:f>
                  </m:oMath>
                </a14:m>
                <a:endParaRPr lang="en-US" altLang="zh-CN" dirty="0"/>
              </a:p>
              <a:p>
                <a:endParaRPr lang="en-US" altLang="zh-CN" dirty="0"/>
              </a:p>
              <a:p>
                <a:r>
                  <a:rPr lang="en-US" altLang="zh-CN" dirty="0"/>
                  <a:t>HCAL: :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rPr>
                              <m:t>σ</m:t>
                            </m:r>
                          </m:e>
                          <m:sub>
                            <m:r>
                              <a:rPr lang="en-US" altLang="zh-CN" b="0" i="1" smtClean="0">
                                <a:latin typeface="Cambria Math" panose="02040503050406030204" pitchFamily="18" charset="0"/>
                              </a:rPr>
                              <m:t>𝐸</m:t>
                            </m:r>
                          </m:sub>
                        </m:sSub>
                      </m:num>
                      <m:den>
                        <m:r>
                          <a:rPr lang="en-US" altLang="zh-CN" b="0" i="1" smtClean="0">
                            <a:latin typeface="Cambria Math" panose="02040503050406030204" pitchFamily="18" charset="0"/>
                          </a:rPr>
                          <m:t>𝐸</m:t>
                        </m:r>
                      </m:den>
                    </m:f>
                    <m:r>
                      <a:rPr lang="en-US" altLang="zh-CN" b="0" i="0"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0.6</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20000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r>
                                  <a:rPr lang="en-US" altLang="zh-CN" b="0" i="1" smtClean="0">
                                    <a:latin typeface="Cambria Math" panose="02040503050406030204" pitchFamily="18" charset="0"/>
                                  </a:rPr>
                                  <m:t>𝐺𝑒𝑉</m:t>
                                </m:r>
                              </m:den>
                            </m:f>
                          </m:e>
                        </m:rad>
                      </m:den>
                    </m:f>
                  </m:oMath>
                </a14:m>
                <a:endParaRPr lang="zh-CN" altLang="en-US" dirty="0"/>
              </a:p>
            </p:txBody>
          </p:sp>
        </mc:Choice>
        <mc:Fallback xmlns="">
          <p:sp>
            <p:nvSpPr>
              <p:cNvPr id="12" name="TextBox 11">
                <a:extLst>
                  <a:ext uri="{FF2B5EF4-FFF2-40B4-BE49-F238E27FC236}">
                    <a16:creationId xmlns:a16="http://schemas.microsoft.com/office/drawing/2014/main" id="{6382CBE3-1C6B-BFB9-280C-659D69D5A7C1}"/>
                  </a:ext>
                </a:extLst>
              </p:cNvPr>
              <p:cNvSpPr txBox="1">
                <a:spLocks noRot="1" noChangeAspect="1" noMove="1" noResize="1" noEditPoints="1" noAdjustHandles="1" noChangeArrowheads="1" noChangeShapeType="1" noTextEdit="1"/>
              </p:cNvSpPr>
              <p:nvPr/>
            </p:nvSpPr>
            <p:spPr>
              <a:xfrm>
                <a:off x="5693229" y="4234543"/>
                <a:ext cx="5021333" cy="2061718"/>
              </a:xfrm>
              <a:prstGeom prst="rect">
                <a:avLst/>
              </a:prstGeom>
              <a:blipFill>
                <a:blip r:embed="rId4"/>
                <a:stretch>
                  <a:fillRect l="-1092"/>
                </a:stretch>
              </a:blipFill>
            </p:spPr>
            <p:txBody>
              <a:bodyPr/>
              <a:lstStyle/>
              <a:p>
                <a:r>
                  <a:rPr lang="zh-CN" altLang="en-US">
                    <a:noFill/>
                  </a:rPr>
                  <a:t> </a:t>
                </a:r>
              </a:p>
            </p:txBody>
          </p:sp>
        </mc:Fallback>
      </mc:AlternateContent>
      <p:graphicFrame>
        <p:nvGraphicFramePr>
          <p:cNvPr id="14" name="TextBox 4">
            <a:extLst>
              <a:ext uri="{FF2B5EF4-FFF2-40B4-BE49-F238E27FC236}">
                <a16:creationId xmlns:a16="http://schemas.microsoft.com/office/drawing/2014/main" id="{A8D190BC-A610-FD63-017F-D0F1402B610D}"/>
              </a:ext>
            </a:extLst>
          </p:cNvPr>
          <p:cNvGraphicFramePr/>
          <p:nvPr/>
        </p:nvGraphicFramePr>
        <p:xfrm>
          <a:off x="5512694" y="274006"/>
          <a:ext cx="5201868" cy="36013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a:extLst>
              <a:ext uri="{FF2B5EF4-FFF2-40B4-BE49-F238E27FC236}">
                <a16:creationId xmlns:a16="http://schemas.microsoft.com/office/drawing/2014/main" id="{BCFF3949-8DDF-D997-D2A7-9A0719B74F64}"/>
              </a:ext>
            </a:extLst>
          </p:cNvPr>
          <p:cNvSpPr>
            <a:spLocks noGrp="1"/>
          </p:cNvSpPr>
          <p:nvPr>
            <p:ph type="sldNum" sz="quarter" idx="10"/>
          </p:nvPr>
        </p:nvSpPr>
        <p:spPr/>
        <p:txBody>
          <a:bodyPr/>
          <a:lstStyle/>
          <a:p>
            <a:fld id="{7DFC4E44-F235-4D75-8916-DC66BB5B2DC2}" type="slidenum">
              <a:rPr lang="zh-CN" altLang="en-US" smtClean="0"/>
              <a:t>18</a:t>
            </a:fld>
            <a:endParaRPr lang="zh-CN" altLang="en-US"/>
          </a:p>
        </p:txBody>
      </p:sp>
    </p:spTree>
    <p:extLst>
      <p:ext uri="{BB962C8B-B14F-4D97-AF65-F5344CB8AC3E}">
        <p14:creationId xmlns:p14="http://schemas.microsoft.com/office/powerpoint/2010/main" val="409142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B4093-E7AE-93F3-9D18-880388920AD8}"/>
              </a:ext>
            </a:extLst>
          </p:cNvPr>
          <p:cNvPicPr>
            <a:picLocks noChangeAspect="1"/>
          </p:cNvPicPr>
          <p:nvPr/>
        </p:nvPicPr>
        <p:blipFill>
          <a:blip r:embed="rId2"/>
          <a:stretch/>
        </p:blipFill>
        <p:spPr>
          <a:xfrm>
            <a:off x="64" y="64"/>
            <a:ext cx="3711966" cy="3609631"/>
          </a:xfrm>
          <a:prstGeom prst="rect">
            <a:avLst/>
          </a:prstGeom>
        </p:spPr>
      </p:pic>
      <p:cxnSp>
        <p:nvCxnSpPr>
          <p:cNvPr id="11" name="Straight Arrow Connector 10">
            <a:extLst>
              <a:ext uri="{FF2B5EF4-FFF2-40B4-BE49-F238E27FC236}">
                <a16:creationId xmlns:a16="http://schemas.microsoft.com/office/drawing/2014/main" id="{604F527E-DF19-DE39-0E9A-3220DD53DE8E}"/>
              </a:ext>
            </a:extLst>
          </p:cNvPr>
          <p:cNvCxnSpPr>
            <a:cxnSpLocks/>
          </p:cNvCxnSpPr>
          <p:nvPr/>
        </p:nvCxnSpPr>
        <p:spPr>
          <a:xfrm>
            <a:off x="3712030" y="725130"/>
            <a:ext cx="1132114" cy="10123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9" name="Graphic 18">
            <a:extLst>
              <a:ext uri="{FF2B5EF4-FFF2-40B4-BE49-F238E27FC236}">
                <a16:creationId xmlns:a16="http://schemas.microsoft.com/office/drawing/2014/main" id="{E50ED8C5-1AD7-6409-A3DB-F27D5ABAF69D}"/>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4768006" y="506509"/>
            <a:ext cx="3086100" cy="520700"/>
          </a:xfrm>
          <a:prstGeom prst="rect">
            <a:avLst/>
          </a:prstGeom>
        </p:spPr>
      </p:pic>
      <p:sp>
        <p:nvSpPr>
          <p:cNvPr id="25" name="TextBox 24">
            <a:extLst>
              <a:ext uri="{FF2B5EF4-FFF2-40B4-BE49-F238E27FC236}">
                <a16:creationId xmlns:a16="http://schemas.microsoft.com/office/drawing/2014/main" id="{C9693BB8-F12D-9BDC-A254-17312C19FD87}"/>
              </a:ext>
            </a:extLst>
          </p:cNvPr>
          <p:cNvSpPr txBox="1"/>
          <p:nvPr/>
        </p:nvSpPr>
        <p:spPr>
          <a:xfrm>
            <a:off x="264000" y="3674762"/>
            <a:ext cx="3818143" cy="777457"/>
          </a:xfrm>
          <a:prstGeom prst="rect">
            <a:avLst/>
          </a:prstGeom>
          <a:noFill/>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a:ea typeface="微软雅黑"/>
              </a:rPr>
              <a:t>Events vs Fraction of Pileup Energy in </a:t>
            </a:r>
            <a:r>
              <a:rPr kumimoji="0" lang="en-US" altLang="zh-CN" sz="1800" b="1" i="0" u="none" strike="noStrike" kern="1200" cap="none" spc="0" normalizeH="0" baseline="0" noProof="0" dirty="0">
                <a:ln>
                  <a:noFill/>
                </a:ln>
                <a:solidFill>
                  <a:srgbClr val="FF0000"/>
                </a:solidFill>
                <a:effectLst/>
                <a:uLnTx/>
                <a:uFillTx/>
                <a:latin typeface="微软雅黑"/>
                <a:ea typeface="微软雅黑"/>
              </a:rPr>
              <a:t>ECAL </a:t>
            </a:r>
            <a:r>
              <a:rPr kumimoji="0" lang="en-US" altLang="zh-CN" sz="1800" b="0" i="0" u="none" strike="noStrike" kern="1200" cap="none" spc="0" normalizeH="0" baseline="0" noProof="0" dirty="0">
                <a:ln>
                  <a:noFill/>
                </a:ln>
                <a:solidFill>
                  <a:srgbClr val="000000"/>
                </a:solidFill>
                <a:effectLst/>
                <a:uLnTx/>
                <a:uFillTx/>
                <a:latin typeface="微软雅黑"/>
                <a:ea typeface="微软雅黑"/>
              </a:rPr>
              <a:t>and </a:t>
            </a:r>
            <a:r>
              <a:rPr kumimoji="0" lang="en-US" altLang="zh-CN" sz="1800" b="1" i="0" u="none" strike="noStrike" kern="1200" cap="none" spc="0" normalizeH="0" baseline="0" noProof="0" dirty="0">
                <a:ln>
                  <a:noFill/>
                </a:ln>
                <a:solidFill>
                  <a:srgbClr val="0F0FFF"/>
                </a:solidFill>
                <a:effectLst/>
                <a:uLnTx/>
                <a:uFillTx/>
                <a:latin typeface="微软雅黑"/>
                <a:ea typeface="微软雅黑"/>
              </a:rPr>
              <a:t>HCAL </a:t>
            </a:r>
            <a:r>
              <a:rPr kumimoji="0" lang="en-US" altLang="zh-CN" sz="1800" b="1" i="0" u="none" strike="noStrike" kern="1200" cap="none" spc="0" normalizeH="0" baseline="0" noProof="0" dirty="0">
                <a:ln>
                  <a:noFill/>
                </a:ln>
                <a:effectLst/>
                <a:uLnTx/>
                <a:uFillTx/>
                <a:latin typeface="微软雅黑"/>
                <a:ea typeface="微软雅黑"/>
              </a:rPr>
              <a:t>(PDF)</a:t>
            </a:r>
          </a:p>
        </p:txBody>
      </p:sp>
      <p:sp>
        <p:nvSpPr>
          <p:cNvPr id="29" name="TextBox 28">
            <a:extLst>
              <a:ext uri="{FF2B5EF4-FFF2-40B4-BE49-F238E27FC236}">
                <a16:creationId xmlns:a16="http://schemas.microsoft.com/office/drawing/2014/main" id="{56971E20-AA8A-5900-53CC-FA59D62E65ED}"/>
              </a:ext>
            </a:extLst>
          </p:cNvPr>
          <p:cNvSpPr txBox="1"/>
          <p:nvPr/>
        </p:nvSpPr>
        <p:spPr>
          <a:xfrm>
            <a:off x="306171" y="5169163"/>
            <a:ext cx="11579657" cy="1515842"/>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marL="349758" lvl="0" indent="-349758">
              <a:buFont typeface="Wingdings" charset="0"/>
              <a:buChar char="l"/>
            </a:pPr>
            <a:r>
              <a:rPr lang="en-US" dirty="0"/>
              <a:t>Pileup Energy is defined as E_(t&gt;t_0)/E_(tot) where t0 is the time separation between events obtained from Toy Model. </a:t>
            </a:r>
          </a:p>
          <a:p>
            <a:pPr marL="349758" lvl="0" indent="-349758">
              <a:buFont typeface="Wingdings" charset="0"/>
              <a:buChar char="l"/>
            </a:pPr>
            <a:r>
              <a:rPr lang="en-US" dirty="0"/>
              <a:t>Residual (Pileup) Energy is extrapolated from the previous curve residual energy vs log(Bunch Crossing) curve. </a:t>
            </a:r>
          </a:p>
        </p:txBody>
      </p:sp>
      <p:pic>
        <p:nvPicPr>
          <p:cNvPr id="3" name="Picture 2" descr="Chart, diagram&#10;&#10;Description automatically generated">
            <a:extLst>
              <a:ext uri="{FF2B5EF4-FFF2-40B4-BE49-F238E27FC236}">
                <a16:creationId xmlns:a16="http://schemas.microsoft.com/office/drawing/2014/main" id="{A2748FF2-015C-583F-9059-A2191E7A4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954" y="1027209"/>
            <a:ext cx="4418084" cy="4296282"/>
          </a:xfrm>
          <a:prstGeom prst="rect">
            <a:avLst/>
          </a:prstGeom>
        </p:spPr>
      </p:pic>
      <p:sp>
        <p:nvSpPr>
          <p:cNvPr id="6" name="Slide Number Placeholder 5">
            <a:extLst>
              <a:ext uri="{FF2B5EF4-FFF2-40B4-BE49-F238E27FC236}">
                <a16:creationId xmlns:a16="http://schemas.microsoft.com/office/drawing/2014/main" id="{A4DE6F6F-E5D4-557E-3A66-A3B3B72922E7}"/>
              </a:ext>
            </a:extLst>
          </p:cNvPr>
          <p:cNvSpPr>
            <a:spLocks noGrp="1"/>
          </p:cNvSpPr>
          <p:nvPr>
            <p:ph type="sldNum" sz="quarter" idx="10"/>
          </p:nvPr>
        </p:nvSpPr>
        <p:spPr/>
        <p:txBody>
          <a:bodyPr/>
          <a:lstStyle/>
          <a:p>
            <a:fld id="{7DFC4E44-F235-4D75-8916-DC66BB5B2DC2}" type="slidenum">
              <a:rPr lang="zh-CN" altLang="en-US" smtClean="0"/>
              <a:t>19</a:t>
            </a:fld>
            <a:endParaRPr lang="zh-CN" altLang="en-US"/>
          </a:p>
        </p:txBody>
      </p:sp>
    </p:spTree>
    <p:extLst>
      <p:ext uri="{BB962C8B-B14F-4D97-AF65-F5344CB8AC3E}">
        <p14:creationId xmlns:p14="http://schemas.microsoft.com/office/powerpoint/2010/main" val="356174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BDFBA7-C981-A2E4-12F2-4247E7FB8557}"/>
              </a:ext>
            </a:extLst>
          </p:cNvPr>
          <p:cNvSpPr>
            <a:spLocks noGrp="1"/>
          </p:cNvSpPr>
          <p:nvPr>
            <p:ph type="title"/>
          </p:nvPr>
        </p:nvSpPr>
        <p:spPr>
          <a:xfrm>
            <a:off x="621792" y="1161288"/>
            <a:ext cx="3602736" cy="4526280"/>
          </a:xfrm>
        </p:spPr>
        <p:txBody>
          <a:bodyPr vert="horz" lIns="91440" tIns="45720" rIns="91440" bIns="45720" rtlCol="0" anchor="ctr">
            <a:normAutofit/>
          </a:bodyPr>
          <a:lstStyle/>
          <a:p>
            <a:pPr rtl="0">
              <a:lnSpc>
                <a:spcPct val="90000"/>
              </a:lnSpc>
            </a:pPr>
            <a:r>
              <a:rPr lang="en-US" altLang="zh-CN" sz="4000" kern="1200">
                <a:solidFill>
                  <a:schemeClr val="tx1"/>
                </a:solidFill>
                <a:latin typeface="+mj-lt"/>
                <a:ea typeface="+mj-ea"/>
                <a:cs typeface="+mj-cs"/>
              </a:rPr>
              <a:t>Content</a:t>
            </a:r>
          </a:p>
        </p:txBody>
      </p:sp>
      <p:sp>
        <p:nvSpPr>
          <p:cNvPr id="31" name="Rectangle 3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5B2C03C-3F8E-BE4F-1158-9F7A2767648D}"/>
              </a:ext>
            </a:extLst>
          </p:cNvPr>
          <p:cNvSpPr>
            <a:spLocks noGrp="1"/>
          </p:cNvSpPr>
          <p:nvPr>
            <p:ph idx="1"/>
          </p:nvPr>
        </p:nvSpPr>
        <p:spPr>
          <a:xfrm>
            <a:off x="5434149" y="932688"/>
            <a:ext cx="5916603" cy="4992624"/>
          </a:xfrm>
        </p:spPr>
        <p:txBody>
          <a:bodyPr vert="horz" lIns="91440" tIns="45720" rIns="91440" bIns="45720" rtlCol="0" anchor="ctr">
            <a:normAutofit/>
          </a:bodyPr>
          <a:lstStyle/>
          <a:p>
            <a:pPr marL="0" indent="0" rtl="0">
              <a:lnSpc>
                <a:spcPct val="90000"/>
              </a:lnSpc>
              <a:buNone/>
            </a:pPr>
            <a:endParaRPr lang="en-US" altLang="zh-CN" sz="2000" dirty="0">
              <a:latin typeface="+mn-lt"/>
              <a:ea typeface="+mn-ea"/>
              <a:cs typeface="+mn-cs"/>
            </a:endParaRPr>
          </a:p>
          <a:p>
            <a:pPr rtl="0">
              <a:lnSpc>
                <a:spcPct val="90000"/>
              </a:lnSpc>
              <a:buFont typeface="Arial" panose="020B0604020202020204" pitchFamily="34" charset="0"/>
              <a:buChar char="•"/>
            </a:pPr>
            <a:r>
              <a:rPr lang="en-US" altLang="zh-CN" sz="2000" dirty="0">
                <a:latin typeface="+mn-lt"/>
                <a:ea typeface="+mn-ea"/>
                <a:cs typeface="+mn-cs"/>
              </a:rPr>
              <a:t>Introduction</a:t>
            </a:r>
          </a:p>
          <a:p>
            <a:pPr rtl="0">
              <a:lnSpc>
                <a:spcPct val="90000"/>
              </a:lnSpc>
              <a:buFont typeface="Arial" panose="020B0604020202020204" pitchFamily="34" charset="0"/>
              <a:buChar char="•"/>
            </a:pPr>
            <a:r>
              <a:rPr lang="en-US" altLang="zh-CN" sz="2000" dirty="0">
                <a:latin typeface="+mn-lt"/>
                <a:ea typeface="+mn-ea"/>
                <a:cs typeface="+mn-cs"/>
              </a:rPr>
              <a:t>Basic Configuration</a:t>
            </a:r>
          </a:p>
          <a:p>
            <a:pPr rtl="0">
              <a:lnSpc>
                <a:spcPct val="90000"/>
              </a:lnSpc>
              <a:buFont typeface="Arial" panose="020B0604020202020204" pitchFamily="34" charset="0"/>
              <a:buChar char="•"/>
            </a:pPr>
            <a:r>
              <a:rPr lang="en-US" altLang="zh-CN" sz="2000" dirty="0">
                <a:latin typeface="+mn-lt"/>
                <a:ea typeface="+mn-ea"/>
                <a:cs typeface="+mn-cs"/>
              </a:rPr>
              <a:t>Basic Z Pole Analysis</a:t>
            </a:r>
          </a:p>
          <a:p>
            <a:pPr rtl="0">
              <a:lnSpc>
                <a:spcPct val="90000"/>
              </a:lnSpc>
              <a:buFont typeface="Arial" panose="020B0604020202020204" pitchFamily="34" charset="0"/>
              <a:buChar char="•"/>
            </a:pPr>
            <a:r>
              <a:rPr lang="en-US" altLang="zh-CN" sz="2000" dirty="0">
                <a:latin typeface="+mn-lt"/>
                <a:ea typeface="+mn-ea"/>
                <a:cs typeface="+mn-cs"/>
              </a:rPr>
              <a:t>Event Time Spacing Simulation</a:t>
            </a:r>
          </a:p>
          <a:p>
            <a:pPr rtl="0">
              <a:lnSpc>
                <a:spcPct val="90000"/>
              </a:lnSpc>
              <a:buFont typeface="Arial" panose="020B0604020202020204" pitchFamily="34" charset="0"/>
              <a:buChar char="•"/>
            </a:pPr>
            <a:r>
              <a:rPr lang="en-US" altLang="zh-CN" sz="2000" dirty="0">
                <a:latin typeface="+mn-lt"/>
                <a:ea typeface="+mn-ea"/>
                <a:cs typeface="+mn-cs"/>
              </a:rPr>
              <a:t>Z-&gt;</a:t>
            </a:r>
            <a:r>
              <a:rPr lang="en-US" altLang="zh-CN" sz="2000" dirty="0" err="1">
                <a:latin typeface="+mn-lt"/>
                <a:ea typeface="+mn-ea"/>
                <a:cs typeface="+mn-cs"/>
              </a:rPr>
              <a:t>qq</a:t>
            </a:r>
            <a:r>
              <a:rPr lang="en-US" altLang="zh-CN" sz="2000" dirty="0">
                <a:latin typeface="+mn-lt"/>
                <a:ea typeface="+mn-ea"/>
                <a:cs typeface="+mn-cs"/>
              </a:rPr>
              <a:t> Residual Energy Simulation</a:t>
            </a:r>
          </a:p>
          <a:p>
            <a:pPr rtl="0">
              <a:lnSpc>
                <a:spcPct val="90000"/>
              </a:lnSpc>
              <a:buFont typeface="Arial" panose="020B0604020202020204" pitchFamily="34" charset="0"/>
              <a:buChar char="•"/>
            </a:pPr>
            <a:r>
              <a:rPr lang="en-US" altLang="zh-CN" sz="2000" dirty="0">
                <a:latin typeface="+mn-lt"/>
                <a:ea typeface="+mn-ea"/>
                <a:cs typeface="+mn-cs"/>
              </a:rPr>
              <a:t>Single Particle Residual Energy Simulation</a:t>
            </a:r>
          </a:p>
          <a:p>
            <a:pPr rtl="0">
              <a:lnSpc>
                <a:spcPct val="90000"/>
              </a:lnSpc>
              <a:buFont typeface="Arial" panose="020B0604020202020204" pitchFamily="34" charset="0"/>
              <a:buChar char="•"/>
            </a:pPr>
            <a:r>
              <a:rPr lang="en-US" altLang="zh-CN" sz="2000" dirty="0">
                <a:latin typeface="+mn-lt"/>
                <a:ea typeface="+mn-ea"/>
                <a:cs typeface="+mn-cs"/>
              </a:rPr>
              <a:t>Conclusion</a:t>
            </a:r>
          </a:p>
        </p:txBody>
      </p:sp>
      <p:sp>
        <p:nvSpPr>
          <p:cNvPr id="4" name="Slide Number Placeholder 3">
            <a:extLst>
              <a:ext uri="{FF2B5EF4-FFF2-40B4-BE49-F238E27FC236}">
                <a16:creationId xmlns:a16="http://schemas.microsoft.com/office/drawing/2014/main" id="{B8E67ED2-4003-8612-E5F3-9F50AE14E572}"/>
              </a:ext>
            </a:extLst>
          </p:cNvPr>
          <p:cNvSpPr>
            <a:spLocks noGrp="1"/>
          </p:cNvSpPr>
          <p:nvPr>
            <p:ph type="sldNum" sz="quarter" idx="10"/>
          </p:nvPr>
        </p:nvSpPr>
        <p:spPr/>
        <p:txBody>
          <a:bodyPr/>
          <a:lstStyle/>
          <a:p>
            <a:fld id="{7DFC4E44-F235-4D75-8916-DC66BB5B2DC2}" type="slidenum">
              <a:rPr lang="zh-CN" altLang="en-US" smtClean="0"/>
              <a:t>2</a:t>
            </a:fld>
            <a:endParaRPr lang="zh-CN" altLang="en-US"/>
          </a:p>
        </p:txBody>
      </p:sp>
    </p:spTree>
    <p:extLst>
      <p:ext uri="{BB962C8B-B14F-4D97-AF65-F5344CB8AC3E}">
        <p14:creationId xmlns:p14="http://schemas.microsoft.com/office/powerpoint/2010/main" val="211959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738D-1EC5-6628-4C06-AF09991688D8}"/>
              </a:ext>
            </a:extLst>
          </p:cNvPr>
          <p:cNvSpPr>
            <a:spLocks noGrp="1"/>
          </p:cNvSpPr>
          <p:nvPr>
            <p:ph type="title"/>
          </p:nvPr>
        </p:nvSpPr>
        <p:spPr>
          <a:xfrm>
            <a:off x="1038456" y="122487"/>
            <a:ext cx="7474172" cy="1325563"/>
          </a:xfrm>
        </p:spPr>
        <p:txBody>
          <a:bodyPr vert="horz" lIns="91440" tIns="45720" rIns="91440" bIns="45720" rtlCol="0" anchor="ctr">
            <a:normAutofit/>
          </a:bodyPr>
          <a:lstStyle/>
          <a:p>
            <a:pPr rtl="0">
              <a:lnSpc>
                <a:spcPct val="90000"/>
              </a:lnSpc>
            </a:pPr>
            <a:r>
              <a:rPr lang="en-US" altLang="zh-CN" dirty="0">
                <a:latin typeface="+mj-lt"/>
                <a:ea typeface="+mj-ea"/>
                <a:cs typeface="+mj-cs"/>
              </a:rPr>
              <a:t>7</a:t>
            </a:r>
            <a:r>
              <a:rPr lang="en-US" altLang="zh-CN" kern="1200">
                <a:solidFill>
                  <a:schemeClr val="tx1"/>
                </a:solidFill>
                <a:latin typeface="+mj-lt"/>
                <a:ea typeface="+mj-ea"/>
                <a:cs typeface="+mj-cs"/>
              </a:rPr>
              <a:t>. </a:t>
            </a:r>
            <a:r>
              <a:rPr lang="en-US" altLang="zh-CN" kern="1200" dirty="0">
                <a:solidFill>
                  <a:schemeClr val="tx1"/>
                </a:solidFill>
                <a:latin typeface="+mj-lt"/>
                <a:ea typeface="+mj-ea"/>
                <a:cs typeface="+mj-cs"/>
              </a:rPr>
              <a:t>Conclusion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08DC9B-B70C-A4B2-FB52-D1DCC3FB45D0}"/>
                  </a:ext>
                </a:extLst>
              </p:cNvPr>
              <p:cNvSpPr>
                <a:spLocks noGrp="1"/>
              </p:cNvSpPr>
              <p:nvPr>
                <p:ph idx="1"/>
              </p:nvPr>
            </p:nvSpPr>
            <p:spPr>
              <a:xfrm>
                <a:off x="1136429" y="1578430"/>
                <a:ext cx="7474171" cy="4777920"/>
              </a:xfrm>
            </p:spPr>
            <p:txBody>
              <a:bodyPr vert="horz" lIns="91440" tIns="45720" rIns="91440" bIns="45720" rtlCol="0" anchor="ctr">
                <a:normAutofit fontScale="92500" lnSpcReduction="10000"/>
              </a:bodyPr>
              <a:lstStyle/>
              <a:p>
                <a:pPr rtl="0">
                  <a:lnSpc>
                    <a:spcPct val="90000"/>
                  </a:lnSpc>
                  <a:buFont typeface="Arial" panose="020B0604020202020204" pitchFamily="34" charset="0"/>
                  <a:buChar char="•"/>
                </a:pPr>
                <a:r>
                  <a:rPr lang="en-US" altLang="zh-CN" sz="2000" dirty="0">
                    <a:latin typeface="+mn-lt"/>
                    <a:ea typeface="+mn-ea"/>
                    <a:cs typeface="+mn-cs"/>
                  </a:rPr>
                  <a:t>During the Z-pole mode of operation at CEPC, there will inevitably be off-time pileup happening. Here we must use the word off-time pileup carefully. We have not investigated how the left-over energy from the previous event affect the next event; instead, we have quantified how much energy is “leaked” from an event given a certain data taking window (and how much energy that will be mixed into the next event). </a:t>
                </a:r>
              </a:p>
              <a:p>
                <a:pPr rtl="0">
                  <a:lnSpc>
                    <a:spcPct val="90000"/>
                  </a:lnSpc>
                  <a:buFont typeface="Arial" panose="020B0604020202020204" pitchFamily="34" charset="0"/>
                  <a:buChar char="•"/>
                </a:pPr>
                <a:r>
                  <a:rPr lang="en-US" altLang="zh-CN" sz="2000" b="0" dirty="0">
                    <a:latin typeface="+mn-lt"/>
                    <a:ea typeface="+mn-ea"/>
                    <a:cs typeface="+mn-cs"/>
                  </a:rPr>
                  <a:t>In the particles investigated, </a:t>
                </a:r>
                <a14:m>
                  <m:oMath xmlns:m="http://schemas.openxmlformats.org/officeDocument/2006/math">
                    <m:sSup>
                      <m:sSupPr>
                        <m:ctrlPr>
                          <a:rPr lang="en-US" altLang="zh-CN" sz="2000" b="0" i="1">
                            <a:latin typeface="Cambria Math" panose="02040503050406030204" pitchFamily="18" charset="0"/>
                            <a:ea typeface="+mn-ea"/>
                            <a:cs typeface="+mn-cs"/>
                          </a:rPr>
                        </m:ctrlPr>
                      </m:sSupPr>
                      <m:e>
                        <m:r>
                          <a:rPr lang="zh-CN" altLang="en-US" sz="2000" b="0" i="1">
                            <a:latin typeface="Cambria Math" panose="02040503050406030204" pitchFamily="18" charset="0"/>
                            <a:ea typeface="+mn-ea"/>
                            <a:cs typeface="+mn-cs"/>
                          </a:rPr>
                          <m:t>𝜋</m:t>
                        </m:r>
                      </m:e>
                      <m:sup>
                        <m:r>
                          <a:rPr lang="en-US" altLang="zh-CN" sz="2000" b="0" i="1">
                            <a:latin typeface="Cambria Math" panose="02040503050406030204" pitchFamily="18" charset="0"/>
                            <a:ea typeface="+mn-ea"/>
                            <a:cs typeface="+mn-cs"/>
                          </a:rPr>
                          <m:t>+</m:t>
                        </m:r>
                      </m:sup>
                    </m:sSup>
                  </m:oMath>
                </a14:m>
                <a:r>
                  <a:rPr lang="en-US" altLang="zh-CN" sz="2000" b="0" dirty="0">
                    <a:latin typeface="+mn-lt"/>
                    <a:ea typeface="+mn-ea"/>
                    <a:cs typeface="+mn-cs"/>
                  </a:rPr>
                  <a:t> particle </a:t>
                </a:r>
                <a:r>
                  <a:rPr lang="en-US" altLang="zh-CN" sz="2000" dirty="0">
                    <a:latin typeface="+mn-lt"/>
                    <a:ea typeface="+mn-ea"/>
                    <a:cs typeface="+mn-cs"/>
                  </a:rPr>
                  <a:t>has the largest effect on off time pileup, followed by </a:t>
                </a:r>
                <a14:m>
                  <m:oMath xmlns:m="http://schemas.openxmlformats.org/officeDocument/2006/math">
                    <m:sSup>
                      <m:sSupPr>
                        <m:ctrlPr>
                          <a:rPr lang="en-US" altLang="zh-CN" sz="2000" b="0" i="1">
                            <a:latin typeface="Cambria Math" panose="02040503050406030204" pitchFamily="18" charset="0"/>
                            <a:ea typeface="+mn-ea"/>
                            <a:cs typeface="+mn-cs"/>
                          </a:rPr>
                        </m:ctrlPr>
                      </m:sSupPr>
                      <m:e>
                        <m:r>
                          <a:rPr lang="zh-CN" altLang="en-US" sz="2000" b="0" i="1">
                            <a:latin typeface="Cambria Math" panose="02040503050406030204" pitchFamily="18" charset="0"/>
                            <a:ea typeface="+mn-ea"/>
                            <a:cs typeface="+mn-cs"/>
                          </a:rPr>
                          <m:t>𝜇</m:t>
                        </m:r>
                      </m:e>
                      <m:sup>
                        <m:r>
                          <a:rPr lang="en-US" altLang="zh-CN" sz="2000" b="0" i="1">
                            <a:latin typeface="Cambria Math" panose="02040503050406030204" pitchFamily="18" charset="0"/>
                            <a:ea typeface="+mn-ea"/>
                            <a:cs typeface="+mn-cs"/>
                          </a:rPr>
                          <m:t>−</m:t>
                        </m:r>
                      </m:sup>
                    </m:sSup>
                  </m:oMath>
                </a14:m>
                <a:r>
                  <a:rPr lang="en-US" altLang="zh-CN" sz="2000" b="0" dirty="0">
                    <a:latin typeface="+mn-lt"/>
                    <a:ea typeface="+mn-ea"/>
                    <a:cs typeface="+mn-cs"/>
                  </a:rPr>
                  <a:t> then </a:t>
                </a:r>
                <a14:m>
                  <m:oMath xmlns:m="http://schemas.openxmlformats.org/officeDocument/2006/math">
                    <m:r>
                      <m:rPr>
                        <m:sty m:val="p"/>
                      </m:rPr>
                      <a:rPr lang="en-US" altLang="zh-CN" sz="2000" b="0" i="1">
                        <a:latin typeface="Cambria Math" panose="02040503050406030204" pitchFamily="18" charset="0"/>
                        <a:ea typeface="+mn-ea"/>
                        <a:cs typeface="+mn-cs"/>
                      </a:rPr>
                      <m:t>γ</m:t>
                    </m:r>
                  </m:oMath>
                </a14:m>
                <a:r>
                  <a:rPr lang="en-US" altLang="zh-CN" sz="2000" b="0" dirty="0">
                    <a:latin typeface="+mn-lt"/>
                    <a:ea typeface="+mn-ea"/>
                    <a:cs typeface="+mn-cs"/>
                  </a:rPr>
                  <a:t>.</a:t>
                </a:r>
              </a:p>
              <a:p>
                <a:pPr rtl="0">
                  <a:lnSpc>
                    <a:spcPct val="90000"/>
                  </a:lnSpc>
                  <a:buFont typeface="Arial" panose="020B0604020202020204" pitchFamily="34" charset="0"/>
                  <a:buChar char="•"/>
                </a:pPr>
                <a:r>
                  <a:rPr lang="en-US" altLang="zh-CN" sz="2000" dirty="0">
                    <a:latin typeface="+mn-lt"/>
                    <a:ea typeface="+mn-ea"/>
                    <a:cs typeface="+mn-cs"/>
                  </a:rPr>
                  <a:t>At the reference point of 202 bunch crossings (10% of events) the residual energy in HCAL can be as high as 4.4GeV (13% of total energy deposited in HCAL).</a:t>
                </a:r>
              </a:p>
              <a:p>
                <a:pPr rtl="0">
                  <a:lnSpc>
                    <a:spcPct val="90000"/>
                  </a:lnSpc>
                  <a:buFont typeface="Arial" panose="020B0604020202020204" pitchFamily="34" charset="0"/>
                  <a:buChar char="•"/>
                </a:pPr>
                <a:r>
                  <a:rPr lang="en-US" altLang="zh-CN" sz="2000" dirty="0">
                    <a:latin typeface="+mn-lt"/>
                    <a:ea typeface="+mn-ea"/>
                    <a:cs typeface="+mn-cs"/>
                  </a:rPr>
                  <a:t>Leakage is significant! Causes not only lost of relevant hit energy,  but also contamination from previous event(s): depending on the timing separation of events As well as integration time. </a:t>
                </a:r>
              </a:p>
              <a:p>
                <a:pPr rtl="0">
                  <a:lnSpc>
                    <a:spcPct val="90000"/>
                  </a:lnSpc>
                  <a:buFont typeface="Arial" panose="020B0604020202020204" pitchFamily="34" charset="0"/>
                  <a:buChar char="•"/>
                </a:pPr>
                <a:r>
                  <a:rPr lang="en-US" altLang="zh-CN" sz="2000" dirty="0">
                    <a:latin typeface="+mn-lt"/>
                    <a:ea typeface="+mn-ea"/>
                    <a:cs typeface="+mn-cs"/>
                  </a:rPr>
                  <a:t>Lot of things to be followed up…  </a:t>
                </a:r>
              </a:p>
              <a:p>
                <a:pPr rtl="0">
                  <a:lnSpc>
                    <a:spcPct val="90000"/>
                  </a:lnSpc>
                  <a:buFont typeface="Arial" panose="020B0604020202020204" pitchFamily="34" charset="0"/>
                  <a:buChar char="•"/>
                </a:pPr>
                <a:endParaRPr lang="en-US" altLang="zh-CN" sz="2000" dirty="0">
                  <a:latin typeface="+mn-lt"/>
                  <a:ea typeface="+mn-ea"/>
                  <a:cs typeface="+mn-cs"/>
                </a:endParaRPr>
              </a:p>
            </p:txBody>
          </p:sp>
        </mc:Choice>
        <mc:Fallback>
          <p:sp>
            <p:nvSpPr>
              <p:cNvPr id="3" name="Content Placeholder 2">
                <a:extLst>
                  <a:ext uri="{FF2B5EF4-FFF2-40B4-BE49-F238E27FC236}">
                    <a16:creationId xmlns:a16="http://schemas.microsoft.com/office/drawing/2014/main" id="{4F08DC9B-B70C-A4B2-FB52-D1DCC3FB45D0}"/>
                  </a:ext>
                </a:extLst>
              </p:cNvPr>
              <p:cNvSpPr>
                <a:spLocks noGrp="1" noRot="1" noChangeAspect="1" noMove="1" noResize="1" noEditPoints="1" noAdjustHandles="1" noChangeArrowheads="1" noChangeShapeType="1" noTextEdit="1"/>
              </p:cNvSpPr>
              <p:nvPr>
                <p:ph idx="1"/>
              </p:nvPr>
            </p:nvSpPr>
            <p:spPr>
              <a:xfrm>
                <a:off x="1136429" y="1578430"/>
                <a:ext cx="7474171" cy="4777920"/>
              </a:xfrm>
              <a:blipFill>
                <a:blip r:embed="rId2"/>
                <a:stretch>
                  <a:fillRect l="-570" t="-5612" r="-2526"/>
                </a:stretch>
              </a:blipFill>
            </p:spPr>
            <p:txBody>
              <a:bodyPr/>
              <a:lstStyle/>
              <a:p>
                <a:r>
                  <a:rPr lang="zh-CN" altLang="en-US">
                    <a:noFill/>
                  </a:rPr>
                  <a:t> </a:t>
                </a:r>
              </a:p>
            </p:txBody>
          </p:sp>
        </mc:Fallback>
      </mc:AlternateContent>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A052E33E-D3D8-874C-B927-654094D4F1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BBB41A3B-45C3-5024-C0D8-04AD41645C08}"/>
              </a:ext>
            </a:extLst>
          </p:cNvPr>
          <p:cNvSpPr>
            <a:spLocks noGrp="1"/>
          </p:cNvSpPr>
          <p:nvPr>
            <p:ph type="sldNum" sz="quarter" idx="10"/>
          </p:nvPr>
        </p:nvSpPr>
        <p:spPr/>
        <p:txBody>
          <a:bodyPr/>
          <a:lstStyle/>
          <a:p>
            <a:fld id="{7DFC4E44-F235-4D75-8916-DC66BB5B2DC2}" type="slidenum">
              <a:rPr lang="zh-CN" altLang="en-US" smtClean="0"/>
              <a:t>20</a:t>
            </a:fld>
            <a:endParaRPr lang="zh-CN" altLang="en-US"/>
          </a:p>
        </p:txBody>
      </p:sp>
    </p:spTree>
    <p:extLst>
      <p:ext uri="{BB962C8B-B14F-4D97-AF65-F5344CB8AC3E}">
        <p14:creationId xmlns:p14="http://schemas.microsoft.com/office/powerpoint/2010/main" val="3564619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757841-546B-DE58-EC1D-167D97D83A28}"/>
              </a:ext>
            </a:extLst>
          </p:cNvPr>
          <p:cNvSpPr>
            <a:spLocks noGrp="1"/>
          </p:cNvSpPr>
          <p:nvPr>
            <p:ph type="title"/>
          </p:nvPr>
        </p:nvSpPr>
        <p:spPr>
          <a:xfrm>
            <a:off x="1046746" y="586822"/>
            <a:ext cx="3560252" cy="1645920"/>
          </a:xfrm>
        </p:spPr>
        <p:txBody>
          <a:bodyPr vert="horz" lIns="91440" tIns="45720" rIns="91440" bIns="45720" rtlCol="0" anchor="ctr">
            <a:normAutofit/>
          </a:bodyPr>
          <a:lstStyle/>
          <a:p>
            <a:pPr rtl="0">
              <a:lnSpc>
                <a:spcPct val="90000"/>
              </a:lnSpc>
            </a:pPr>
            <a:r>
              <a:rPr lang="en-US" altLang="zh-CN" sz="3200" kern="1200">
                <a:solidFill>
                  <a:schemeClr val="tx1"/>
                </a:solidFill>
                <a:latin typeface="+mj-lt"/>
                <a:ea typeface="+mj-ea"/>
                <a:cs typeface="+mj-cs"/>
              </a:rPr>
              <a:t>Conclusion</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EDE254-60A3-C1BD-9F92-56FA1B9E4660}"/>
              </a:ext>
            </a:extLst>
          </p:cNvPr>
          <p:cNvSpPr>
            <a:spLocks noGrp="1"/>
          </p:cNvSpPr>
          <p:nvPr>
            <p:ph idx="1"/>
          </p:nvPr>
        </p:nvSpPr>
        <p:spPr>
          <a:xfrm>
            <a:off x="5351164" y="586822"/>
            <a:ext cx="6002636" cy="1645920"/>
          </a:xfrm>
        </p:spPr>
        <p:txBody>
          <a:bodyPr vert="horz" lIns="91440" tIns="45720" rIns="91440" bIns="45720" rtlCol="0" anchor="ctr">
            <a:normAutofit/>
          </a:bodyPr>
          <a:lstStyle/>
          <a:p>
            <a:pPr marL="0" rtl="0">
              <a:lnSpc>
                <a:spcPct val="90000"/>
              </a:lnSpc>
              <a:buFont typeface="Arial" panose="020B0604020202020204" pitchFamily="34" charset="0"/>
              <a:buChar char="•"/>
            </a:pPr>
            <a:r>
              <a:rPr lang="en-US" altLang="zh-CN" sz="1800">
                <a:latin typeface="+mn-lt"/>
                <a:ea typeface="+mn-ea"/>
                <a:cs typeface="+mn-cs"/>
              </a:rPr>
              <a:t>=&gt; Even in the best-case scenario of events being spaced by 1920 Bunch Crossings, there is still 1.47 GeV of Residual Energy within the HCAL. This may lead to some difficulties with reconstructing the total momentum &amp; energy of an event,  which we call for attention. &lt;=</a:t>
            </a:r>
          </a:p>
        </p:txBody>
      </p:sp>
      <p:sp>
        <p:nvSpPr>
          <p:cNvPr id="4" name="Slide Number Placeholder 3">
            <a:extLst>
              <a:ext uri="{FF2B5EF4-FFF2-40B4-BE49-F238E27FC236}">
                <a16:creationId xmlns:a16="http://schemas.microsoft.com/office/drawing/2014/main" id="{779DA3F1-612A-3214-B892-52450E279ECE}"/>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rtl="0">
              <a:spcAft>
                <a:spcPts val="600"/>
              </a:spcAft>
            </a:pPr>
            <a:fld id="{7DFC4E44-F235-4D75-8916-DC66BB5B2DC2}" type="slidenum">
              <a:rPr lang="en-US" altLang="zh-CN">
                <a:solidFill>
                  <a:schemeClr val="tx1">
                    <a:lumMod val="50000"/>
                    <a:lumOff val="50000"/>
                  </a:schemeClr>
                </a:solidFill>
                <a:latin typeface="+mn-lt"/>
                <a:ea typeface="+mn-ea"/>
                <a:cs typeface="+mn-cs"/>
              </a:rPr>
              <a:pPr rtl="0">
                <a:spcAft>
                  <a:spcPts val="600"/>
                </a:spcAft>
              </a:pPr>
              <a:t>21</a:t>
            </a:fld>
            <a:endParaRPr lang="en-US" altLang="zh-CN">
              <a:solidFill>
                <a:schemeClr val="tx1">
                  <a:lumMod val="50000"/>
                  <a:lumOff val="50000"/>
                </a:schemeClr>
              </a:solidFill>
              <a:latin typeface="+mn-lt"/>
              <a:ea typeface="+mn-ea"/>
              <a:cs typeface="+mn-cs"/>
            </a:endParaRPr>
          </a:p>
        </p:txBody>
      </p:sp>
      <p:graphicFrame>
        <p:nvGraphicFramePr>
          <p:cNvPr id="5" name="Table 4">
            <a:extLst>
              <a:ext uri="{FF2B5EF4-FFF2-40B4-BE49-F238E27FC236}">
                <a16:creationId xmlns:a16="http://schemas.microsoft.com/office/drawing/2014/main" id="{3421C748-DC1F-2F6E-261C-6FEC1F78CD31}"/>
              </a:ext>
            </a:extLst>
          </p:cNvPr>
          <p:cNvGraphicFramePr>
            <a:graphicFrameLocks noGrp="1"/>
          </p:cNvGraphicFramePr>
          <p:nvPr>
            <p:extLst>
              <p:ext uri="{D42A27DB-BD31-4B8C-83A1-F6EECF244321}">
                <p14:modId xmlns:p14="http://schemas.microsoft.com/office/powerpoint/2010/main" val="2914895718"/>
              </p:ext>
            </p:extLst>
          </p:nvPr>
        </p:nvGraphicFramePr>
        <p:xfrm>
          <a:off x="557784" y="2995975"/>
          <a:ext cx="11164825" cy="2974791"/>
        </p:xfrm>
        <a:graphic>
          <a:graphicData uri="http://schemas.openxmlformats.org/drawingml/2006/table">
            <a:tbl>
              <a:tblPr firstRow="1" bandRow="1">
                <a:noFill/>
                <a:tableStyleId>{5C22544A-7EE6-4342-B048-85BDC9FD1C3A}</a:tableStyleId>
              </a:tblPr>
              <a:tblGrid>
                <a:gridCol w="3793808">
                  <a:extLst>
                    <a:ext uri="{9D8B030D-6E8A-4147-A177-3AD203B41FA5}">
                      <a16:colId xmlns:a16="http://schemas.microsoft.com/office/drawing/2014/main" val="3920551350"/>
                    </a:ext>
                  </a:extLst>
                </a:gridCol>
                <a:gridCol w="3676589">
                  <a:extLst>
                    <a:ext uri="{9D8B030D-6E8A-4147-A177-3AD203B41FA5}">
                      <a16:colId xmlns:a16="http://schemas.microsoft.com/office/drawing/2014/main" val="3705537077"/>
                    </a:ext>
                  </a:extLst>
                </a:gridCol>
                <a:gridCol w="3694428">
                  <a:extLst>
                    <a:ext uri="{9D8B030D-6E8A-4147-A177-3AD203B41FA5}">
                      <a16:colId xmlns:a16="http://schemas.microsoft.com/office/drawing/2014/main" val="3776805558"/>
                    </a:ext>
                  </a:extLst>
                </a:gridCol>
              </a:tblGrid>
              <a:tr h="670287">
                <a:tc>
                  <a:txBody>
                    <a:bodyPr/>
                    <a:lstStyle/>
                    <a:p>
                      <a:r>
                        <a:rPr lang="en-US" altLang="zh-CN" sz="2600" b="0" cap="none" spc="0">
                          <a:solidFill>
                            <a:schemeClr val="tx1"/>
                          </a:solidFill>
                        </a:rPr>
                        <a:t>Reference Point</a:t>
                      </a:r>
                      <a:endParaRPr lang="zh-CN" altLang="en-US" sz="2600" b="0" cap="none" spc="0">
                        <a:solidFill>
                          <a:schemeClr val="tx1"/>
                        </a:solidFill>
                      </a:endParaRPr>
                    </a:p>
                  </a:txBody>
                  <a:tcPr marL="73389" marR="73389" marT="73389" marB="146778" anchor="b">
                    <a:lnL w="12700" cmpd="sng">
                      <a:noFill/>
                    </a:lnL>
                    <a:lnR w="12700" cmpd="sng">
                      <a:noFill/>
                    </a:lnR>
                    <a:lnT w="9525" cap="flat" cmpd="sng" algn="ctr">
                      <a:noFill/>
                      <a:prstDash val="solid"/>
                    </a:lnT>
                    <a:lnB w="38100" cmpd="sng">
                      <a:noFill/>
                    </a:lnB>
                    <a:noFill/>
                  </a:tcPr>
                </a:tc>
                <a:tc>
                  <a:txBody>
                    <a:bodyPr/>
                    <a:lstStyle/>
                    <a:p>
                      <a:r>
                        <a:rPr lang="en-US" altLang="zh-CN" sz="2600" b="0" cap="none" spc="0">
                          <a:solidFill>
                            <a:schemeClr val="tx1"/>
                          </a:solidFill>
                        </a:rPr>
                        <a:t>ECAL Residual Energy</a:t>
                      </a:r>
                      <a:endParaRPr lang="zh-CN" altLang="en-US" sz="2600" b="0" cap="none" spc="0">
                        <a:solidFill>
                          <a:schemeClr val="tx1"/>
                        </a:solidFill>
                      </a:endParaRPr>
                    </a:p>
                  </a:txBody>
                  <a:tcPr marL="73389" marR="73389" marT="73389" marB="146778" anchor="b">
                    <a:lnL w="12700" cmpd="sng">
                      <a:noFill/>
                    </a:lnL>
                    <a:lnR w="12700" cmpd="sng">
                      <a:noFill/>
                    </a:lnR>
                    <a:lnT w="9525" cap="flat" cmpd="sng" algn="ctr">
                      <a:noFill/>
                      <a:prstDash val="solid"/>
                    </a:lnT>
                    <a:lnB w="38100" cmpd="sng">
                      <a:noFill/>
                    </a:lnB>
                    <a:noFill/>
                  </a:tcPr>
                </a:tc>
                <a:tc>
                  <a:txBody>
                    <a:bodyPr/>
                    <a:lstStyle/>
                    <a:p>
                      <a:r>
                        <a:rPr lang="en-US" altLang="zh-CN" sz="2600" b="0" cap="none" spc="0">
                          <a:solidFill>
                            <a:schemeClr val="tx1"/>
                          </a:solidFill>
                        </a:rPr>
                        <a:t>HCAL Residual Energy</a:t>
                      </a:r>
                      <a:endParaRPr lang="zh-CN" altLang="en-US" sz="2600" b="0" cap="none" spc="0">
                        <a:solidFill>
                          <a:schemeClr val="tx1"/>
                        </a:solidFill>
                      </a:endParaRPr>
                    </a:p>
                  </a:txBody>
                  <a:tcPr marL="73389" marR="73389" marT="73389" marB="14677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65554922"/>
                  </a:ext>
                </a:extLst>
              </a:tr>
              <a:tr h="572435">
                <a:tc>
                  <a:txBody>
                    <a:bodyPr/>
                    <a:lstStyle/>
                    <a:p>
                      <a:r>
                        <a:rPr lang="en-US" altLang="zh-CN" sz="1900" cap="none" spc="0">
                          <a:solidFill>
                            <a:schemeClr val="tx1"/>
                          </a:solidFill>
                        </a:rPr>
                        <a:t>19 Bunch Crossing (1%)</a:t>
                      </a:r>
                      <a:endParaRPr lang="zh-CN" altLang="en-US" sz="1900" cap="none" spc="0">
                        <a:solidFill>
                          <a:schemeClr val="tx1"/>
                        </a:solidFill>
                      </a:endParaRPr>
                    </a:p>
                  </a:txBody>
                  <a:tcPr marL="73389" marR="73389" marT="73389" marB="146778">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altLang="zh-CN" sz="1900" cap="none" spc="0">
                          <a:solidFill>
                            <a:schemeClr val="tx1"/>
                          </a:solidFill>
                        </a:rPr>
                        <a:t>2.89 GeV (5.1%)</a:t>
                      </a:r>
                      <a:endParaRPr lang="zh-CN" altLang="en-US" sz="1900" cap="none" spc="0">
                        <a:solidFill>
                          <a:schemeClr val="tx1"/>
                        </a:solidFill>
                      </a:endParaRPr>
                    </a:p>
                  </a:txBody>
                  <a:tcPr marL="73389" marR="73389" marT="73389" marB="146778">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altLang="zh-CN" sz="1900" cap="none" spc="0">
                          <a:solidFill>
                            <a:schemeClr val="tx1"/>
                          </a:solidFill>
                        </a:rPr>
                        <a:t>5.74 GeV (17%)</a:t>
                      </a:r>
                      <a:endParaRPr lang="zh-CN" altLang="en-US" sz="1900" cap="none" spc="0">
                        <a:solidFill>
                          <a:schemeClr val="tx1"/>
                        </a:solidFill>
                      </a:endParaRPr>
                    </a:p>
                  </a:txBody>
                  <a:tcPr marL="73389" marR="73389" marT="73389" marB="146778">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783441395"/>
                  </a:ext>
                </a:extLst>
              </a:tr>
              <a:tr h="572435">
                <a:tc>
                  <a:txBody>
                    <a:bodyPr/>
                    <a:lstStyle/>
                    <a:p>
                      <a:r>
                        <a:rPr lang="en-US" altLang="zh-CN" sz="1900" cap="none" spc="0">
                          <a:solidFill>
                            <a:schemeClr val="tx1"/>
                          </a:solidFill>
                        </a:rPr>
                        <a:t>202 Bunch Crossing (10%)</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altLang="zh-CN" sz="1900" cap="none" spc="0">
                          <a:solidFill>
                            <a:schemeClr val="tx1"/>
                          </a:solidFill>
                        </a:rPr>
                        <a:t>1.08 GeV (1.9%)</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altLang="zh-CN" sz="1900" cap="none" spc="0">
                          <a:solidFill>
                            <a:schemeClr val="tx1"/>
                          </a:solidFill>
                        </a:rPr>
                        <a:t>4.4 GeV (13%)</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24544704"/>
                  </a:ext>
                </a:extLst>
              </a:tr>
              <a:tr h="572435">
                <a:tc>
                  <a:txBody>
                    <a:bodyPr/>
                    <a:lstStyle/>
                    <a:p>
                      <a:r>
                        <a:rPr lang="en-US" altLang="zh-CN" sz="1900" cap="none" spc="0">
                          <a:solidFill>
                            <a:schemeClr val="tx1"/>
                          </a:solidFill>
                        </a:rPr>
                        <a:t>552 Bunch Crossing (25%)</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altLang="zh-CN" sz="1900" cap="none" spc="0">
                          <a:solidFill>
                            <a:schemeClr val="tx1"/>
                          </a:solidFill>
                        </a:rPr>
                        <a:t>1.61 GeV (1.1%)</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US" altLang="zh-CN" sz="1900" cap="none" spc="0">
                          <a:solidFill>
                            <a:schemeClr val="tx1"/>
                          </a:solidFill>
                        </a:rPr>
                        <a:t>3.43 GeV (10.2%)</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952722059"/>
                  </a:ext>
                </a:extLst>
              </a:tr>
              <a:tr h="572435">
                <a:tc>
                  <a:txBody>
                    <a:bodyPr/>
                    <a:lstStyle/>
                    <a:p>
                      <a:r>
                        <a:rPr lang="en-US" altLang="zh-CN" sz="1900" cap="none" spc="0">
                          <a:solidFill>
                            <a:schemeClr val="tx1"/>
                          </a:solidFill>
                        </a:rPr>
                        <a:t>1920 Bunch Crossing (Average)</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altLang="zh-CN" sz="1900" cap="none" spc="0">
                          <a:solidFill>
                            <a:schemeClr val="tx1"/>
                          </a:solidFill>
                        </a:rPr>
                        <a:t>0.27 GeV (0.5%)</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US" altLang="zh-CN" sz="1900" cap="none" spc="0">
                          <a:solidFill>
                            <a:schemeClr val="tx1"/>
                          </a:solidFill>
                        </a:rPr>
                        <a:t>1.47 GeV (4.3%)</a:t>
                      </a:r>
                      <a:endParaRPr lang="zh-CN" altLang="en-US" sz="1900" cap="none" spc="0">
                        <a:solidFill>
                          <a:schemeClr val="tx1"/>
                        </a:solidFill>
                      </a:endParaRPr>
                    </a:p>
                  </a:txBody>
                  <a:tcPr marL="73389" marR="73389" marT="73389" marB="14677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848834891"/>
                  </a:ext>
                </a:extLst>
              </a:tr>
            </a:tbl>
          </a:graphicData>
        </a:graphic>
      </p:graphicFrame>
    </p:spTree>
    <p:extLst>
      <p:ext uri="{BB962C8B-B14F-4D97-AF65-F5344CB8AC3E}">
        <p14:creationId xmlns:p14="http://schemas.microsoft.com/office/powerpoint/2010/main" val="129892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p:cNvSpPr>
            <a:spLocks noGrp="1"/>
          </p:cNvSpPr>
          <p:nvPr>
            <p:ph type="title"/>
          </p:nvPr>
        </p:nvSpPr>
        <p:spPr>
          <a:xfrm>
            <a:off x="1870997" y="1607809"/>
            <a:ext cx="9236026" cy="2876680"/>
          </a:xfrm>
        </p:spPr>
        <p:txBody>
          <a:bodyPr vert="horz" lIns="91440" tIns="45720" rIns="91440" bIns="45720" rtlCol="0" anchor="b">
            <a:normAutofit/>
          </a:bodyPr>
          <a:lstStyle/>
          <a:p>
            <a:pPr lvl="0" rtl="0">
              <a:lnSpc>
                <a:spcPct val="90000"/>
              </a:lnSpc>
            </a:pPr>
            <a:r>
              <a:rPr lang="en-US" sz="6600" kern="1200">
                <a:solidFill>
                  <a:srgbClr val="FFFFFF"/>
                </a:solidFill>
                <a:latin typeface="+mj-lt"/>
                <a:ea typeface="+mj-ea"/>
                <a:cs typeface="+mj-cs"/>
              </a:rPr>
              <a:t>Backup</a:t>
            </a:r>
          </a:p>
        </p:txBody>
      </p:sp>
      <p:sp>
        <p:nvSpPr>
          <p:cNvPr id="3" name="Slide Number Placeholder 2">
            <a:extLst>
              <a:ext uri="{FF2B5EF4-FFF2-40B4-BE49-F238E27FC236}">
                <a16:creationId xmlns:a16="http://schemas.microsoft.com/office/drawing/2014/main" id="{311FFE86-E719-F3A7-9EA6-779C5C692B36}"/>
              </a:ext>
            </a:extLst>
          </p:cNvPr>
          <p:cNvSpPr>
            <a:spLocks noGrp="1"/>
          </p:cNvSpPr>
          <p:nvPr>
            <p:ph type="sldNum" sz="quarter" idx="10"/>
          </p:nvPr>
        </p:nvSpPr>
        <p:spPr/>
        <p:txBody>
          <a:bodyPr/>
          <a:lstStyle/>
          <a:p>
            <a:fld id="{7DFC4E44-F235-4D75-8916-DC66BB5B2DC2}" type="slidenum">
              <a:rPr lang="zh-CN" altLang="en-US" smtClean="0"/>
              <a:t>22</a:t>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vert="horz" lIns="91440" tIns="45720" rIns="91440" bIns="45720" anchor="ctr">
            <a:normAutofit fontScale="90000"/>
          </a:bodyPr>
          <a:lstStyle/>
          <a:p>
            <a:pPr lvl="0"/>
            <a:r>
              <a:rPr lang="en-US" dirty="0"/>
              <a:t>Physics Model: </a:t>
            </a:r>
            <a:endParaRPr dirty="0"/>
          </a:p>
          <a:p>
            <a:pPr lvl="0"/>
            <a:r>
              <a:rPr lang="en-US" dirty="0"/>
              <a:t>QGSP_BERT vs. QGSP_BERT_HP</a:t>
            </a:r>
          </a:p>
        </p:txBody>
      </p:sp>
      <p:sp>
        <p:nvSpPr>
          <p:cNvPr id="3" name="文本占位符 2"/>
          <p:cNvSpPr>
            <a:spLocks noGrp="1"/>
          </p:cNvSpPr>
          <p:nvPr>
            <p:ph type="body" idx="1"/>
          </p:nvPr>
        </p:nvSpPr>
        <p:spPr>
          <a:xfrm>
            <a:off x="839788" y="1681163"/>
            <a:ext cx="5157787" cy="823912"/>
          </a:xfrm>
        </p:spPr>
        <p:txBody>
          <a:bodyPr vert="horz" lIns="91440" tIns="45720" rIns="91440" bIns="45720" anchor="b">
            <a:normAutofit fontScale="97500"/>
          </a:bodyPr>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t>10 GeV particles with QGSP_BERT</a:t>
            </a:r>
            <a:endParaRPr/>
          </a:p>
        </p:txBody>
      </p:sp>
      <p:sp>
        <p:nvSpPr>
          <p:cNvPr id="5" name="文本占位符 4"/>
          <p:cNvSpPr>
            <a:spLocks noGrp="1"/>
          </p:cNvSpPr>
          <p:nvPr>
            <p:ph type="body" idx="3"/>
          </p:nvPr>
        </p:nvSpPr>
        <p:spPr>
          <a:xfrm>
            <a:off x="6172200" y="1872343"/>
            <a:ext cx="5733776" cy="632732"/>
          </a:xfrm>
        </p:spPr>
        <p:txBody>
          <a:bodyPr vert="horz" lIns="91440" tIns="45720" rIns="91440" bIns="45720" anchor="b">
            <a:normAutofit fontScale="92500"/>
          </a:bodyPr>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dirty="0"/>
              <a:t>10 GeV particles with QGSP_BERT_HP</a:t>
            </a:r>
            <a:endParaRPr dirty="0"/>
          </a:p>
        </p:txBody>
      </p:sp>
      <p:pic>
        <p:nvPicPr>
          <p:cNvPr id="7" name="Picture 6"/>
          <p:cNvPicPr>
            <a:picLocks noChangeAspect="1"/>
          </p:cNvPicPr>
          <p:nvPr/>
        </p:nvPicPr>
        <p:blipFill>
          <a:blip r:embed="rId3">
            <a:alphaModFix/>
          </a:blip>
          <a:srcRect l="1326" r="1326"/>
          <a:stretch/>
        </p:blipFill>
        <p:spPr>
          <a:xfrm>
            <a:off x="6819075" y="2505075"/>
            <a:ext cx="3889440" cy="3885253"/>
          </a:xfrm>
          <a:prstGeom prst="rect">
            <a:avLst/>
          </a:prstGeom>
        </p:spPr>
      </p:pic>
      <p:pic>
        <p:nvPicPr>
          <p:cNvPr id="10" name="Picture 9"/>
          <p:cNvPicPr>
            <a:picLocks noChangeAspect="1"/>
          </p:cNvPicPr>
          <p:nvPr/>
        </p:nvPicPr>
        <p:blipFill>
          <a:blip r:embed="rId4">
            <a:alphaModFix/>
          </a:blip>
          <a:srcRect l="401" r="401"/>
          <a:stretch/>
        </p:blipFill>
        <p:spPr>
          <a:xfrm>
            <a:off x="1390376" y="2433400"/>
            <a:ext cx="3975930" cy="3897547"/>
          </a:xfrm>
          <a:prstGeom prst="rect">
            <a:avLst/>
          </a:prstGeom>
        </p:spPr>
      </p:pic>
      <p:sp>
        <p:nvSpPr>
          <p:cNvPr id="4" name="TextBox 3">
            <a:extLst>
              <a:ext uri="{FF2B5EF4-FFF2-40B4-BE49-F238E27FC236}">
                <a16:creationId xmlns:a16="http://schemas.microsoft.com/office/drawing/2014/main" id="{65047A46-0364-DB0F-1675-D0E480D49971}"/>
              </a:ext>
            </a:extLst>
          </p:cNvPr>
          <p:cNvSpPr txBox="1"/>
          <p:nvPr/>
        </p:nvSpPr>
        <p:spPr>
          <a:xfrm>
            <a:off x="9825007" y="2580349"/>
            <a:ext cx="2166257" cy="777457"/>
          </a:xfrm>
          <a:prstGeom prst="rect">
            <a:avLst/>
          </a:prstGeom>
          <a:noFill/>
        </p:spPr>
        <p:txBody>
          <a:bodyPr wrap="square" rtlCol="0">
            <a:spAutoFit/>
          </a:bodyPr>
          <a:lstStyle/>
          <a:p>
            <a:r>
              <a:rPr lang="en-US" altLang="zh-CN" dirty="0">
                <a:solidFill>
                  <a:schemeClr val="accent1"/>
                </a:solidFill>
              </a:rPr>
              <a:t>Energy Deposited  Much Later</a:t>
            </a:r>
            <a:endParaRPr lang="zh-CN" altLang="en-US" dirty="0">
              <a:solidFill>
                <a:schemeClr val="accent1"/>
              </a:solidFill>
            </a:endParaRPr>
          </a:p>
        </p:txBody>
      </p:sp>
      <p:cxnSp>
        <p:nvCxnSpPr>
          <p:cNvPr id="13" name="Straight Arrow Connector 12">
            <a:extLst>
              <a:ext uri="{FF2B5EF4-FFF2-40B4-BE49-F238E27FC236}">
                <a16:creationId xmlns:a16="http://schemas.microsoft.com/office/drawing/2014/main" id="{2A9B18C1-36A6-23A5-89DD-AC0FCCA2287E}"/>
              </a:ext>
            </a:extLst>
          </p:cNvPr>
          <p:cNvCxnSpPr/>
          <p:nvPr/>
        </p:nvCxnSpPr>
        <p:spPr>
          <a:xfrm flipH="1">
            <a:off x="9078598" y="2969078"/>
            <a:ext cx="653143" cy="33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A6A1CA9-C837-E997-F077-75D592F42E6C}"/>
              </a:ext>
            </a:extLst>
          </p:cNvPr>
          <p:cNvSpPr>
            <a:spLocks noGrp="1"/>
          </p:cNvSpPr>
          <p:nvPr>
            <p:ph type="sldNum" sz="quarter" idx="10"/>
          </p:nvPr>
        </p:nvSpPr>
        <p:spPr/>
        <p:txBody>
          <a:bodyPr/>
          <a:lstStyle/>
          <a:p>
            <a:fld id="{7DFC4E44-F235-4D75-8916-DC66BB5B2DC2}" type="slidenum">
              <a:rPr lang="zh-CN" altLang="en-US" smtClean="0"/>
              <a:t>23</a:t>
            </a:fld>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p:cNvSpPr>
            <a:spLocks noGrp="1"/>
          </p:cNvSpPr>
          <p:nvPr>
            <p:ph type="title"/>
          </p:nvPr>
        </p:nvSpPr>
        <p:spPr>
          <a:xfrm>
            <a:off x="7835104" y="1213968"/>
            <a:ext cx="3220127" cy="1715106"/>
          </a:xfrm>
          <a:prstGeom prst="rect">
            <a:avLst/>
          </a:prstGeom>
        </p:spPr>
        <p:txBody>
          <a:bodyPr vert="horz" lIns="91440" tIns="45720" rIns="91440" bIns="45720" rtlCol="0" anchor="b">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rtl="0">
              <a:lnSpc>
                <a:spcPct val="90000"/>
              </a:lnSpc>
            </a:pPr>
            <a:r>
              <a:rPr lang="en-US" sz="3300">
                <a:solidFill>
                  <a:srgbClr val="FFFFFF"/>
                </a:solidFill>
                <a:latin typeface="+mj-lt"/>
                <a:ea typeface="+mj-ea"/>
                <a:cs typeface="+mj-cs"/>
              </a:rPr>
              <a:t>Model with continuum approximation</a:t>
            </a:r>
          </a:p>
        </p:txBody>
      </p:sp>
      <p:pic>
        <p:nvPicPr>
          <p:cNvPr id="4" name="Picture 3"/>
          <p:cNvPicPr>
            <a:picLocks noChangeAspect="1"/>
          </p:cNvPicPr>
          <p:nvPr/>
        </p:nvPicPr>
        <p:blipFill rotWithShape="1">
          <a:blip r:embed="rId2"/>
          <a:srcRect r="13462" b="2"/>
          <a:stretch/>
        </p:blipFill>
        <p:spPr>
          <a:xfrm>
            <a:off x="804101" y="804101"/>
            <a:ext cx="6730556" cy="5249798"/>
          </a:xfrm>
          <a:prstGeom prst="rect">
            <a:avLst/>
          </a:prstGeom>
        </p:spPr>
      </p:pic>
      <p:sp>
        <p:nvSpPr>
          <p:cNvPr id="3" name="内容占位符 2"/>
          <p:cNvSpPr>
            <a:spLocks noGrp="1"/>
          </p:cNvSpPr>
          <p:nvPr>
            <p:ph idx="1"/>
          </p:nvPr>
        </p:nvSpPr>
        <p:spPr>
          <a:xfrm>
            <a:off x="7835105" y="3072208"/>
            <a:ext cx="3264916" cy="2660684"/>
          </a:xfrm>
          <a:prstGeom prst="rect">
            <a:avLst/>
          </a:prstGeom>
        </p:spPr>
        <p:txBody>
          <a:bodyPr vert="horz" lIns="91440" tIns="45720" rIns="91440" bIns="45720" rtlCol="0" anchor="t">
            <a:normAutofit/>
          </a:bodyPr>
          <a:lstStyle>
            <a:lvl1pPr marL="228600" lvl="0" indent="-228600" algn="l" defTabSz="914400">
              <a:lnSpc>
                <a:spcPct val="130000"/>
              </a:lnSpc>
              <a:spcBef>
                <a:spcPts val="1000"/>
              </a:spcBef>
              <a:buFont typeface="微软雅黑"/>
              <a:buChar char="•"/>
              <a:defRPr sz="2800" kern="1200">
                <a:solidFill>
                  <a:schemeClr val="tx1"/>
                </a:solidFill>
                <a:latin typeface="微软雅黑"/>
                <a:ea typeface="微软雅黑"/>
              </a:defRPr>
            </a:lvl1pPr>
            <a:lvl2pPr marL="685800" lvl="1" indent="-228600" algn="l" defTabSz="914400">
              <a:lnSpc>
                <a:spcPct val="130000"/>
              </a:lnSpc>
              <a:spcBef>
                <a:spcPts val="500"/>
              </a:spcBef>
              <a:buFont typeface="微软雅黑"/>
              <a:buChar char="•"/>
              <a:defRPr sz="2400" kern="1200">
                <a:solidFill>
                  <a:schemeClr val="tx1"/>
                </a:solidFill>
                <a:latin typeface="微软雅黑"/>
                <a:ea typeface="微软雅黑"/>
              </a:defRPr>
            </a:lvl2pPr>
            <a:lvl3pPr marL="1143000" lvl="2" indent="-228600" algn="l" defTabSz="914400">
              <a:lnSpc>
                <a:spcPct val="130000"/>
              </a:lnSpc>
              <a:spcBef>
                <a:spcPts val="500"/>
              </a:spcBef>
              <a:buFont typeface="微软雅黑"/>
              <a:buChar char="•"/>
              <a:defRPr sz="2000" kern="1200">
                <a:solidFill>
                  <a:schemeClr val="tx1"/>
                </a:solidFill>
                <a:latin typeface="微软雅黑"/>
                <a:ea typeface="微软雅黑"/>
              </a:defRPr>
            </a:lvl3pPr>
            <a:lvl4pPr marL="1600200" lvl="3" indent="-228600" algn="l" defTabSz="914400">
              <a:lnSpc>
                <a:spcPct val="130000"/>
              </a:lnSpc>
              <a:spcBef>
                <a:spcPts val="500"/>
              </a:spcBef>
              <a:buFont typeface="微软雅黑"/>
              <a:buChar char="•"/>
              <a:defRPr sz="1800" kern="1200">
                <a:solidFill>
                  <a:schemeClr val="tx1"/>
                </a:solidFill>
                <a:latin typeface="微软雅黑"/>
                <a:ea typeface="微软雅黑"/>
              </a:defRPr>
            </a:lvl4pPr>
            <a:lvl5pPr marL="2057400" lvl="4" indent="-228600" algn="l" defTabSz="914400">
              <a:lnSpc>
                <a:spcPct val="130000"/>
              </a:lnSpc>
              <a:spcBef>
                <a:spcPts val="500"/>
              </a:spcBef>
              <a:buFont typeface="微软雅黑"/>
              <a:buChar char="•"/>
              <a:defRPr sz="1800" kern="1200">
                <a:solidFill>
                  <a:schemeClr val="tx1"/>
                </a:solidFill>
                <a:latin typeface="微软雅黑"/>
                <a:ea typeface="微软雅黑"/>
              </a:defRPr>
            </a:lvl5pPr>
            <a:lvl6pPr marL="2514600" lvl="5" indent="-228600" algn="l" defTabSz="914400">
              <a:lnSpc>
                <a:spcPct val="130000"/>
              </a:lnSpc>
              <a:spcBef>
                <a:spcPts val="500"/>
              </a:spcBef>
              <a:buFont typeface="微软雅黑"/>
              <a:buChar char="•"/>
              <a:defRPr sz="1800" kern="1200">
                <a:solidFill>
                  <a:schemeClr val="tx1"/>
                </a:solidFill>
                <a:latin typeface="微软雅黑"/>
                <a:ea typeface="微软雅黑"/>
              </a:defRPr>
            </a:lvl6pPr>
            <a:lvl7pPr marL="2971800" lvl="6" indent="-228600" algn="l" defTabSz="914400">
              <a:lnSpc>
                <a:spcPct val="130000"/>
              </a:lnSpc>
              <a:spcBef>
                <a:spcPts val="500"/>
              </a:spcBef>
              <a:buFont typeface="微软雅黑"/>
              <a:buChar char="•"/>
              <a:defRPr sz="1800" kern="1200">
                <a:solidFill>
                  <a:schemeClr val="tx1"/>
                </a:solidFill>
                <a:latin typeface="微软雅黑"/>
                <a:ea typeface="微软雅黑"/>
              </a:defRPr>
            </a:lvl7pPr>
            <a:lvl8pPr marL="3429000" lvl="7" indent="-228600" algn="l" defTabSz="914400">
              <a:lnSpc>
                <a:spcPct val="130000"/>
              </a:lnSpc>
              <a:spcBef>
                <a:spcPts val="500"/>
              </a:spcBef>
              <a:buFont typeface="微软雅黑"/>
              <a:buChar char="•"/>
              <a:defRPr sz="1800" kern="1200">
                <a:solidFill>
                  <a:schemeClr val="tx1"/>
                </a:solidFill>
                <a:latin typeface="微软雅黑"/>
                <a:ea typeface="微软雅黑"/>
              </a:defRPr>
            </a:lvl8pPr>
            <a:lvl9pPr marL="3886200" lvl="8" indent="-228600" algn="l" defTabSz="914400">
              <a:lnSpc>
                <a:spcPct val="130000"/>
              </a:lnSpc>
              <a:spcBef>
                <a:spcPts val="500"/>
              </a:spcBef>
              <a:buFont typeface="微软雅黑"/>
              <a:buChar char="•"/>
              <a:defRPr sz="1800" kern="1200">
                <a:solidFill>
                  <a:schemeClr val="tx1"/>
                </a:solidFill>
                <a:latin typeface="微软雅黑"/>
                <a:ea typeface="微软雅黑"/>
              </a:defRPr>
            </a:lvl9pPr>
          </a:lstStyle>
          <a:p>
            <a:pPr lvl="0" rtl="0">
              <a:lnSpc>
                <a:spcPct val="90000"/>
              </a:lnSpc>
              <a:buFont typeface="Arial" panose="020B0604020202020204" pitchFamily="34" charset="0"/>
              <a:buChar char="•"/>
            </a:pPr>
            <a:r>
              <a:rPr lang="en-US" sz="2000">
                <a:solidFill>
                  <a:srgbClr val="FFFFFF"/>
                </a:solidFill>
                <a:latin typeface="+mn-lt"/>
                <a:ea typeface="+mn-ea"/>
                <a:cs typeface="+mn-cs"/>
              </a:rPr>
              <a:t>bunch time spacing:</a:t>
            </a:r>
          </a:p>
          <a:p>
            <a:pPr marL="0" lvl="0" rtl="0">
              <a:lnSpc>
                <a:spcPct val="90000"/>
              </a:lnSpc>
              <a:buFont typeface="Arial" panose="020B0604020202020204" pitchFamily="34" charset="0"/>
              <a:buChar char="•"/>
            </a:pPr>
            <a:r>
              <a:rPr lang="en-US" sz="2000">
                <a:solidFill>
                  <a:srgbClr val="FFFFFF"/>
                </a:solidFill>
                <a:latin typeface="+mn-lt"/>
                <a:ea typeface="+mn-ea"/>
                <a:cs typeface="+mn-cs"/>
              </a:rPr>
              <a:t>                 dt -&gt; 0</a:t>
            </a:r>
          </a:p>
        </p:txBody>
      </p:sp>
      <p:sp>
        <p:nvSpPr>
          <p:cNvPr id="17"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A515A69A-23B9-5B83-A5D7-01681DD6193C}"/>
              </a:ext>
            </a:extLst>
          </p:cNvPr>
          <p:cNvSpPr>
            <a:spLocks noGrp="1"/>
          </p:cNvSpPr>
          <p:nvPr>
            <p:ph type="sldNum" sz="quarter" idx="10"/>
          </p:nvPr>
        </p:nvSpPr>
        <p:spPr/>
        <p:txBody>
          <a:bodyPr/>
          <a:lstStyle/>
          <a:p>
            <a:fld id="{7DFC4E44-F235-4D75-8916-DC66BB5B2DC2}" type="slidenum">
              <a:rPr lang="zh-CN" altLang="en-US" smtClean="0"/>
              <a:t>24</a:t>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blip>
          <a:srcRect t="1159" b="1159"/>
          <a:stretch/>
        </p:blipFill>
        <p:spPr>
          <a:xfrm>
            <a:off x="7773597" y="1356413"/>
            <a:ext cx="3531906" cy="3472043"/>
          </a:xfrm>
          <a:prstGeom prst="rect">
            <a:avLst/>
          </a:prstGeom>
        </p:spPr>
      </p:pic>
      <p:pic>
        <p:nvPicPr>
          <p:cNvPr id="6" name="Picture 5"/>
          <p:cNvPicPr>
            <a:picLocks noChangeAspect="1"/>
          </p:cNvPicPr>
          <p:nvPr/>
        </p:nvPicPr>
        <p:blipFill>
          <a:blip r:embed="rId4">
            <a:alphaModFix/>
          </a:blip>
          <a:srcRect t="1159" b="1159"/>
          <a:stretch/>
        </p:blipFill>
        <p:spPr>
          <a:xfrm>
            <a:off x="4177647" y="1356413"/>
            <a:ext cx="3531906" cy="3472043"/>
          </a:xfrm>
          <a:prstGeom prst="rect">
            <a:avLst/>
          </a:prstGeom>
        </p:spPr>
      </p:pic>
      <p:pic>
        <p:nvPicPr>
          <p:cNvPr id="7" name="Picture 6"/>
          <p:cNvPicPr>
            <a:picLocks noChangeAspect="1"/>
          </p:cNvPicPr>
          <p:nvPr/>
        </p:nvPicPr>
        <p:blipFill>
          <a:blip r:embed="rId5">
            <a:alphaModFix/>
          </a:blip>
          <a:srcRect t="1159" b="1159"/>
          <a:stretch/>
        </p:blipFill>
        <p:spPr>
          <a:xfrm>
            <a:off x="581697" y="1356413"/>
            <a:ext cx="3531906" cy="3472043"/>
          </a:xfrm>
          <a:prstGeom prst="rect">
            <a:avLst/>
          </a:prstGeom>
        </p:spPr>
      </p:pic>
      <p:sp>
        <p:nvSpPr>
          <p:cNvPr id="2" name="标题 1"/>
          <p:cNvSpPr>
            <a:spLocks noGrp="1"/>
          </p:cNvSpPr>
          <p:nvPr>
            <p:ph type="title"/>
          </p:nvPr>
        </p:nvSpPr>
        <p:spPr>
          <a:xfrm>
            <a:off x="431800" y="212725"/>
            <a:ext cx="11023600" cy="612775"/>
          </a:xfrm>
          <a:prstGeom prst="rect">
            <a:avLst/>
          </a:prstGeom>
        </p:spPr>
        <p:txBody>
          <a:bodyPr vert="horz" lIns="91440" tIns="45720" rIns="91440" bIns="45720" anchor="ctr">
            <a:normAutofit/>
          </a:bodyPr>
          <a:lstStyle>
            <a:lvl1pPr lvl="0" algn="l" defTabSz="914400">
              <a:lnSpc>
                <a:spcPct val="130000"/>
              </a:lnSpc>
              <a:spcBef>
                <a:spcPct val="0"/>
              </a:spcBef>
              <a:buNone/>
              <a:defRPr sz="4400" kern="1200">
                <a:solidFill>
                  <a:schemeClr val="tx1"/>
                </a:solidFill>
                <a:latin typeface="微软雅黑"/>
                <a:ea typeface="微软雅黑"/>
              </a:defRPr>
            </a:lvl1pPr>
          </a:lstStyle>
          <a:p>
            <a:pPr lvl="0"/>
            <a:r>
              <a:rPr lang="en-US" sz="2400"/>
              <a:t>Residual Energy vs Insident Energy of </a:t>
            </a:r>
            <a:r>
              <a:rPr lang="en-US" sz="2400" b="1">
                <a:solidFill>
                  <a:srgbClr val="403ED6"/>
                </a:solidFill>
              </a:rPr>
              <a:t>Pion</a:t>
            </a:r>
            <a:r>
              <a:rPr lang="en-US" sz="2400"/>
              <a:t> at Different Reference Points</a:t>
            </a:r>
            <a:endParaRPr/>
          </a:p>
        </p:txBody>
      </p:sp>
      <p:sp>
        <p:nvSpPr>
          <p:cNvPr id="3" name="TextBox 2"/>
          <p:cNvSpPr txBox="1"/>
          <p:nvPr/>
        </p:nvSpPr>
        <p:spPr>
          <a:xfrm>
            <a:off x="3174198" y="3814536"/>
            <a:ext cx="666750"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a:t>
            </a:r>
          </a:p>
        </p:txBody>
      </p:sp>
      <p:sp>
        <p:nvSpPr>
          <p:cNvPr id="4" name="TextBox 3"/>
          <p:cNvSpPr txBox="1"/>
          <p:nvPr/>
        </p:nvSpPr>
        <p:spPr>
          <a:xfrm>
            <a:off x="6812252" y="3389320"/>
            <a:ext cx="807748"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10%</a:t>
            </a:r>
          </a:p>
        </p:txBody>
      </p:sp>
      <p:sp>
        <p:nvSpPr>
          <p:cNvPr id="5" name="TextBox 4"/>
          <p:cNvSpPr txBox="1"/>
          <p:nvPr/>
        </p:nvSpPr>
        <p:spPr>
          <a:xfrm>
            <a:off x="10254605" y="3592286"/>
            <a:ext cx="821651" cy="4445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b="1" dirty="0">
                <a:solidFill>
                  <a:srgbClr val="403ED6"/>
                </a:solidFill>
              </a:rPr>
              <a:t>25%</a:t>
            </a:r>
          </a:p>
        </p:txBody>
      </p:sp>
      <p:sp>
        <p:nvSpPr>
          <p:cNvPr id="10" name="TextBox 9">
            <a:extLst>
              <a:ext uri="{FF2B5EF4-FFF2-40B4-BE49-F238E27FC236}">
                <a16:creationId xmlns:a16="http://schemas.microsoft.com/office/drawing/2014/main" id="{3EC2BD52-A37A-BABB-EB6A-082E4D0636D7}"/>
              </a:ext>
            </a:extLst>
          </p:cNvPr>
          <p:cNvSpPr txBox="1"/>
          <p:nvPr/>
        </p:nvSpPr>
        <p:spPr>
          <a:xfrm>
            <a:off x="581697" y="5125849"/>
            <a:ext cx="4251560" cy="149765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Residual Energy vs Incident Energy of </a:t>
            </a:r>
            <a:r>
              <a:rPr lang="en-US" altLang="zh-CN" b="1" dirty="0">
                <a:solidFill>
                  <a:schemeClr val="accent1"/>
                </a:solidFill>
              </a:rPr>
              <a:t>Pion</a:t>
            </a:r>
            <a:r>
              <a:rPr lang="en-US" altLang="zh-CN" dirty="0"/>
              <a:t> in ECAL and HCAL Using Both </a:t>
            </a:r>
            <a:r>
              <a:rPr lang="en-US" altLang="zh-CN" b="1" dirty="0">
                <a:solidFill>
                  <a:schemeClr val="accent1"/>
                </a:solidFill>
              </a:rPr>
              <a:t>QGSP_BERT</a:t>
            </a:r>
            <a:r>
              <a:rPr lang="en-US" altLang="zh-CN" dirty="0"/>
              <a:t> and </a:t>
            </a:r>
            <a:r>
              <a:rPr lang="en-US" altLang="zh-CN" b="1" dirty="0">
                <a:solidFill>
                  <a:schemeClr val="accent1"/>
                </a:solidFill>
              </a:rPr>
              <a:t>QGSP_BERT_HP</a:t>
            </a:r>
            <a:endParaRPr lang="zh-CN" altLang="en-US" dirty="0"/>
          </a:p>
        </p:txBody>
      </p:sp>
      <p:sp>
        <p:nvSpPr>
          <p:cNvPr id="11" name="TextBox 10">
            <a:extLst>
              <a:ext uri="{FF2B5EF4-FFF2-40B4-BE49-F238E27FC236}">
                <a16:creationId xmlns:a16="http://schemas.microsoft.com/office/drawing/2014/main" id="{0A43B7CD-D150-1742-1A0E-5C828E76E33F}"/>
              </a:ext>
            </a:extLst>
          </p:cNvPr>
          <p:cNvSpPr txBox="1"/>
          <p:nvPr/>
        </p:nvSpPr>
        <p:spPr>
          <a:xfrm>
            <a:off x="5262968" y="5125849"/>
            <a:ext cx="3531906" cy="149765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Notice the sudden drop of the curves around 10 GeV consistent across all the graphs. </a:t>
            </a:r>
            <a:endParaRPr lang="zh-CN" altLang="en-US" dirty="0"/>
          </a:p>
        </p:txBody>
      </p:sp>
      <p:sp>
        <p:nvSpPr>
          <p:cNvPr id="9" name="Slide Number Placeholder 8">
            <a:extLst>
              <a:ext uri="{FF2B5EF4-FFF2-40B4-BE49-F238E27FC236}">
                <a16:creationId xmlns:a16="http://schemas.microsoft.com/office/drawing/2014/main" id="{9B951E30-5AEE-DB0B-1342-D5DE3D078627}"/>
              </a:ext>
            </a:extLst>
          </p:cNvPr>
          <p:cNvSpPr>
            <a:spLocks noGrp="1"/>
          </p:cNvSpPr>
          <p:nvPr>
            <p:ph type="sldNum" sz="quarter" idx="10"/>
          </p:nvPr>
        </p:nvSpPr>
        <p:spPr/>
        <p:txBody>
          <a:bodyPr/>
          <a:lstStyle/>
          <a:p>
            <a:fld id="{7DFC4E44-F235-4D75-8916-DC66BB5B2DC2}" type="slidenum">
              <a:rPr lang="zh-CN" altLang="en-US" smtClean="0"/>
              <a:t>25</a:t>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64830-0683-B1B7-B6DF-812891F8BEAA}"/>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rtl="0">
              <a:lnSpc>
                <a:spcPct val="90000"/>
              </a:lnSpc>
            </a:pPr>
            <a:r>
              <a:rPr lang="en-US" altLang="zh-CN" sz="5400" dirty="0">
                <a:latin typeface="+mj-lt"/>
                <a:ea typeface="+mj-ea"/>
                <a:cs typeface="+mj-cs"/>
              </a:rPr>
              <a:t>Why Z-&gt;</a:t>
            </a:r>
            <a:r>
              <a:rPr lang="en-US" altLang="zh-CN" sz="5400" dirty="0" err="1">
                <a:latin typeface="+mj-lt"/>
                <a:ea typeface="+mj-ea"/>
                <a:cs typeface="+mj-cs"/>
              </a:rPr>
              <a:t>qq</a:t>
            </a:r>
            <a:endParaRPr lang="en-US" altLang="zh-CN" sz="5400" dirty="0">
              <a:latin typeface="+mj-lt"/>
              <a:ea typeface="+mj-ea"/>
              <a:cs typeface="+mj-cs"/>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BA83F9-F907-ED63-E7B1-5A15E4C2726F}"/>
              </a:ext>
            </a:extLst>
          </p:cNvPr>
          <p:cNvSpPr>
            <a:spLocks noGrp="1"/>
          </p:cNvSpPr>
          <p:nvPr>
            <p:ph idx="1"/>
          </p:nvPr>
        </p:nvSpPr>
        <p:spPr>
          <a:xfrm>
            <a:off x="572493" y="2071316"/>
            <a:ext cx="6713552" cy="4119172"/>
          </a:xfrm>
        </p:spPr>
        <p:txBody>
          <a:bodyPr vert="horz" lIns="91440" tIns="45720" rIns="91440" bIns="45720" rtlCol="0" anchor="t">
            <a:normAutofit/>
          </a:bodyPr>
          <a:lstStyle/>
          <a:p>
            <a:pPr rtl="0">
              <a:lnSpc>
                <a:spcPct val="90000"/>
              </a:lnSpc>
              <a:buFont typeface="Arial" panose="020B0604020202020204" pitchFamily="34" charset="0"/>
              <a:buChar char="•"/>
            </a:pPr>
            <a:r>
              <a:rPr lang="en-US" altLang="zh-CN" sz="2200" dirty="0">
                <a:latin typeface="+mn-lt"/>
                <a:ea typeface="+mn-ea"/>
                <a:cs typeface="+mn-cs"/>
              </a:rPr>
              <a:t>In Z pole mode, the expectation value of the event time spacing is very small ~1920 Bunch Crossings (1 Bunch Crossing = 15 ns).</a:t>
            </a:r>
          </a:p>
          <a:p>
            <a:pPr rtl="0">
              <a:lnSpc>
                <a:spcPct val="90000"/>
              </a:lnSpc>
              <a:buFont typeface="Arial" panose="020B0604020202020204" pitchFamily="34" charset="0"/>
              <a:buChar char="•"/>
            </a:pPr>
            <a:r>
              <a:rPr lang="en-US" altLang="zh-CN" sz="2200" dirty="0">
                <a:latin typeface="+mn-lt"/>
                <a:ea typeface="+mn-ea"/>
                <a:cs typeface="+mn-cs"/>
              </a:rPr>
              <a:t>Z pole has mostly 2 types of events: Z-&gt;</a:t>
            </a:r>
            <a:r>
              <a:rPr lang="en-US" altLang="zh-CN" sz="2200" dirty="0" err="1">
                <a:latin typeface="+mn-lt"/>
                <a:ea typeface="+mn-ea"/>
                <a:cs typeface="+mn-cs"/>
              </a:rPr>
              <a:t>qq</a:t>
            </a:r>
            <a:r>
              <a:rPr lang="en-US" altLang="zh-CN" sz="2200" dirty="0">
                <a:latin typeface="+mn-lt"/>
                <a:ea typeface="+mn-ea"/>
                <a:cs typeface="+mn-cs"/>
              </a:rPr>
              <a:t> and invisible decay</a:t>
            </a:r>
          </a:p>
          <a:p>
            <a:pPr lvl="1" rtl="0">
              <a:lnSpc>
                <a:spcPct val="90000"/>
              </a:lnSpc>
              <a:buFont typeface="Arial" panose="020B0604020202020204" pitchFamily="34" charset="0"/>
              <a:buChar char="•"/>
            </a:pPr>
            <a:r>
              <a:rPr lang="en-US" altLang="zh-CN" sz="2200" dirty="0">
                <a:latin typeface="+mn-lt"/>
                <a:ea typeface="+mn-ea"/>
                <a:cs typeface="+mn-cs"/>
              </a:rPr>
              <a:t>Good enough to consider only 1 type of process: Z-&gt;</a:t>
            </a:r>
            <a:r>
              <a:rPr lang="en-US" altLang="zh-CN" sz="2200" dirty="0" err="1">
                <a:latin typeface="+mn-lt"/>
                <a:ea typeface="+mn-ea"/>
                <a:cs typeface="+mn-cs"/>
              </a:rPr>
              <a:t>qq</a:t>
            </a:r>
            <a:endParaRPr lang="en-US" altLang="zh-CN" sz="2200" dirty="0">
              <a:latin typeface="+mn-lt"/>
              <a:ea typeface="+mn-ea"/>
              <a:cs typeface="+mn-cs"/>
            </a:endParaRPr>
          </a:p>
          <a:p>
            <a:pPr rtl="0">
              <a:lnSpc>
                <a:spcPct val="90000"/>
              </a:lnSpc>
              <a:buFont typeface="Arial" panose="020B0604020202020204" pitchFamily="34" charset="0"/>
              <a:buChar char="•"/>
            </a:pPr>
            <a:endParaRPr lang="en-US" altLang="zh-CN" sz="2200" dirty="0">
              <a:latin typeface="+mn-lt"/>
              <a:ea typeface="+mn-ea"/>
              <a:cs typeface="+mn-cs"/>
            </a:endParaRPr>
          </a:p>
          <a:p>
            <a:pPr rtl="0">
              <a:lnSpc>
                <a:spcPct val="90000"/>
              </a:lnSpc>
              <a:buFont typeface="Arial" panose="020B0604020202020204" pitchFamily="34" charset="0"/>
              <a:buChar char="•"/>
            </a:pPr>
            <a:endParaRPr lang="en-US" altLang="zh-CN" sz="2200" dirty="0">
              <a:latin typeface="+mn-lt"/>
              <a:ea typeface="+mn-ea"/>
              <a:cs typeface="+mn-cs"/>
            </a:endParaRPr>
          </a:p>
        </p:txBody>
      </p:sp>
      <p:pic>
        <p:nvPicPr>
          <p:cNvPr id="4" name="Picture 3">
            <a:extLst>
              <a:ext uri="{FF2B5EF4-FFF2-40B4-BE49-F238E27FC236}">
                <a16:creationId xmlns:a16="http://schemas.microsoft.com/office/drawing/2014/main" id="{D00CBDC4-B906-54FD-767E-96C5E416C1DD}"/>
              </a:ext>
            </a:extLst>
          </p:cNvPr>
          <p:cNvPicPr>
            <a:picLocks noChangeAspect="1"/>
          </p:cNvPicPr>
          <p:nvPr/>
        </p:nvPicPr>
        <p:blipFill rotWithShape="1">
          <a:blip r:embed="rId2"/>
          <a:srcRect r="6201" b="1"/>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7AAB1DBA-0277-BDE1-DD1A-6D24A7976402}"/>
              </a:ext>
            </a:extLst>
          </p:cNvPr>
          <p:cNvSpPr txBox="1"/>
          <p:nvPr/>
        </p:nvSpPr>
        <p:spPr>
          <a:xfrm>
            <a:off x="2799790" y="5311997"/>
            <a:ext cx="4303638" cy="116205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dirty="0"/>
              <a:t>Residual Hit Fraction vs log(Bunch Crossings (A.U.) of the Z-&gt;</a:t>
            </a:r>
            <a:r>
              <a:rPr lang="en-US" dirty="0" err="1"/>
              <a:t>qq</a:t>
            </a:r>
            <a:r>
              <a:rPr lang="en-US" dirty="0"/>
              <a:t> Sample in </a:t>
            </a:r>
            <a:r>
              <a:rPr lang="en-US" b="1" dirty="0">
                <a:solidFill>
                  <a:srgbClr val="FF0000"/>
                </a:solidFill>
              </a:rPr>
              <a:t>ECAL </a:t>
            </a:r>
            <a:r>
              <a:rPr lang="en-US" dirty="0"/>
              <a:t>and </a:t>
            </a:r>
            <a:r>
              <a:rPr lang="en-US" b="1" dirty="0">
                <a:solidFill>
                  <a:srgbClr val="0F0FFF"/>
                </a:solidFill>
              </a:rPr>
              <a:t>HCAL </a:t>
            </a:r>
            <a:r>
              <a:rPr lang="en-US" dirty="0"/>
              <a:t>(20000 Events)</a:t>
            </a:r>
            <a:endParaRPr lang="en-US" b="1" dirty="0">
              <a:solidFill>
                <a:srgbClr val="0F0FFF"/>
              </a:solidFill>
            </a:endParaRPr>
          </a:p>
        </p:txBody>
      </p:sp>
      <p:cxnSp>
        <p:nvCxnSpPr>
          <p:cNvPr id="7" name="Straight Arrow Connector 6">
            <a:extLst>
              <a:ext uri="{FF2B5EF4-FFF2-40B4-BE49-F238E27FC236}">
                <a16:creationId xmlns:a16="http://schemas.microsoft.com/office/drawing/2014/main" id="{FB511087-2E82-DBAE-653C-491734DF9229}"/>
              </a:ext>
            </a:extLst>
          </p:cNvPr>
          <p:cNvCxnSpPr/>
          <p:nvPr/>
        </p:nvCxnSpPr>
        <p:spPr>
          <a:xfrm flipV="1">
            <a:off x="6527132" y="5104034"/>
            <a:ext cx="2090057" cy="1172174"/>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Slide Number Placeholder 5">
            <a:extLst>
              <a:ext uri="{FF2B5EF4-FFF2-40B4-BE49-F238E27FC236}">
                <a16:creationId xmlns:a16="http://schemas.microsoft.com/office/drawing/2014/main" id="{973CDD40-35D0-5C8D-F100-02C5CC8738BC}"/>
              </a:ext>
            </a:extLst>
          </p:cNvPr>
          <p:cNvSpPr>
            <a:spLocks noGrp="1"/>
          </p:cNvSpPr>
          <p:nvPr>
            <p:ph type="sldNum" sz="quarter" idx="10"/>
          </p:nvPr>
        </p:nvSpPr>
        <p:spPr/>
        <p:txBody>
          <a:bodyPr/>
          <a:lstStyle/>
          <a:p>
            <a:fld id="{7DFC4E44-F235-4D75-8916-DC66BB5B2DC2}" type="slidenum">
              <a:rPr lang="zh-CN" altLang="en-US" smtClean="0"/>
              <a:t>26</a:t>
            </a:fld>
            <a:endParaRPr lang="zh-CN" altLang="en-US"/>
          </a:p>
        </p:txBody>
      </p:sp>
    </p:spTree>
    <p:extLst>
      <p:ext uri="{BB962C8B-B14F-4D97-AF65-F5344CB8AC3E}">
        <p14:creationId xmlns:p14="http://schemas.microsoft.com/office/powerpoint/2010/main" val="343061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20467" y="5618860"/>
            <a:ext cx="5577614" cy="8001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a:t># of Events with Separation less Than Threshold (100000 Total Data Points for Simulation) With Error Bars </a:t>
            </a:r>
          </a:p>
        </p:txBody>
      </p:sp>
      <p:sp>
        <p:nvSpPr>
          <p:cNvPr id="4" name="TextBox 3"/>
          <p:cNvSpPr txBox="1"/>
          <p:nvPr/>
        </p:nvSpPr>
        <p:spPr>
          <a:xfrm>
            <a:off x="6530710" y="5740224"/>
            <a:ext cx="5607050" cy="8001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a:t># of Events(Normalized) with Separation less Than Threshold (100000 Total Data Points for Simulation) With Error Bars </a:t>
            </a:r>
          </a:p>
        </p:txBody>
      </p:sp>
      <p:pic>
        <p:nvPicPr>
          <p:cNvPr id="5" name="Picture 4"/>
          <p:cNvPicPr>
            <a:picLocks noChangeAspect="1"/>
          </p:cNvPicPr>
          <p:nvPr/>
        </p:nvPicPr>
        <p:blipFill>
          <a:blip r:embed="rId3"/>
          <a:stretch/>
        </p:blipFill>
        <p:spPr>
          <a:xfrm>
            <a:off x="6730922" y="304413"/>
            <a:ext cx="5206625" cy="5114646"/>
          </a:xfrm>
          <a:prstGeom prst="rect">
            <a:avLst/>
          </a:prstGeom>
        </p:spPr>
      </p:pic>
      <p:pic>
        <p:nvPicPr>
          <p:cNvPr id="6" name="Picture 5"/>
          <p:cNvPicPr>
            <a:picLocks noChangeAspect="1"/>
          </p:cNvPicPr>
          <p:nvPr/>
        </p:nvPicPr>
        <p:blipFill>
          <a:blip r:embed="rId4"/>
          <a:stretch/>
        </p:blipFill>
        <p:spPr>
          <a:xfrm>
            <a:off x="477289" y="380110"/>
            <a:ext cx="5050327" cy="4963252"/>
          </a:xfrm>
          <a:prstGeom prst="rect">
            <a:avLst/>
          </a:prstGeom>
        </p:spPr>
      </p:pic>
      <p:sp>
        <p:nvSpPr>
          <p:cNvPr id="2" name="Slide Number Placeholder 1">
            <a:extLst>
              <a:ext uri="{FF2B5EF4-FFF2-40B4-BE49-F238E27FC236}">
                <a16:creationId xmlns:a16="http://schemas.microsoft.com/office/drawing/2014/main" id="{433D97AE-F7DE-A54F-22CF-B0006CC5F8F3}"/>
              </a:ext>
            </a:extLst>
          </p:cNvPr>
          <p:cNvSpPr>
            <a:spLocks noGrp="1"/>
          </p:cNvSpPr>
          <p:nvPr>
            <p:ph type="sldNum" sz="quarter" idx="10"/>
          </p:nvPr>
        </p:nvSpPr>
        <p:spPr/>
        <p:txBody>
          <a:bodyPr/>
          <a:lstStyle/>
          <a:p>
            <a:fld id="{7DFC4E44-F235-4D75-8916-DC66BB5B2DC2}" type="slidenum">
              <a:rPr lang="zh-CN" altLang="en-US" smtClean="0"/>
              <a:t>27</a:t>
            </a:fld>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p:blipFill>
        <p:spPr>
          <a:xfrm>
            <a:off x="623131" y="385866"/>
            <a:ext cx="5512765" cy="5034992"/>
          </a:xfrm>
          <a:prstGeom prst="rect">
            <a:avLst/>
          </a:prstGeom>
        </p:spPr>
      </p:pic>
      <p:sp>
        <p:nvSpPr>
          <p:cNvPr id="4" name="TextBox 3"/>
          <p:cNvSpPr txBox="1"/>
          <p:nvPr/>
        </p:nvSpPr>
        <p:spPr>
          <a:xfrm>
            <a:off x="705028" y="5725682"/>
            <a:ext cx="5475302" cy="80010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a:t>Fraction of Events with Separation Less than Bunch Crossing Threshold</a:t>
            </a:r>
          </a:p>
        </p:txBody>
      </p:sp>
      <p:pic>
        <p:nvPicPr>
          <p:cNvPr id="5" name="Picture 4"/>
          <p:cNvPicPr>
            <a:picLocks noChangeAspect="1"/>
          </p:cNvPicPr>
          <p:nvPr/>
        </p:nvPicPr>
        <p:blipFill>
          <a:blip r:embed="rId3"/>
          <a:stretch/>
        </p:blipFill>
        <p:spPr>
          <a:xfrm>
            <a:off x="6490294" y="298617"/>
            <a:ext cx="5620759" cy="4994054"/>
          </a:xfrm>
          <a:prstGeom prst="rect">
            <a:avLst/>
          </a:prstGeom>
        </p:spPr>
      </p:pic>
      <p:sp>
        <p:nvSpPr>
          <p:cNvPr id="6" name="TextBox 5"/>
          <p:cNvSpPr txBox="1"/>
          <p:nvPr/>
        </p:nvSpPr>
        <p:spPr>
          <a:xfrm>
            <a:off x="7114374" y="5853869"/>
            <a:ext cx="4743450" cy="806450"/>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a:t>Percent Difference Between Theory and Simulation</a:t>
            </a:r>
          </a:p>
        </p:txBody>
      </p:sp>
      <p:sp>
        <p:nvSpPr>
          <p:cNvPr id="2" name="Slide Number Placeholder 1">
            <a:extLst>
              <a:ext uri="{FF2B5EF4-FFF2-40B4-BE49-F238E27FC236}">
                <a16:creationId xmlns:a16="http://schemas.microsoft.com/office/drawing/2014/main" id="{EFCCDBAC-C524-7A66-B6D2-7AAAC61B475B}"/>
              </a:ext>
            </a:extLst>
          </p:cNvPr>
          <p:cNvSpPr>
            <a:spLocks noGrp="1"/>
          </p:cNvSpPr>
          <p:nvPr>
            <p:ph type="sldNum" sz="quarter" idx="10"/>
          </p:nvPr>
        </p:nvSpPr>
        <p:spPr/>
        <p:txBody>
          <a:bodyPr/>
          <a:lstStyle/>
          <a:p>
            <a:fld id="{7DFC4E44-F235-4D75-8916-DC66BB5B2DC2}" type="slidenum">
              <a:rPr lang="zh-CN" altLang="en-US" smtClean="0"/>
              <a:t>28</a:t>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27CC5-CA18-9ADA-7386-9EC876DA2E19}"/>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rtl="0">
              <a:lnSpc>
                <a:spcPct val="90000"/>
              </a:lnSpc>
            </a:pPr>
            <a:r>
              <a:rPr lang="en-US" altLang="zh-CN" kern="1200">
                <a:solidFill>
                  <a:srgbClr val="FFFFFF"/>
                </a:solidFill>
                <a:latin typeface="+mj-lt"/>
                <a:ea typeface="+mj-ea"/>
                <a:cs typeface="+mj-cs"/>
              </a:rPr>
              <a:t>Action Item</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6AF092-D80B-AB69-75AD-6670CFB01A5F}"/>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514350" rtl="0">
              <a:lnSpc>
                <a:spcPct val="90000"/>
              </a:lnSpc>
              <a:buFont typeface="Arial" panose="020B0604020202020204" pitchFamily="34" charset="0"/>
              <a:buChar char="•"/>
            </a:pPr>
            <a:r>
              <a:rPr lang="en-US" altLang="zh-CN" dirty="0">
                <a:latin typeface="+mn-lt"/>
                <a:ea typeface="+mn-ea"/>
                <a:cs typeface="+mn-cs"/>
              </a:rPr>
              <a:t>We believe that the material of detector may have effects on the energy spectrum of the detectors. Thus, we will proceed to investigate the change of materials.</a:t>
            </a:r>
          </a:p>
          <a:p>
            <a:pPr marL="514350" rtl="0">
              <a:lnSpc>
                <a:spcPct val="90000"/>
              </a:lnSpc>
              <a:buFont typeface="Arial" panose="020B0604020202020204" pitchFamily="34" charset="0"/>
              <a:buChar char="•"/>
            </a:pPr>
            <a:r>
              <a:rPr lang="en-US" altLang="zh-CN" dirty="0">
                <a:latin typeface="+mn-lt"/>
                <a:ea typeface="+mn-ea"/>
                <a:cs typeface="+mn-cs"/>
              </a:rPr>
              <a:t>We did not consider the effective time of data taking, and we will incorporate that in the future. </a:t>
            </a:r>
          </a:p>
          <a:p>
            <a:pPr marL="514350" rtl="0">
              <a:lnSpc>
                <a:spcPct val="90000"/>
              </a:lnSpc>
              <a:buFont typeface="Arial" panose="020B0604020202020204" pitchFamily="34" charset="0"/>
              <a:buChar char="•"/>
            </a:pPr>
            <a:r>
              <a:rPr lang="en-US" altLang="zh-CN" dirty="0">
                <a:latin typeface="+mn-lt"/>
                <a:ea typeface="+mn-ea"/>
                <a:cs typeface="+mn-cs"/>
              </a:rPr>
              <a:t>We will investigate how sensitive are critical performance (e.g. BMR) to the leakage effect.</a:t>
            </a:r>
          </a:p>
          <a:p>
            <a:pPr marL="514350" rtl="0">
              <a:lnSpc>
                <a:spcPct val="90000"/>
              </a:lnSpc>
              <a:buFont typeface="Arial" panose="020B0604020202020204" pitchFamily="34" charset="0"/>
              <a:buChar char="•"/>
            </a:pPr>
            <a:r>
              <a:rPr lang="en-US" altLang="zh-CN" dirty="0">
                <a:latin typeface="+mn-lt"/>
                <a:ea typeface="+mn-ea"/>
                <a:cs typeface="+mn-cs"/>
              </a:rPr>
              <a:t>The “real” off-time pileup: contamination of individual events by previous event(s). </a:t>
            </a:r>
          </a:p>
        </p:txBody>
      </p:sp>
      <p:sp>
        <p:nvSpPr>
          <p:cNvPr id="4" name="Slide Number Placeholder 3">
            <a:extLst>
              <a:ext uri="{FF2B5EF4-FFF2-40B4-BE49-F238E27FC236}">
                <a16:creationId xmlns:a16="http://schemas.microsoft.com/office/drawing/2014/main" id="{20B3C8D3-0C7A-48E8-496D-A7A855FCADB6}"/>
              </a:ext>
            </a:extLst>
          </p:cNvPr>
          <p:cNvSpPr>
            <a:spLocks noGrp="1"/>
          </p:cNvSpPr>
          <p:nvPr>
            <p:ph type="sldNum" sz="quarter" idx="10"/>
          </p:nvPr>
        </p:nvSpPr>
        <p:spPr>
          <a:xfrm>
            <a:off x="9541564" y="6356350"/>
            <a:ext cx="1812235" cy="365125"/>
          </a:xfrm>
        </p:spPr>
        <p:txBody>
          <a:bodyPr vert="horz" lIns="91440" tIns="45720" rIns="91440" bIns="45720" rtlCol="0" anchor="ctr">
            <a:normAutofit/>
          </a:bodyPr>
          <a:lstStyle/>
          <a:p>
            <a:pPr rtl="0">
              <a:spcAft>
                <a:spcPts val="600"/>
              </a:spcAft>
            </a:pPr>
            <a:fld id="{7DFC4E44-F235-4D75-8916-DC66BB5B2DC2}" type="slidenum">
              <a:rPr lang="en-US" altLang="zh-CN" smtClean="0">
                <a:latin typeface="+mn-lt"/>
                <a:ea typeface="+mn-ea"/>
                <a:cs typeface="+mn-cs"/>
              </a:rPr>
              <a:pPr rtl="0">
                <a:spcAft>
                  <a:spcPts val="600"/>
                </a:spcAft>
              </a:pPr>
              <a:t>29</a:t>
            </a:fld>
            <a:endParaRPr lang="en-US" altLang="zh-CN">
              <a:latin typeface="+mn-lt"/>
              <a:ea typeface="+mn-ea"/>
              <a:cs typeface="+mn-cs"/>
            </a:endParaRPr>
          </a:p>
        </p:txBody>
      </p:sp>
    </p:spTree>
    <p:extLst>
      <p:ext uri="{BB962C8B-B14F-4D97-AF65-F5344CB8AC3E}">
        <p14:creationId xmlns:p14="http://schemas.microsoft.com/office/powerpoint/2010/main" val="147689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3D00A2-67AA-13BE-10A2-8FE1E705F105}"/>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rtl="0">
              <a:lnSpc>
                <a:spcPct val="90000"/>
              </a:lnSpc>
            </a:pPr>
            <a:r>
              <a:rPr lang="en-US" altLang="zh-CN" sz="3600" kern="1200">
                <a:solidFill>
                  <a:schemeClr val="tx1"/>
                </a:solidFill>
                <a:latin typeface="+mj-lt"/>
                <a:ea typeface="+mj-ea"/>
                <a:cs typeface="+mj-cs"/>
              </a:rPr>
              <a:t>Introduction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0FB4F20-6568-2A51-00E3-2F14BA12DD6B}"/>
                  </a:ext>
                </a:extLst>
              </p:cNvPr>
              <p:cNvSpPr>
                <a:spLocks noGrp="1"/>
              </p:cNvSpPr>
              <p:nvPr>
                <p:ph idx="1"/>
              </p:nvPr>
            </p:nvSpPr>
            <p:spPr>
              <a:xfrm>
                <a:off x="643469" y="1782981"/>
                <a:ext cx="4008384" cy="4393982"/>
              </a:xfrm>
            </p:spPr>
            <p:txBody>
              <a:bodyPr vert="horz" lIns="91440" tIns="45720" rIns="91440" bIns="45720" rtlCol="0">
                <a:normAutofit lnSpcReduction="10000"/>
              </a:bodyPr>
              <a:lstStyle/>
              <a:p>
                <a:pPr rtl="0">
                  <a:lnSpc>
                    <a:spcPct val="90000"/>
                  </a:lnSpc>
                  <a:buFont typeface="Arial" panose="020B0604020202020204" pitchFamily="34" charset="0"/>
                  <a:buChar char="•"/>
                </a:pPr>
                <a:r>
                  <a:rPr lang="en-US" altLang="zh-CN" sz="1900" dirty="0">
                    <a:latin typeface="+mn-lt"/>
                    <a:ea typeface="+mn-ea"/>
                    <a:cs typeface="+mn-cs"/>
                  </a:rPr>
                  <a:t>We propose the concept “leakage in </a:t>
                </a:r>
                <a:r>
                  <a:rPr lang="en-US" altLang="zh-CN" sz="1900" dirty="0" err="1">
                    <a:latin typeface="+mn-lt"/>
                    <a:ea typeface="+mn-ea"/>
                    <a:cs typeface="+mn-cs"/>
                  </a:rPr>
                  <a:t>time”to</a:t>
                </a:r>
                <a:r>
                  <a:rPr lang="en-US" altLang="zh-CN" sz="1900" dirty="0">
                    <a:latin typeface="+mn-lt"/>
                    <a:ea typeface="+mn-ea"/>
                    <a:cs typeface="+mn-cs"/>
                  </a:rPr>
                  <a:t> describe when energy is deposited at large time in ECAL/HACL, say at </a:t>
                </a:r>
                <a14:m>
                  <m:oMath xmlns:m="http://schemas.openxmlformats.org/officeDocument/2006/math">
                    <m:sSup>
                      <m:sSupPr>
                        <m:ctrlPr>
                          <a:rPr lang="en-US" altLang="zh-CN" sz="1900" b="0" i="1">
                            <a:latin typeface="Cambria Math" panose="02040503050406030204" pitchFamily="18" charset="0"/>
                            <a:ea typeface="+mn-ea"/>
                            <a:cs typeface="+mn-cs"/>
                          </a:rPr>
                        </m:ctrlPr>
                      </m:sSupPr>
                      <m:e>
                        <m:r>
                          <a:rPr lang="en-US" altLang="zh-CN" sz="1900" b="0" i="1">
                            <a:latin typeface="Cambria Math" panose="02040503050406030204" pitchFamily="18" charset="0"/>
                            <a:ea typeface="+mn-ea"/>
                            <a:cs typeface="+mn-cs"/>
                          </a:rPr>
                          <m:t>10</m:t>
                        </m:r>
                      </m:e>
                      <m:sup>
                        <m:r>
                          <a:rPr lang="en-US" altLang="zh-CN" sz="1900" b="0" i="1">
                            <a:latin typeface="Cambria Math" panose="02040503050406030204" pitchFamily="18" charset="0"/>
                            <a:ea typeface="+mn-ea"/>
                            <a:cs typeface="+mn-cs"/>
                          </a:rPr>
                          <m:t>3</m:t>
                        </m:r>
                      </m:sup>
                    </m:sSup>
                  </m:oMath>
                </a14:m>
                <a:r>
                  <a:rPr lang="en-US" altLang="zh-CN" sz="1900" b="0" dirty="0">
                    <a:latin typeface="+mn-lt"/>
                    <a:ea typeface="+mn-ea"/>
                    <a:cs typeface="+mn-cs"/>
                  </a:rPr>
                  <a:t> ns. </a:t>
                </a:r>
                <a:r>
                  <a:rPr lang="en-US" altLang="zh-CN" sz="1900" dirty="0">
                    <a:latin typeface="+mn-lt"/>
                    <a:ea typeface="+mn-ea"/>
                    <a:cs typeface="+mn-cs"/>
                  </a:rPr>
                  <a:t>The ECAL/HCAL may have stopped taking in data at this point.</a:t>
                </a:r>
                <a:endParaRPr lang="en-US" altLang="zh-CN" sz="1900" b="0" dirty="0">
                  <a:latin typeface="+mn-lt"/>
                  <a:ea typeface="+mn-ea"/>
                  <a:cs typeface="+mn-cs"/>
                </a:endParaRPr>
              </a:p>
              <a:p>
                <a:pPr rtl="0">
                  <a:lnSpc>
                    <a:spcPct val="90000"/>
                  </a:lnSpc>
                  <a:buFont typeface="Arial" panose="020B0604020202020204" pitchFamily="34" charset="0"/>
                  <a:buChar char="•"/>
                </a:pPr>
                <a:r>
                  <a:rPr lang="en-US" altLang="zh-CN" sz="1900" b="0" dirty="0">
                    <a:latin typeface="+mn-lt"/>
                    <a:ea typeface="+mn-ea"/>
                    <a:cs typeface="+mn-cs"/>
                  </a:rPr>
                  <a:t>When </a:t>
                </a:r>
                <a:r>
                  <a:rPr lang="en-US" altLang="zh-CN" sz="1900" dirty="0">
                    <a:latin typeface="+mn-lt"/>
                    <a:ea typeface="+mn-ea"/>
                    <a:cs typeface="+mn-cs"/>
                  </a:rPr>
                  <a:t>events are spaced closer than the “tail” of the energy distribution, we have off-time pileup. </a:t>
                </a:r>
              </a:p>
              <a:p>
                <a:pPr lvl="1" rtl="0">
                  <a:lnSpc>
                    <a:spcPct val="90000"/>
                  </a:lnSpc>
                  <a:buFont typeface="Arial" panose="020B0604020202020204" pitchFamily="34" charset="0"/>
                  <a:buChar char="•"/>
                </a:pPr>
                <a:r>
                  <a:rPr lang="en-US" altLang="zh-CN" sz="1900" dirty="0">
                    <a:latin typeface="+mn-lt"/>
                    <a:ea typeface="+mn-ea"/>
                    <a:cs typeface="+mn-cs"/>
                  </a:rPr>
                  <a:t>Off-time pileup: the residual energy/hits that are mixed from a previous event to the next event due to time overlap</a:t>
                </a:r>
              </a:p>
              <a:p>
                <a:pPr rtl="0">
                  <a:lnSpc>
                    <a:spcPct val="90000"/>
                  </a:lnSpc>
                  <a:buFont typeface="Arial" panose="020B0604020202020204" pitchFamily="34" charset="0"/>
                  <a:buChar char="•"/>
                </a:pPr>
                <a:endParaRPr lang="en-US" altLang="zh-CN" sz="1900" b="0" dirty="0">
                  <a:latin typeface="+mn-lt"/>
                  <a:ea typeface="+mn-ea"/>
                  <a:cs typeface="+mn-cs"/>
                </a:endParaRPr>
              </a:p>
            </p:txBody>
          </p:sp>
        </mc:Choice>
        <mc:Fallback>
          <p:sp>
            <p:nvSpPr>
              <p:cNvPr id="3" name="Content Placeholder 2">
                <a:extLst>
                  <a:ext uri="{FF2B5EF4-FFF2-40B4-BE49-F238E27FC236}">
                    <a16:creationId xmlns:a16="http://schemas.microsoft.com/office/drawing/2014/main" id="{C0FB4F20-6568-2A51-00E3-2F14BA12DD6B}"/>
                  </a:ext>
                </a:extLst>
              </p:cNvPr>
              <p:cNvSpPr>
                <a:spLocks noGrp="1" noRot="1" noChangeAspect="1" noMove="1" noResize="1" noEditPoints="1" noAdjustHandles="1" noChangeArrowheads="1" noChangeShapeType="1" noTextEdit="1"/>
              </p:cNvSpPr>
              <p:nvPr>
                <p:ph idx="1"/>
              </p:nvPr>
            </p:nvSpPr>
            <p:spPr>
              <a:xfrm>
                <a:off x="643469" y="1782981"/>
                <a:ext cx="4008384" cy="4393982"/>
              </a:xfrm>
              <a:blipFill>
                <a:blip r:embed="rId2"/>
                <a:stretch>
                  <a:fillRect l="-1218" t="-2080" r="-2283"/>
                </a:stretch>
              </a:blipFill>
            </p:spPr>
            <p:txBody>
              <a:bodyPr/>
              <a:lstStyle/>
              <a:p>
                <a:r>
                  <a:rPr lang="zh-CN" altLang="en-US">
                    <a:noFill/>
                  </a:rPr>
                  <a:t> </a:t>
                </a:r>
              </a:p>
            </p:txBody>
          </p:sp>
        </mc:Fallback>
      </mc:AlternateContent>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Chart, histogram&#10;&#10;Description automatically generated">
            <a:extLst>
              <a:ext uri="{FF2B5EF4-FFF2-40B4-BE49-F238E27FC236}">
                <a16:creationId xmlns:a16="http://schemas.microsoft.com/office/drawing/2014/main" id="{FC9185B9-B7E6-97A2-45DB-B0A78F94F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322" y="305506"/>
            <a:ext cx="6007209" cy="584201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1CD71F6A-59F2-4C8E-08A6-A1D0D0B7F8CF}"/>
              </a:ext>
            </a:extLst>
          </p:cNvPr>
          <p:cNvSpPr>
            <a:spLocks noGrp="1"/>
          </p:cNvSpPr>
          <p:nvPr>
            <p:ph type="sldNum" sz="quarter" idx="10"/>
          </p:nvPr>
        </p:nvSpPr>
        <p:spPr>
          <a:xfrm>
            <a:off x="8805333" y="6356350"/>
            <a:ext cx="2743200" cy="365125"/>
          </a:xfrm>
        </p:spPr>
        <p:txBody>
          <a:bodyPr vert="horz" lIns="91440" tIns="45720" rIns="91440" bIns="45720" rtlCol="0" anchor="ctr">
            <a:normAutofit/>
          </a:bodyPr>
          <a:lstStyle/>
          <a:p>
            <a:pPr rtl="0">
              <a:spcAft>
                <a:spcPts val="600"/>
              </a:spcAft>
            </a:pPr>
            <a:fld id="{7DFC4E44-F235-4D75-8916-DC66BB5B2DC2}" type="slidenum">
              <a:rPr lang="en-US" altLang="zh-CN" smtClean="0">
                <a:latin typeface="+mn-lt"/>
                <a:ea typeface="+mn-ea"/>
                <a:cs typeface="+mn-cs"/>
              </a:rPr>
              <a:pPr rtl="0">
                <a:spcAft>
                  <a:spcPts val="600"/>
                </a:spcAft>
              </a:pPr>
              <a:t>3</a:t>
            </a:fld>
            <a:endParaRPr lang="en-US" altLang="zh-CN">
              <a:latin typeface="+mn-lt"/>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963D724-0373-9113-EC4E-E3F1FC5B64AD}"/>
                  </a:ext>
                </a:extLst>
              </p:cNvPr>
              <p:cNvSpPr txBox="1"/>
              <p:nvPr/>
            </p:nvSpPr>
            <p:spPr>
              <a:xfrm>
                <a:off x="7293108" y="3757101"/>
                <a:ext cx="2133600" cy="777457"/>
              </a:xfrm>
              <a:prstGeom prst="rect">
                <a:avLst/>
              </a:prstGeom>
              <a:noFill/>
            </p:spPr>
            <p:txBody>
              <a:bodyPr wrap="square" rtlCol="0">
                <a:spAutoFit/>
              </a:bodyPr>
              <a:lstStyle/>
              <a:p>
                <a:r>
                  <a:rPr lang="en-US" altLang="zh-CN" dirty="0"/>
                  <a:t>Tail at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6</m:t>
                        </m:r>
                      </m:sup>
                    </m:sSup>
                  </m:oMath>
                </a14:m>
                <a:r>
                  <a:rPr lang="zh-CN" altLang="en-US" b="0" dirty="0"/>
                  <a:t> </a:t>
                </a:r>
                <a:r>
                  <a:rPr lang="en-US" altLang="zh-CN" dirty="0"/>
                  <a:t>Bunch Crossings</a:t>
                </a:r>
                <a:endParaRPr lang="en-US" altLang="zh-CN" b="0" dirty="0"/>
              </a:p>
            </p:txBody>
          </p:sp>
        </mc:Choice>
        <mc:Fallback>
          <p:sp>
            <p:nvSpPr>
              <p:cNvPr id="7" name="TextBox 6">
                <a:extLst>
                  <a:ext uri="{FF2B5EF4-FFF2-40B4-BE49-F238E27FC236}">
                    <a16:creationId xmlns:a16="http://schemas.microsoft.com/office/drawing/2014/main" id="{8963D724-0373-9113-EC4E-E3F1FC5B64AD}"/>
                  </a:ext>
                </a:extLst>
              </p:cNvPr>
              <p:cNvSpPr txBox="1">
                <a:spLocks noRot="1" noChangeAspect="1" noMove="1" noResize="1" noEditPoints="1" noAdjustHandles="1" noChangeArrowheads="1" noChangeShapeType="1" noTextEdit="1"/>
              </p:cNvSpPr>
              <p:nvPr/>
            </p:nvSpPr>
            <p:spPr>
              <a:xfrm>
                <a:off x="7293108" y="3757101"/>
                <a:ext cx="2133600" cy="777457"/>
              </a:xfrm>
              <a:prstGeom prst="rect">
                <a:avLst/>
              </a:prstGeom>
              <a:blipFill>
                <a:blip r:embed="rId4"/>
                <a:stretch>
                  <a:fillRect l="-2286" b="-10938"/>
                </a:stretch>
              </a:blipFill>
            </p:spPr>
            <p:txBody>
              <a:bodyPr/>
              <a:lstStyle/>
              <a:p>
                <a:r>
                  <a:rPr lang="zh-CN" altLang="en-US">
                    <a:noFill/>
                  </a:rPr>
                  <a:t> </a:t>
                </a:r>
              </a:p>
            </p:txBody>
          </p:sp>
        </mc:Fallback>
      </mc:AlternateContent>
      <p:cxnSp>
        <p:nvCxnSpPr>
          <p:cNvPr id="8" name="Straight Arrow Connector 7">
            <a:extLst>
              <a:ext uri="{FF2B5EF4-FFF2-40B4-BE49-F238E27FC236}">
                <a16:creationId xmlns:a16="http://schemas.microsoft.com/office/drawing/2014/main" id="{E0575E54-9EC3-F037-0106-E07AB8557518}"/>
              </a:ext>
            </a:extLst>
          </p:cNvPr>
          <p:cNvCxnSpPr/>
          <p:nvPr/>
        </p:nvCxnSpPr>
        <p:spPr>
          <a:xfrm flipV="1">
            <a:off x="8628743" y="3041537"/>
            <a:ext cx="500743" cy="4898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3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FCFA77-48F4-7137-D9BC-859EF296719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rtl="0">
              <a:lnSpc>
                <a:spcPct val="90000"/>
              </a:lnSpc>
            </a:pPr>
            <a:r>
              <a:rPr lang="en-US" altLang="zh-CN" sz="4000" kern="1200">
                <a:solidFill>
                  <a:srgbClr val="FFFFFF"/>
                </a:solidFill>
                <a:latin typeface="+mj-lt"/>
                <a:ea typeface="+mj-ea"/>
                <a:cs typeface="+mj-cs"/>
              </a:rPr>
              <a:t>2. Basic Configuration – Beam @ CEPC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478B6F-0971-3991-8DA8-FA50BF381E22}"/>
                  </a:ext>
                </a:extLst>
              </p:cNvPr>
              <p:cNvSpPr>
                <a:spLocks noGrp="1"/>
              </p:cNvSpPr>
              <p:nvPr>
                <p:ph idx="1"/>
              </p:nvPr>
            </p:nvSpPr>
            <p:spPr>
              <a:xfrm>
                <a:off x="1424904" y="2494450"/>
                <a:ext cx="4053545" cy="3287205"/>
              </a:xfrm>
            </p:spPr>
            <p:txBody>
              <a:bodyPr vert="horz" lIns="91440" tIns="45720" rIns="91440" bIns="45720" rtlCol="0">
                <a:normAutofit lnSpcReduction="10000"/>
              </a:bodyPr>
              <a:lstStyle/>
              <a:p>
                <a:pPr marL="0" rtl="0">
                  <a:lnSpc>
                    <a:spcPct val="90000"/>
                  </a:lnSpc>
                  <a:buFont typeface="Arial" panose="020B0604020202020204" pitchFamily="34" charset="0"/>
                  <a:buChar char="•"/>
                </a:pPr>
                <a:r>
                  <a:rPr lang="en-US" altLang="zh-CN" sz="2200" dirty="0">
                    <a:latin typeface="+mn-lt"/>
                    <a:ea typeface="+mn-ea"/>
                    <a:cs typeface="+mn-cs"/>
                  </a:rPr>
                  <a:t>In Z pole mode:</a:t>
                </a:r>
              </a:p>
              <a:p>
                <a:pPr lvl="1" rtl="0">
                  <a:lnSpc>
                    <a:spcPct val="90000"/>
                  </a:lnSpc>
                  <a:buFont typeface="Arial" panose="020B0604020202020204" pitchFamily="34" charset="0"/>
                  <a:buChar char="•"/>
                </a:pPr>
                <a:r>
                  <a:rPr lang="en-US" altLang="zh-CN" sz="2200" dirty="0">
                    <a:latin typeface="+mn-lt"/>
                    <a:ea typeface="+mn-ea"/>
                    <a:cs typeface="+mn-cs"/>
                  </a:rPr>
                  <a:t>2 Years, 6000h per year, 12000 hours total</a:t>
                </a:r>
              </a:p>
              <a:p>
                <a:pPr lvl="1" rtl="0">
                  <a:lnSpc>
                    <a:spcPct val="90000"/>
                  </a:lnSpc>
                  <a:buFont typeface="Arial" panose="020B0604020202020204" pitchFamily="34" charset="0"/>
                  <a:buChar char="•"/>
                </a:pPr>
                <a:r>
                  <a:rPr lang="en-US" altLang="zh-CN" sz="2200" dirty="0">
                    <a:latin typeface="+mn-lt"/>
                    <a:ea typeface="+mn-ea"/>
                    <a:cs typeface="+mn-cs"/>
                  </a:rPr>
                  <a:t>2 interaction points (IP)</a:t>
                </a:r>
              </a:p>
              <a:p>
                <a:pPr lvl="1" rtl="0">
                  <a:lnSpc>
                    <a:spcPct val="90000"/>
                  </a:lnSpc>
                  <a:buFont typeface="Arial" panose="020B0604020202020204" pitchFamily="34" charset="0"/>
                  <a:buChar char="•"/>
                </a:pPr>
                <a14:m>
                  <m:oMath xmlns:m="http://schemas.openxmlformats.org/officeDocument/2006/math">
                    <m:r>
                      <a:rPr lang="en-US" altLang="zh-CN" sz="2200" b="0" i="1">
                        <a:latin typeface="Cambria Math" panose="02040503050406030204" pitchFamily="18" charset="0"/>
                        <a:ea typeface="+mn-ea"/>
                        <a:cs typeface="+mn-cs"/>
                      </a:rPr>
                      <m:t>3</m:t>
                    </m:r>
                    <m:r>
                      <a:rPr lang="en-US" altLang="zh-CN" sz="2200" b="0" i="1">
                        <a:latin typeface="Cambria Math" panose="02040503050406030204" pitchFamily="18" charset="0"/>
                        <a:ea typeface="+mn-ea"/>
                        <a:cs typeface="+mn-cs"/>
                      </a:rPr>
                      <m:t>×</m:t>
                    </m:r>
                    <m:sSup>
                      <m:sSupPr>
                        <m:ctrlPr>
                          <a:rPr lang="en-US" altLang="zh-CN" sz="2200" b="0" i="1">
                            <a:latin typeface="Cambria Math" panose="02040503050406030204" pitchFamily="18" charset="0"/>
                            <a:ea typeface="+mn-ea"/>
                            <a:cs typeface="+mn-cs"/>
                          </a:rPr>
                        </m:ctrlPr>
                      </m:sSupPr>
                      <m:e>
                        <m:r>
                          <a:rPr lang="en-US" altLang="zh-CN" sz="2200" b="0" i="1">
                            <a:latin typeface="Cambria Math" panose="02040503050406030204" pitchFamily="18" charset="0"/>
                            <a:ea typeface="+mn-ea"/>
                            <a:cs typeface="+mn-cs"/>
                          </a:rPr>
                          <m:t>10</m:t>
                        </m:r>
                      </m:e>
                      <m:sup>
                        <m:r>
                          <a:rPr lang="en-US" altLang="zh-CN" sz="2200" b="0" i="1">
                            <a:latin typeface="Cambria Math" panose="02040503050406030204" pitchFamily="18" charset="0"/>
                            <a:ea typeface="+mn-ea"/>
                            <a:cs typeface="+mn-cs"/>
                          </a:rPr>
                          <m:t>12</m:t>
                        </m:r>
                      </m:sup>
                    </m:sSup>
                  </m:oMath>
                </a14:m>
                <a:r>
                  <a:rPr lang="en-US" altLang="zh-CN" sz="2200" b="0" dirty="0">
                    <a:latin typeface="+mn-lt"/>
                    <a:ea typeface="+mn-ea"/>
                    <a:cs typeface="+mn-cs"/>
                  </a:rPr>
                  <a:t> events</a:t>
                </a:r>
              </a:p>
              <a:p>
                <a:pPr lvl="1" rtl="0">
                  <a:lnSpc>
                    <a:spcPct val="90000"/>
                  </a:lnSpc>
                  <a:buFont typeface="Arial" panose="020B0604020202020204" pitchFamily="34" charset="0"/>
                  <a:buChar char="•"/>
                </a:pPr>
                <a:r>
                  <a:rPr lang="en-US" altLang="zh-CN" sz="2200" dirty="0">
                    <a:latin typeface="+mn-lt"/>
                    <a:ea typeface="+mn-ea"/>
                    <a:cs typeface="+mn-cs"/>
                  </a:rPr>
                  <a:t>Bunch Spacing = 15 ns</a:t>
                </a:r>
              </a:p>
              <a:p>
                <a:pPr marL="228600" lvl="1" indent="0" rtl="0">
                  <a:lnSpc>
                    <a:spcPct val="90000"/>
                  </a:lnSpc>
                  <a:buNone/>
                </a:pPr>
                <a:r>
                  <a:rPr lang="en-US" altLang="zh-CN" sz="2200" b="1" dirty="0">
                    <a:latin typeface="+mn-lt"/>
                    <a:ea typeface="+mn-ea"/>
                    <a:cs typeface="+mn-cs"/>
                  </a:rPr>
                  <a:t>	=&gt; On average, Event Spacing is 1920 Bunch Crossing (15 ns = 1 Bunch Crossing)</a:t>
                </a:r>
              </a:p>
              <a:p>
                <a:pPr lvl="1" rtl="0">
                  <a:lnSpc>
                    <a:spcPct val="90000"/>
                  </a:lnSpc>
                  <a:buFont typeface="Arial" panose="020B0604020202020204" pitchFamily="34" charset="0"/>
                  <a:buChar char="•"/>
                </a:pPr>
                <a:endParaRPr lang="en-US" altLang="zh-CN" sz="2200" dirty="0">
                  <a:latin typeface="+mn-lt"/>
                  <a:ea typeface="+mn-ea"/>
                  <a:cs typeface="+mn-cs"/>
                </a:endParaRPr>
              </a:p>
              <a:p>
                <a:pPr lvl="1" rtl="0">
                  <a:lnSpc>
                    <a:spcPct val="90000"/>
                  </a:lnSpc>
                  <a:buFont typeface="Arial" panose="020B0604020202020204" pitchFamily="34" charset="0"/>
                  <a:buChar char="•"/>
                </a:pPr>
                <a:endParaRPr lang="en-US" altLang="zh-CN" sz="2200" dirty="0">
                  <a:latin typeface="+mn-lt"/>
                  <a:ea typeface="+mn-ea"/>
                  <a:cs typeface="+mn-cs"/>
                </a:endParaRPr>
              </a:p>
            </p:txBody>
          </p:sp>
        </mc:Choice>
        <mc:Fallback xmlns="">
          <p:sp>
            <p:nvSpPr>
              <p:cNvPr id="3" name="Content Placeholder 2">
                <a:extLst>
                  <a:ext uri="{FF2B5EF4-FFF2-40B4-BE49-F238E27FC236}">
                    <a16:creationId xmlns:a16="http://schemas.microsoft.com/office/drawing/2014/main" id="{1A478B6F-0971-3991-8DA8-FA50BF381E22}"/>
                  </a:ext>
                </a:extLst>
              </p:cNvPr>
              <p:cNvSpPr>
                <a:spLocks noGrp="1" noRot="1" noChangeAspect="1" noMove="1" noResize="1" noEditPoints="1" noAdjustHandles="1" noChangeArrowheads="1" noChangeShapeType="1" noTextEdit="1"/>
              </p:cNvSpPr>
              <p:nvPr>
                <p:ph idx="1"/>
              </p:nvPr>
            </p:nvSpPr>
            <p:spPr>
              <a:xfrm>
                <a:off x="1424904" y="2494450"/>
                <a:ext cx="4053545" cy="3287205"/>
              </a:xfrm>
              <a:blipFill>
                <a:blip r:embed="rId2"/>
                <a:stretch>
                  <a:fillRect l="-1805" t="-3340" r="-2707"/>
                </a:stretch>
              </a:blipFill>
            </p:spPr>
            <p:txBody>
              <a:bodyPr/>
              <a:lstStyle/>
              <a:p>
                <a:r>
                  <a:rPr lang="zh-CN" altLang="en-US">
                    <a:noFill/>
                  </a:rPr>
                  <a:t> </a:t>
                </a:r>
              </a:p>
            </p:txBody>
          </p:sp>
        </mc:Fallback>
      </mc:AlternateContent>
      <p:pic>
        <p:nvPicPr>
          <p:cNvPr id="8" name="Picture 7" descr="Diagram&#10;&#10;Description automatically generated">
            <a:extLst>
              <a:ext uri="{FF2B5EF4-FFF2-40B4-BE49-F238E27FC236}">
                <a16:creationId xmlns:a16="http://schemas.microsoft.com/office/drawing/2014/main" id="{C1F42920-57D2-164F-FB92-21A7ACC06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892" y="2743296"/>
            <a:ext cx="4802404" cy="3061532"/>
          </a:xfrm>
          <a:prstGeom prst="rect">
            <a:avLst/>
          </a:prstGeom>
        </p:spPr>
      </p:pic>
      <p:sp>
        <p:nvSpPr>
          <p:cNvPr id="6" name="TextBox 5">
            <a:extLst>
              <a:ext uri="{FF2B5EF4-FFF2-40B4-BE49-F238E27FC236}">
                <a16:creationId xmlns:a16="http://schemas.microsoft.com/office/drawing/2014/main" id="{41D5DC47-A1FB-9E8B-8437-36FC92BDE20C}"/>
              </a:ext>
            </a:extLst>
          </p:cNvPr>
          <p:cNvSpPr txBox="1"/>
          <p:nvPr/>
        </p:nvSpPr>
        <p:spPr>
          <a:xfrm>
            <a:off x="836676" y="5873459"/>
            <a:ext cx="10515600" cy="884986"/>
          </a:xfrm>
          <a:prstGeom prst="rect">
            <a:avLst/>
          </a:prstGeom>
          <a:noFill/>
        </p:spPr>
        <p:txBody>
          <a:bodyPr wrap="square" rtlCol="0">
            <a:spAutoFit/>
          </a:bodyPr>
          <a:lstStyle/>
          <a:p>
            <a:pPr>
              <a:spcAft>
                <a:spcPts val="600"/>
              </a:spcAft>
            </a:pPr>
            <a:r>
              <a:rPr lang="en-US" altLang="zh-CN" sz="1100" dirty="0">
                <a:latin typeface="+mn-lt"/>
                <a:ea typeface="Helvetica Neue Medium"/>
                <a:cs typeface="Helvetica Neue Medium"/>
                <a:sym typeface="Helvetica Neue Medium"/>
              </a:rPr>
              <a:t>CEPC Accelerator Study Group, Snowmass2021 White Paper AF3-CEPC, </a:t>
            </a:r>
            <a:r>
              <a:rPr lang="en-US" altLang="zh-CN" sz="1100" dirty="0" err="1">
                <a:latin typeface="+mn-lt"/>
                <a:ea typeface="Helvetica Neue Medium"/>
                <a:cs typeface="Helvetica Neue Medium"/>
                <a:sym typeface="Helvetica Neue Medium"/>
              </a:rPr>
              <a:t>ArXiv</a:t>
            </a:r>
            <a:r>
              <a:rPr lang="en-US" altLang="zh-CN" sz="1100" dirty="0">
                <a:latin typeface="+mn-lt"/>
                <a:ea typeface="Helvetica Neue Medium"/>
                <a:cs typeface="Helvetica Neue Medium"/>
                <a:sym typeface="Helvetica Neue Medium"/>
              </a:rPr>
              <a:t> Preprint </a:t>
            </a:r>
            <a:r>
              <a:rPr lang="en-US" altLang="zh-CN" sz="1100" dirty="0" err="1">
                <a:latin typeface="+mn-lt"/>
                <a:ea typeface="Helvetica Neue Medium"/>
                <a:cs typeface="Helvetica Neue Medium"/>
                <a:sym typeface="Helvetica Neue Medium"/>
              </a:rPr>
              <a:t>Arxiv</a:t>
            </a:r>
            <a:r>
              <a:rPr lang="en-US" altLang="zh-CN" sz="1100" dirty="0">
                <a:latin typeface="+mn-lt"/>
                <a:ea typeface="Helvetica Neue Medium"/>
                <a:cs typeface="Helvetica Neue Medium"/>
                <a:sym typeface="Helvetica Neue Medium"/>
              </a:rPr>
              <a:t>: 2203.09451, (2022).</a:t>
            </a:r>
          </a:p>
          <a:p>
            <a:pPr>
              <a:spcAft>
                <a:spcPts val="600"/>
              </a:spcAft>
            </a:pPr>
            <a:r>
              <a:rPr lang="en-US" altLang="zh-CN" sz="1100" dirty="0">
                <a:latin typeface="+mn-lt"/>
                <a:ea typeface="Helvetica Neue Medium"/>
                <a:cs typeface="Helvetica Neue Medium"/>
                <a:sym typeface="Helvetica Neue Medium"/>
              </a:rPr>
              <a:t>The CEPC Study Group, CEPC Conceptual Design Report: Volume 2-Physics &amp; Detector, </a:t>
            </a:r>
            <a:r>
              <a:rPr lang="en-US" altLang="zh-CN" sz="1100" dirty="0" err="1">
                <a:latin typeface="+mn-lt"/>
                <a:ea typeface="Helvetica Neue Medium"/>
                <a:cs typeface="Helvetica Neue Medium"/>
                <a:sym typeface="Helvetica Neue Medium"/>
              </a:rPr>
              <a:t>ArXiv</a:t>
            </a:r>
            <a:r>
              <a:rPr lang="en-US" altLang="zh-CN" sz="1100" dirty="0">
                <a:latin typeface="+mn-lt"/>
                <a:ea typeface="Helvetica Neue Medium"/>
                <a:cs typeface="Helvetica Neue Medium"/>
                <a:sym typeface="Helvetica Neue Medium"/>
              </a:rPr>
              <a:t> Preprint ArXiv:1811.10545 </a:t>
            </a:r>
            <a:r>
              <a:rPr lang="en-US" altLang="zh-CN" sz="1100" b="1" dirty="0">
                <a:latin typeface="+mn-lt"/>
                <a:ea typeface="Helvetica Neue"/>
                <a:cs typeface="Helvetica Neue"/>
                <a:sym typeface="Helvetica Neue"/>
              </a:rPr>
              <a:t>2</a:t>
            </a:r>
            <a:r>
              <a:rPr lang="en-US" altLang="zh-CN" sz="1100" dirty="0">
                <a:latin typeface="+mn-lt"/>
                <a:ea typeface="Helvetica Neue Medium"/>
                <a:cs typeface="Helvetica Neue Medium"/>
                <a:sym typeface="Helvetica Neue Medium"/>
              </a:rPr>
              <a:t>, (2018).</a:t>
            </a:r>
          </a:p>
          <a:p>
            <a:pPr>
              <a:spcAft>
                <a:spcPts val="600"/>
              </a:spcAft>
            </a:pPr>
            <a:r>
              <a:rPr lang="en-US" altLang="zh-CN" sz="1100" dirty="0">
                <a:latin typeface="+mn-lt"/>
                <a:ea typeface="Helvetica Neue Medium"/>
                <a:cs typeface="Helvetica Neue Medium"/>
                <a:sym typeface="Helvetica Neue Medium"/>
              </a:rPr>
              <a:t>The CEPC Study Group, CEPC Conceptual Design Report: Volume 1 – Accelerator, </a:t>
            </a:r>
            <a:r>
              <a:rPr lang="en-US" altLang="zh-CN" sz="1100" dirty="0" err="1">
                <a:latin typeface="+mn-lt"/>
                <a:ea typeface="Helvetica Neue Medium"/>
                <a:cs typeface="Helvetica Neue Medium"/>
                <a:sym typeface="Helvetica Neue Medium"/>
              </a:rPr>
              <a:t>ArXiv</a:t>
            </a:r>
            <a:r>
              <a:rPr lang="en-US" altLang="zh-CN" sz="1100" dirty="0">
                <a:latin typeface="+mn-lt"/>
                <a:ea typeface="Helvetica Neue Medium"/>
                <a:cs typeface="Helvetica Neue Medium"/>
                <a:sym typeface="Helvetica Neue Medium"/>
              </a:rPr>
              <a:t> Preprint: </a:t>
            </a:r>
            <a:r>
              <a:rPr lang="en-US" altLang="zh-CN" sz="1100" dirty="0" err="1">
                <a:latin typeface="+mn-lt"/>
                <a:ea typeface="Helvetica Neue Medium"/>
                <a:cs typeface="Helvetica Neue Medium"/>
                <a:sym typeface="Helvetica Neue Medium"/>
              </a:rPr>
              <a:t>Arxiv</a:t>
            </a:r>
            <a:r>
              <a:rPr lang="en-US" altLang="zh-CN" sz="1100" dirty="0">
                <a:latin typeface="+mn-lt"/>
                <a:ea typeface="Helvetica Neue Medium"/>
                <a:cs typeface="Helvetica Neue Medium"/>
                <a:sym typeface="Helvetica Neue Medium"/>
              </a:rPr>
              <a:t>: 1809.00285, (2018).</a:t>
            </a:r>
          </a:p>
        </p:txBody>
      </p:sp>
      <p:sp>
        <p:nvSpPr>
          <p:cNvPr id="4" name="Slide Number Placeholder 3">
            <a:extLst>
              <a:ext uri="{FF2B5EF4-FFF2-40B4-BE49-F238E27FC236}">
                <a16:creationId xmlns:a16="http://schemas.microsoft.com/office/drawing/2014/main" id="{C4D7FE3F-D81D-1B44-66A8-3BE052ACF79C}"/>
              </a:ext>
            </a:extLst>
          </p:cNvPr>
          <p:cNvSpPr>
            <a:spLocks noGrp="1"/>
          </p:cNvSpPr>
          <p:nvPr>
            <p:ph type="sldNum" sz="quarter" idx="10"/>
          </p:nvPr>
        </p:nvSpPr>
        <p:spPr/>
        <p:txBody>
          <a:bodyPr/>
          <a:lstStyle/>
          <a:p>
            <a:fld id="{7DFC4E44-F235-4D75-8916-DC66BB5B2DC2}" type="slidenum">
              <a:rPr lang="zh-CN" altLang="en-US" smtClean="0"/>
              <a:t>4</a:t>
            </a:fld>
            <a:endParaRPr lang="zh-CN" altLang="en-US"/>
          </a:p>
        </p:txBody>
      </p:sp>
    </p:spTree>
    <p:extLst>
      <p:ext uri="{BB962C8B-B14F-4D97-AF65-F5344CB8AC3E}">
        <p14:creationId xmlns:p14="http://schemas.microsoft.com/office/powerpoint/2010/main" val="311634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B19FE-4EDC-7D75-8BDA-2745C266B14D}"/>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pPr rtl="0">
              <a:lnSpc>
                <a:spcPct val="90000"/>
              </a:lnSpc>
            </a:pPr>
            <a:r>
              <a:rPr lang="en-US" altLang="zh-CN" sz="5400" dirty="0">
                <a:latin typeface="+mj-lt"/>
                <a:ea typeface="+mj-ea"/>
                <a:cs typeface="+mj-cs"/>
              </a:rPr>
              <a:t>2. Basic Configuration - Simulation</a:t>
            </a:r>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E466F8-EE7F-31DF-31CD-4414FFCA75E6}"/>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285750" indent="-228600" rtl="0">
              <a:lnSpc>
                <a:spcPct val="90000"/>
              </a:lnSpc>
              <a:spcAft>
                <a:spcPts val="600"/>
              </a:spcAft>
              <a:buFont typeface="Arial" panose="020B0604020202020204" pitchFamily="34" charset="0"/>
              <a:buChar char="•"/>
            </a:pPr>
            <a:r>
              <a:rPr lang="en-US" altLang="zh-CN" sz="2200" dirty="0">
                <a:latin typeface="+mn-lt"/>
                <a:ea typeface="+mn-ea"/>
                <a:cs typeface="+mn-cs"/>
              </a:rPr>
              <a:t>CEPC Baseline ECAL and HCAL</a:t>
            </a:r>
          </a:p>
          <a:p>
            <a:pPr marL="285750" indent="-228600" rtl="0">
              <a:lnSpc>
                <a:spcPct val="90000"/>
              </a:lnSpc>
              <a:spcAft>
                <a:spcPts val="600"/>
              </a:spcAft>
              <a:buFont typeface="Arial" panose="020B0604020202020204" pitchFamily="34" charset="0"/>
              <a:buChar char="•"/>
            </a:pPr>
            <a:r>
              <a:rPr lang="en-US" altLang="zh-CN" sz="2200" dirty="0">
                <a:latin typeface="+mn-lt"/>
                <a:ea typeface="+mn-ea"/>
                <a:cs typeface="+mn-cs"/>
              </a:rPr>
              <a:t>Samples:</a:t>
            </a:r>
          </a:p>
          <a:p>
            <a:pPr marL="742950" lvl="1" indent="-228600" rtl="0">
              <a:lnSpc>
                <a:spcPct val="90000"/>
              </a:lnSpc>
              <a:spcAft>
                <a:spcPts val="600"/>
              </a:spcAft>
              <a:buFont typeface="Arial" panose="020B0604020202020204" pitchFamily="34" charset="0"/>
              <a:buChar char="•"/>
            </a:pPr>
            <a:r>
              <a:rPr lang="en-US" altLang="zh-CN" sz="2200" dirty="0">
                <a:latin typeface="+mn-lt"/>
                <a:ea typeface="+mn-ea"/>
                <a:cs typeface="+mn-cs"/>
              </a:rPr>
              <a:t>Z-&gt;</a:t>
            </a:r>
            <a:r>
              <a:rPr lang="en-US" altLang="zh-CN" sz="2200" dirty="0" err="1">
                <a:latin typeface="+mn-lt"/>
                <a:ea typeface="+mn-ea"/>
                <a:cs typeface="+mn-cs"/>
              </a:rPr>
              <a:t>qq</a:t>
            </a:r>
            <a:r>
              <a:rPr lang="en-US" altLang="zh-CN" sz="2200" dirty="0">
                <a:latin typeface="+mn-lt"/>
                <a:ea typeface="+mn-ea"/>
                <a:cs typeface="+mn-cs"/>
              </a:rPr>
              <a:t>:</a:t>
            </a:r>
          </a:p>
          <a:p>
            <a:pPr marL="1200150" lvl="2" indent="-228600" rtl="0">
              <a:lnSpc>
                <a:spcPct val="90000"/>
              </a:lnSpc>
              <a:spcAft>
                <a:spcPts val="600"/>
              </a:spcAft>
              <a:buFont typeface="Arial" panose="020B0604020202020204" pitchFamily="34" charset="0"/>
              <a:buChar char="•"/>
            </a:pPr>
            <a:r>
              <a:rPr lang="en-US" altLang="zh-CN" sz="2200" dirty="0">
                <a:latin typeface="+mn-lt"/>
                <a:ea typeface="+mn-ea"/>
                <a:cs typeface="+mn-cs"/>
              </a:rPr>
              <a:t>Physics List: QGEP_BERT_HP</a:t>
            </a:r>
          </a:p>
          <a:p>
            <a:pPr marL="1200150" lvl="2" indent="-228600" rtl="0">
              <a:lnSpc>
                <a:spcPct val="90000"/>
              </a:lnSpc>
              <a:spcAft>
                <a:spcPts val="600"/>
              </a:spcAft>
              <a:buFont typeface="Arial" panose="020B0604020202020204" pitchFamily="34" charset="0"/>
              <a:buChar char="•"/>
            </a:pPr>
            <a:r>
              <a:rPr lang="en-US" altLang="zh-CN" sz="2200" dirty="0">
                <a:latin typeface="+mn-lt"/>
                <a:ea typeface="+mn-ea"/>
                <a:cs typeface="+mn-cs"/>
              </a:rPr>
              <a:t>Statistics: 20000</a:t>
            </a:r>
          </a:p>
          <a:p>
            <a:pPr marL="742950" lvl="1" indent="-228600" rtl="0">
              <a:lnSpc>
                <a:spcPct val="90000"/>
              </a:lnSpc>
              <a:spcAft>
                <a:spcPts val="600"/>
              </a:spcAft>
              <a:buFont typeface="Arial" panose="020B0604020202020204" pitchFamily="34" charset="0"/>
              <a:buChar char="•"/>
            </a:pPr>
            <a:r>
              <a:rPr lang="en-US" altLang="zh-CN" sz="2200" dirty="0">
                <a:latin typeface="+mn-lt"/>
                <a:ea typeface="+mn-ea"/>
                <a:cs typeface="+mn-cs"/>
              </a:rPr>
              <a:t>Single Particle (Photon/Mu-/Pi+):</a:t>
            </a:r>
          </a:p>
          <a:p>
            <a:pPr marL="1200150" lvl="2" indent="-228600" rtl="0">
              <a:lnSpc>
                <a:spcPct val="90000"/>
              </a:lnSpc>
              <a:spcAft>
                <a:spcPts val="600"/>
              </a:spcAft>
              <a:buFont typeface="Arial" panose="020B0604020202020204" pitchFamily="34" charset="0"/>
              <a:buChar char="•"/>
            </a:pPr>
            <a:r>
              <a:rPr lang="en-US" altLang="zh-CN" sz="2200" dirty="0">
                <a:latin typeface="+mn-lt"/>
                <a:ea typeface="+mn-ea"/>
                <a:cs typeface="+mn-cs"/>
              </a:rPr>
              <a:t>Physics List: QGSP_BERT_HP and QGSP_BERT</a:t>
            </a:r>
          </a:p>
          <a:p>
            <a:pPr marL="1200150" lvl="2" indent="-228600" rtl="0">
              <a:lnSpc>
                <a:spcPct val="90000"/>
              </a:lnSpc>
              <a:spcAft>
                <a:spcPts val="600"/>
              </a:spcAft>
              <a:buFont typeface="Arial" panose="020B0604020202020204" pitchFamily="34" charset="0"/>
              <a:buChar char="•"/>
            </a:pPr>
            <a:r>
              <a:rPr lang="en-US" altLang="zh-CN" sz="2200" dirty="0">
                <a:latin typeface="+mn-lt"/>
                <a:ea typeface="+mn-ea"/>
                <a:cs typeface="+mn-cs"/>
              </a:rPr>
              <a:t>3 – 80 GeV</a:t>
            </a:r>
          </a:p>
          <a:p>
            <a:pPr marL="1200150" lvl="2" indent="-228600" rtl="0">
              <a:lnSpc>
                <a:spcPct val="90000"/>
              </a:lnSpc>
              <a:spcAft>
                <a:spcPts val="600"/>
              </a:spcAft>
              <a:buFont typeface="Arial" panose="020B0604020202020204" pitchFamily="34" charset="0"/>
              <a:buChar char="•"/>
            </a:pPr>
            <a:r>
              <a:rPr lang="en-US" altLang="zh-CN" sz="2200" dirty="0">
                <a:latin typeface="+mn-lt"/>
                <a:ea typeface="+mn-ea"/>
                <a:cs typeface="+mn-cs"/>
              </a:rPr>
              <a:t>Statistics: 5000</a:t>
            </a:r>
          </a:p>
          <a:p>
            <a:pPr indent="-228600" rtl="0">
              <a:lnSpc>
                <a:spcPct val="90000"/>
              </a:lnSpc>
              <a:spcAft>
                <a:spcPts val="600"/>
              </a:spcAft>
              <a:buFont typeface="Arial" panose="020B0604020202020204" pitchFamily="34" charset="0"/>
              <a:buChar char="•"/>
            </a:pPr>
            <a:endParaRPr lang="en-US" altLang="zh-CN" sz="2200" dirty="0">
              <a:latin typeface="+mn-lt"/>
              <a:ea typeface="+mn-ea"/>
              <a:cs typeface="+mn-cs"/>
            </a:endParaRPr>
          </a:p>
        </p:txBody>
      </p:sp>
      <p:pic>
        <p:nvPicPr>
          <p:cNvPr id="4" name="Picture 3" descr="Diagram&#10;&#10;Description automatically generated">
            <a:extLst>
              <a:ext uri="{FF2B5EF4-FFF2-40B4-BE49-F238E27FC236}">
                <a16:creationId xmlns:a16="http://schemas.microsoft.com/office/drawing/2014/main" id="{3B34DCF6-B985-BE58-D4E5-D4FE3DE9A36B}"/>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793549" y="2071316"/>
            <a:ext cx="4575018" cy="3664567"/>
          </a:xfrm>
          <a:prstGeom prst="rect">
            <a:avLst/>
          </a:prstGeom>
        </p:spPr>
      </p:pic>
      <p:sp>
        <p:nvSpPr>
          <p:cNvPr id="3" name="Slide Number Placeholder 2">
            <a:extLst>
              <a:ext uri="{FF2B5EF4-FFF2-40B4-BE49-F238E27FC236}">
                <a16:creationId xmlns:a16="http://schemas.microsoft.com/office/drawing/2014/main" id="{D72B3B89-73B3-6719-7088-8FFCFFA22188}"/>
              </a:ext>
            </a:extLst>
          </p:cNvPr>
          <p:cNvSpPr>
            <a:spLocks noGrp="1"/>
          </p:cNvSpPr>
          <p:nvPr>
            <p:ph type="sldNum" sz="quarter" idx="10"/>
          </p:nvPr>
        </p:nvSpPr>
        <p:spPr/>
        <p:txBody>
          <a:bodyPr/>
          <a:lstStyle/>
          <a:p>
            <a:fld id="{7DFC4E44-F235-4D75-8916-DC66BB5B2DC2}" type="slidenum">
              <a:rPr lang="zh-CN" altLang="en-US" smtClean="0"/>
              <a:t>5</a:t>
            </a:fld>
            <a:endParaRPr lang="zh-CN" altLang="en-US"/>
          </a:p>
        </p:txBody>
      </p:sp>
    </p:spTree>
    <p:extLst>
      <p:ext uri="{BB962C8B-B14F-4D97-AF65-F5344CB8AC3E}">
        <p14:creationId xmlns:p14="http://schemas.microsoft.com/office/powerpoint/2010/main" val="155327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8EC6-3AD8-EC8E-C5D2-68AC3D777358}"/>
              </a:ext>
            </a:extLst>
          </p:cNvPr>
          <p:cNvSpPr>
            <a:spLocks noGrp="1"/>
          </p:cNvSpPr>
          <p:nvPr>
            <p:ph type="title"/>
          </p:nvPr>
        </p:nvSpPr>
        <p:spPr>
          <a:xfrm>
            <a:off x="1524000" y="2245809"/>
            <a:ext cx="9144000" cy="1564716"/>
          </a:xfrm>
        </p:spPr>
        <p:txBody>
          <a:bodyPr vert="horz" lIns="91440" tIns="45720" rIns="91440" bIns="45720" rtlCol="0" anchor="b">
            <a:normAutofit/>
          </a:bodyPr>
          <a:lstStyle/>
          <a:p>
            <a:pPr rtl="0">
              <a:lnSpc>
                <a:spcPct val="90000"/>
              </a:lnSpc>
            </a:pPr>
            <a:r>
              <a:rPr lang="en-US" altLang="zh-CN" sz="4800" kern="1200">
                <a:solidFill>
                  <a:schemeClr val="tx1"/>
                </a:solidFill>
                <a:latin typeface="+mj-lt"/>
                <a:ea typeface="+mj-ea"/>
                <a:cs typeface="+mj-cs"/>
              </a:rPr>
              <a:t>3. Basic Z Pole Analysis</a:t>
            </a:r>
          </a:p>
        </p:txBody>
      </p:sp>
      <p:sp>
        <p:nvSpPr>
          <p:cNvPr id="3" name="Text Placeholder 2">
            <a:extLst>
              <a:ext uri="{FF2B5EF4-FFF2-40B4-BE49-F238E27FC236}">
                <a16:creationId xmlns:a16="http://schemas.microsoft.com/office/drawing/2014/main" id="{A3F46150-D005-1DFD-4BED-E069690826F2}"/>
              </a:ext>
            </a:extLst>
          </p:cNvPr>
          <p:cNvSpPr>
            <a:spLocks noGrp="1"/>
          </p:cNvSpPr>
          <p:nvPr>
            <p:ph type="body" idx="1"/>
          </p:nvPr>
        </p:nvSpPr>
        <p:spPr>
          <a:xfrm>
            <a:off x="1524000" y="3947050"/>
            <a:ext cx="9144000" cy="572583"/>
          </a:xfrm>
        </p:spPr>
        <p:txBody>
          <a:bodyPr vert="horz" lIns="91440" tIns="45720" rIns="91440" bIns="45720" rtlCol="0">
            <a:normAutofit/>
          </a:bodyPr>
          <a:lstStyle/>
          <a:p>
            <a:pPr rtl="0">
              <a:lnSpc>
                <a:spcPct val="90000"/>
              </a:lnSpc>
            </a:pPr>
            <a:r>
              <a:rPr lang="en-US" altLang="zh-CN" sz="2000" kern="1200">
                <a:solidFill>
                  <a:schemeClr val="tx1"/>
                </a:solidFill>
                <a:latin typeface="+mn-lt"/>
                <a:ea typeface="+mn-ea"/>
                <a:cs typeface="+mn-cs"/>
              </a:rPr>
              <a:t>Z-&gt;qq Event at the Average Time Separation</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A729FE2-A17D-9196-84AD-F956AA3ED26F}"/>
              </a:ext>
            </a:extLst>
          </p:cNvPr>
          <p:cNvSpPr>
            <a:spLocks noGrp="1"/>
          </p:cNvSpPr>
          <p:nvPr>
            <p:ph type="sldNum" sz="quarter" idx="10"/>
          </p:nvPr>
        </p:nvSpPr>
        <p:spPr/>
        <p:txBody>
          <a:bodyPr/>
          <a:lstStyle/>
          <a:p>
            <a:fld id="{7DFC4E44-F235-4D75-8916-DC66BB5B2DC2}" type="slidenum">
              <a:rPr lang="zh-CN" altLang="en-US" smtClean="0"/>
              <a:t>6</a:t>
            </a:fld>
            <a:endParaRPr lang="zh-CN" altLang="en-US"/>
          </a:p>
        </p:txBody>
      </p:sp>
    </p:spTree>
    <p:extLst>
      <p:ext uri="{BB962C8B-B14F-4D97-AF65-F5344CB8AC3E}">
        <p14:creationId xmlns:p14="http://schemas.microsoft.com/office/powerpoint/2010/main" val="8985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1EC8-6FC2-A265-7AA9-927AD76CC9A4}"/>
              </a:ext>
            </a:extLst>
          </p:cNvPr>
          <p:cNvSpPr>
            <a:spLocks noGrp="1"/>
          </p:cNvSpPr>
          <p:nvPr>
            <p:ph type="title"/>
          </p:nvPr>
        </p:nvSpPr>
        <p:spPr>
          <a:xfrm>
            <a:off x="838200" y="155060"/>
            <a:ext cx="10515600" cy="771697"/>
          </a:xfrm>
        </p:spPr>
        <p:txBody>
          <a:bodyPr>
            <a:normAutofit fontScale="90000"/>
          </a:bodyPr>
          <a:lstStyle/>
          <a:p>
            <a:r>
              <a:rPr lang="en-US" altLang="zh-CN" dirty="0"/>
              <a:t>Some Diagrams we will see</a:t>
            </a:r>
            <a:endParaRPr lang="zh-CN" altLang="en-US" dirty="0"/>
          </a:p>
        </p:txBody>
      </p:sp>
      <p:pic>
        <p:nvPicPr>
          <p:cNvPr id="4" name="Picture 3" descr="Chart, histogram&#10;&#10;Description automatically generated">
            <a:extLst>
              <a:ext uri="{FF2B5EF4-FFF2-40B4-BE49-F238E27FC236}">
                <a16:creationId xmlns:a16="http://schemas.microsoft.com/office/drawing/2014/main" id="{3BCC4554-90A8-B6F5-330C-E62F80F05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699" y="1062682"/>
            <a:ext cx="3888092" cy="378116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90C314-CCCA-1EEA-982C-80CFA8B24D66}"/>
                  </a:ext>
                </a:extLst>
              </p:cNvPr>
              <p:cNvSpPr txBox="1"/>
              <p:nvPr/>
            </p:nvSpPr>
            <p:spPr>
              <a:xfrm>
                <a:off x="1" y="4843850"/>
                <a:ext cx="6260968" cy="3057055"/>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t>P</a:t>
                </a:r>
                <a:r>
                  <a:rPr lang="en-US" altLang="zh-CN" dirty="0" err="1"/>
                  <a:t>robablity</a:t>
                </a:r>
                <a:r>
                  <a:rPr lang="en-US" altLang="zh-CN" dirty="0"/>
                  <a:t> </a:t>
                </a:r>
                <a:r>
                  <a:rPr lang="en-US" altLang="zh-CN" b="1" dirty="0"/>
                  <a:t>D</a:t>
                </a:r>
                <a:r>
                  <a:rPr lang="en-US" altLang="zh-CN" dirty="0"/>
                  <a:t>ensity </a:t>
                </a:r>
                <a:r>
                  <a:rPr lang="en-US" altLang="zh-CN" b="1" dirty="0"/>
                  <a:t>F</a:t>
                </a:r>
                <a:r>
                  <a:rPr lang="en-US" altLang="zh-CN" dirty="0"/>
                  <a:t>unction (PDF): f(t) (diagram above) </a:t>
                </a:r>
              </a:p>
              <a:p>
                <a:pPr marL="285750" indent="-285750">
                  <a:buFont typeface="Arial" panose="020B0604020202020204" pitchFamily="34" charset="0"/>
                  <a:buChar char="•"/>
                </a:pPr>
                <a:r>
                  <a:rPr lang="en-US" altLang="zh-CN" b="1" dirty="0"/>
                  <a:t>C</a:t>
                </a:r>
                <a:r>
                  <a:rPr lang="en-US" altLang="zh-CN" dirty="0"/>
                  <a:t>umulative </a:t>
                </a:r>
                <a:r>
                  <a:rPr lang="en-US" altLang="zh-CN" b="1" dirty="0"/>
                  <a:t>D</a:t>
                </a:r>
                <a:r>
                  <a:rPr lang="en-US" altLang="zh-CN" dirty="0"/>
                  <a:t>ensity </a:t>
                </a:r>
                <a:r>
                  <a:rPr lang="en-US" altLang="zh-CN" b="1" dirty="0"/>
                  <a:t>F</a:t>
                </a:r>
                <a:r>
                  <a:rPr lang="en-US" altLang="zh-CN" dirty="0"/>
                  <a:t>unction (CDF):</a:t>
                </a:r>
              </a:p>
              <a:p>
                <a:pPr lvl="1"/>
                <a14:m>
                  <m:oMathPara xmlns:m="http://schemas.openxmlformats.org/officeDocument/2006/math">
                    <m:oMathParaPr>
                      <m:jc m:val="centerGroup"/>
                    </m:oMathParaPr>
                    <m:oMath xmlns:m="http://schemas.openxmlformats.org/officeDocument/2006/math">
                      <m:nary>
                        <m:naryPr>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m:rPr>
                              <m:sty m:val="p"/>
                            </m:rPr>
                            <a:rPr lang="en-US" altLang="zh-CN" i="1">
                              <a:latin typeface="Cambria Math" panose="02040503050406030204" pitchFamily="18" charset="0"/>
                            </a:rPr>
                            <m:t>x</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𝑑𝑡</m:t>
                          </m:r>
                        </m:e>
                      </m:nary>
                    </m:oMath>
                  </m:oMathPara>
                </a14:m>
                <a:endParaRPr lang="en-US" altLang="zh-CN"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dirty="0"/>
              </a:p>
              <a:p>
                <a:endParaRPr lang="zh-CN" altLang="en-US" dirty="0"/>
              </a:p>
            </p:txBody>
          </p:sp>
        </mc:Choice>
        <mc:Fallback xmlns="">
          <p:sp>
            <p:nvSpPr>
              <p:cNvPr id="5" name="TextBox 4">
                <a:extLst>
                  <a:ext uri="{FF2B5EF4-FFF2-40B4-BE49-F238E27FC236}">
                    <a16:creationId xmlns:a16="http://schemas.microsoft.com/office/drawing/2014/main" id="{DF90C314-CCCA-1EEA-982C-80CFA8B24D66}"/>
                  </a:ext>
                </a:extLst>
              </p:cNvPr>
              <p:cNvSpPr txBox="1">
                <a:spLocks noRot="1" noChangeAspect="1" noMove="1" noResize="1" noEditPoints="1" noAdjustHandles="1" noChangeArrowheads="1" noChangeShapeType="1" noTextEdit="1"/>
              </p:cNvSpPr>
              <p:nvPr/>
            </p:nvSpPr>
            <p:spPr>
              <a:xfrm>
                <a:off x="1" y="4843850"/>
                <a:ext cx="6260968" cy="3057055"/>
              </a:xfrm>
              <a:prstGeom prst="rect">
                <a:avLst/>
              </a:prstGeom>
              <a:blipFill>
                <a:blip r:embed="rId3"/>
                <a:stretch>
                  <a:fillRect l="-584"/>
                </a:stretch>
              </a:blipFill>
            </p:spPr>
            <p:txBody>
              <a:bodyPr/>
              <a:lstStyle/>
              <a:p>
                <a:r>
                  <a:rPr lang="zh-CN" altLang="en-US">
                    <a:noFill/>
                  </a:rPr>
                  <a:t> </a:t>
                </a:r>
              </a:p>
            </p:txBody>
          </p:sp>
        </mc:Fallback>
      </mc:AlternateContent>
      <p:pic>
        <p:nvPicPr>
          <p:cNvPr id="1025" name="Picture 1">
            <a:extLst>
              <a:ext uri="{FF2B5EF4-FFF2-40B4-BE49-F238E27FC236}">
                <a16:creationId xmlns:a16="http://schemas.microsoft.com/office/drawing/2014/main" id="{8F0B508A-D600-BDAC-0FB6-658B6842F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899" y="1062682"/>
            <a:ext cx="3888367" cy="37811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7D83E9-74A1-CDA3-41A7-E89CD82BDD28}"/>
              </a:ext>
            </a:extLst>
          </p:cNvPr>
          <p:cNvSpPr txBox="1"/>
          <p:nvPr/>
        </p:nvSpPr>
        <p:spPr>
          <a:xfrm>
            <a:off x="6697362" y="4955059"/>
            <a:ext cx="5251622" cy="113755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1 – Cumulative Density Function (Diagram Above)</a:t>
            </a:r>
          </a:p>
          <a:p>
            <a:pPr marL="285750" indent="-285750">
              <a:buFont typeface="Arial" panose="020B0604020202020204" pitchFamily="34" charset="0"/>
              <a:buChar char="•"/>
            </a:pPr>
            <a:r>
              <a:rPr lang="en-US" altLang="zh-CN" dirty="0"/>
              <a:t>Residual Energy (Pileup Energy) vs Time</a:t>
            </a:r>
            <a:endParaRPr lang="zh-CN" altLang="en-US" dirty="0"/>
          </a:p>
        </p:txBody>
      </p:sp>
      <p:sp>
        <p:nvSpPr>
          <p:cNvPr id="3" name="Slide Number Placeholder 2">
            <a:extLst>
              <a:ext uri="{FF2B5EF4-FFF2-40B4-BE49-F238E27FC236}">
                <a16:creationId xmlns:a16="http://schemas.microsoft.com/office/drawing/2014/main" id="{2818C7F8-FC6D-B1BE-7325-7FFA711AA2A2}"/>
              </a:ext>
            </a:extLst>
          </p:cNvPr>
          <p:cNvSpPr>
            <a:spLocks noGrp="1"/>
          </p:cNvSpPr>
          <p:nvPr>
            <p:ph type="sldNum" sz="quarter" idx="10"/>
          </p:nvPr>
        </p:nvSpPr>
        <p:spPr/>
        <p:txBody>
          <a:bodyPr/>
          <a:lstStyle/>
          <a:p>
            <a:fld id="{7DFC4E44-F235-4D75-8916-DC66BB5B2DC2}" type="slidenum">
              <a:rPr lang="zh-CN" altLang="en-US" smtClean="0"/>
              <a:t>7</a:t>
            </a:fld>
            <a:endParaRPr lang="zh-CN" altLang="en-US"/>
          </a:p>
        </p:txBody>
      </p:sp>
    </p:spTree>
    <p:extLst>
      <p:ext uri="{BB962C8B-B14F-4D97-AF65-F5344CB8AC3E}">
        <p14:creationId xmlns:p14="http://schemas.microsoft.com/office/powerpoint/2010/main" val="355144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83280" y="5055666"/>
            <a:ext cx="4452660" cy="1234943"/>
          </a:xfrm>
          <a:prstGeom prst="rect">
            <a:avLst/>
          </a:prstGeom>
          <a:ln w="12700">
            <a:prstDash val="solid"/>
          </a:ln>
        </p:spPr>
        <p:txBody>
          <a:bodyPr/>
          <a:lstStyle>
            <a:lvl1pPr marL="0" lvl="0" algn="l" defTabSz="914400">
              <a:lnSpc>
                <a:spcPct val="130000"/>
              </a:lnSpc>
              <a:defRPr sz="1800" kern="1200">
                <a:solidFill>
                  <a:schemeClr val="tx1"/>
                </a:solidFill>
                <a:latin typeface="微软雅黑"/>
                <a:ea typeface="微软雅黑"/>
              </a:defRPr>
            </a:lvl1pPr>
            <a:lvl2pPr marL="457200" lvl="1" algn="l" defTabSz="914400">
              <a:lnSpc>
                <a:spcPct val="130000"/>
              </a:lnSpc>
              <a:defRPr sz="1800" kern="1200">
                <a:solidFill>
                  <a:schemeClr val="tx1"/>
                </a:solidFill>
                <a:latin typeface="微软雅黑"/>
                <a:ea typeface="微软雅黑"/>
              </a:defRPr>
            </a:lvl2pPr>
            <a:lvl3pPr marL="914400" lvl="2" algn="l" defTabSz="914400">
              <a:lnSpc>
                <a:spcPct val="130000"/>
              </a:lnSpc>
              <a:defRPr sz="1800" kern="1200">
                <a:solidFill>
                  <a:schemeClr val="tx1"/>
                </a:solidFill>
                <a:latin typeface="微软雅黑"/>
                <a:ea typeface="微软雅黑"/>
              </a:defRPr>
            </a:lvl3pPr>
            <a:lvl4pPr marL="1371600" lvl="3" algn="l" defTabSz="914400">
              <a:lnSpc>
                <a:spcPct val="130000"/>
              </a:lnSpc>
              <a:defRPr sz="1800" kern="1200">
                <a:solidFill>
                  <a:schemeClr val="tx1"/>
                </a:solidFill>
                <a:latin typeface="微软雅黑"/>
                <a:ea typeface="微软雅黑"/>
              </a:defRPr>
            </a:lvl4pPr>
            <a:lvl5pPr marL="1828800" lvl="4" algn="l" defTabSz="914400">
              <a:lnSpc>
                <a:spcPct val="130000"/>
              </a:lnSpc>
              <a:defRPr sz="1800" kern="1200">
                <a:solidFill>
                  <a:schemeClr val="tx1"/>
                </a:solidFill>
                <a:latin typeface="微软雅黑"/>
                <a:ea typeface="微软雅黑"/>
              </a:defRPr>
            </a:lvl5pPr>
            <a:lvl6pPr marL="2286000" lvl="5" algn="l" defTabSz="914400">
              <a:lnSpc>
                <a:spcPct val="130000"/>
              </a:lnSpc>
              <a:defRPr sz="1800" kern="1200">
                <a:solidFill>
                  <a:schemeClr val="tx1"/>
                </a:solidFill>
                <a:latin typeface="微软雅黑"/>
                <a:ea typeface="微软雅黑"/>
              </a:defRPr>
            </a:lvl6pPr>
            <a:lvl7pPr marL="2743200" lvl="6" algn="l" defTabSz="914400">
              <a:lnSpc>
                <a:spcPct val="130000"/>
              </a:lnSpc>
              <a:defRPr sz="1800" kern="1200">
                <a:solidFill>
                  <a:schemeClr val="tx1"/>
                </a:solidFill>
                <a:latin typeface="微软雅黑"/>
                <a:ea typeface="微软雅黑"/>
              </a:defRPr>
            </a:lvl7pPr>
            <a:lvl8pPr marL="3200400" lvl="7" algn="l" defTabSz="914400">
              <a:lnSpc>
                <a:spcPct val="130000"/>
              </a:lnSpc>
              <a:defRPr sz="1800" kern="1200">
                <a:solidFill>
                  <a:schemeClr val="tx1"/>
                </a:solidFill>
                <a:latin typeface="微软雅黑"/>
                <a:ea typeface="微软雅黑"/>
              </a:defRPr>
            </a:lvl8pPr>
            <a:lvl9pPr marL="3657600" lvl="8" algn="l" defTabSz="914400">
              <a:lnSpc>
                <a:spcPct val="130000"/>
              </a:lnSpc>
              <a:defRPr sz="1800" kern="1200">
                <a:solidFill>
                  <a:schemeClr val="tx1"/>
                </a:solidFill>
                <a:latin typeface="微软雅黑"/>
                <a:ea typeface="微软雅黑"/>
              </a:defRPr>
            </a:lvl9pPr>
          </a:lstStyle>
          <a:p>
            <a:pPr lvl="0"/>
            <a:r>
              <a:rPr lang="en-US" dirty="0"/>
              <a:t>Residual Energy vs log(Bunch Crossings (A.U.)) of the Z-&gt;</a:t>
            </a:r>
            <a:r>
              <a:rPr lang="en-US" dirty="0" err="1"/>
              <a:t>qq</a:t>
            </a:r>
            <a:r>
              <a:rPr lang="en-US" dirty="0"/>
              <a:t> Sample in </a:t>
            </a:r>
            <a:r>
              <a:rPr lang="en-US" b="1" dirty="0">
                <a:solidFill>
                  <a:srgbClr val="FF0000"/>
                </a:solidFill>
              </a:rPr>
              <a:t>ECAL </a:t>
            </a:r>
            <a:r>
              <a:rPr lang="en-US" dirty="0"/>
              <a:t>and </a:t>
            </a:r>
            <a:r>
              <a:rPr lang="en-US" b="1" dirty="0">
                <a:solidFill>
                  <a:srgbClr val="0F0FFF"/>
                </a:solidFill>
              </a:rPr>
              <a:t>HCAL </a:t>
            </a:r>
            <a:r>
              <a:rPr lang="en-US" b="0" dirty="0">
                <a:solidFill>
                  <a:srgbClr val="000000"/>
                </a:solidFill>
              </a:rPr>
              <a:t>Using </a:t>
            </a:r>
            <a:r>
              <a:rPr lang="en-US" b="1" dirty="0">
                <a:solidFill>
                  <a:srgbClr val="678F00"/>
                </a:solidFill>
              </a:rPr>
              <a:t>QGSP_BERT_HP</a:t>
            </a:r>
          </a:p>
        </p:txBody>
      </p:sp>
      <p:pic>
        <p:nvPicPr>
          <p:cNvPr id="11" name="Picture 10" descr="Chart, line chart, histogram&#10;&#10;Description automatically generated">
            <a:extLst>
              <a:ext uri="{FF2B5EF4-FFF2-40B4-BE49-F238E27FC236}">
                <a16:creationId xmlns:a16="http://schemas.microsoft.com/office/drawing/2014/main" id="{7BAA1FC2-148D-270B-39F0-D551301DB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19220" cy="506185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6EDBDC-A694-8D90-4A26-90037A02A48E}"/>
                  </a:ext>
                </a:extLst>
              </p:cNvPr>
              <p:cNvSpPr txBox="1"/>
              <p:nvPr/>
            </p:nvSpPr>
            <p:spPr>
              <a:xfrm>
                <a:off x="5475515" y="405606"/>
                <a:ext cx="6357256" cy="52675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ECAL Total Energy Deposited = 56.4386 GeV</a:t>
                </a:r>
              </a:p>
              <a:p>
                <a:pPr marL="285750" indent="-285750">
                  <a:buFont typeface="Arial" panose="020B0604020202020204" pitchFamily="34" charset="0"/>
                  <a:buChar char="•"/>
                </a:pPr>
                <a:r>
                  <a:rPr lang="en-US" altLang="zh-CN" dirty="0"/>
                  <a:t>HCAL Total Energy Deposited = 33.7725 GeV</a:t>
                </a:r>
              </a:p>
              <a:p>
                <a:pPr marL="285750" indent="-285750">
                  <a:buFont typeface="Arial" panose="020B0604020202020204" pitchFamily="34" charset="0"/>
                  <a:buChar char="•"/>
                </a:pPr>
                <a:r>
                  <a:rPr lang="en-US" altLang="zh-CN" dirty="0"/>
                  <a:t>ECAL + HCAL Total Energy ∽ 90 GeV</a:t>
                </a:r>
              </a:p>
              <a:p>
                <a:pPr marL="285750" indent="-285750">
                  <a:buFont typeface="Arial" panose="020B0604020202020204" pitchFamily="34" charset="0"/>
                  <a:buChar char="•"/>
                </a:pPr>
                <a:r>
                  <a:rPr lang="en-US" altLang="zh-CN" dirty="0"/>
                  <a:t>Statistics= 20000</a:t>
                </a:r>
              </a:p>
              <a:p>
                <a:pPr marL="285750" indent="-285750">
                  <a:buFont typeface="Arial" panose="020B0604020202020204" pitchFamily="34" charset="0"/>
                  <a:buChar char="•"/>
                </a:pPr>
                <a:r>
                  <a:rPr lang="en-US" altLang="zh-CN" dirty="0"/>
                  <a:t>ECAL :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rPr>
                              <m:t>σ</m:t>
                            </m:r>
                          </m:e>
                          <m:sub>
                            <m:r>
                              <a:rPr lang="en-US" altLang="zh-CN" b="0" i="1" smtClean="0">
                                <a:latin typeface="Cambria Math" panose="02040503050406030204" pitchFamily="18" charset="0"/>
                              </a:rPr>
                              <m:t>𝐸</m:t>
                            </m:r>
                          </m:sub>
                        </m:sSub>
                      </m:num>
                      <m:den>
                        <m:r>
                          <a:rPr lang="en-US" altLang="zh-CN" b="0" i="1" smtClean="0">
                            <a:latin typeface="Cambria Math" panose="02040503050406030204" pitchFamily="18" charset="0"/>
                          </a:rPr>
                          <m:t>𝐸</m:t>
                        </m:r>
                      </m:den>
                    </m:f>
                    <m:r>
                      <a:rPr lang="en-US" altLang="zh-CN" b="0" i="0"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16</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20000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r>
                                  <a:rPr lang="en-US" altLang="zh-CN" b="0" i="1" smtClean="0">
                                    <a:latin typeface="Cambria Math" panose="02040503050406030204" pitchFamily="18" charset="0"/>
                                  </a:rPr>
                                  <m:t>𝐺𝑒𝑉</m:t>
                                </m:r>
                              </m:den>
                            </m:f>
                          </m:e>
                        </m:rad>
                      </m:den>
                    </m:f>
                  </m:oMath>
                </a14:m>
                <a:endParaRPr lang="en-US" altLang="zh-CN" dirty="0"/>
              </a:p>
              <a:p>
                <a:pPr marL="285750" indent="-285750">
                  <a:buFont typeface="Arial" panose="020B0604020202020204" pitchFamily="34" charset="0"/>
                  <a:buChar char="•"/>
                </a:pPr>
                <a:r>
                  <a:rPr lang="en-US" altLang="zh-CN" dirty="0"/>
                  <a:t>HCAL: :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rPr>
                              <m:t>σ</m:t>
                            </m:r>
                          </m:e>
                          <m:sub>
                            <m:r>
                              <a:rPr lang="en-US" altLang="zh-CN" b="0" i="1" smtClean="0">
                                <a:latin typeface="Cambria Math" panose="02040503050406030204" pitchFamily="18" charset="0"/>
                              </a:rPr>
                              <m:t>𝐸</m:t>
                            </m:r>
                          </m:sub>
                        </m:sSub>
                      </m:num>
                      <m:den>
                        <m:r>
                          <a:rPr lang="en-US" altLang="zh-CN" b="0" i="1" smtClean="0">
                            <a:latin typeface="Cambria Math" panose="02040503050406030204" pitchFamily="18" charset="0"/>
                          </a:rPr>
                          <m:t>𝐸</m:t>
                        </m:r>
                      </m:den>
                    </m:f>
                    <m:r>
                      <a:rPr lang="en-US" altLang="zh-CN" b="0" i="0"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6</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20000</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r>
                                  <a:rPr lang="en-US" altLang="zh-CN" b="0" i="1" smtClean="0">
                                    <a:latin typeface="Cambria Math" panose="02040503050406030204" pitchFamily="18" charset="0"/>
                                  </a:rPr>
                                  <m:t>𝐺𝑒𝑉</m:t>
                                </m:r>
                              </m:den>
                            </m:f>
                          </m:e>
                        </m:rad>
                      </m:den>
                    </m:f>
                  </m:oMath>
                </a14:m>
                <a:endParaRPr lang="en-US" altLang="zh-CN" dirty="0"/>
              </a:p>
              <a:p>
                <a:endParaRPr lang="en-US" altLang="zh-CN" dirty="0"/>
              </a:p>
              <a:p>
                <a:r>
                  <a:rPr lang="en-US" altLang="zh-CN" dirty="0"/>
                  <a:t>The average spacing between Z-&gt;</a:t>
                </a:r>
                <a:r>
                  <a:rPr lang="en-US" altLang="zh-CN" dirty="0" err="1"/>
                  <a:t>qq</a:t>
                </a:r>
                <a:r>
                  <a:rPr lang="en-US" altLang="zh-CN" dirty="0"/>
                  <a:t> events is 1920 Bunch Crossings. At this value,  the expected residual energy is:</a:t>
                </a:r>
              </a:p>
              <a:p>
                <a:pPr marL="742950" lvl="1" indent="-285750">
                  <a:buFont typeface="Arial" panose="020B0604020202020204" pitchFamily="34" charset="0"/>
                  <a:buChar char="•"/>
                </a:pPr>
                <a:r>
                  <a:rPr lang="en-US" altLang="zh-CN" dirty="0"/>
                  <a:t>ECAL : 0.269684 GeV (0.477836%)</a:t>
                </a:r>
              </a:p>
              <a:p>
                <a:pPr marL="742950" lvl="1" indent="-285750">
                  <a:buFont typeface="Arial" panose="020B0604020202020204" pitchFamily="34" charset="0"/>
                  <a:buChar char="•"/>
                </a:pPr>
                <a:r>
                  <a:rPr lang="en-US" altLang="zh-CN" dirty="0"/>
                  <a:t>HCAL : 1.46803 GeV (4.34656%)</a:t>
                </a:r>
                <a:endParaRPr lang="zh-CN" altLang="en-US" dirty="0"/>
              </a:p>
            </p:txBody>
          </p:sp>
        </mc:Choice>
        <mc:Fallback xmlns="">
          <p:sp>
            <p:nvSpPr>
              <p:cNvPr id="2" name="TextBox 1">
                <a:extLst>
                  <a:ext uri="{FF2B5EF4-FFF2-40B4-BE49-F238E27FC236}">
                    <a16:creationId xmlns:a16="http://schemas.microsoft.com/office/drawing/2014/main" id="{A96EDBDC-A694-8D90-4A26-90037A02A48E}"/>
                  </a:ext>
                </a:extLst>
              </p:cNvPr>
              <p:cNvSpPr txBox="1">
                <a:spLocks noRot="1" noChangeAspect="1" noMove="1" noResize="1" noEditPoints="1" noAdjustHandles="1" noChangeArrowheads="1" noChangeShapeType="1" noTextEdit="1"/>
              </p:cNvSpPr>
              <p:nvPr/>
            </p:nvSpPr>
            <p:spPr>
              <a:xfrm>
                <a:off x="5475515" y="405606"/>
                <a:ext cx="6357256" cy="5267532"/>
              </a:xfrm>
              <a:prstGeom prst="rect">
                <a:avLst/>
              </a:prstGeom>
              <a:blipFill>
                <a:blip r:embed="rId4"/>
                <a:stretch>
                  <a:fillRect l="-767" b="-926"/>
                </a:stretch>
              </a:blipFill>
            </p:spPr>
            <p:txBody>
              <a:bodyPr/>
              <a:lstStyle/>
              <a:p>
                <a:r>
                  <a:rPr lang="zh-CN" altLang="en-US">
                    <a:noFill/>
                  </a:rPr>
                  <a:t> </a:t>
                </a:r>
              </a:p>
            </p:txBody>
          </p:sp>
        </mc:Fallback>
      </mc:AlternateContent>
      <p:sp>
        <p:nvSpPr>
          <p:cNvPr id="3" name="Slide Number Placeholder 2">
            <a:extLst>
              <a:ext uri="{FF2B5EF4-FFF2-40B4-BE49-F238E27FC236}">
                <a16:creationId xmlns:a16="http://schemas.microsoft.com/office/drawing/2014/main" id="{3502A74F-C988-4BA6-653C-6CFA3D88ADBB}"/>
              </a:ext>
            </a:extLst>
          </p:cNvPr>
          <p:cNvSpPr>
            <a:spLocks noGrp="1"/>
          </p:cNvSpPr>
          <p:nvPr>
            <p:ph type="sldNum" sz="quarter" idx="10"/>
          </p:nvPr>
        </p:nvSpPr>
        <p:spPr/>
        <p:txBody>
          <a:bodyPr/>
          <a:lstStyle/>
          <a:p>
            <a:fld id="{7DFC4E44-F235-4D75-8916-DC66BB5B2DC2}"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D7380EA-2F0F-EBBC-B854-14AAA8C579E9}"/>
              </a:ext>
            </a:extLst>
          </p:cNvPr>
          <p:cNvSpPr>
            <a:spLocks noGrp="1"/>
          </p:cNvSpPr>
          <p:nvPr>
            <p:ph type="title"/>
          </p:nvPr>
        </p:nvSpPr>
        <p:spPr>
          <a:xfrm>
            <a:off x="539414" y="1270007"/>
            <a:ext cx="5845097" cy="4317987"/>
          </a:xfrm>
        </p:spPr>
        <p:txBody>
          <a:bodyPr vert="horz" lIns="91440" tIns="45720" rIns="91440" bIns="45720" rtlCol="0" anchor="ctr">
            <a:normAutofit/>
          </a:bodyPr>
          <a:lstStyle/>
          <a:p>
            <a:pPr algn="r" rtl="0">
              <a:lnSpc>
                <a:spcPct val="90000"/>
              </a:lnSpc>
            </a:pPr>
            <a:r>
              <a:rPr lang="en-US" altLang="zh-CN" sz="7200" kern="1200" dirty="0">
                <a:solidFill>
                  <a:schemeClr val="bg1"/>
                </a:solidFill>
                <a:latin typeface="+mj-lt"/>
                <a:ea typeface="+mj-ea"/>
                <a:cs typeface="+mj-cs"/>
              </a:rPr>
              <a:t>4. Event Time Spacing Simulation</a:t>
            </a:r>
          </a:p>
        </p:txBody>
      </p:sp>
      <p:sp>
        <p:nvSpPr>
          <p:cNvPr id="3" name="Text Placeholder 2">
            <a:extLst>
              <a:ext uri="{FF2B5EF4-FFF2-40B4-BE49-F238E27FC236}">
                <a16:creationId xmlns:a16="http://schemas.microsoft.com/office/drawing/2014/main" id="{9AC4B14A-6F77-103F-5D69-86861E60465E}"/>
              </a:ext>
            </a:extLst>
          </p:cNvPr>
          <p:cNvSpPr>
            <a:spLocks noGrp="1"/>
          </p:cNvSpPr>
          <p:nvPr>
            <p:ph type="body" idx="1"/>
          </p:nvPr>
        </p:nvSpPr>
        <p:spPr>
          <a:xfrm>
            <a:off x="7792278" y="2251873"/>
            <a:ext cx="3681454" cy="2354256"/>
          </a:xfrm>
        </p:spPr>
        <p:txBody>
          <a:bodyPr vert="horz" lIns="91440" tIns="45720" rIns="91440" bIns="45720" rtlCol="0" anchor="ctr">
            <a:normAutofit/>
          </a:bodyPr>
          <a:lstStyle/>
          <a:p>
            <a:pPr rtl="0">
              <a:lnSpc>
                <a:spcPct val="90000"/>
              </a:lnSpc>
            </a:pPr>
            <a:r>
              <a:rPr lang="en-US" altLang="zh-CN" kern="1200">
                <a:solidFill>
                  <a:schemeClr val="tx1"/>
                </a:solidFill>
                <a:latin typeface="+mn-lt"/>
                <a:ea typeface="+mn-ea"/>
                <a:cs typeface="+mn-cs"/>
              </a:rPr>
              <a:t>An more percise representation of event time spacing</a:t>
            </a:r>
          </a:p>
        </p:txBody>
      </p:sp>
      <p:sp>
        <p:nvSpPr>
          <p:cNvPr id="4" name="Slide Number Placeholder 3">
            <a:extLst>
              <a:ext uri="{FF2B5EF4-FFF2-40B4-BE49-F238E27FC236}">
                <a16:creationId xmlns:a16="http://schemas.microsoft.com/office/drawing/2014/main" id="{A0F8DC39-D8C0-C078-992C-9D816B6BFA39}"/>
              </a:ext>
            </a:extLst>
          </p:cNvPr>
          <p:cNvSpPr>
            <a:spLocks noGrp="1"/>
          </p:cNvSpPr>
          <p:nvPr>
            <p:ph type="sldNum" sz="quarter" idx="10"/>
          </p:nvPr>
        </p:nvSpPr>
        <p:spPr/>
        <p:txBody>
          <a:bodyPr/>
          <a:lstStyle/>
          <a:p>
            <a:fld id="{7DFC4E44-F235-4D75-8916-DC66BB5B2DC2}" type="slidenum">
              <a:rPr lang="zh-CN" altLang="en-US" smtClean="0"/>
              <a:t>9</a:t>
            </a:fld>
            <a:endParaRPr lang="zh-CN" altLang="en-US"/>
          </a:p>
        </p:txBody>
      </p:sp>
    </p:spTree>
    <p:extLst>
      <p:ext uri="{BB962C8B-B14F-4D97-AF65-F5344CB8AC3E}">
        <p14:creationId xmlns:p14="http://schemas.microsoft.com/office/powerpoint/2010/main" val="2672907058"/>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1797</Words>
  <Application>Microsoft Office PowerPoint</Application>
  <PresentationFormat>Widescreen</PresentationFormat>
  <Paragraphs>224</Paragraphs>
  <Slides>29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微软雅黑</vt:lpstr>
      <vt:lpstr>Arial</vt:lpstr>
      <vt:lpstr>Calibri</vt:lpstr>
      <vt:lpstr>Cambria Math</vt:lpstr>
      <vt:lpstr>Consolas</vt:lpstr>
      <vt:lpstr>Wingdings</vt:lpstr>
      <vt:lpstr>Office 主题​​</vt:lpstr>
      <vt:lpstr>Leakage in Time: An Analysis Relevant to Off-Time Pile-Up @ CEPC</vt:lpstr>
      <vt:lpstr>Content</vt:lpstr>
      <vt:lpstr>Introduction</vt:lpstr>
      <vt:lpstr>2. Basic Configuration – Beam @ CEPC</vt:lpstr>
      <vt:lpstr>2. Basic Configuration - Simulation</vt:lpstr>
      <vt:lpstr>3. Basic Z Pole Analysis</vt:lpstr>
      <vt:lpstr>Some Diagrams we will see</vt:lpstr>
      <vt:lpstr>PowerPoint Presentation</vt:lpstr>
      <vt:lpstr>4. Event Time Spacing Simulation</vt:lpstr>
      <vt:lpstr>4.1 Model with continuum approximation</vt:lpstr>
      <vt:lpstr>4.2 Toy MC and Reference Points </vt:lpstr>
      <vt:lpstr>6. Full Simulation of single  </vt:lpstr>
      <vt:lpstr>Energy decay curve at different incident energy  (ECAL_HP)</vt:lpstr>
      <vt:lpstr>Energy decay curve at different incident energy  (HCAL_HP)</vt:lpstr>
      <vt:lpstr>Residual Energy vs Incident Energy in ECAL at Different Reference Points</vt:lpstr>
      <vt:lpstr>Residual Energy vs Incident Energy in HCAL at Different Reference Points</vt:lpstr>
      <vt:lpstr>5. Full Simulation Sample of Z to qq</vt:lpstr>
      <vt:lpstr>PowerPoint Presentation</vt:lpstr>
      <vt:lpstr>PowerPoint Presentation</vt:lpstr>
      <vt:lpstr>7. Conclusion</vt:lpstr>
      <vt:lpstr>Conclusion</vt:lpstr>
      <vt:lpstr>Backup</vt:lpstr>
      <vt:lpstr>Physics Model:  QGSP_BERT vs. QGSP_BERT_HP</vt:lpstr>
      <vt:lpstr>Model with continuum approximation</vt:lpstr>
      <vt:lpstr>Residual Energy vs Insident Energy of Pion at Different Reference Points</vt:lpstr>
      <vt:lpstr>Why Z-&gt;qq</vt:lpstr>
      <vt:lpstr>PowerPoint Presentation</vt:lpstr>
      <vt:lpstr>PowerPoint Presentation</vt:lpstr>
      <vt:lpstr>Action Item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Off-time pile-up @ CEPC</dc:title>
  <dc:creator>Muchen He</dc:creator>
  <cp:lastModifiedBy>He Muchen</cp:lastModifiedBy>
  <cp:revision>4</cp:revision>
  <dcterms:modified xsi:type="dcterms:W3CDTF">2022-08-24T06:47:45Z</dcterms:modified>
</cp:coreProperties>
</file>