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zh-CN"/>
              <a:t>工作进展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fld id="{BB962C8B-B14F-4D97-AF65-F5344CB8AC3E}" type="datetime1">
              <a:rPr lang="zh-CN" altLang="en-US"/>
            </a:fld>
            <a:endParaRPr lang="zh-CN" altLang="en-US"/>
          </a:p>
          <a:p>
            <a:r>
              <a:rPr lang="zh-CN" altLang="en-US"/>
              <a:t>刘梦瑶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寻迹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4846320"/>
          </a:xfrm>
        </p:spPr>
        <p:txBody>
          <a:bodyPr/>
          <a:p>
            <a:r>
              <a:rPr lang="en-US" altLang="zh-CN"/>
              <a:t>DCTrackFinding</a:t>
            </a:r>
            <a:r>
              <a:rPr lang="zh-CN" altLang="en-US"/>
              <a:t>：</a:t>
            </a:r>
            <a:endParaRPr lang="zh-CN" altLang="en-US"/>
          </a:p>
          <a:p>
            <a:pPr lvl="1"/>
            <a:endParaRPr lang="zh-CN" altLang="en-US"/>
          </a:p>
        </p:txBody>
      </p:sp>
      <p:grpSp>
        <p:nvGrpSpPr>
          <p:cNvPr id="12" name="组合 11"/>
          <p:cNvGrpSpPr/>
          <p:nvPr/>
        </p:nvGrpSpPr>
        <p:grpSpPr>
          <a:xfrm>
            <a:off x="6694170" y="1920875"/>
            <a:ext cx="3502660" cy="1449070"/>
            <a:chOff x="1615" y="3760"/>
            <a:chExt cx="5516" cy="228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615" y="3760"/>
              <a:ext cx="5517" cy="2282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1799" y="4510"/>
              <a:ext cx="5195" cy="4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2396490" y="3952875"/>
            <a:ext cx="6813550" cy="969010"/>
            <a:chOff x="8114" y="4038"/>
            <a:chExt cx="10730" cy="1526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14" y="4038"/>
              <a:ext cx="10730" cy="1527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0098" y="4510"/>
              <a:ext cx="7683" cy="328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cxnSp>
        <p:nvCxnSpPr>
          <p:cNvPr id="11" name="直接箭头连接符 10"/>
          <p:cNvCxnSpPr/>
          <p:nvPr/>
        </p:nvCxnSpPr>
        <p:spPr>
          <a:xfrm flipV="1">
            <a:off x="5950585" y="2397125"/>
            <a:ext cx="563880" cy="5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组合 15"/>
          <p:cNvGrpSpPr/>
          <p:nvPr/>
        </p:nvGrpSpPr>
        <p:grpSpPr>
          <a:xfrm>
            <a:off x="890905" y="1761490"/>
            <a:ext cx="4836160" cy="1710690"/>
            <a:chOff x="1403" y="2774"/>
            <a:chExt cx="7616" cy="2694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" y="2864"/>
              <a:ext cx="7616" cy="2605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5928" y="2774"/>
              <a:ext cx="1818" cy="41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样本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4846320"/>
          </a:xfrm>
        </p:spPr>
        <p:txBody>
          <a:bodyPr/>
          <a:p>
            <a:r>
              <a:rPr lang="zh-CN" altLang="en-US" sz="2000"/>
              <a:t>样本分布：</a:t>
            </a:r>
            <a:endParaRPr lang="zh-CN" altLang="en-US"/>
          </a:p>
          <a:p>
            <a:pPr lvl="1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36995" y="2171700"/>
            <a:ext cx="5284470" cy="3608070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248285" y="2059305"/>
            <a:ext cx="5998845" cy="3937635"/>
            <a:chOff x="691" y="2929"/>
            <a:chExt cx="9447" cy="620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1" y="2929"/>
              <a:ext cx="4746" cy="3055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rcRect t="1047"/>
            <a:stretch>
              <a:fillRect/>
            </a:stretch>
          </p:blipFill>
          <p:spPr>
            <a:xfrm>
              <a:off x="5538" y="2929"/>
              <a:ext cx="4600" cy="2986"/>
            </a:xfrm>
            <a:prstGeom prst="rect">
              <a:avLst/>
            </a:prstGeom>
          </p:spPr>
        </p:pic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8" y="6250"/>
              <a:ext cx="4472" cy="2881"/>
            </a:xfrm>
            <a:prstGeom prst="rect">
              <a:avLst/>
            </a:prstGeom>
          </p:spPr>
        </p:pic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64" y="6081"/>
              <a:ext cx="4437" cy="293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Test</a:t>
            </a:r>
            <a:endParaRPr lang="en-US" altLang="zh-CN"/>
          </a:p>
        </p:txBody>
      </p:sp>
      <p:pic>
        <p:nvPicPr>
          <p:cNvPr id="25" name="内容占位符 24" descr="layerID=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022350" y="1390015"/>
            <a:ext cx="2514327" cy="2340000"/>
          </a:xfrm>
          <a:prstGeom prst="rect">
            <a:avLst/>
          </a:prstGeom>
        </p:spPr>
      </p:pic>
      <p:pic>
        <p:nvPicPr>
          <p:cNvPr id="26" name="图片 25" descr="layerID=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5105" y="1390015"/>
            <a:ext cx="2514327" cy="2340000"/>
          </a:xfrm>
          <a:prstGeom prst="rect">
            <a:avLst/>
          </a:prstGeom>
        </p:spPr>
      </p:pic>
      <p:pic>
        <p:nvPicPr>
          <p:cNvPr id="27" name="图片 26" descr="layerID=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9710" y="1390015"/>
            <a:ext cx="2554556" cy="2340000"/>
          </a:xfrm>
          <a:prstGeom prst="rect">
            <a:avLst/>
          </a:prstGeom>
        </p:spPr>
      </p:pic>
      <p:pic>
        <p:nvPicPr>
          <p:cNvPr id="28" name="图片 27" descr="layerID=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4320" y="1390015"/>
            <a:ext cx="2554556" cy="2340000"/>
          </a:xfrm>
          <a:prstGeom prst="rect">
            <a:avLst/>
          </a:prstGeom>
        </p:spPr>
      </p:pic>
      <p:pic>
        <p:nvPicPr>
          <p:cNvPr id="29" name="图片 28" descr="layerID=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350" y="4058920"/>
            <a:ext cx="2554556" cy="2340000"/>
          </a:xfrm>
          <a:prstGeom prst="rect">
            <a:avLst/>
          </a:prstGeom>
        </p:spPr>
      </p:pic>
      <p:pic>
        <p:nvPicPr>
          <p:cNvPr id="30" name="图片 29" descr="layerID=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420" y="4058920"/>
            <a:ext cx="2554556" cy="2340000"/>
          </a:xfrm>
          <a:prstGeom prst="rect">
            <a:avLst/>
          </a:prstGeom>
        </p:spPr>
      </p:pic>
      <p:pic>
        <p:nvPicPr>
          <p:cNvPr id="31" name="图片 30" descr="layerID=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9715" y="4058920"/>
            <a:ext cx="2554556" cy="2340000"/>
          </a:xfrm>
          <a:prstGeom prst="rect">
            <a:avLst/>
          </a:prstGeom>
        </p:spPr>
      </p:pic>
      <p:pic>
        <p:nvPicPr>
          <p:cNvPr id="32" name="图片 31" descr="layerID=4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84335" y="4058920"/>
            <a:ext cx="2554556" cy="2340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Test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30960"/>
            <a:ext cx="10515600" cy="4846320"/>
          </a:xfrm>
        </p:spPr>
        <p:txBody>
          <a:bodyPr/>
          <a:p>
            <a:endParaRPr lang="zh-CN" altLang="en-US"/>
          </a:p>
          <a:p>
            <a:pPr marL="457200" lvl="1" indent="0">
              <a:buNone/>
            </a:pPr>
            <a:endParaRPr lang="zh-CN" altLang="en-US"/>
          </a:p>
        </p:txBody>
      </p:sp>
      <p:pic>
        <p:nvPicPr>
          <p:cNvPr id="5" name="图片 4" descr="layerID=6 entra_0.000_0.080_doca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077710" y="4461510"/>
            <a:ext cx="5118100" cy="2150745"/>
          </a:xfrm>
          <a:prstGeom prst="rect">
            <a:avLst/>
          </a:prstGeom>
        </p:spPr>
      </p:pic>
      <p:pic>
        <p:nvPicPr>
          <p:cNvPr id="6" name="图片 5" descr="layerID=6 entra_-0.080_0.000_doca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755" y="4461510"/>
            <a:ext cx="5136152" cy="2149200"/>
          </a:xfrm>
          <a:prstGeom prst="rect">
            <a:avLst/>
          </a:prstGeom>
        </p:spPr>
      </p:pic>
      <p:pic>
        <p:nvPicPr>
          <p:cNvPr id="7" name="图片 6" descr="layerID=6 entra_0.080_0.160_doca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7710" y="0"/>
            <a:ext cx="5114606" cy="2149200"/>
          </a:xfrm>
          <a:prstGeom prst="rect">
            <a:avLst/>
          </a:prstGeom>
        </p:spPr>
      </p:pic>
      <p:pic>
        <p:nvPicPr>
          <p:cNvPr id="8" name="图片 7" descr="layerID=6 entra_-0.160_-0.080_doca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1505" y="0"/>
            <a:ext cx="5114606" cy="2149200"/>
          </a:xfrm>
          <a:prstGeom prst="rect">
            <a:avLst/>
          </a:prstGeom>
        </p:spPr>
      </p:pic>
      <p:pic>
        <p:nvPicPr>
          <p:cNvPr id="9" name="图片 8" descr="layerID=6 entra_0.160_0.400_doca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5795" y="2197735"/>
            <a:ext cx="5093771" cy="2149200"/>
          </a:xfrm>
          <a:prstGeom prst="rect">
            <a:avLst/>
          </a:prstGeom>
        </p:spPr>
      </p:pic>
      <p:pic>
        <p:nvPicPr>
          <p:cNvPr id="10" name="图片 9" descr="layerID=6 entra_-0.400_-0.160_doca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1665" y="2197735"/>
            <a:ext cx="5093771" cy="21492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M2I0MDM4ZDM1YmUzZDY0MDA3ODNjZGRhNDY0MmU5ZmY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WPS 演示</Application>
  <PresentationFormat>宽屏</PresentationFormat>
  <Paragraphs>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寻迹</vt:lpstr>
      <vt:lpstr>样本</vt:lpstr>
      <vt:lpstr>样本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刘梦瑶</cp:lastModifiedBy>
  <cp:revision>26</cp:revision>
  <dcterms:created xsi:type="dcterms:W3CDTF">2022-08-26T01:00:00Z</dcterms:created>
  <dcterms:modified xsi:type="dcterms:W3CDTF">2022-08-26T02:37:10Z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CD2ADBE6461B46349E7DB50E70BB7B9C</vt:lpwstr>
  </property>
  <property fmtid="{D5CDD505-2E9C-101B-9397-08002B2CF9AE}" pid="3" name="KSOProductBuildVer">
    <vt:lpwstr>2052-11.1.0.12313</vt:lpwstr>
  </property>
</Properties>
</file>