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9"/>
  </p:notesMasterIdLst>
  <p:sldIdLst>
    <p:sldId id="258" r:id="rId2"/>
    <p:sldId id="2134" r:id="rId3"/>
    <p:sldId id="2135" r:id="rId4"/>
    <p:sldId id="2136" r:id="rId5"/>
    <p:sldId id="2137" r:id="rId6"/>
    <p:sldId id="2138" r:id="rId7"/>
    <p:sldId id="213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00"/>
    <a:srgbClr val="FFFFFF"/>
    <a:srgbClr val="FF33CC"/>
    <a:srgbClr val="FFCC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269D01E-BC32-4049-B463-5C60D7B0CCD2}" styleName="主题样式 2 - 强调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4B1156A-380E-4F78-BDF5-A606A8083BF9}" styleName="中度样式 4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B9631B5-78F2-41C9-869B-9F39066F8104}" styleName="中度样式 3 - 强调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82" autoAdjust="0"/>
    <p:restoredTop sz="94517" autoAdjust="0"/>
  </p:normalViewPr>
  <p:slideViewPr>
    <p:cSldViewPr>
      <p:cViewPr varScale="1">
        <p:scale>
          <a:sx n="92" d="100"/>
          <a:sy n="92" d="100"/>
        </p:scale>
        <p:origin x="69" y="279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3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A61CD9-6533-4982-9E36-F2FD584A8BE2}" type="datetimeFigureOut">
              <a:rPr lang="zh-CN" altLang="en-US" smtClean="0"/>
              <a:pPr/>
              <a:t>2022/9/19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2A54B-5D00-4A88-9334-D14FB6D47CA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1992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 anchorCtr="0"/>
          <a:lstStyle>
            <a:lvl1pPr algn="r">
              <a:defRPr sz="3200" b="1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1pPr>
          </a:lstStyle>
          <a:p>
            <a:r>
              <a:rPr kumimoji="0" lang="zh-CN" altLang="en-US" dirty="0"/>
              <a:t>单击此处编辑母版标题样式</a:t>
            </a:r>
            <a:endParaRPr kumimoji="0" lang="en-US" dirty="0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2"/>
                </a:solidFill>
                <a:latin typeface="Verdana" panose="020B0604030504040204" pitchFamily="34" charset="0"/>
                <a:ea typeface="微软雅黑" panose="020B0503020204020204" pitchFamily="34" charset="-122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dirty="0"/>
              <a:t>单击此处编辑母版副标题样式</a:t>
            </a:r>
            <a:endParaRPr kumimoji="0" lang="en-US" dirty="0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>
            <a:lvl1pPr>
              <a:defRPr sz="1400">
                <a:latin typeface="Verdana" panose="020B0604030504040204" pitchFamily="34" charset="0"/>
                <a:ea typeface="微软雅黑" panose="020B0503020204020204" pitchFamily="34" charset="-122"/>
              </a:defRPr>
            </a:lvl1pPr>
          </a:lstStyle>
          <a:p>
            <a:fld id="{A7A146C9-367D-46D6-BF70-1B9A780F2EDD}" type="datetime1">
              <a:rPr lang="en-US" altLang="zh-CN" smtClean="0">
                <a:ea typeface="Verdana" panose="020B0604030504040204" pitchFamily="34" charset="0"/>
              </a:rPr>
              <a:pPr/>
              <a:t>9/19/2022</a:t>
            </a:fld>
            <a:endParaRPr lang="en-US" sz="1600" dirty="0">
              <a:ea typeface="Verdana" panose="020B0604030504040204" pitchFamily="34" charset="0"/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微软雅黑" panose="020B0503020204020204" pitchFamily="34" charset="-122"/>
              </a:defRPr>
            </a:lvl1pPr>
          </a:lstStyle>
          <a:p>
            <a:endParaRPr lang="en-US" dirty="0">
              <a:ea typeface="Verdana" panose="020B0604030504040204" pitchFamily="34" charset="0"/>
            </a:endParaRPr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>
          <a:xfrm>
            <a:off x="1621536" y="6355080"/>
            <a:ext cx="1625600" cy="365760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微软雅黑" panose="020B0503020204020204" pitchFamily="34" charset="-122"/>
              </a:defRPr>
            </a:lvl1pPr>
          </a:lstStyle>
          <a:p>
            <a:fld id="{EA7C8D44-3667-46F6-9772-CC52308E2A7F}" type="slidenum">
              <a:rPr lang="en-US" smtClean="0">
                <a:ea typeface="Verdana" panose="020B0604030504040204" pitchFamily="34" charset="0"/>
              </a:rPr>
              <a:pPr/>
              <a:t>‹#›</a:t>
            </a:fld>
            <a:endParaRPr lang="en-US" dirty="0">
              <a:ea typeface="Verdana" panose="020B060403050404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206500" y="3648075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206500" y="3648075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3_节标题"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25600" y="2971800"/>
            <a:ext cx="9144000" cy="1066800"/>
          </a:xfrm>
        </p:spPr>
        <p:txBody>
          <a:bodyPr anchor="t" anchorCtr="0"/>
          <a:lstStyle>
            <a:lvl1pPr algn="r">
              <a:buNone/>
              <a:defRPr sz="3200" b="1" cap="none" baseline="0">
                <a:solidFill>
                  <a:srgbClr val="00B0F0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1pPr>
          </a:lstStyle>
          <a:p>
            <a:r>
              <a:rPr kumimoji="0" lang="zh-CN" altLang="en-US" dirty="0"/>
              <a:t>单击此处编辑母版标题样式</a:t>
            </a:r>
            <a:endParaRPr kumimoji="0"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727200" y="4267200"/>
            <a:ext cx="9042400" cy="1538064"/>
          </a:xfrm>
        </p:spPr>
        <p:txBody>
          <a:bodyPr anchor="t" anchorCtr="0">
            <a:normAutofit/>
          </a:bodyPr>
          <a:lstStyle>
            <a:lvl1pPr marL="0" indent="0" algn="r">
              <a:buNone/>
              <a:defRPr sz="2400" b="1">
                <a:solidFill>
                  <a:srgbClr val="00B0F0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dirty="0"/>
              <a:t>单击此处编辑母版文本样式</a:t>
            </a:r>
          </a:p>
        </p:txBody>
      </p:sp>
      <p:sp>
        <p:nvSpPr>
          <p:cNvPr id="7" name="矩形 6"/>
          <p:cNvSpPr/>
          <p:nvPr/>
        </p:nvSpPr>
        <p:spPr>
          <a:xfrm>
            <a:off x="1219200" y="2819400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219200" y="2819400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1pPr>
          </a:lstStyle>
          <a:p>
            <a:fld id="{E8E48456-CE8A-45B3-96CD-7A2FBE627726}" type="datetime1">
              <a:rPr lang="en-US" altLang="zh-CN" smtClean="0">
                <a:ea typeface="Verdana" panose="020B0604030504040204" pitchFamily="34" charset="0"/>
              </a:rPr>
              <a:pPr/>
              <a:t>9/19/2022</a:t>
            </a:fld>
            <a:endParaRPr lang="en-US" dirty="0">
              <a:ea typeface="Verdana" panose="020B0604030504040204" pitchFamily="34" charset="0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1pPr>
          </a:lstStyle>
          <a:p>
            <a:fld id="{EA7C8D44-3667-46F6-9772-CC52308E2A7F}" type="slidenum">
              <a:rPr lang="en-US" smtClean="0">
                <a:ea typeface="Verdana" panose="020B0604030504040204" pitchFamily="34" charset="0"/>
              </a:rPr>
              <a:pPr/>
              <a:t>‹#›</a:t>
            </a:fld>
            <a:endParaRPr lang="en-US" sz="1600" dirty="0">
              <a:ea typeface="Verdana" panose="020B0604030504040204" pitchFamily="34" charset="0"/>
            </a:endParaRPr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1pPr>
          </a:lstStyle>
          <a:p>
            <a:endParaRPr lang="en-US" dirty="0"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282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44624"/>
            <a:ext cx="10972800" cy="914400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微软雅黑" panose="020B0503020204020204" pitchFamily="34" charset="-122"/>
              </a:defRPr>
            </a:lvl1pPr>
          </a:lstStyle>
          <a:p>
            <a:r>
              <a:rPr kumimoji="0" lang="zh-CN" altLang="en-US" dirty="0"/>
              <a:t>单击此处编辑母版标题样式</a:t>
            </a:r>
            <a:endParaRPr kumimoji="0"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微软雅黑" panose="020B0503020204020204" pitchFamily="34" charset="-122"/>
              </a:defRPr>
            </a:lvl1pPr>
          </a:lstStyle>
          <a:p>
            <a:fld id="{2986ADC0-F8C8-4597-9105-2615B6678E53}" type="datetime1">
              <a:rPr lang="en-US" altLang="zh-CN" smtClean="0">
                <a:ea typeface="Verdana" panose="020B0604030504040204" pitchFamily="34" charset="0"/>
              </a:rPr>
              <a:pPr/>
              <a:t>9/19/2022</a:t>
            </a:fld>
            <a:endParaRPr lang="en-US" dirty="0">
              <a:ea typeface="Verdana" panose="020B060403050404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微软雅黑" panose="020B0503020204020204" pitchFamily="34" charset="-122"/>
              </a:defRPr>
            </a:lvl1pPr>
          </a:lstStyle>
          <a:p>
            <a:endParaRPr lang="en-US" dirty="0">
              <a:ea typeface="Verdana" panose="020B060403050404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微软雅黑" panose="020B0503020204020204" pitchFamily="34" charset="-122"/>
              </a:defRPr>
            </a:lvl1pPr>
          </a:lstStyle>
          <a:p>
            <a:fld id="{EA7C8D44-3667-46F6-9772-CC52308E2A7F}" type="slidenum">
              <a:rPr lang="en-US" smtClean="0">
                <a:ea typeface="Verdana" panose="020B0604030504040204" pitchFamily="34" charset="0"/>
              </a:rPr>
              <a:pPr/>
              <a:t>‹#›</a:t>
            </a:fld>
            <a:endParaRPr lang="en-US">
              <a:ea typeface="Verdana" panose="020B0604030504040204" pitchFamily="34" charset="0"/>
            </a:endParaRPr>
          </a:p>
        </p:txBody>
      </p:sp>
      <p:sp>
        <p:nvSpPr>
          <p:cNvPr id="9" name="内容占位符 8"/>
          <p:cNvSpPr>
            <a:spLocks noGrp="1"/>
          </p:cNvSpPr>
          <p:nvPr>
            <p:ph sz="quarter" idx="1"/>
          </p:nvPr>
        </p:nvSpPr>
        <p:spPr>
          <a:xfrm>
            <a:off x="609600" y="1052736"/>
            <a:ext cx="5388864" cy="5104224"/>
          </a:xfrm>
        </p:spPr>
        <p:txBody>
          <a:bodyPr>
            <a:normAutofit/>
          </a:bodyPr>
          <a:lstStyle>
            <a:lvl1pPr>
              <a:buFont typeface="Wingdings" pitchFamily="2" charset="2"/>
              <a:buChar char="u"/>
              <a:defRPr sz="2200" b="1">
                <a:latin typeface="Verdana" panose="020B0604030504040204" pitchFamily="34" charset="0"/>
                <a:ea typeface="微软雅黑" panose="020B0503020204020204" pitchFamily="34" charset="-122"/>
                <a:cs typeface="Tahoma" pitchFamily="34" charset="0"/>
              </a:defRPr>
            </a:lvl1pPr>
            <a:lvl2pPr>
              <a:buFont typeface="Wingdings" pitchFamily="2" charset="2"/>
              <a:buChar char="n"/>
              <a:defRPr sz="2000">
                <a:latin typeface="Verdana" panose="020B0604030504040204" pitchFamily="34" charset="0"/>
                <a:ea typeface="微软雅黑" panose="020B0503020204020204" pitchFamily="34" charset="-122"/>
              </a:defRPr>
            </a:lvl2pPr>
            <a:lvl3pPr>
              <a:buFont typeface="Wingdings 3" pitchFamily="18" charset="2"/>
              <a:buChar char=""/>
              <a:defRPr sz="1800">
                <a:latin typeface="Verdana" panose="020B0604030504040204" pitchFamily="34" charset="0"/>
                <a:ea typeface="微软雅黑" panose="020B0503020204020204" pitchFamily="34" charset="-122"/>
              </a:defRPr>
            </a:lvl3pPr>
            <a:lvl4pPr>
              <a:defRPr sz="1600">
                <a:latin typeface="Verdana" panose="020B0604030504040204" pitchFamily="34" charset="0"/>
                <a:ea typeface="微软雅黑" panose="020B0503020204020204" pitchFamily="34" charset="-122"/>
              </a:defRPr>
            </a:lvl4pPr>
            <a:lvl5pPr>
              <a:defRPr sz="1400">
                <a:latin typeface="Verdana" panose="020B0604030504040204" pitchFamily="34" charset="0"/>
                <a:ea typeface="微软雅黑" panose="020B0503020204020204" pitchFamily="34" charset="-122"/>
              </a:defRPr>
            </a:lvl5pPr>
          </a:lstStyle>
          <a:p>
            <a:pPr lvl="0" eaLnBrk="1" latinLnBrk="0" hangingPunct="1"/>
            <a:r>
              <a:rPr lang="zh-CN" altLang="en-US" dirty="0"/>
              <a:t>单击此处编辑母版文本样式</a:t>
            </a:r>
          </a:p>
          <a:p>
            <a:pPr lvl="1" eaLnBrk="1" latinLnBrk="0" hangingPunct="1"/>
            <a:r>
              <a:rPr lang="zh-CN" altLang="en-US" dirty="0"/>
              <a:t>第二级</a:t>
            </a:r>
          </a:p>
          <a:p>
            <a:pPr lvl="2" eaLnBrk="1" latinLnBrk="0" hangingPunct="1"/>
            <a:r>
              <a:rPr lang="zh-CN" altLang="en-US" dirty="0"/>
              <a:t>第三级</a:t>
            </a:r>
          </a:p>
          <a:p>
            <a:pPr lvl="3" eaLnBrk="1" latinLnBrk="0" hangingPunct="1"/>
            <a:r>
              <a:rPr lang="zh-CN" altLang="en-US" dirty="0"/>
              <a:t>第四级</a:t>
            </a:r>
          </a:p>
          <a:p>
            <a:pPr lvl="4" eaLnBrk="1" latinLnBrk="0" hangingPunct="1"/>
            <a:r>
              <a:rPr lang="zh-CN" altLang="en-US" dirty="0"/>
              <a:t>第五级</a:t>
            </a:r>
            <a:endParaRPr kumimoji="0" lang="en-US" dirty="0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6176264" y="1052736"/>
            <a:ext cx="5388864" cy="5101176"/>
          </a:xfrm>
        </p:spPr>
        <p:txBody>
          <a:bodyPr>
            <a:normAutofit/>
          </a:bodyPr>
          <a:lstStyle>
            <a:lvl1pPr>
              <a:buFont typeface="Wingdings" pitchFamily="2" charset="2"/>
              <a:buChar char="u"/>
              <a:defRPr sz="2200" b="1">
                <a:latin typeface="Verdana" panose="020B0604030504040204" pitchFamily="34" charset="0"/>
                <a:ea typeface="微软雅黑" panose="020B0503020204020204" pitchFamily="34" charset="-122"/>
                <a:cs typeface="Tahoma" pitchFamily="34" charset="0"/>
              </a:defRPr>
            </a:lvl1pPr>
            <a:lvl2pPr>
              <a:buFont typeface="Wingdings" pitchFamily="2" charset="2"/>
              <a:buChar char="n"/>
              <a:defRPr sz="2000">
                <a:latin typeface="Verdana" panose="020B0604030504040204" pitchFamily="34" charset="0"/>
                <a:ea typeface="微软雅黑" panose="020B0503020204020204" pitchFamily="34" charset="-122"/>
              </a:defRPr>
            </a:lvl2pPr>
            <a:lvl3pPr>
              <a:defRPr sz="1800">
                <a:latin typeface="Verdana" panose="020B0604030504040204" pitchFamily="34" charset="0"/>
                <a:ea typeface="微软雅黑" panose="020B0503020204020204" pitchFamily="34" charset="-122"/>
              </a:defRPr>
            </a:lvl3pPr>
            <a:lvl4pPr>
              <a:defRPr sz="1600">
                <a:latin typeface="Verdana" panose="020B0604030504040204" pitchFamily="34" charset="0"/>
                <a:ea typeface="微软雅黑" panose="020B0503020204020204" pitchFamily="34" charset="-122"/>
              </a:defRPr>
            </a:lvl4pPr>
            <a:lvl5pPr>
              <a:defRPr sz="1400">
                <a:latin typeface="Verdana" panose="020B0604030504040204" pitchFamily="34" charset="0"/>
                <a:ea typeface="微软雅黑" panose="020B0503020204020204" pitchFamily="34" charset="-122"/>
              </a:defRPr>
            </a:lvl5pPr>
          </a:lstStyle>
          <a:p>
            <a:pPr lvl="0" eaLnBrk="1" latinLnBrk="0" hangingPunct="1"/>
            <a:r>
              <a:rPr lang="zh-CN" altLang="en-US" dirty="0"/>
              <a:t>单击此处编辑母版文本样式</a:t>
            </a:r>
          </a:p>
          <a:p>
            <a:pPr lvl="1" eaLnBrk="1" latinLnBrk="0" hangingPunct="1"/>
            <a:r>
              <a:rPr lang="zh-CN" altLang="en-US" dirty="0"/>
              <a:t>第二级</a:t>
            </a:r>
          </a:p>
          <a:p>
            <a:pPr lvl="2" eaLnBrk="1" latinLnBrk="0" hangingPunct="1"/>
            <a:r>
              <a:rPr lang="zh-CN" altLang="en-US" dirty="0"/>
              <a:t>第三级</a:t>
            </a:r>
          </a:p>
          <a:p>
            <a:pPr lvl="3" eaLnBrk="1" latinLnBrk="0" hangingPunct="1"/>
            <a:r>
              <a:rPr lang="zh-CN" altLang="en-US" dirty="0"/>
              <a:t>第四级</a:t>
            </a:r>
          </a:p>
          <a:p>
            <a:pPr lvl="4" eaLnBrk="1" latinLnBrk="0" hangingPunct="1"/>
            <a:r>
              <a:rPr lang="zh-CN" altLang="en-US" dirty="0"/>
              <a:t>第五级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44624"/>
            <a:ext cx="10972800" cy="914400"/>
          </a:xfrm>
        </p:spPr>
        <p:txBody>
          <a:bodyPr anchor="ctr"/>
          <a:lstStyle>
            <a:lvl1pPr>
              <a:defRPr>
                <a:latin typeface="Verdana" panose="020B0604030504040204" pitchFamily="34" charset="0"/>
                <a:ea typeface="微软雅黑" panose="020B0503020204020204" pitchFamily="34" charset="-122"/>
              </a:defRPr>
            </a:lvl1pPr>
          </a:lstStyle>
          <a:p>
            <a:r>
              <a:rPr kumimoji="0" lang="zh-CN" altLang="en-US" dirty="0"/>
              <a:t>单击此处编辑母版标题样式</a:t>
            </a:r>
            <a:endParaRPr kumimoji="0"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052736"/>
            <a:ext cx="5386917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dirty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6197601" y="1052736"/>
            <a:ext cx="5389033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dirty="0"/>
              <a:t>单击此处编辑母版文本样式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微软雅黑" panose="020B0503020204020204" pitchFamily="34" charset="-122"/>
              </a:defRPr>
            </a:lvl1pPr>
          </a:lstStyle>
          <a:p>
            <a:fld id="{339042A0-C688-46CD-8EC4-AC9E32CE4801}" type="datetime1">
              <a:rPr lang="en-US" altLang="zh-CN" smtClean="0">
                <a:ea typeface="Verdana" panose="020B0604030504040204" pitchFamily="34" charset="0"/>
              </a:rPr>
              <a:pPr/>
              <a:t>9/19/2022</a:t>
            </a:fld>
            <a:endParaRPr lang="en-US">
              <a:ea typeface="Verdana" panose="020B060403050404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微软雅黑" panose="020B0503020204020204" pitchFamily="34" charset="-122"/>
              </a:defRPr>
            </a:lvl1pPr>
          </a:lstStyle>
          <a:p>
            <a:endParaRPr lang="en-US">
              <a:ea typeface="Verdana" panose="020B060403050404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微软雅黑" panose="020B0503020204020204" pitchFamily="34" charset="-122"/>
              </a:defRPr>
            </a:lvl1pPr>
          </a:lstStyle>
          <a:p>
            <a:fld id="{EA7C8D44-3667-46F6-9772-CC52308E2A7F}" type="slidenum">
              <a:rPr lang="en-US" smtClean="0">
                <a:ea typeface="Verdana" panose="020B0604030504040204" pitchFamily="34" charset="0"/>
              </a:rPr>
              <a:pPr/>
              <a:t>‹#›</a:t>
            </a:fld>
            <a:endParaRPr lang="en-US">
              <a:ea typeface="Verdana" panose="020B0604030504040204" pitchFamily="34" charset="0"/>
            </a:endParaRPr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609600" y="1844824"/>
            <a:ext cx="5384800" cy="4327376"/>
          </a:xfrm>
        </p:spPr>
        <p:txBody>
          <a:bodyPr>
            <a:normAutofit/>
          </a:bodyPr>
          <a:lstStyle>
            <a:lvl1pPr>
              <a:buFont typeface="Wingdings" pitchFamily="2" charset="2"/>
              <a:buChar char="u"/>
              <a:defRPr sz="2200">
                <a:latin typeface="Verdana" panose="020B0604030504040204" pitchFamily="34" charset="0"/>
                <a:ea typeface="微软雅黑" panose="020B0503020204020204" pitchFamily="34" charset="-122"/>
              </a:defRPr>
            </a:lvl1pPr>
            <a:lvl2pPr>
              <a:buFont typeface="Wingdings" pitchFamily="2" charset="2"/>
              <a:buChar char="n"/>
              <a:defRPr sz="2000">
                <a:latin typeface="Verdana" panose="020B0604030504040204" pitchFamily="34" charset="0"/>
                <a:ea typeface="微软雅黑" panose="020B0503020204020204" pitchFamily="34" charset="-122"/>
              </a:defRPr>
            </a:lvl2pPr>
            <a:lvl3pPr>
              <a:defRPr sz="1800">
                <a:latin typeface="Verdana" panose="020B0604030504040204" pitchFamily="34" charset="0"/>
                <a:ea typeface="微软雅黑" panose="020B0503020204020204" pitchFamily="34" charset="-122"/>
              </a:defRPr>
            </a:lvl3pPr>
            <a:lvl4pPr>
              <a:defRPr sz="1600">
                <a:latin typeface="Verdana" panose="020B0604030504040204" pitchFamily="34" charset="0"/>
                <a:ea typeface="微软雅黑" panose="020B0503020204020204" pitchFamily="34" charset="-122"/>
              </a:defRPr>
            </a:lvl4pPr>
            <a:lvl5pPr>
              <a:defRPr sz="1400">
                <a:latin typeface="Verdana" panose="020B0604030504040204" pitchFamily="34" charset="0"/>
                <a:ea typeface="微软雅黑" panose="020B0503020204020204" pitchFamily="34" charset="-122"/>
              </a:defRPr>
            </a:lvl5pPr>
          </a:lstStyle>
          <a:p>
            <a:pPr lvl="0" eaLnBrk="1" latinLnBrk="0" hangingPunct="1"/>
            <a:r>
              <a:rPr lang="zh-CN" altLang="en-US" dirty="0"/>
              <a:t>单击此处编辑母版文本样式</a:t>
            </a:r>
          </a:p>
          <a:p>
            <a:pPr lvl="1" eaLnBrk="1" latinLnBrk="0" hangingPunct="1"/>
            <a:r>
              <a:rPr lang="zh-CN" altLang="en-US" dirty="0"/>
              <a:t>第二级</a:t>
            </a:r>
          </a:p>
          <a:p>
            <a:pPr lvl="2" eaLnBrk="1" latinLnBrk="0" hangingPunct="1"/>
            <a:r>
              <a:rPr lang="zh-CN" altLang="en-US" dirty="0"/>
              <a:t>第三级</a:t>
            </a:r>
          </a:p>
          <a:p>
            <a:pPr lvl="3" eaLnBrk="1" latinLnBrk="0" hangingPunct="1"/>
            <a:r>
              <a:rPr lang="zh-CN" altLang="en-US" dirty="0"/>
              <a:t>第四级</a:t>
            </a:r>
          </a:p>
          <a:p>
            <a:pPr lvl="4" eaLnBrk="1" latinLnBrk="0" hangingPunct="1"/>
            <a:r>
              <a:rPr lang="zh-CN" altLang="en-US" dirty="0"/>
              <a:t>第五级</a:t>
            </a:r>
            <a:endParaRPr kumimoji="0" lang="en-US" dirty="0"/>
          </a:p>
        </p:txBody>
      </p:sp>
      <p:sp>
        <p:nvSpPr>
          <p:cNvPr id="13" name="内容占位符 12"/>
          <p:cNvSpPr>
            <a:spLocks noGrp="1"/>
          </p:cNvSpPr>
          <p:nvPr>
            <p:ph sz="quarter" idx="4"/>
          </p:nvPr>
        </p:nvSpPr>
        <p:spPr>
          <a:xfrm>
            <a:off x="6197600" y="1844824"/>
            <a:ext cx="5384800" cy="4327376"/>
          </a:xfrm>
        </p:spPr>
        <p:txBody>
          <a:bodyPr>
            <a:normAutofit/>
          </a:bodyPr>
          <a:lstStyle>
            <a:lvl1pPr>
              <a:buFont typeface="Wingdings" pitchFamily="2" charset="2"/>
              <a:buChar char="u"/>
              <a:defRPr sz="2200">
                <a:latin typeface="Verdana" panose="020B0604030504040204" pitchFamily="34" charset="0"/>
                <a:ea typeface="微软雅黑" panose="020B0503020204020204" pitchFamily="34" charset="-122"/>
              </a:defRPr>
            </a:lvl1pPr>
            <a:lvl2pPr>
              <a:buFont typeface="Wingdings" pitchFamily="2" charset="2"/>
              <a:buChar char="n"/>
              <a:defRPr sz="2000">
                <a:latin typeface="Verdana" panose="020B0604030504040204" pitchFamily="34" charset="0"/>
                <a:ea typeface="微软雅黑" panose="020B0503020204020204" pitchFamily="34" charset="-122"/>
              </a:defRPr>
            </a:lvl2pPr>
            <a:lvl3pPr>
              <a:defRPr sz="1800">
                <a:latin typeface="Verdana" panose="020B0604030504040204" pitchFamily="34" charset="0"/>
                <a:ea typeface="微软雅黑" panose="020B0503020204020204" pitchFamily="34" charset="-122"/>
              </a:defRPr>
            </a:lvl3pPr>
            <a:lvl4pPr>
              <a:defRPr sz="1600">
                <a:latin typeface="Verdana" panose="020B0604030504040204" pitchFamily="34" charset="0"/>
                <a:ea typeface="微软雅黑" panose="020B0503020204020204" pitchFamily="34" charset="-122"/>
              </a:defRPr>
            </a:lvl4pPr>
            <a:lvl5pPr>
              <a:defRPr sz="1400">
                <a:latin typeface="Verdana" panose="020B0604030504040204" pitchFamily="34" charset="0"/>
                <a:ea typeface="微软雅黑" panose="020B0503020204020204" pitchFamily="34" charset="-122"/>
              </a:defRPr>
            </a:lvl5pPr>
          </a:lstStyle>
          <a:p>
            <a:pPr lvl="0" eaLnBrk="1" latinLnBrk="0" hangingPunct="1"/>
            <a:r>
              <a:rPr lang="zh-CN" altLang="en-US" dirty="0"/>
              <a:t>单击此处编辑母版文本样式</a:t>
            </a:r>
          </a:p>
          <a:p>
            <a:pPr lvl="1" eaLnBrk="1" latinLnBrk="0" hangingPunct="1"/>
            <a:r>
              <a:rPr lang="zh-CN" altLang="en-US" dirty="0"/>
              <a:t>第二级</a:t>
            </a:r>
          </a:p>
          <a:p>
            <a:pPr lvl="2" eaLnBrk="1" latinLnBrk="0" hangingPunct="1"/>
            <a:r>
              <a:rPr lang="zh-CN" altLang="en-US" dirty="0"/>
              <a:t>第三级</a:t>
            </a:r>
          </a:p>
          <a:p>
            <a:pPr lvl="3" eaLnBrk="1" latinLnBrk="0" hangingPunct="1"/>
            <a:r>
              <a:rPr lang="zh-CN" altLang="en-US" dirty="0"/>
              <a:t>第四级</a:t>
            </a:r>
          </a:p>
          <a:p>
            <a:pPr lvl="4" eaLnBrk="1" latinLnBrk="0" hangingPunct="1"/>
            <a:r>
              <a:rPr lang="zh-CN" altLang="en-US" dirty="0"/>
              <a:t>第五级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44624"/>
            <a:ext cx="10972800" cy="914400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微软雅黑" panose="020B0503020204020204" pitchFamily="34" charset="-122"/>
              </a:defRPr>
            </a:lvl1pPr>
          </a:lstStyle>
          <a:p>
            <a:r>
              <a:rPr kumimoji="0" lang="zh-CN" altLang="en-US" dirty="0"/>
              <a:t>单击此处编辑母版标题样式</a:t>
            </a:r>
            <a:endParaRPr kumimoji="0"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微软雅黑" panose="020B0503020204020204" pitchFamily="34" charset="-122"/>
              </a:defRPr>
            </a:lvl1pPr>
          </a:lstStyle>
          <a:p>
            <a:fld id="{9B6FB79F-CD97-4ACD-88C8-90EC15188D7B}" type="datetime1">
              <a:rPr lang="en-US" altLang="zh-CN" smtClean="0">
                <a:ea typeface="Verdana" panose="020B0604030504040204" pitchFamily="34" charset="0"/>
              </a:rPr>
              <a:pPr/>
              <a:t>9/19/2022</a:t>
            </a:fld>
            <a:endParaRPr lang="en-US">
              <a:ea typeface="Verdana" panose="020B060403050404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微软雅黑" panose="020B0503020204020204" pitchFamily="34" charset="-122"/>
              </a:defRPr>
            </a:lvl1pPr>
          </a:lstStyle>
          <a:p>
            <a:endParaRPr lang="en-US">
              <a:ea typeface="Verdana" panose="020B060403050404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微软雅黑" panose="020B0503020204020204" pitchFamily="34" charset="-122"/>
              </a:defRPr>
            </a:lvl1pPr>
          </a:lstStyle>
          <a:p>
            <a:fld id="{EA7C8D44-3667-46F6-9772-CC52308E2A7F}" type="slidenum">
              <a:rPr lang="en-US" smtClean="0">
                <a:ea typeface="Verdana" panose="020B0604030504040204" pitchFamily="34" charset="0"/>
              </a:rPr>
              <a:pPr/>
              <a:t>‹#›</a:t>
            </a:fld>
            <a:endParaRPr lang="en-US">
              <a:ea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微软雅黑" panose="020B0503020204020204" pitchFamily="34" charset="-122"/>
              </a:defRPr>
            </a:lvl1pPr>
          </a:lstStyle>
          <a:p>
            <a:fld id="{76FFC5A9-9018-4A36-8014-70843A744388}" type="datetime1">
              <a:rPr lang="en-US" altLang="zh-CN" smtClean="0">
                <a:ea typeface="Verdana" panose="020B0604030504040204" pitchFamily="34" charset="0"/>
              </a:rPr>
              <a:pPr/>
              <a:t>9/19/2022</a:t>
            </a:fld>
            <a:endParaRPr lang="en-US">
              <a:ea typeface="Verdana" panose="020B060403050404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微软雅黑" panose="020B0503020204020204" pitchFamily="34" charset="-122"/>
              </a:defRPr>
            </a:lvl1pPr>
          </a:lstStyle>
          <a:p>
            <a:endParaRPr lang="en-US">
              <a:ea typeface="Verdana" panose="020B060403050404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微软雅黑" panose="020B0503020204020204" pitchFamily="34" charset="-122"/>
              </a:defRPr>
            </a:lvl1pPr>
          </a:lstStyle>
          <a:p>
            <a:fld id="{EA7C8D44-3667-46F6-9772-CC52308E2A7F}" type="slidenum">
              <a:rPr lang="en-US" smtClean="0">
                <a:ea typeface="Verdana" panose="020B0604030504040204" pitchFamily="34" charset="0"/>
              </a:rPr>
              <a:pPr/>
              <a:t>‹#›</a:t>
            </a:fld>
            <a:endParaRPr lang="en-US">
              <a:ea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32800" y="304800"/>
            <a:ext cx="33528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Verdana" panose="020B0604030504040204" pitchFamily="34" charset="0"/>
                <a:ea typeface="微软雅黑" panose="020B0503020204020204" pitchFamily="34" charset="-122"/>
                <a:cs typeface="+mn-cs"/>
              </a:defRPr>
            </a:lvl1pPr>
          </a:lstStyle>
          <a:p>
            <a:r>
              <a:rPr kumimoji="0" lang="zh-CN" altLang="en-US" dirty="0"/>
              <a:t>单击此处编辑母版标题样式</a:t>
            </a:r>
            <a:endParaRPr kumimoji="0"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8432800" y="1219201"/>
            <a:ext cx="33528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微软雅黑" panose="020B0503020204020204" pitchFamily="34" charset="-122"/>
              </a:defRPr>
            </a:lvl1pPr>
          </a:lstStyle>
          <a:p>
            <a:fld id="{23364FF2-2160-4E7D-BF19-5324D6CD5E76}" type="datetime1">
              <a:rPr lang="en-US" altLang="zh-CN" smtClean="0">
                <a:ea typeface="Verdana" panose="020B0604030504040204" pitchFamily="34" charset="0"/>
              </a:rPr>
              <a:pPr/>
              <a:t>9/19/2022</a:t>
            </a:fld>
            <a:endParaRPr lang="en-US">
              <a:ea typeface="Verdana" panose="020B060403050404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微软雅黑" panose="020B0503020204020204" pitchFamily="34" charset="-122"/>
              </a:defRPr>
            </a:lvl1pPr>
          </a:lstStyle>
          <a:p>
            <a:endParaRPr lang="en-US">
              <a:ea typeface="Verdana" panose="020B060403050404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微软雅黑" panose="020B0503020204020204" pitchFamily="34" charset="-122"/>
              </a:defRPr>
            </a:lvl1pPr>
          </a:lstStyle>
          <a:p>
            <a:fld id="{EA7C8D44-3667-46F6-9772-CC52308E2A7F}" type="slidenum">
              <a:rPr lang="en-US" smtClean="0">
                <a:ea typeface="Verdana" panose="020B0604030504040204" pitchFamily="34" charset="0"/>
              </a:rPr>
              <a:pPr/>
              <a:t>‹#›</a:t>
            </a:fld>
            <a:endParaRPr lang="en-US">
              <a:ea typeface="Verdana" panose="020B0604030504040204" pitchFamily="34" charset="0"/>
            </a:endParaRPr>
          </a:p>
        </p:txBody>
      </p:sp>
      <p:sp>
        <p:nvSpPr>
          <p:cNvPr id="10" name="直接连接符 9"/>
          <p:cNvSpPr>
            <a:spLocks noChangeShapeType="1"/>
          </p:cNvSpPr>
          <p:nvPr/>
        </p:nvSpPr>
        <p:spPr bwMode="auto">
          <a:xfrm rot="5400000">
            <a:off x="5220033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sz="quarter" idx="1"/>
          </p:nvPr>
        </p:nvSpPr>
        <p:spPr>
          <a:xfrm>
            <a:off x="406400" y="304800"/>
            <a:ext cx="7620000" cy="5715000"/>
          </a:xfrm>
        </p:spPr>
        <p:txBody>
          <a:bodyPr>
            <a:normAutofit/>
          </a:bodyPr>
          <a:lstStyle>
            <a:lvl1pPr>
              <a:buFont typeface="Wingdings" pitchFamily="2" charset="2"/>
              <a:buChar char="u"/>
              <a:defRPr sz="2400" b="1" u="none">
                <a:latin typeface="Verdana" panose="020B0604030504040204" pitchFamily="34" charset="0"/>
                <a:ea typeface="微软雅黑" panose="020B0503020204020204" pitchFamily="34" charset="-122"/>
                <a:cs typeface="Tahoma" pitchFamily="34" charset="0"/>
              </a:defRPr>
            </a:lvl1pPr>
            <a:lvl2pPr>
              <a:buFont typeface="Wingdings" pitchFamily="2" charset="2"/>
              <a:buChar char="n"/>
              <a:defRPr sz="2000" b="0" u="none">
                <a:latin typeface="Verdana" panose="020B0604030504040204" pitchFamily="34" charset="0"/>
                <a:ea typeface="微软雅黑" panose="020B0503020204020204" pitchFamily="34" charset="-122"/>
              </a:defRPr>
            </a:lvl2pPr>
            <a:lvl3pPr>
              <a:defRPr sz="1800">
                <a:latin typeface="Verdana" panose="020B0604030504040204" pitchFamily="34" charset="0"/>
                <a:ea typeface="微软雅黑" panose="020B0503020204020204" pitchFamily="34" charset="-122"/>
              </a:defRPr>
            </a:lvl3pPr>
            <a:lvl4pPr>
              <a:defRPr sz="1600">
                <a:latin typeface="Verdana" panose="020B0604030504040204" pitchFamily="34" charset="0"/>
                <a:ea typeface="微软雅黑" panose="020B0503020204020204" pitchFamily="34" charset="-122"/>
              </a:defRPr>
            </a:lvl4pPr>
            <a:lvl5pPr>
              <a:defRPr sz="1400">
                <a:latin typeface="Verdana" panose="020B0604030504040204" pitchFamily="34" charset="0"/>
                <a:ea typeface="微软雅黑" panose="020B0503020204020204" pitchFamily="34" charset="-122"/>
              </a:defRPr>
            </a:lvl5pPr>
          </a:lstStyle>
          <a:p>
            <a:pPr lvl="0" eaLnBrk="1" latinLnBrk="0" hangingPunct="1"/>
            <a:r>
              <a:rPr lang="zh-CN" altLang="en-US" dirty="0"/>
              <a:t>单击此处编辑母版文本样式</a:t>
            </a:r>
          </a:p>
          <a:p>
            <a:pPr lvl="1" eaLnBrk="1" latinLnBrk="0" hangingPunct="1"/>
            <a:r>
              <a:rPr lang="zh-CN" altLang="en-US" dirty="0"/>
              <a:t>第二级</a:t>
            </a:r>
          </a:p>
          <a:p>
            <a:pPr lvl="2" eaLnBrk="1" latinLnBrk="0" hangingPunct="1"/>
            <a:r>
              <a:rPr lang="zh-CN" altLang="en-US" dirty="0"/>
              <a:t>第三级</a:t>
            </a:r>
          </a:p>
          <a:p>
            <a:pPr lvl="3" eaLnBrk="1" latinLnBrk="0" hangingPunct="1"/>
            <a:r>
              <a:rPr lang="zh-CN" altLang="en-US" dirty="0"/>
              <a:t>第四级</a:t>
            </a:r>
          </a:p>
          <a:p>
            <a:pPr lvl="4" eaLnBrk="1" latinLnBrk="0" hangingPunct="1"/>
            <a:r>
              <a:rPr lang="zh-CN" altLang="en-US" dirty="0"/>
              <a:t>第五级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1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1pPr>
          </a:lstStyle>
          <a:p>
            <a:r>
              <a:rPr kumimoji="0" lang="zh-CN" altLang="en-US" dirty="0"/>
              <a:t>单击此处编辑母版标题样式</a:t>
            </a:r>
            <a:endParaRPr kumimoji="0" 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09600" y="1905000"/>
            <a:ext cx="109728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>
                <a:latin typeface="Verdana" panose="020B0604030504040204" pitchFamily="34" charset="0"/>
                <a:ea typeface="微软雅黑" panose="020B0503020204020204" pitchFamily="34" charset="-122"/>
              </a:defRPr>
            </a:lvl1pPr>
          </a:lstStyle>
          <a:p>
            <a:r>
              <a:rPr kumimoji="0" lang="zh-CN" altLang="en-US" dirty="0"/>
              <a:t>单击图标添加图片</a:t>
            </a:r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109728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 b="1">
                <a:latin typeface="Verdana" panose="020B0604030504040204" pitchFamily="34" charset="0"/>
                <a:ea typeface="微软雅黑" panose="020B0503020204020204" pitchFamily="34" charset="-122"/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微软雅黑" panose="020B0503020204020204" pitchFamily="34" charset="-122"/>
              </a:defRPr>
            </a:lvl1pPr>
          </a:lstStyle>
          <a:p>
            <a:fld id="{1B9B639F-3C6A-4227-864E-3F2A8FF9BAC1}" type="datetime1">
              <a:rPr lang="en-US" altLang="zh-CN" smtClean="0">
                <a:ea typeface="Verdana" panose="020B0604030504040204" pitchFamily="34" charset="0"/>
              </a:rPr>
              <a:pPr/>
              <a:t>9/19/2022</a:t>
            </a:fld>
            <a:endParaRPr lang="en-US">
              <a:ea typeface="Verdana" panose="020B060403050404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微软雅黑" panose="020B0503020204020204" pitchFamily="34" charset="-122"/>
              </a:defRPr>
            </a:lvl1pPr>
          </a:lstStyle>
          <a:p>
            <a:endParaRPr lang="en-US">
              <a:ea typeface="Verdana" panose="020B060403050404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微软雅黑" panose="020B0503020204020204" pitchFamily="34" charset="-122"/>
              </a:defRPr>
            </a:lvl1pPr>
          </a:lstStyle>
          <a:p>
            <a:fld id="{EA7C8D44-3667-46F6-9772-CC52308E2A7F}" type="slidenum">
              <a:rPr lang="en-US" smtClean="0">
                <a:ea typeface="Verdana" panose="020B0604030504040204" pitchFamily="34" charset="0"/>
              </a:rPr>
              <a:pPr/>
              <a:t>‹#›</a:t>
            </a:fld>
            <a:endParaRPr lang="en-US">
              <a:ea typeface="Verdana" panose="020B060403050404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09600" y="500856"/>
            <a:ext cx="24384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微软雅黑" panose="020B0503020204020204" pitchFamily="34" charset="-122"/>
              </a:defRPr>
            </a:lvl1pPr>
          </a:lstStyle>
          <a:p>
            <a:r>
              <a:rPr kumimoji="0" lang="zh-CN" altLang="en-US" dirty="0"/>
              <a:t>单击此处编辑母版标题样式</a:t>
            </a:r>
            <a:endParaRPr kumimoji="0" 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buFont typeface="Wingdings" pitchFamily="2" charset="2"/>
              <a:buChar char="u"/>
              <a:defRPr sz="2200" b="1">
                <a:latin typeface="Verdana" panose="020B0604030504040204" pitchFamily="34" charset="0"/>
                <a:ea typeface="微软雅黑" panose="020B0503020204020204" pitchFamily="34" charset="-122"/>
              </a:defRPr>
            </a:lvl1pPr>
            <a:lvl2pPr>
              <a:buFont typeface="Wingdings" pitchFamily="2" charset="2"/>
              <a:buChar char="n"/>
              <a:defRPr sz="2000">
                <a:latin typeface="Verdana" panose="020B0604030504040204" pitchFamily="34" charset="0"/>
                <a:ea typeface="微软雅黑" panose="020B0503020204020204" pitchFamily="34" charset="-122"/>
              </a:defRPr>
            </a:lvl2pPr>
            <a:lvl3pPr>
              <a:defRPr sz="1800">
                <a:latin typeface="Verdana" panose="020B0604030504040204" pitchFamily="34" charset="0"/>
                <a:ea typeface="微软雅黑" panose="020B0503020204020204" pitchFamily="34" charset="-122"/>
              </a:defRPr>
            </a:lvl3pPr>
            <a:lvl4pPr>
              <a:defRPr sz="1600">
                <a:latin typeface="Verdana" panose="020B0604030504040204" pitchFamily="34" charset="0"/>
                <a:ea typeface="微软雅黑" panose="020B0503020204020204" pitchFamily="34" charset="-122"/>
              </a:defRPr>
            </a:lvl4pPr>
            <a:lvl5pPr>
              <a:defRPr sz="1400">
                <a:latin typeface="Verdana" panose="020B0604030504040204" pitchFamily="34" charset="0"/>
                <a:ea typeface="微软雅黑" panose="020B0503020204020204" pitchFamily="34" charset="-122"/>
              </a:defRPr>
            </a:lvl5pPr>
          </a:lstStyle>
          <a:p>
            <a:pPr lvl="0" eaLnBrk="1" latinLnBrk="0" hangingPunct="1"/>
            <a:r>
              <a:rPr lang="zh-CN" altLang="en-US" dirty="0"/>
              <a:t>单击此处编辑母版文本样式</a:t>
            </a:r>
          </a:p>
          <a:p>
            <a:pPr lvl="1" eaLnBrk="1" latinLnBrk="0" hangingPunct="1"/>
            <a:r>
              <a:rPr lang="zh-CN" altLang="en-US" dirty="0"/>
              <a:t>第二级</a:t>
            </a:r>
          </a:p>
          <a:p>
            <a:pPr lvl="2" eaLnBrk="1" latinLnBrk="0" hangingPunct="1"/>
            <a:r>
              <a:rPr lang="zh-CN" altLang="en-US" dirty="0"/>
              <a:t>第三级</a:t>
            </a:r>
          </a:p>
          <a:p>
            <a:pPr lvl="3" eaLnBrk="1" latinLnBrk="0" hangingPunct="1"/>
            <a:r>
              <a:rPr lang="zh-CN" altLang="en-US" dirty="0"/>
              <a:t>第四级</a:t>
            </a:r>
          </a:p>
          <a:p>
            <a:pPr lvl="4" eaLnBrk="1" latinLnBrk="0" hangingPunct="1"/>
            <a:r>
              <a:rPr lang="zh-CN" altLang="en-US" dirty="0"/>
              <a:t>第五级</a:t>
            </a:r>
            <a:endParaRPr kumimoji="0"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微软雅黑" panose="020B0503020204020204" pitchFamily="34" charset="-122"/>
              </a:defRPr>
            </a:lvl1pPr>
          </a:lstStyle>
          <a:p>
            <a:fld id="{B1FE84F2-88C1-45BA-AE5E-DD020B9024C7}" type="datetime1">
              <a:rPr lang="en-US" altLang="zh-CN" smtClean="0">
                <a:ea typeface="Verdana" panose="020B0604030504040204" pitchFamily="34" charset="0"/>
              </a:rPr>
              <a:pPr/>
              <a:t>9/19/2022</a:t>
            </a:fld>
            <a:endParaRPr lang="en-US">
              <a:ea typeface="Verdana" panose="020B060403050404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微软雅黑" panose="020B0503020204020204" pitchFamily="34" charset="-122"/>
              </a:defRPr>
            </a:lvl1pPr>
          </a:lstStyle>
          <a:p>
            <a:endParaRPr lang="en-US">
              <a:ea typeface="Verdana" panose="020B060403050404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微软雅黑" panose="020B0503020204020204" pitchFamily="34" charset="-122"/>
              </a:defRPr>
            </a:lvl1pPr>
          </a:lstStyle>
          <a:p>
            <a:fld id="{EA7C8D44-3667-46F6-9772-CC52308E2A7F}" type="slidenum">
              <a:rPr lang="en-US" smtClean="0">
                <a:ea typeface="Verdana" panose="020B0604030504040204" pitchFamily="34" charset="0"/>
              </a:rPr>
              <a:pPr/>
              <a:t>‹#›</a:t>
            </a:fld>
            <a:endParaRPr lang="en-US">
              <a:ea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latin typeface="Verdana" panose="020B0604030504040204" pitchFamily="34" charset="0"/>
                <a:ea typeface="微软雅黑" panose="020B0503020204020204" pitchFamily="34" charset="-122"/>
              </a:defRPr>
            </a:lvl1pPr>
          </a:lstStyle>
          <a:p>
            <a:r>
              <a:rPr kumimoji="0" lang="zh-CN" altLang="en-US" dirty="0"/>
              <a:t>单击此处编辑母版标题样式</a:t>
            </a:r>
            <a:endParaRPr kumimoji="0" 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>
            <a:normAutofit/>
          </a:bodyPr>
          <a:lstStyle>
            <a:lvl1pPr>
              <a:buFont typeface="Wingdings" pitchFamily="2" charset="2"/>
              <a:buChar char="u"/>
              <a:defRPr sz="2200" b="1">
                <a:latin typeface="Verdana" panose="020B0604030504040204" pitchFamily="34" charset="0"/>
                <a:ea typeface="微软雅黑" panose="020B0503020204020204" pitchFamily="34" charset="-122"/>
              </a:defRPr>
            </a:lvl1pPr>
            <a:lvl2pPr>
              <a:buFont typeface="Wingdings" pitchFamily="2" charset="2"/>
              <a:buChar char="n"/>
              <a:defRPr sz="2000">
                <a:latin typeface="Verdana" panose="020B0604030504040204" pitchFamily="34" charset="0"/>
                <a:ea typeface="微软雅黑" panose="020B0503020204020204" pitchFamily="34" charset="-122"/>
              </a:defRPr>
            </a:lvl2pPr>
            <a:lvl3pPr>
              <a:defRPr sz="1800">
                <a:latin typeface="Verdana" panose="020B0604030504040204" pitchFamily="34" charset="0"/>
                <a:ea typeface="微软雅黑" panose="020B0503020204020204" pitchFamily="34" charset="-122"/>
              </a:defRPr>
            </a:lvl3pPr>
            <a:lvl4pPr>
              <a:defRPr sz="1600">
                <a:latin typeface="Verdana" panose="020B0604030504040204" pitchFamily="34" charset="0"/>
                <a:ea typeface="微软雅黑" panose="020B0503020204020204" pitchFamily="34" charset="-122"/>
              </a:defRPr>
            </a:lvl4pPr>
            <a:lvl5pPr>
              <a:defRPr sz="1400">
                <a:latin typeface="Verdana" panose="020B0604030504040204" pitchFamily="34" charset="0"/>
                <a:ea typeface="微软雅黑" panose="020B0503020204020204" pitchFamily="34" charset="-122"/>
              </a:defRPr>
            </a:lvl5pPr>
          </a:lstStyle>
          <a:p>
            <a:pPr lvl="0" eaLnBrk="1" latinLnBrk="0" hangingPunct="1"/>
            <a:r>
              <a:rPr lang="zh-CN" altLang="en-US" dirty="0"/>
              <a:t>单击此处编辑母版文本样式</a:t>
            </a:r>
          </a:p>
          <a:p>
            <a:pPr lvl="1" eaLnBrk="1" latinLnBrk="0" hangingPunct="1"/>
            <a:r>
              <a:rPr lang="zh-CN" altLang="en-US" dirty="0"/>
              <a:t>第二级</a:t>
            </a:r>
          </a:p>
          <a:p>
            <a:pPr lvl="2" eaLnBrk="1" latinLnBrk="0" hangingPunct="1"/>
            <a:r>
              <a:rPr lang="zh-CN" altLang="en-US" dirty="0"/>
              <a:t>第三级</a:t>
            </a:r>
          </a:p>
          <a:p>
            <a:pPr lvl="3" eaLnBrk="1" latinLnBrk="0" hangingPunct="1"/>
            <a:r>
              <a:rPr lang="zh-CN" altLang="en-US" dirty="0"/>
              <a:t>第四级</a:t>
            </a:r>
          </a:p>
          <a:p>
            <a:pPr lvl="4" eaLnBrk="1" latinLnBrk="0" hangingPunct="1"/>
            <a:r>
              <a:rPr lang="zh-CN" altLang="en-US" dirty="0"/>
              <a:t>第五级</a:t>
            </a:r>
            <a:endParaRPr kumimoji="0"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微软雅黑" panose="020B0503020204020204" pitchFamily="34" charset="-122"/>
              </a:defRPr>
            </a:lvl1pPr>
          </a:lstStyle>
          <a:p>
            <a:fld id="{9617A6E4-551F-4752-8439-EBABC1B475D0}" type="datetime1">
              <a:rPr lang="en-US" altLang="zh-CN" smtClean="0">
                <a:ea typeface="Verdana" panose="020B0604030504040204" pitchFamily="34" charset="0"/>
              </a:rPr>
              <a:pPr/>
              <a:t>9/19/2022</a:t>
            </a:fld>
            <a:endParaRPr lang="en-US">
              <a:ea typeface="Verdana" panose="020B060403050404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微软雅黑" panose="020B0503020204020204" pitchFamily="34" charset="-122"/>
              </a:defRPr>
            </a:lvl1pPr>
          </a:lstStyle>
          <a:p>
            <a:endParaRPr lang="en-US">
              <a:ea typeface="Verdana" panose="020B060403050404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微软雅黑" panose="020B0503020204020204" pitchFamily="34" charset="-122"/>
              </a:defRPr>
            </a:lvl1pPr>
          </a:lstStyle>
          <a:p>
            <a:fld id="{EA7C8D44-3667-46F6-9772-CC52308E2A7F}" type="slidenum">
              <a:rPr lang="en-US" smtClean="0">
                <a:ea typeface="Verdana" panose="020B0604030504040204" pitchFamily="34" charset="0"/>
              </a:rPr>
              <a:pPr/>
              <a:t>‹#›</a:t>
            </a:fld>
            <a:endParaRPr lang="en-US">
              <a:ea typeface="Verdana" panose="020B0604030504040204" pitchFamily="34" charset="0"/>
            </a:endParaRPr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 rot="5400000">
            <a:off x="5814836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 anchorCtr="0"/>
          <a:lstStyle>
            <a:lvl1pPr algn="r">
              <a:defRPr sz="3200" b="1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1pPr>
          </a:lstStyle>
          <a:p>
            <a:r>
              <a:rPr kumimoji="0" lang="zh-CN" altLang="en-US" dirty="0"/>
              <a:t>单击此处编辑母版标题样式</a:t>
            </a:r>
            <a:endParaRPr kumimoji="0" lang="en-US" dirty="0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>
            <a:lvl1pPr>
              <a:defRPr sz="1400">
                <a:latin typeface="Verdana" panose="020B0604030504040204" pitchFamily="34" charset="0"/>
                <a:ea typeface="微软雅黑" panose="020B0503020204020204" pitchFamily="34" charset="-122"/>
              </a:defRPr>
            </a:lvl1pPr>
          </a:lstStyle>
          <a:p>
            <a:fld id="{953E84FB-FA28-415B-B7E6-00D4FA8EC154}" type="datetime1">
              <a:rPr lang="en-US" altLang="zh-CN" smtClean="0">
                <a:ea typeface="Verdana" panose="020B0604030504040204" pitchFamily="34" charset="0"/>
              </a:rPr>
              <a:pPr/>
              <a:t>9/19/2022</a:t>
            </a:fld>
            <a:endParaRPr lang="en-US" sz="1600" dirty="0">
              <a:ea typeface="Verdana" panose="020B0604030504040204" pitchFamily="34" charset="0"/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微软雅黑" panose="020B0503020204020204" pitchFamily="34" charset="-122"/>
              </a:defRPr>
            </a:lvl1pPr>
          </a:lstStyle>
          <a:p>
            <a:endParaRPr lang="en-US" dirty="0">
              <a:ea typeface="Verdana" panose="020B0604030504040204" pitchFamily="34" charset="0"/>
            </a:endParaRPr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>
          <a:xfrm>
            <a:off x="1621536" y="6355080"/>
            <a:ext cx="1625600" cy="365760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微软雅黑" panose="020B0503020204020204" pitchFamily="34" charset="-122"/>
              </a:defRPr>
            </a:lvl1pPr>
          </a:lstStyle>
          <a:p>
            <a:fld id="{EA7C8D44-3667-46F6-9772-CC52308E2A7F}" type="slidenum">
              <a:rPr lang="en-US" smtClean="0">
                <a:ea typeface="Verdana" panose="020B0604030504040204" pitchFamily="34" charset="0"/>
              </a:rPr>
              <a:pPr/>
              <a:t>‹#›</a:t>
            </a:fld>
            <a:endParaRPr lang="en-US" dirty="0">
              <a:ea typeface="Verdana" panose="020B060403050404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206500" y="3648075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206500" y="3648075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1625600" y="2348880"/>
            <a:ext cx="9144000" cy="2527920"/>
          </a:xfrm>
        </p:spPr>
        <p:txBody>
          <a:bodyPr anchor="t" anchorCtr="0"/>
          <a:lstStyle>
            <a:lvl1pPr algn="r">
              <a:defRPr sz="3200" b="1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1pPr>
          </a:lstStyle>
          <a:p>
            <a:r>
              <a:rPr kumimoji="0" lang="zh-CN" altLang="en-US" dirty="0"/>
              <a:t>单击此处编辑母版标题样式</a:t>
            </a:r>
            <a:endParaRPr kumimoji="0" lang="en-US" dirty="0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>
            <a:lvl1pPr>
              <a:defRPr sz="1400">
                <a:latin typeface="Verdana" panose="020B0604030504040204" pitchFamily="34" charset="0"/>
                <a:ea typeface="微软雅黑" panose="020B0503020204020204" pitchFamily="34" charset="-122"/>
              </a:defRPr>
            </a:lvl1pPr>
          </a:lstStyle>
          <a:p>
            <a:fld id="{CF379B2F-50E2-4208-89B3-5583A4F83F3C}" type="datetime1">
              <a:rPr lang="en-US" altLang="zh-CN" smtClean="0">
                <a:ea typeface="Verdana" panose="020B0604030504040204" pitchFamily="34" charset="0"/>
              </a:rPr>
              <a:pPr/>
              <a:t>9/19/2022</a:t>
            </a:fld>
            <a:endParaRPr lang="en-US" sz="1600" dirty="0">
              <a:ea typeface="Verdana" panose="020B0604030504040204" pitchFamily="34" charset="0"/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微软雅黑" panose="020B0503020204020204" pitchFamily="34" charset="-122"/>
              </a:defRPr>
            </a:lvl1pPr>
          </a:lstStyle>
          <a:p>
            <a:endParaRPr lang="en-US" dirty="0">
              <a:ea typeface="Verdana" panose="020B0604030504040204" pitchFamily="34" charset="0"/>
            </a:endParaRPr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>
          <a:xfrm>
            <a:off x="1621536" y="6355080"/>
            <a:ext cx="1625600" cy="365760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微软雅黑" panose="020B0503020204020204" pitchFamily="34" charset="-122"/>
              </a:defRPr>
            </a:lvl1pPr>
          </a:lstStyle>
          <a:p>
            <a:fld id="{EA7C8D44-3667-46F6-9772-CC52308E2A7F}" type="slidenum">
              <a:rPr lang="en-US" smtClean="0">
                <a:ea typeface="Verdana" panose="020B0604030504040204" pitchFamily="34" charset="0"/>
              </a:rPr>
              <a:pPr/>
              <a:t>‹#›</a:t>
            </a:fld>
            <a:endParaRPr lang="en-US" dirty="0">
              <a:ea typeface="Verdana" panose="020B060403050404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206500" y="2276873"/>
            <a:ext cx="9753600" cy="2651363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199457" y="2276873"/>
            <a:ext cx="311844" cy="2651363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44624"/>
            <a:ext cx="10972800" cy="990600"/>
          </a:xfrm>
        </p:spPr>
        <p:txBody>
          <a:bodyPr/>
          <a:lstStyle>
            <a:lvl1pPr>
              <a:defRPr b="1">
                <a:latin typeface="Verdana" panose="020B0604030504040204" pitchFamily="34" charset="0"/>
                <a:ea typeface="微软雅黑" panose="020B0503020204020204" pitchFamily="34" charset="-122"/>
              </a:defRPr>
            </a:lvl1pPr>
          </a:lstStyle>
          <a:p>
            <a:r>
              <a:rPr kumimoji="0" lang="zh-CN" altLang="en-US" dirty="0"/>
              <a:t>单击此处编辑母版标题样式</a:t>
            </a:r>
            <a:endParaRPr kumimoji="0"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微软雅黑" panose="020B0503020204020204" pitchFamily="34" charset="-122"/>
              </a:defRPr>
            </a:lvl1pPr>
          </a:lstStyle>
          <a:p>
            <a:fld id="{288299F6-DC31-41DE-89BC-BBB76829E48F}" type="datetime1">
              <a:rPr lang="en-US" altLang="zh-CN" smtClean="0">
                <a:ea typeface="Verdana" panose="020B0604030504040204" pitchFamily="34" charset="0"/>
              </a:rPr>
              <a:pPr/>
              <a:t>9/19/2022</a:t>
            </a:fld>
            <a:endParaRPr lang="en-US" dirty="0">
              <a:ea typeface="Verdana" panose="020B060403050404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微软雅黑" panose="020B0503020204020204" pitchFamily="34" charset="-122"/>
              </a:defRPr>
            </a:lvl1pPr>
          </a:lstStyle>
          <a:p>
            <a:endParaRPr lang="en-US" dirty="0">
              <a:ea typeface="Verdana" panose="020B060403050404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微软雅黑" panose="020B0503020204020204" pitchFamily="34" charset="-122"/>
              </a:defRPr>
            </a:lvl1pPr>
          </a:lstStyle>
          <a:p>
            <a:fld id="{EA7C8D44-3667-46F6-9772-CC52308E2A7F}" type="slidenum">
              <a:rPr lang="en-US" smtClean="0">
                <a:ea typeface="Verdana" panose="020B0604030504040204" pitchFamily="34" charset="0"/>
              </a:rPr>
              <a:pPr/>
              <a:t>‹#›</a:t>
            </a:fld>
            <a:endParaRPr lang="en-US" dirty="0">
              <a:ea typeface="Verdana" panose="020B0604030504040204" pitchFamily="34" charset="0"/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609600" y="1124744"/>
            <a:ext cx="10972800" cy="5032216"/>
          </a:xfrm>
        </p:spPr>
        <p:txBody>
          <a:bodyPr>
            <a:normAutofit/>
          </a:bodyPr>
          <a:lstStyle>
            <a:lvl1pPr>
              <a:spcAft>
                <a:spcPts val="200"/>
              </a:spcAft>
              <a:buFont typeface="Wingdings" pitchFamily="2" charset="2"/>
              <a:buChar char="u"/>
              <a:defRPr sz="2200" b="1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  <a:cs typeface="Tahoma" pitchFamily="34" charset="0"/>
              </a:defRPr>
            </a:lvl1pPr>
            <a:lvl2pPr>
              <a:spcAft>
                <a:spcPts val="200"/>
              </a:spcAft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2pPr>
            <a:lvl3pPr>
              <a:spcAft>
                <a:spcPts val="200"/>
              </a:spcAft>
              <a:buFont typeface="Wingdings 3" pitchFamily="18" charset="2"/>
              <a:buChar char="}"/>
              <a:defRPr sz="18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3pPr>
            <a:lvl4pPr>
              <a:spcAft>
                <a:spcPts val="20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4pPr>
            <a:lvl5pPr>
              <a:spcAft>
                <a:spcPts val="20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5pPr>
          </a:lstStyle>
          <a:p>
            <a:pPr lvl="0" eaLnBrk="1" latinLnBrk="0" hangingPunct="1"/>
            <a:r>
              <a:rPr lang="zh-CN" altLang="en-US" dirty="0"/>
              <a:t>单击此处编辑母版文本样式</a:t>
            </a:r>
          </a:p>
          <a:p>
            <a:pPr lvl="1" eaLnBrk="1" latinLnBrk="0" hangingPunct="1"/>
            <a:r>
              <a:rPr lang="zh-CN" altLang="en-US" dirty="0"/>
              <a:t>第二级</a:t>
            </a:r>
          </a:p>
          <a:p>
            <a:pPr lvl="2" eaLnBrk="1" latinLnBrk="0" hangingPunct="1"/>
            <a:r>
              <a:rPr lang="zh-CN" altLang="en-US" dirty="0"/>
              <a:t>第三级</a:t>
            </a:r>
          </a:p>
          <a:p>
            <a:pPr lvl="3" eaLnBrk="1" latinLnBrk="0" hangingPunct="1"/>
            <a:r>
              <a:rPr lang="zh-CN" altLang="en-US" dirty="0"/>
              <a:t>第四级</a:t>
            </a:r>
          </a:p>
          <a:p>
            <a:pPr lvl="4" eaLnBrk="1" latinLnBrk="0" hangingPunct="1"/>
            <a:r>
              <a:rPr lang="zh-CN" altLang="en-US" dirty="0"/>
              <a:t>第五级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44624"/>
            <a:ext cx="10972800" cy="990600"/>
          </a:xfrm>
        </p:spPr>
        <p:txBody>
          <a:bodyPr/>
          <a:lstStyle>
            <a:lvl1pPr>
              <a:defRPr b="1">
                <a:latin typeface="Verdana" panose="020B0604030504040204" pitchFamily="34" charset="0"/>
                <a:ea typeface="微软雅黑" panose="020B0503020204020204" pitchFamily="34" charset="-122"/>
              </a:defRPr>
            </a:lvl1pPr>
          </a:lstStyle>
          <a:p>
            <a:r>
              <a:rPr kumimoji="0" lang="zh-CN" altLang="en-US" dirty="0"/>
              <a:t>单击此处编辑母版标题样式</a:t>
            </a:r>
            <a:endParaRPr kumimoji="0"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微软雅黑" panose="020B0503020204020204" pitchFamily="34" charset="-122"/>
              </a:defRPr>
            </a:lvl1pPr>
          </a:lstStyle>
          <a:p>
            <a:fld id="{D934BA59-716D-489F-B608-39716F30CEDA}" type="datetime1">
              <a:rPr lang="en-US" altLang="zh-CN" smtClean="0">
                <a:ea typeface="Verdana" panose="020B0604030504040204" pitchFamily="34" charset="0"/>
              </a:rPr>
              <a:pPr/>
              <a:t>9/19/2022</a:t>
            </a:fld>
            <a:endParaRPr lang="en-US" dirty="0">
              <a:ea typeface="Verdana" panose="020B060403050404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微软雅黑" panose="020B0503020204020204" pitchFamily="34" charset="-122"/>
              </a:defRPr>
            </a:lvl1pPr>
          </a:lstStyle>
          <a:p>
            <a:endParaRPr lang="en-US" dirty="0">
              <a:ea typeface="Verdana" panose="020B060403050404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微软雅黑" panose="020B0503020204020204" pitchFamily="34" charset="-122"/>
              </a:defRPr>
            </a:lvl1pPr>
          </a:lstStyle>
          <a:p>
            <a:fld id="{EA7C8D44-3667-46F6-9772-CC52308E2A7F}" type="slidenum">
              <a:rPr lang="en-US" smtClean="0">
                <a:ea typeface="Verdana" panose="020B0604030504040204" pitchFamily="34" charset="0"/>
              </a:rPr>
              <a:pPr/>
              <a:t>‹#›</a:t>
            </a:fld>
            <a:endParaRPr lang="en-US" dirty="0">
              <a:ea typeface="Verdana" panose="020B0604030504040204" pitchFamily="34" charset="0"/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609600" y="1124744"/>
            <a:ext cx="10972800" cy="5032216"/>
          </a:xfrm>
        </p:spPr>
        <p:txBody>
          <a:bodyPr>
            <a:normAutofit/>
          </a:bodyPr>
          <a:lstStyle>
            <a:lvl1pPr marL="0" indent="0">
              <a:spcAft>
                <a:spcPts val="200"/>
              </a:spcAft>
              <a:buFont typeface="Wingdings" pitchFamily="2" charset="2"/>
              <a:buNone/>
              <a:defRPr sz="2200" b="1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  <a:cs typeface="Tahoma" pitchFamily="34" charset="0"/>
              </a:defRPr>
            </a:lvl1pPr>
            <a:lvl2pPr marL="360000" indent="-342900">
              <a:spcAft>
                <a:spcPts val="200"/>
              </a:spcAft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2pPr>
            <a:lvl3pPr marL="720000">
              <a:spcAft>
                <a:spcPts val="200"/>
              </a:spcAft>
              <a:buFont typeface="Wingdings 3" pitchFamily="18" charset="2"/>
              <a:buChar char="}"/>
              <a:defRPr sz="18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3pPr>
            <a:lvl4pPr marL="1080000">
              <a:spcAft>
                <a:spcPts val="20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4pPr>
            <a:lvl5pPr marL="1440000">
              <a:spcAft>
                <a:spcPts val="20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5pPr>
          </a:lstStyle>
          <a:p>
            <a:pPr lvl="0" eaLnBrk="1" latinLnBrk="0" hangingPunct="1"/>
            <a:r>
              <a:rPr lang="zh-CN" altLang="en-US" dirty="0"/>
              <a:t>单击此处编辑母版文本样式</a:t>
            </a:r>
          </a:p>
          <a:p>
            <a:pPr lvl="1" eaLnBrk="1" latinLnBrk="0" hangingPunct="1"/>
            <a:r>
              <a:rPr lang="zh-CN" altLang="en-US" dirty="0"/>
              <a:t>第二级</a:t>
            </a:r>
          </a:p>
          <a:p>
            <a:pPr lvl="2" eaLnBrk="1" latinLnBrk="0" hangingPunct="1"/>
            <a:r>
              <a:rPr lang="zh-CN" altLang="en-US" dirty="0"/>
              <a:t>第三级</a:t>
            </a:r>
          </a:p>
          <a:p>
            <a:pPr lvl="3" eaLnBrk="1" latinLnBrk="0" hangingPunct="1"/>
            <a:r>
              <a:rPr lang="zh-CN" altLang="en-US" dirty="0"/>
              <a:t>第四级</a:t>
            </a:r>
          </a:p>
          <a:p>
            <a:pPr lvl="4" eaLnBrk="1" latinLnBrk="0" hangingPunct="1"/>
            <a:r>
              <a:rPr lang="zh-CN" altLang="en-US" dirty="0"/>
              <a:t>第五级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122020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44624"/>
            <a:ext cx="10972800" cy="990600"/>
          </a:xfrm>
        </p:spPr>
        <p:txBody>
          <a:bodyPr/>
          <a:lstStyle>
            <a:lvl1pPr>
              <a:defRPr b="1">
                <a:latin typeface="Verdana" panose="020B0604030504040204" pitchFamily="34" charset="0"/>
                <a:ea typeface="微软雅黑" panose="020B0503020204020204" pitchFamily="34" charset="-122"/>
              </a:defRPr>
            </a:lvl1pPr>
          </a:lstStyle>
          <a:p>
            <a:r>
              <a:rPr kumimoji="0" lang="zh-CN" altLang="en-US" dirty="0"/>
              <a:t>单击此处编辑母版标题样式</a:t>
            </a:r>
            <a:endParaRPr kumimoji="0"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微软雅黑" panose="020B0503020204020204" pitchFamily="34" charset="-122"/>
              </a:defRPr>
            </a:lvl1pPr>
          </a:lstStyle>
          <a:p>
            <a:fld id="{C57C37ED-0122-4B48-BA52-61969744D5DA}" type="datetime1">
              <a:rPr lang="en-US" altLang="zh-CN" smtClean="0">
                <a:ea typeface="Verdana" panose="020B0604030504040204" pitchFamily="34" charset="0"/>
              </a:rPr>
              <a:pPr/>
              <a:t>9/19/2022</a:t>
            </a:fld>
            <a:endParaRPr lang="en-US" dirty="0">
              <a:ea typeface="Verdana" panose="020B060403050404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微软雅黑" panose="020B0503020204020204" pitchFamily="34" charset="-122"/>
              </a:defRPr>
            </a:lvl1pPr>
          </a:lstStyle>
          <a:p>
            <a:endParaRPr lang="en-US" dirty="0">
              <a:ea typeface="Verdana" panose="020B060403050404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微软雅黑" panose="020B0503020204020204" pitchFamily="34" charset="-122"/>
              </a:defRPr>
            </a:lvl1pPr>
          </a:lstStyle>
          <a:p>
            <a:fld id="{EA7C8D44-3667-46F6-9772-CC52308E2A7F}" type="slidenum">
              <a:rPr lang="en-US" smtClean="0">
                <a:ea typeface="Verdana" panose="020B0604030504040204" pitchFamily="34" charset="0"/>
              </a:rPr>
              <a:pPr/>
              <a:t>‹#›</a:t>
            </a:fld>
            <a:endParaRPr lang="en-US" dirty="0"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796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25600" y="2971800"/>
            <a:ext cx="9144000" cy="1066800"/>
          </a:xfrm>
        </p:spPr>
        <p:txBody>
          <a:bodyPr anchor="t" anchorCtr="0"/>
          <a:lstStyle>
            <a:lvl1pPr algn="r">
              <a:buNone/>
              <a:defRPr sz="3200" b="1" cap="none" baseline="0">
                <a:latin typeface="Verdana" panose="020B0604030504040204" pitchFamily="34" charset="0"/>
                <a:ea typeface="微软雅黑" panose="020B0503020204020204" pitchFamily="34" charset="-122"/>
              </a:defRPr>
            </a:lvl1pPr>
          </a:lstStyle>
          <a:p>
            <a:r>
              <a:rPr kumimoji="0" lang="zh-CN" altLang="en-US" dirty="0"/>
              <a:t>单击此处编辑母版标题样式</a:t>
            </a:r>
            <a:endParaRPr kumimoji="0"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727200" y="4267200"/>
            <a:ext cx="9042400" cy="1538064"/>
          </a:xfrm>
        </p:spPr>
        <p:txBody>
          <a:bodyPr anchor="t" anchorCtr="0">
            <a:normAutofit/>
          </a:bodyPr>
          <a:lstStyle>
            <a:lvl1pPr marL="0" indent="0" algn="r">
              <a:buNone/>
              <a:defRPr sz="2400" b="1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dirty="0"/>
              <a:t>单击此处编辑母版文本样式</a:t>
            </a:r>
          </a:p>
        </p:txBody>
      </p:sp>
      <p:sp>
        <p:nvSpPr>
          <p:cNvPr id="7" name="矩形 6"/>
          <p:cNvSpPr/>
          <p:nvPr/>
        </p:nvSpPr>
        <p:spPr>
          <a:xfrm>
            <a:off x="1219200" y="2819400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219200" y="2819400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微软雅黑" panose="020B0503020204020204" pitchFamily="34" charset="-122"/>
              </a:defRPr>
            </a:lvl1pPr>
          </a:lstStyle>
          <a:p>
            <a:fld id="{828081CA-A4A2-4250-9F54-7ABA73C9D7DE}" type="datetime1">
              <a:rPr lang="en-US" altLang="zh-CN" smtClean="0">
                <a:ea typeface="Verdana" panose="020B0604030504040204" pitchFamily="34" charset="0"/>
              </a:rPr>
              <a:pPr/>
              <a:t>9/19/2022</a:t>
            </a:fld>
            <a:endParaRPr lang="en-US" dirty="0">
              <a:ea typeface="Verdana" panose="020B0604030504040204" pitchFamily="34" charset="0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微软雅黑" panose="020B0503020204020204" pitchFamily="34" charset="-122"/>
              </a:defRPr>
            </a:lvl1pPr>
          </a:lstStyle>
          <a:p>
            <a:fld id="{EA7C8D44-3667-46F6-9772-CC52308E2A7F}" type="slidenum">
              <a:rPr lang="en-US" smtClean="0">
                <a:ea typeface="Verdana" panose="020B0604030504040204" pitchFamily="34" charset="0"/>
              </a:rPr>
              <a:pPr/>
              <a:t>‹#›</a:t>
            </a:fld>
            <a:endParaRPr lang="en-US" sz="1600" dirty="0">
              <a:ea typeface="Verdana" panose="020B0604030504040204" pitchFamily="34" charset="0"/>
            </a:endParaRPr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微软雅黑" panose="020B0503020204020204" pitchFamily="34" charset="-122"/>
              </a:defRPr>
            </a:lvl1pPr>
          </a:lstStyle>
          <a:p>
            <a:endParaRPr lang="en-US" dirty="0"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051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25600" y="2971800"/>
            <a:ext cx="9144000" cy="1066800"/>
          </a:xfrm>
        </p:spPr>
        <p:txBody>
          <a:bodyPr anchor="t" anchorCtr="0"/>
          <a:lstStyle>
            <a:lvl1pPr algn="r">
              <a:buNone/>
              <a:defRPr sz="3200" b="1" cap="none" baseline="0">
                <a:latin typeface="Verdana" panose="020B0604030504040204" pitchFamily="34" charset="0"/>
                <a:ea typeface="微软雅黑" panose="020B0503020204020204" pitchFamily="34" charset="-122"/>
              </a:defRPr>
            </a:lvl1pPr>
          </a:lstStyle>
          <a:p>
            <a:r>
              <a:rPr kumimoji="0" lang="zh-CN" altLang="en-US" dirty="0"/>
              <a:t>单击此处编辑母版标题样式</a:t>
            </a:r>
            <a:endParaRPr kumimoji="0"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727200" y="4267200"/>
            <a:ext cx="9042400" cy="1538064"/>
          </a:xfrm>
        </p:spPr>
        <p:txBody>
          <a:bodyPr anchor="t" anchorCtr="0">
            <a:normAutofit/>
          </a:bodyPr>
          <a:lstStyle>
            <a:lvl1pPr marL="0" indent="0" algn="r">
              <a:buNone/>
              <a:defRPr sz="2400" b="1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dirty="0"/>
              <a:t>单击此处编辑母版文本样式</a:t>
            </a:r>
          </a:p>
        </p:txBody>
      </p:sp>
      <p:sp>
        <p:nvSpPr>
          <p:cNvPr id="7" name="矩形 6"/>
          <p:cNvSpPr/>
          <p:nvPr/>
        </p:nvSpPr>
        <p:spPr>
          <a:xfrm>
            <a:off x="1219200" y="2819400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219200" y="2819400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微软雅黑" panose="020B0503020204020204" pitchFamily="34" charset="-122"/>
              </a:defRPr>
            </a:lvl1pPr>
          </a:lstStyle>
          <a:p>
            <a:fld id="{EB31F8B6-3D78-4403-B945-5F243C741090}" type="datetime1">
              <a:rPr lang="en-US" altLang="zh-CN" smtClean="0">
                <a:ea typeface="Verdana" panose="020B0604030504040204" pitchFamily="34" charset="0"/>
              </a:rPr>
              <a:pPr/>
              <a:t>9/19/2022</a:t>
            </a:fld>
            <a:endParaRPr lang="en-US" dirty="0">
              <a:ea typeface="Verdana" panose="020B0604030504040204" pitchFamily="34" charset="0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微软雅黑" panose="020B0503020204020204" pitchFamily="34" charset="-122"/>
              </a:defRPr>
            </a:lvl1pPr>
          </a:lstStyle>
          <a:p>
            <a:fld id="{EA7C8D44-3667-46F6-9772-CC52308E2A7F}" type="slidenum">
              <a:rPr lang="en-US" smtClean="0">
                <a:ea typeface="Verdana" panose="020B0604030504040204" pitchFamily="34" charset="0"/>
              </a:rPr>
              <a:pPr/>
              <a:t>‹#›</a:t>
            </a:fld>
            <a:endParaRPr lang="en-US" sz="1600" dirty="0">
              <a:ea typeface="Verdana" panose="020B0604030504040204" pitchFamily="34" charset="0"/>
            </a:endParaRPr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微软雅黑" panose="020B0503020204020204" pitchFamily="34" charset="-122"/>
              </a:defRPr>
            </a:lvl1pPr>
          </a:lstStyle>
          <a:p>
            <a:endParaRPr lang="en-US" dirty="0">
              <a:ea typeface="Verdana" panose="020B0604030504040204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2_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25600" y="2971800"/>
            <a:ext cx="9144000" cy="1066800"/>
          </a:xfrm>
        </p:spPr>
        <p:txBody>
          <a:bodyPr anchor="t" anchorCtr="0"/>
          <a:lstStyle>
            <a:lvl1pPr algn="r">
              <a:buNone/>
              <a:defRPr sz="3200" b="1" cap="none" baseline="0">
                <a:solidFill>
                  <a:srgbClr val="00B0F0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1pPr>
          </a:lstStyle>
          <a:p>
            <a:r>
              <a:rPr kumimoji="0" lang="zh-CN" altLang="en-US" dirty="0"/>
              <a:t>单击此处编辑母版标题样式</a:t>
            </a:r>
            <a:endParaRPr kumimoji="0"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727200" y="4267200"/>
            <a:ext cx="9042400" cy="1538064"/>
          </a:xfrm>
        </p:spPr>
        <p:txBody>
          <a:bodyPr anchor="t" anchorCtr="0">
            <a:normAutofit/>
          </a:bodyPr>
          <a:lstStyle>
            <a:lvl1pPr marL="0" indent="0" algn="r">
              <a:buNone/>
              <a:defRPr sz="2400" b="1">
                <a:solidFill>
                  <a:srgbClr val="00B0F0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dirty="0"/>
              <a:t>单击此处编辑母版文本样式</a:t>
            </a:r>
          </a:p>
        </p:txBody>
      </p:sp>
      <p:sp>
        <p:nvSpPr>
          <p:cNvPr id="7" name="矩形 6"/>
          <p:cNvSpPr/>
          <p:nvPr/>
        </p:nvSpPr>
        <p:spPr>
          <a:xfrm>
            <a:off x="1219200" y="2819400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219200" y="2819400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1pPr>
          </a:lstStyle>
          <a:p>
            <a:fld id="{D8415C70-C3DC-4100-9B68-FBD8E63CF8FD}" type="datetime1">
              <a:rPr lang="en-US" altLang="zh-CN" smtClean="0">
                <a:ea typeface="Verdana" panose="020B0604030504040204" pitchFamily="34" charset="0"/>
              </a:rPr>
              <a:pPr/>
              <a:t>9/19/2022</a:t>
            </a:fld>
            <a:endParaRPr lang="en-US" dirty="0">
              <a:ea typeface="Verdana" panose="020B0604030504040204" pitchFamily="34" charset="0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1pPr>
          </a:lstStyle>
          <a:p>
            <a:fld id="{EA7C8D44-3667-46F6-9772-CC52308E2A7F}" type="slidenum">
              <a:rPr lang="en-US" smtClean="0">
                <a:ea typeface="Verdana" panose="020B0604030504040204" pitchFamily="34" charset="0"/>
              </a:rPr>
              <a:pPr/>
              <a:t>‹#›</a:t>
            </a:fld>
            <a:endParaRPr lang="en-US" sz="1600" dirty="0">
              <a:ea typeface="Verdana" panose="020B0604030504040204" pitchFamily="34" charset="0"/>
            </a:endParaRPr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1pPr>
          </a:lstStyle>
          <a:p>
            <a:endParaRPr lang="en-US" dirty="0"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48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609600" y="44624"/>
            <a:ext cx="109728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zh-CN" altLang="en-US" dirty="0"/>
              <a:t>单击此处编辑母版标题样式</a:t>
            </a:r>
            <a:endParaRPr kumimoji="0" 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609600" y="1124744"/>
            <a:ext cx="10972800" cy="500478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dirty="0"/>
              <a:t>单击此处编辑母版文本样式</a:t>
            </a:r>
          </a:p>
          <a:p>
            <a:pPr lvl="1" eaLnBrk="1" latinLnBrk="0" hangingPunct="1"/>
            <a:r>
              <a:rPr kumimoji="0" lang="zh-CN" altLang="en-US" dirty="0"/>
              <a:t>第二级</a:t>
            </a:r>
          </a:p>
          <a:p>
            <a:pPr lvl="2" eaLnBrk="1" latinLnBrk="0" hangingPunct="1"/>
            <a:r>
              <a:rPr kumimoji="0" lang="zh-CN" altLang="en-US" dirty="0"/>
              <a:t>第三级</a:t>
            </a:r>
          </a:p>
          <a:p>
            <a:pPr lvl="3" eaLnBrk="1" latinLnBrk="0" hangingPunct="1"/>
            <a:r>
              <a:rPr kumimoji="0" lang="zh-CN" altLang="en-US" dirty="0"/>
              <a:t>第四级</a:t>
            </a:r>
          </a:p>
          <a:p>
            <a:pPr lvl="4" eaLnBrk="1" latinLnBrk="0" hangingPunct="1"/>
            <a:r>
              <a:rPr kumimoji="0" lang="zh-CN" altLang="en-US" dirty="0"/>
              <a:t>第五级</a:t>
            </a:r>
            <a:endParaRPr kumimoji="0" lang="en-US" dirty="0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8534400" y="6356350"/>
            <a:ext cx="3052064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1pPr>
          </a:lstStyle>
          <a:p>
            <a:fld id="{A5813E05-5E4F-4145-8630-2E713346DDC7}" type="datetime1">
              <a:rPr lang="en-US" altLang="zh-CN" smtClean="0">
                <a:ea typeface="Verdana" panose="020B0604030504040204" pitchFamily="34" charset="0"/>
              </a:rPr>
              <a:pPr/>
              <a:t>9/19/2022</a:t>
            </a:fld>
            <a:endParaRPr lang="en-US" dirty="0">
              <a:ea typeface="Verdana" panose="020B060403050404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3864864" y="6356350"/>
            <a:ext cx="46736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1pPr>
          </a:lstStyle>
          <a:p>
            <a:endParaRPr lang="en-US" dirty="0">
              <a:ea typeface="Verdana" panose="020B0604030504040204" pitchFamily="34" charset="0"/>
            </a:endParaRPr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816864" y="6356350"/>
            <a:ext cx="26416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1pPr>
          </a:lstStyle>
          <a:p>
            <a:fld id="{EA7C8D44-3667-46F6-9772-CC52308E2A7F}" type="slidenum">
              <a:rPr lang="en-US" smtClean="0">
                <a:ea typeface="Verdana" panose="020B0604030504040204" pitchFamily="34" charset="0"/>
              </a:rPr>
              <a:pPr/>
              <a:t>‹#›</a:t>
            </a:fld>
            <a:endParaRPr lang="en-US" sz="1600" dirty="0">
              <a:ea typeface="Verdana" panose="020B060403050404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4" r:id="rId2"/>
    <p:sldLayoutId id="2147483675" r:id="rId3"/>
    <p:sldLayoutId id="2147483662" r:id="rId4"/>
    <p:sldLayoutId id="2147483679" r:id="rId5"/>
    <p:sldLayoutId id="2147483680" r:id="rId6"/>
    <p:sldLayoutId id="2147483676" r:id="rId7"/>
    <p:sldLayoutId id="2147483663" r:id="rId8"/>
    <p:sldLayoutId id="2147483677" r:id="rId9"/>
    <p:sldLayoutId id="2147483678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b="1" kern="1200">
          <a:solidFill>
            <a:schemeClr val="tx2"/>
          </a:solidFill>
          <a:latin typeface="Verdana" panose="020B0604030504040204" pitchFamily="34" charset="0"/>
          <a:ea typeface="微软雅黑" panose="020B0503020204020204" pitchFamily="34" charset="-122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" pitchFamily="2" charset="2"/>
        <a:buChar char="u"/>
        <a:defRPr kumimoji="0" sz="2200" b="1" kern="12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" pitchFamily="2" charset="2"/>
        <a:buChar char="n"/>
        <a:defRPr kumimoji="0" sz="2000" kern="1200">
          <a:solidFill>
            <a:schemeClr val="tx2"/>
          </a:solidFill>
          <a:latin typeface="Verdana" panose="020B0604030504040204" pitchFamily="34" charset="0"/>
          <a:ea typeface="微软雅黑" panose="020B0503020204020204" pitchFamily="34" charset="-122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1800" kern="12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400" kern="12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3600" b="1" dirty="0">
                <a:latin typeface="微软雅黑" panose="020B0503020204020204" pitchFamily="34" charset="-122"/>
                <a:cs typeface="Arial Unicode MS" pitchFamily="34" charset="-122"/>
              </a:rPr>
              <a:t>圆桌会议讨论议题</a:t>
            </a:r>
            <a:br>
              <a:rPr lang="en-US" altLang="zh-CN" b="1" dirty="0">
                <a:latin typeface="微软雅黑" panose="020B0503020204020204" pitchFamily="34" charset="-122"/>
                <a:cs typeface="Arial Unicode MS" pitchFamily="34" charset="-122"/>
              </a:rPr>
            </a:br>
            <a:br>
              <a:rPr lang="en-US" altLang="zh-CN" b="1" dirty="0">
                <a:latin typeface="微软雅黑" panose="020B0503020204020204" pitchFamily="34" charset="-122"/>
                <a:cs typeface="Arial Unicode MS" pitchFamily="34" charset="-122"/>
              </a:rPr>
            </a:br>
            <a:endParaRPr lang="zh-CN" altLang="en-US" b="1" dirty="0">
              <a:latin typeface="微软雅黑" panose="020B0503020204020204" pitchFamily="34" charset="-122"/>
              <a:cs typeface="Arial Unicode MS" pitchFamily="34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cs typeface="Arial Unicode MS" pitchFamily="34" charset="-122"/>
              </a:rPr>
              <a:t>机器学习在高能物理种的应用研讨会</a:t>
            </a:r>
            <a:endParaRPr lang="en-US" altLang="zh-CN" sz="2400" b="1" dirty="0">
              <a:latin typeface="微软雅黑" panose="020B0503020204020204" pitchFamily="34" charset="-122"/>
              <a:cs typeface="Arial Unicode MS" pitchFamily="34" charset="-122"/>
            </a:endParaRPr>
          </a:p>
          <a:p>
            <a:r>
              <a:rPr lang="en-US" altLang="zh-CN" dirty="0">
                <a:latin typeface="微软雅黑" panose="020B0503020204020204" pitchFamily="34" charset="-122"/>
                <a:cs typeface="Arial Unicode MS" pitchFamily="34" charset="-122"/>
              </a:rPr>
              <a:t>2022/09/18-19</a:t>
            </a:r>
          </a:p>
          <a:p>
            <a:endParaRPr lang="en-US" altLang="zh-CN" dirty="0">
              <a:latin typeface="微软雅黑" panose="020B0503020204020204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459F3-0DA4-2630-D93E-971C8945B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ea typeface="Verdana" panose="020B0604030504040204" pitchFamily="34" charset="0"/>
              </a:rPr>
              <a:t>引子</a:t>
            </a:r>
            <a:endParaRPr lang="zh-CN" altLang="en-US" dirty="0">
              <a:latin typeface="Verdana" panose="020B060403050404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6A68DE-ADAF-41DA-A31C-8D7E906AD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049B2C-F8DD-8368-8E74-BD5382A4F61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CN" altLang="en-US" dirty="0">
                <a:latin typeface="Verdana" panose="020B0604030504040204" pitchFamily="34" charset="0"/>
                <a:ea typeface="Verdana" panose="020B0604030504040204" pitchFamily="34" charset="0"/>
              </a:rPr>
              <a:t>本次会议共给出了</a:t>
            </a:r>
            <a:r>
              <a:rPr lang="en-US" altLang="zh-CN" dirty="0">
                <a:latin typeface="Verdana" panose="020B0604030504040204" pitchFamily="34" charset="0"/>
                <a:ea typeface="Verdana" panose="020B0604030504040204" pitchFamily="34" charset="0"/>
              </a:rPr>
              <a:t>18+3</a:t>
            </a:r>
            <a:r>
              <a:rPr lang="zh-CN" altLang="en-US" dirty="0">
                <a:latin typeface="Verdana" panose="020B0604030504040204" pitchFamily="34" charset="0"/>
                <a:ea typeface="Verdana" panose="020B0604030504040204" pitchFamily="34" charset="0"/>
              </a:rPr>
              <a:t>个报告</a:t>
            </a:r>
            <a:endParaRPr lang="en-US" altLang="zh-CN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r>
              <a:rPr lang="zh-CN" altLang="en-US" dirty="0">
                <a:ea typeface="Verdana" panose="020B0604030504040204" pitchFamily="34" charset="0"/>
              </a:rPr>
              <a:t>涉及</a:t>
            </a:r>
            <a:r>
              <a:rPr lang="zh-CN" altLang="en-US" dirty="0">
                <a:latin typeface="Verdana" panose="020B0604030504040204" pitchFamily="34" charset="0"/>
                <a:ea typeface="Verdana" panose="020B0604030504040204" pitchFamily="34" charset="0"/>
              </a:rPr>
              <a:t>从加速器、</a:t>
            </a:r>
            <a:r>
              <a:rPr lang="zh-CN" altLang="en-US" dirty="0">
                <a:ea typeface="Verdana" panose="020B0604030504040204" pitchFamily="34" charset="0"/>
              </a:rPr>
              <a:t>射线、天体等多个实验研究领域</a:t>
            </a:r>
            <a:endParaRPr lang="en-US" altLang="zh-CN" dirty="0">
              <a:ea typeface="Verdana" panose="020B0604030504040204" pitchFamily="34" charset="0"/>
            </a:endParaRPr>
          </a:p>
          <a:p>
            <a:pPr lvl="1"/>
            <a:r>
              <a:rPr lang="zh-CN" altLang="en-US" dirty="0">
                <a:ea typeface="Verdana" panose="020B0604030504040204" pitchFamily="34" charset="0"/>
              </a:rPr>
              <a:t>对机器学习有强烈的需求，已经投入或准备投入一定的人力（</a:t>
            </a:r>
            <a:r>
              <a:rPr lang="en-US" altLang="zh-CN" dirty="0">
                <a:ea typeface="Verdana" panose="020B0604030504040204" pitchFamily="34" charset="0"/>
              </a:rPr>
              <a:t>~30</a:t>
            </a:r>
            <a:r>
              <a:rPr lang="zh-CN" altLang="en-US" dirty="0">
                <a:ea typeface="Verdana" panose="020B0604030504040204" pitchFamily="34" charset="0"/>
              </a:rPr>
              <a:t>）</a:t>
            </a:r>
            <a:endParaRPr lang="en-US" altLang="zh-CN" dirty="0">
              <a:ea typeface="Verdana" panose="020B0604030504040204" pitchFamily="34" charset="0"/>
            </a:endParaRPr>
          </a:p>
          <a:p>
            <a:pPr lvl="1"/>
            <a:endParaRPr lang="en-US" altLang="zh-CN" dirty="0">
              <a:ea typeface="Verdana" panose="020B0604030504040204" pitchFamily="34" charset="0"/>
            </a:endParaRPr>
          </a:p>
          <a:p>
            <a:r>
              <a:rPr lang="zh-CN" altLang="en-US" dirty="0">
                <a:ea typeface="Verdana" panose="020B0604030504040204" pitchFamily="34" charset="0"/>
              </a:rPr>
              <a:t>成绩</a:t>
            </a:r>
            <a:endParaRPr lang="en-US" altLang="zh-CN" dirty="0">
              <a:ea typeface="Verdana" panose="020B0604030504040204" pitchFamily="34" charset="0"/>
            </a:endParaRPr>
          </a:p>
          <a:p>
            <a:pPr lvl="1"/>
            <a:r>
              <a:rPr lang="zh-CN" altLang="en-US" dirty="0">
                <a:ea typeface="Verdana" panose="020B0604030504040204" pitchFamily="34" charset="0"/>
              </a:rPr>
              <a:t>各个领域</a:t>
            </a:r>
            <a:r>
              <a:rPr lang="en-US" altLang="zh-CN" dirty="0">
                <a:ea typeface="Verdana" panose="020B0604030504040204" pitchFamily="34" charset="0"/>
              </a:rPr>
              <a:t>/</a:t>
            </a:r>
            <a:r>
              <a:rPr lang="zh-CN" altLang="en-US" dirty="0">
                <a:ea typeface="Verdana" panose="020B0604030504040204" pitchFamily="34" charset="0"/>
              </a:rPr>
              <a:t>方向都开展</a:t>
            </a:r>
            <a:r>
              <a:rPr lang="zh-CN" altLang="en-US">
                <a:ea typeface="Verdana" panose="020B0604030504040204" pitchFamily="34" charset="0"/>
              </a:rPr>
              <a:t>了众多应用场景的</a:t>
            </a:r>
            <a:r>
              <a:rPr lang="zh-CN" altLang="en-US" dirty="0">
                <a:ea typeface="Verdana" panose="020B0604030504040204" pitchFamily="34" charset="0"/>
              </a:rPr>
              <a:t>研究，具备了一定的规模</a:t>
            </a:r>
            <a:endParaRPr lang="en-US" altLang="zh-CN" dirty="0">
              <a:ea typeface="Verdana" panose="020B0604030504040204" pitchFamily="34" charset="0"/>
            </a:endParaRPr>
          </a:p>
          <a:p>
            <a:pPr lvl="1"/>
            <a:r>
              <a:rPr lang="zh-CN" altLang="en-US" dirty="0">
                <a:ea typeface="Verdana" panose="020B0604030504040204" pitchFamily="34" charset="0"/>
              </a:rPr>
              <a:t>多方面展现了突破传统方法瓶颈的潜力</a:t>
            </a:r>
            <a:endParaRPr lang="en-US" altLang="zh-CN" dirty="0">
              <a:ea typeface="Verdana" panose="020B0604030504040204" pitchFamily="34" charset="0"/>
            </a:endParaRPr>
          </a:p>
          <a:p>
            <a:pPr lvl="1"/>
            <a:r>
              <a:rPr lang="zh-CN" altLang="en-US" dirty="0">
                <a:ea typeface="Verdana" panose="020B0604030504040204" pitchFamily="34" charset="0"/>
              </a:rPr>
              <a:t>部分领域</a:t>
            </a:r>
            <a:r>
              <a:rPr lang="en-US" altLang="zh-CN" dirty="0">
                <a:ea typeface="Verdana" panose="020B0604030504040204" pitchFamily="34" charset="0"/>
              </a:rPr>
              <a:t>/</a:t>
            </a:r>
            <a:r>
              <a:rPr lang="zh-CN" altLang="en-US" dirty="0">
                <a:ea typeface="Verdana" panose="020B0604030504040204" pitchFamily="34" charset="0"/>
              </a:rPr>
              <a:t>方向获得了一定的突破</a:t>
            </a:r>
            <a:endParaRPr lang="en-US" altLang="zh-CN" dirty="0">
              <a:ea typeface="Verdana" panose="020B0604030504040204" pitchFamily="34" charset="0"/>
            </a:endParaRPr>
          </a:p>
          <a:p>
            <a:pPr lvl="1"/>
            <a:r>
              <a:rPr lang="zh-CN" altLang="en-US" dirty="0">
                <a:ea typeface="Verdana" panose="020B0604030504040204" pitchFamily="34" charset="0"/>
              </a:rPr>
              <a:t>一定程度上体现了高能物理研究的特色</a:t>
            </a:r>
            <a:endParaRPr lang="en-US" altLang="zh-CN" dirty="0">
              <a:ea typeface="Verdana" panose="020B0604030504040204" pitchFamily="34" charset="0"/>
            </a:endParaRPr>
          </a:p>
          <a:p>
            <a:pPr lvl="1"/>
            <a:endParaRPr lang="en-US" altLang="zh-CN" dirty="0">
              <a:ea typeface="Verdana" panose="020B0604030504040204" pitchFamily="34" charset="0"/>
            </a:endParaRPr>
          </a:p>
          <a:p>
            <a:r>
              <a:rPr lang="zh-CN" altLang="en-US" dirty="0">
                <a:ea typeface="Verdana" panose="020B0604030504040204" pitchFamily="34" charset="0"/>
              </a:rPr>
              <a:t>不足</a:t>
            </a:r>
            <a:endParaRPr lang="en-US" altLang="zh-CN" dirty="0">
              <a:ea typeface="Verdana" panose="020B0604030504040204" pitchFamily="34" charset="0"/>
            </a:endParaRPr>
          </a:p>
          <a:p>
            <a:pPr lvl="1"/>
            <a:r>
              <a:rPr lang="zh-CN" altLang="en-US" dirty="0">
                <a:ea typeface="Verdana" panose="020B0604030504040204" pitchFamily="34" charset="0"/>
              </a:rPr>
              <a:t>缺乏算法方面的原始创新</a:t>
            </a:r>
            <a:endParaRPr lang="en-US" altLang="zh-CN" dirty="0">
              <a:ea typeface="Verdana" panose="020B0604030504040204" pitchFamily="34" charset="0"/>
            </a:endParaRPr>
          </a:p>
          <a:p>
            <a:pPr lvl="1"/>
            <a:r>
              <a:rPr lang="zh-CN" altLang="en-US" dirty="0">
                <a:ea typeface="Verdana" panose="020B0604030504040204" pitchFamily="34" charset="0"/>
              </a:rPr>
              <a:t>亮点结果较少</a:t>
            </a:r>
            <a:endParaRPr lang="en-US" altLang="zh-CN" dirty="0">
              <a:ea typeface="Verdana" panose="020B0604030504040204" pitchFamily="34" charset="0"/>
            </a:endParaRPr>
          </a:p>
          <a:p>
            <a:pPr lvl="1"/>
            <a:r>
              <a:rPr lang="zh-CN" altLang="en-US" dirty="0">
                <a:ea typeface="Verdana" panose="020B0604030504040204" pitchFamily="34" charset="0"/>
              </a:rPr>
              <a:t>研究工作缺乏系统性、连续性</a:t>
            </a:r>
            <a:endParaRPr lang="en-US" altLang="zh-CN" dirty="0">
              <a:ea typeface="Verdana" panose="020B0604030504040204" pitchFamily="34" charset="0"/>
            </a:endParaRPr>
          </a:p>
          <a:p>
            <a:pPr lvl="1"/>
            <a:r>
              <a:rPr lang="zh-CN" altLang="en-US" dirty="0">
                <a:ea typeface="Verdana" panose="020B0604030504040204" pitchFamily="34" charset="0"/>
              </a:rPr>
              <a:t>尚未组成团队协同攻关</a:t>
            </a:r>
            <a:endParaRPr lang="en-US" altLang="zh-CN" dirty="0">
              <a:ea typeface="Verdana" panose="020B0604030504040204" pitchFamily="34" charset="0"/>
            </a:endParaRPr>
          </a:p>
          <a:p>
            <a:pPr lvl="1"/>
            <a:endParaRPr lang="en-US" altLang="zh-CN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endParaRPr lang="en-US" altLang="zh-CN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9716522-CDBC-FDC5-31E6-F31DA8095F56}"/>
              </a:ext>
            </a:extLst>
          </p:cNvPr>
          <p:cNvSpPr txBox="1">
            <a:spLocks/>
          </p:cNvSpPr>
          <p:nvPr/>
        </p:nvSpPr>
        <p:spPr>
          <a:xfrm>
            <a:off x="7176120" y="4149080"/>
            <a:ext cx="3744416" cy="14401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rmAutofit fontScale="92500"/>
          </a:bodyPr>
          <a:lstStyle>
            <a:lvl1pPr marL="274320" indent="-274320" algn="l" rtl="0" eaLnBrk="1" latinLnBrk="0" hangingPunct="1">
              <a:spcBef>
                <a:spcPts val="600"/>
              </a:spcBef>
              <a:spcAft>
                <a:spcPts val="200"/>
              </a:spcAft>
              <a:buClr>
                <a:schemeClr val="accent1"/>
              </a:buClr>
              <a:buSzPct val="76000"/>
              <a:buFont typeface="Wingdings" pitchFamily="2" charset="2"/>
              <a:buChar char="u"/>
              <a:defRPr kumimoji="0" sz="2200" b="1" kern="12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  <a:cs typeface="Tahoma" pitchFamily="34" charset="0"/>
              </a:defRPr>
            </a:lvl1pPr>
            <a:lvl2pPr marL="548640" indent="-274320" algn="l" rtl="0" eaLnBrk="1" latinLnBrk="0" hangingPunct="1">
              <a:spcBef>
                <a:spcPts val="500"/>
              </a:spcBef>
              <a:spcAft>
                <a:spcPts val="200"/>
              </a:spcAft>
              <a:buClr>
                <a:schemeClr val="accent2"/>
              </a:buClr>
              <a:buSzPct val="76000"/>
              <a:buFont typeface="Wingdings" pitchFamily="2" charset="2"/>
              <a:buChar char="n"/>
              <a:defRPr kumimoji="0" sz="2000" kern="12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spcAft>
                <a:spcPts val="200"/>
              </a:spcAft>
              <a:buClr>
                <a:schemeClr val="bg1">
                  <a:shade val="50000"/>
                </a:schemeClr>
              </a:buClr>
              <a:buSzPct val="76000"/>
              <a:buFont typeface="Wingdings 3" pitchFamily="18" charset="2"/>
              <a:buChar char="}"/>
              <a:defRPr kumimoji="0" sz="1800" kern="12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spcAft>
                <a:spcPts val="200"/>
              </a:spcAft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spcAft>
                <a:spcPts val="200"/>
              </a:spcAft>
              <a:buClr>
                <a:schemeClr val="accent2"/>
              </a:buClr>
              <a:buSzPct val="70000"/>
              <a:buFont typeface="Wingdings"/>
              <a:buChar char=""/>
              <a:defRPr kumimoji="0" sz="1400" kern="12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zh-CN" altLang="en-US" sz="2000" dirty="0">
                <a:solidFill>
                  <a:schemeClr val="tx1">
                    <a:alpha val="60000"/>
                  </a:schemeClr>
                </a:solidFill>
              </a:rPr>
              <a:t>基础研究中的创新（三个层次）</a:t>
            </a:r>
            <a:endParaRPr lang="en-US" altLang="zh-CN" sz="2000" dirty="0">
              <a:solidFill>
                <a:schemeClr val="tx1">
                  <a:alpha val="60000"/>
                </a:schemeClr>
              </a:solidFill>
            </a:endParaRPr>
          </a:p>
          <a:p>
            <a:pPr lvl="1">
              <a:lnSpc>
                <a:spcPct val="90000"/>
              </a:lnSpc>
            </a:pPr>
            <a:r>
              <a:rPr lang="zh-CN" altLang="en-US" sz="1800" dirty="0">
                <a:solidFill>
                  <a:schemeClr val="tx1">
                    <a:alpha val="60000"/>
                  </a:schemeClr>
                </a:solidFill>
              </a:rPr>
              <a:t>科学发现</a:t>
            </a:r>
            <a:endParaRPr lang="en-US" altLang="zh-CN" sz="1800" dirty="0">
              <a:solidFill>
                <a:schemeClr val="tx1">
                  <a:alpha val="60000"/>
                </a:schemeClr>
              </a:solidFill>
            </a:endParaRPr>
          </a:p>
          <a:p>
            <a:pPr lvl="1">
              <a:lnSpc>
                <a:spcPct val="90000"/>
              </a:lnSpc>
            </a:pPr>
            <a:r>
              <a:rPr lang="zh-CN" altLang="en-US" sz="1800" dirty="0">
                <a:solidFill>
                  <a:schemeClr val="tx1">
                    <a:alpha val="60000"/>
                  </a:schemeClr>
                </a:solidFill>
              </a:rPr>
              <a:t>技术突破</a:t>
            </a:r>
            <a:endParaRPr lang="en-US" altLang="zh-CN" sz="1800" dirty="0">
              <a:solidFill>
                <a:schemeClr val="tx1">
                  <a:alpha val="60000"/>
                </a:schemeClr>
              </a:solidFill>
            </a:endParaRPr>
          </a:p>
          <a:p>
            <a:pPr lvl="1">
              <a:lnSpc>
                <a:spcPct val="90000"/>
              </a:lnSpc>
            </a:pPr>
            <a:r>
              <a:rPr lang="zh-CN" altLang="en-US" sz="1800" dirty="0">
                <a:solidFill>
                  <a:schemeClr val="tx1">
                    <a:alpha val="60000"/>
                  </a:schemeClr>
                </a:solidFill>
              </a:rPr>
              <a:t>技术应用</a:t>
            </a:r>
            <a:endParaRPr lang="en-US" altLang="zh-CN" sz="1600" dirty="0">
              <a:solidFill>
                <a:schemeClr val="tx1">
                  <a:alpha val="60000"/>
                </a:schemeClr>
              </a:solidFill>
            </a:endParaRPr>
          </a:p>
          <a:p>
            <a:pPr lvl="1">
              <a:lnSpc>
                <a:spcPct val="90000"/>
              </a:lnSpc>
            </a:pPr>
            <a:endParaRPr lang="en-US" altLang="zh-CN" sz="1800" dirty="0">
              <a:solidFill>
                <a:schemeClr val="tx1">
                  <a:alpha val="60000"/>
                </a:schemeClr>
              </a:solidFill>
            </a:endParaRPr>
          </a:p>
          <a:p>
            <a:pPr lvl="1">
              <a:lnSpc>
                <a:spcPct val="90000"/>
              </a:lnSpc>
            </a:pPr>
            <a:endParaRPr lang="en-US" altLang="zh-CN" sz="1800" dirty="0">
              <a:solidFill>
                <a:schemeClr val="tx1">
                  <a:alpha val="60000"/>
                </a:schemeClr>
              </a:solidFill>
            </a:endParaRPr>
          </a:p>
          <a:p>
            <a:pPr lvl="1">
              <a:lnSpc>
                <a:spcPct val="90000"/>
              </a:lnSpc>
            </a:pPr>
            <a:endParaRPr lang="zh-CN" altLang="en-US" sz="1800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913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A2113-2EA1-04D8-C7D0-71EC732FC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拟讨论的议题（一）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665480-1568-EF98-F9B3-F968AD0CC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ea typeface="Verdana" panose="020B0604030504040204" pitchFamily="34" charset="0"/>
              </a:rPr>
              <a:pPr/>
              <a:t>3</a:t>
            </a:fld>
            <a:endParaRPr lang="en-US" dirty="0">
              <a:ea typeface="Verdana" panose="020B060403050404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99408D-3954-17D9-98DA-347AE7C8122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CN" altLang="en-US" dirty="0"/>
              <a:t>发展与策略</a:t>
            </a:r>
            <a:endParaRPr lang="en-US" altLang="zh-CN" dirty="0"/>
          </a:p>
          <a:p>
            <a:pPr lvl="1"/>
            <a:r>
              <a:rPr lang="zh-CN" altLang="en-US" dirty="0"/>
              <a:t>共性问题提取（明确优先发展方向）</a:t>
            </a:r>
            <a:endParaRPr lang="en-US" altLang="zh-CN" dirty="0"/>
          </a:p>
          <a:p>
            <a:pPr lvl="1"/>
            <a:endParaRPr lang="en-US" altLang="zh-CN" dirty="0"/>
          </a:p>
          <a:p>
            <a:pPr lvl="1"/>
            <a:r>
              <a:rPr lang="zh-CN" altLang="en-US" dirty="0"/>
              <a:t>如何提高研究水平（制定发展策略）</a:t>
            </a:r>
            <a:endParaRPr lang="en-US" altLang="zh-CN" dirty="0"/>
          </a:p>
          <a:p>
            <a:pPr lvl="1"/>
            <a:endParaRPr lang="en-US" altLang="zh-CN" dirty="0"/>
          </a:p>
          <a:p>
            <a:pPr lvl="1"/>
            <a:r>
              <a:rPr lang="zh-CN" altLang="en-US" dirty="0"/>
              <a:t>阶段划分与各阶段目标（战略与目标）</a:t>
            </a:r>
            <a:endParaRPr lang="en-US" altLang="zh-CN" dirty="0"/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09722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4D0D8-040B-28C4-65F6-9FDA44F0A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拟讨论的议题（二）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E67D19-D1D3-0BBC-4609-F2CB29031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ea typeface="Verdana" panose="020B0604030504040204" pitchFamily="34" charset="0"/>
              </a:rPr>
              <a:pPr/>
              <a:t>4</a:t>
            </a:fld>
            <a:endParaRPr lang="en-US" dirty="0">
              <a:ea typeface="Verdana" panose="020B060403050404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1BB485-AFE3-B2BE-7678-8C8EA7A1C47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CN" altLang="en-US" dirty="0"/>
              <a:t>组织形式</a:t>
            </a:r>
            <a:endParaRPr lang="en-US" altLang="zh-CN" dirty="0"/>
          </a:p>
          <a:p>
            <a:pPr lvl="1"/>
            <a:r>
              <a:rPr lang="zh-CN" altLang="en-US" dirty="0"/>
              <a:t>是否成立一个学术协作组织及其名称、人员范畴（名正言顺，增强吸引力）</a:t>
            </a:r>
            <a:endParaRPr lang="en-US" altLang="zh-CN" dirty="0"/>
          </a:p>
          <a:p>
            <a:pPr lvl="1"/>
            <a:endParaRPr lang="en-US" altLang="zh-CN" dirty="0"/>
          </a:p>
          <a:p>
            <a:pPr lvl="1"/>
            <a:r>
              <a:rPr lang="zh-CN" altLang="en-US" dirty="0"/>
              <a:t>如何跨项目协作、是否根据共性问题成立工作组（发挥团组的力量，集中攻关）</a:t>
            </a:r>
            <a:endParaRPr lang="en-US" altLang="zh-CN" dirty="0"/>
          </a:p>
          <a:p>
            <a:pPr lvl="1"/>
            <a:endParaRPr lang="en-US" altLang="zh-CN" dirty="0"/>
          </a:p>
          <a:p>
            <a:pPr lvl="1"/>
            <a:r>
              <a:rPr lang="zh-CN" altLang="en-US" dirty="0"/>
              <a:t>如何更好开展与科研院所、工业领域的合作（兼容并蓄、扬长补短、追踪前沿）</a:t>
            </a:r>
            <a:endParaRPr lang="en-US" altLang="zh-CN" dirty="0"/>
          </a:p>
          <a:p>
            <a:pPr lvl="1"/>
            <a:endParaRPr lang="en-US" altLang="zh-CN" dirty="0"/>
          </a:p>
          <a:p>
            <a:pPr lvl="1"/>
            <a:r>
              <a:rPr lang="zh-CN" altLang="en-US" dirty="0"/>
              <a:t>如何资源共享（培训方式、交流平台、软件框架与仓储、代码共享、文档编写）</a:t>
            </a:r>
            <a:endParaRPr lang="en-US" altLang="zh-CN" dirty="0"/>
          </a:p>
          <a:p>
            <a:pPr lvl="1"/>
            <a:endParaRPr lang="en-US" altLang="zh-CN" dirty="0"/>
          </a:p>
          <a:p>
            <a:pPr lvl="1"/>
            <a:r>
              <a:rPr lang="zh-CN" altLang="en-US" dirty="0"/>
              <a:t>项目</a:t>
            </a:r>
            <a:r>
              <a:rPr lang="en-US" altLang="zh-CN" dirty="0"/>
              <a:t>/</a:t>
            </a:r>
            <a:r>
              <a:rPr lang="zh-CN" altLang="en-US" dirty="0"/>
              <a:t>工作组联系人会议与频次（进展推进、资源分配、策略制定）</a:t>
            </a:r>
            <a:endParaRPr lang="en-US" altLang="zh-CN" dirty="0"/>
          </a:p>
          <a:p>
            <a:pPr lvl="1"/>
            <a:endParaRPr lang="zh-CN" altLang="en-US" dirty="0"/>
          </a:p>
          <a:p>
            <a:pPr lvl="1"/>
            <a:r>
              <a:rPr lang="zh-CN" altLang="en-US" dirty="0"/>
              <a:t>学术进展报告会与频次（成果展示、相互交流）</a:t>
            </a:r>
          </a:p>
        </p:txBody>
      </p:sp>
    </p:spTree>
    <p:extLst>
      <p:ext uri="{BB962C8B-B14F-4D97-AF65-F5344CB8AC3E}">
        <p14:creationId xmlns:p14="http://schemas.microsoft.com/office/powerpoint/2010/main" val="1569029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460C0-7E3B-4A78-35A6-417241EC5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拟讨论的议题（三）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44EAA7-8A2C-DFB1-2C8F-E9E8A8AA4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ea typeface="Verdana" panose="020B0604030504040204" pitchFamily="34" charset="0"/>
              </a:rPr>
              <a:pPr/>
              <a:t>5</a:t>
            </a:fld>
            <a:endParaRPr lang="en-US" dirty="0">
              <a:ea typeface="Verdana" panose="020B060403050404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EC8E48-6F8F-EF68-567A-68AE1FF0B70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CN" altLang="en-US" dirty="0"/>
              <a:t>资源需求</a:t>
            </a:r>
            <a:endParaRPr lang="en-US" altLang="zh-CN" dirty="0"/>
          </a:p>
          <a:p>
            <a:pPr lvl="1"/>
            <a:r>
              <a:rPr lang="zh-CN" altLang="en-US" dirty="0"/>
              <a:t>软硬件平台</a:t>
            </a:r>
            <a:endParaRPr lang="en-US" altLang="zh-CN" dirty="0"/>
          </a:p>
          <a:p>
            <a:pPr lvl="1"/>
            <a:endParaRPr lang="zh-CN" altLang="en-US" dirty="0"/>
          </a:p>
          <a:p>
            <a:pPr lvl="1"/>
            <a:r>
              <a:rPr lang="zh-CN" altLang="en-US" dirty="0"/>
              <a:t>人员投入与工作认可</a:t>
            </a:r>
            <a:endParaRPr lang="en-US" altLang="zh-CN" dirty="0"/>
          </a:p>
          <a:p>
            <a:pPr lvl="1"/>
            <a:endParaRPr lang="en-US" altLang="zh-CN" dirty="0"/>
          </a:p>
          <a:p>
            <a:pPr lvl="1"/>
            <a:r>
              <a:rPr lang="zh-CN" altLang="en-US" dirty="0"/>
              <a:t>经费支持</a:t>
            </a:r>
            <a:endParaRPr lang="en-US" altLang="zh-CN" dirty="0"/>
          </a:p>
          <a:p>
            <a:pPr lvl="1"/>
            <a:endParaRPr lang="en-US" altLang="zh-CN" dirty="0"/>
          </a:p>
          <a:p>
            <a:pPr lvl="1"/>
            <a:r>
              <a:rPr lang="zh-CN" altLang="en-US" dirty="0"/>
              <a:t>项目申请</a:t>
            </a:r>
          </a:p>
        </p:txBody>
      </p:sp>
    </p:spTree>
    <p:extLst>
      <p:ext uri="{BB962C8B-B14F-4D97-AF65-F5344CB8AC3E}">
        <p14:creationId xmlns:p14="http://schemas.microsoft.com/office/powerpoint/2010/main" val="2906468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55DAF-1E25-53A0-5C7E-9175DD088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拟讨论的议题（四）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9DA4F1-1020-C5FB-9931-DC8FF5C46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ea typeface="Verdana" panose="020B0604030504040204" pitchFamily="34" charset="0"/>
              </a:rPr>
              <a:pPr/>
              <a:t>6</a:t>
            </a:fld>
            <a:endParaRPr lang="en-US" dirty="0">
              <a:ea typeface="Verdana" panose="020B060403050404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BAB855-236A-706B-7DFC-721318A73F0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CN" altLang="en-US" dirty="0"/>
              <a:t>其它事项</a:t>
            </a:r>
            <a:endParaRPr lang="en-US" altLang="zh-CN" dirty="0"/>
          </a:p>
          <a:p>
            <a:pPr lvl="1"/>
            <a:r>
              <a:rPr lang="zh-CN" altLang="en-US" dirty="0"/>
              <a:t>需求持续征集、扩大队伍</a:t>
            </a:r>
            <a:endParaRPr lang="en-US" altLang="zh-CN" dirty="0"/>
          </a:p>
          <a:p>
            <a:pPr lvl="1"/>
            <a:endParaRPr lang="en-US" altLang="zh-CN" dirty="0"/>
          </a:p>
          <a:p>
            <a:pPr lvl="1"/>
            <a:r>
              <a:rPr lang="zh-CN" altLang="en-US" dirty="0"/>
              <a:t>需求分类与目标优化</a:t>
            </a:r>
            <a:endParaRPr lang="en-US" altLang="zh-CN" dirty="0"/>
          </a:p>
          <a:p>
            <a:pPr lvl="1"/>
            <a:endParaRPr lang="en-US" altLang="zh-CN" dirty="0"/>
          </a:p>
          <a:p>
            <a:pPr lvl="1"/>
            <a:r>
              <a:rPr lang="zh-CN" altLang="en-US" dirty="0"/>
              <a:t>下次会（时间地点、组织者、主要议题）</a:t>
            </a:r>
          </a:p>
        </p:txBody>
      </p:sp>
    </p:spTree>
    <p:extLst>
      <p:ext uri="{BB962C8B-B14F-4D97-AF65-F5344CB8AC3E}">
        <p14:creationId xmlns:p14="http://schemas.microsoft.com/office/powerpoint/2010/main" val="776976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2C3E9C-FCBF-0FBA-313B-AAE7249F0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D9B124-1007-22BB-9BCE-9D73E988551F}"/>
              </a:ext>
            </a:extLst>
          </p:cNvPr>
          <p:cNvSpPr txBox="1"/>
          <p:nvPr/>
        </p:nvSpPr>
        <p:spPr bwMode="auto">
          <a:xfrm>
            <a:off x="2639616" y="2564904"/>
            <a:ext cx="6984776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ts val="300"/>
              </a:spcAft>
            </a:pPr>
            <a:r>
              <a:rPr lang="en-US" altLang="zh-CN" sz="11500" b="1" dirty="0">
                <a:solidFill>
                  <a:srgbClr val="FF0000"/>
                </a:solidFill>
                <a:latin typeface="Eras Bold ITC" panose="020B0907030504020204" pitchFamily="34" charset="0"/>
                <a:ea typeface="微软雅黑" panose="020B0503020204020204" pitchFamily="34" charset="-122"/>
              </a:rPr>
              <a:t>Thanks!</a:t>
            </a:r>
            <a:endParaRPr lang="zh-CN" altLang="en-US" sz="11500" b="1" dirty="0">
              <a:solidFill>
                <a:srgbClr val="FF0000"/>
              </a:solidFill>
              <a:latin typeface="Eras Bold ITC" panose="020B0907030504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947968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myreport">
      <a:majorFont>
        <a:latin typeface="Calibri"/>
        <a:ea typeface="黑体"/>
        <a:cs typeface=""/>
      </a:majorFont>
      <a:minorFont>
        <a:latin typeface="Calibri"/>
        <a:ea typeface="宋体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/>
      <a:bodyPr wrap="none">
        <a:spAutoFit/>
      </a:bodyPr>
      <a:lstStyle>
        <a:defPPr>
          <a:defRPr dirty="0">
            <a:latin typeface="Calibri" panose="020F0502020204030204" pitchFamily="34" charset="0"/>
            <a:cs typeface="Arial" panose="020B0604020202020204" pitchFamily="34" charset="0"/>
          </a:defRPr>
        </a:defPPr>
      </a:lstStyle>
    </a:spDef>
    <a:lnDef>
      <a:spPr>
        <a:ln w="25400">
          <a:solidFill>
            <a:srgbClr val="00B050"/>
          </a:solidFill>
          <a:tailEnd type="arrow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>
          <a:noFill/>
        </a:ln>
        <a:extLst>
          <a:ext uri="{909E8E84-426E-40dd-AFC4-6F175D3DCCD1}">
            <a14:hiddenFill xmlns:r="http://schemas.openxmlformats.org/officeDocument/2006/relationships" xmlns:p="http://schemas.openxmlformats.org/presentationml/2006/main"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r="http://schemas.openxmlformats.org/officeDocument/2006/relationships" xmlns:p="http://schemas.openxmlformats.org/presentationml/2006/main" xmlns:a14="http://schemas.microsoft.com/office/drawing/2010/main" xmlns="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>
        <a:spAutoFit/>
      </a:bodyPr>
      <a:lstStyle>
        <a:defPPr fontAlgn="base">
          <a:spcBef>
            <a:spcPct val="0"/>
          </a:spcBef>
          <a:spcAft>
            <a:spcPts val="300"/>
          </a:spcAft>
          <a:defRPr sz="2200" dirty="0" smtClean="0">
            <a:solidFill>
              <a:srgbClr val="0000FF"/>
            </a:solidFill>
            <a:latin typeface="+mn-lt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135102</TotalTime>
  <Words>350</Words>
  <Application>Microsoft Office PowerPoint</Application>
  <PresentationFormat>Widescreen</PresentationFormat>
  <Paragraphs>67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微软雅黑</vt:lpstr>
      <vt:lpstr>Calibri</vt:lpstr>
      <vt:lpstr>Courier New</vt:lpstr>
      <vt:lpstr>Eras Bold ITC</vt:lpstr>
      <vt:lpstr>Verdana</vt:lpstr>
      <vt:lpstr>Wingdings</vt:lpstr>
      <vt:lpstr>Wingdings 3</vt:lpstr>
      <vt:lpstr>Origin</vt:lpstr>
      <vt:lpstr>圆桌会议讨论议题  </vt:lpstr>
      <vt:lpstr>引子</vt:lpstr>
      <vt:lpstr>拟讨论的议题（一）</vt:lpstr>
      <vt:lpstr>拟讨论的议题（二）</vt:lpstr>
      <vt:lpstr>拟讨论的议题（三）</vt:lpstr>
      <vt:lpstr>拟讨论的议题（四）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Zhiguo Yao</dc:creator>
  <cp:lastModifiedBy>Yao Zhiguo</cp:lastModifiedBy>
  <cp:revision>5035</cp:revision>
  <dcterms:created xsi:type="dcterms:W3CDTF">2011-04-09T21:30:20Z</dcterms:created>
  <dcterms:modified xsi:type="dcterms:W3CDTF">2022-09-19T01:50:14Z</dcterms:modified>
</cp:coreProperties>
</file>