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  <p:sldId id="261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5AA793-E52B-3426-6C9A-6702C976F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CBD0D7-C93D-5FC1-4329-D71CD83ED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0AC9F7-F2EA-07B3-DF5D-45C26228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BB5C39-11C1-0FDD-F2C3-A8358EDE1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204768-FB02-10CB-A9E4-0190F490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39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AB7B16-0635-848D-9C7F-C96E21A2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B17473-611A-8D31-09CB-E89975490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B83910-1EC6-0933-9F1B-0D3C59BF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1AF50B-CBBD-417B-B4C4-0CA97838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1A3D9B-93D2-5B64-9785-37390D15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20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8B18DC-8E7E-C90D-5B0E-B3CB12C41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6B1E4D-CEDB-D495-3C68-1B76AF7B8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3004F3-5ED5-5CB0-229E-36E895BB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6E304E-1655-E297-FC71-2D9BA96F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32517A-63A0-ECD7-ED8E-B8E1D783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7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70EEB8-20E6-7001-AD05-B9C0E425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B7F1B-950A-CF19-0D3C-9C27BB7AE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EB1AC1-7526-F47B-EEAC-EC1AE4F5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299ACB-ACAE-2180-88C3-7E26418C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785C90-CBA2-ECFE-8109-C732E97D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5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B512F-F950-3AD6-B0E1-97EEAAA6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0B0C87-82DD-33FF-2B09-40DB9AC07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7ADC5E-9B1A-DCA4-5630-A64C0488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A9D831-026B-9B99-83B6-ECAFF1D2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917098-7622-C2A6-7C35-32643FC5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25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96EB9-001D-FA29-B387-35EFA120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3A815D-ADC0-7A4F-93B7-65CF203C7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D493B6-BE50-2CC3-B4A9-D5C362378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B9165E-A723-CEB7-92AF-B1716DCB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CFF5CF-83E7-98ED-E38B-2DC9CEC4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C483CD2-4EE9-593A-4132-045EA6F7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14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5D5CB5-194E-8419-148F-E977E99A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6B977E-E459-2DC2-5F0D-43F0DD1AF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3E7856-1881-828D-452D-8B91BD687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E5E911-3B25-F963-29D0-7DD027163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8745BEB-665B-ADAB-0543-75D8788AB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573D80-E007-83B6-70EA-6853480F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58C3E2E-E637-61C4-33FC-18B43D88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2C8C8C-8218-9C1B-8B3D-BC317B47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788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1B5DA-1664-D58C-16A3-D88529A5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9A34385-4B9D-91C6-7548-75ACDBC2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69951D8-89C1-39FF-1E28-3E121097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BD919A5-9568-ED28-F592-C92053BB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91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344249-CD6A-1D22-0BA4-49D2B721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7BD8432-A57B-DD1B-3E89-447E13DB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4653438-AB65-0B29-4701-5E4848D8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23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597234-3B88-F971-3667-5ADA6F67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E25315-9CD2-FF61-FABA-4142DCEE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AFF4D82-0CA4-CC43-1C20-E0F89D517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ABF0FD-9166-DD77-0F5A-0CD45E54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CCBA7B-6910-2C73-64E2-8FA7FFF3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094173-E0AF-74F0-FE82-FC57FAB7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88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916731-DF67-0203-4A94-6F67077B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00C7920-BE09-9F47-7A85-504C64B37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D9F3A8-DF44-5FD9-B6B8-4938F5170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66E8EF-A2F7-2BC7-C7C9-D7663745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395143-0BD1-C166-E75D-8B4246AE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DF916D-90AC-8FC8-AF29-064E6D3F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48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A688E6-D056-6010-A077-831F501F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82BCD4-02AB-320A-312A-641569EB1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19CE20-3CB4-50B2-82C8-D96795B56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431F-38FA-4865-BD95-9EDFA6E5A837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CE045-8450-6404-641A-D13DDC796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D91BE2-7AAB-5D1B-79A5-F943D5F0C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A10D-5521-4A96-A3DE-7ADC86259B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4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24A8BC-5832-4E05-B646-160125101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CEPC Vertex Detector R&amp;D </a:t>
            </a:r>
            <a:br>
              <a:rPr lang="en-US" altLang="zh-CN" sz="4400" dirty="0"/>
            </a:br>
            <a:r>
              <a:rPr lang="en-US" altLang="zh-CN" sz="4400" dirty="0"/>
              <a:t>DAQ Progress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ECAEFD-43CB-4B8C-AC0C-C78502F35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/>
          </a:p>
          <a:p>
            <a:r>
              <a:rPr lang="en-US" altLang="zh-CN" dirty="0"/>
              <a:t>Hongyu Zhang, Jia Zhou</a:t>
            </a:r>
          </a:p>
          <a:p>
            <a:endParaRPr lang="en-US" altLang="zh-CN" dirty="0"/>
          </a:p>
          <a:p>
            <a:r>
              <a:rPr lang="en-US" altLang="zh-CN" dirty="0"/>
              <a:t>2022.09.01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13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049F4D-1448-703E-87DC-D52B5A2C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progress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C54A81-D3CD-ED9F-65BB-DE5E51132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The electronic board has been obtained for data retrieval.</a:t>
            </a:r>
          </a:p>
          <a:p>
            <a:pPr marL="0" indent="0">
              <a:buNone/>
            </a:pPr>
            <a:r>
              <a:rPr lang="en-US" altLang="zh-CN" sz="2400" dirty="0"/>
              <a:t>     Only one board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 Write a simple software for data retrieval test.</a:t>
            </a:r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en-US" altLang="zh-CN" sz="2400" dirty="0"/>
              <a:t>The configuration process is being supplemented and improved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Data has been successfully obtained from electronics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276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A7DF33-3AE8-17EF-414B-705AE7A5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Format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BC39819-F620-33C4-AA7E-A0A126936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865" t="1638"/>
          <a:stretch/>
        </p:blipFill>
        <p:spPr>
          <a:xfrm>
            <a:off x="580315" y="1518498"/>
            <a:ext cx="3436964" cy="435133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3C6FCEF-D1EF-87A1-8DC8-B94F041E8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785" y="1940483"/>
            <a:ext cx="7379809" cy="273849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7FF7F8B-9638-8AD7-CFDF-142905BC1786}"/>
              </a:ext>
            </a:extLst>
          </p:cNvPr>
          <p:cNvSpPr txBox="1"/>
          <p:nvPr/>
        </p:nvSpPr>
        <p:spPr>
          <a:xfrm>
            <a:off x="7371041" y="4830266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One packet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16E2337-AB68-75A0-8D0B-165CD89B8B71}"/>
              </a:ext>
            </a:extLst>
          </p:cNvPr>
          <p:cNvSpPr/>
          <p:nvPr/>
        </p:nvSpPr>
        <p:spPr>
          <a:xfrm>
            <a:off x="6728867" y="2024245"/>
            <a:ext cx="1675237" cy="1814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5B9DE6E-DE2C-27E5-BC43-275787CB54C0}"/>
              </a:ext>
            </a:extLst>
          </p:cNvPr>
          <p:cNvSpPr/>
          <p:nvPr/>
        </p:nvSpPr>
        <p:spPr>
          <a:xfrm>
            <a:off x="10117148" y="2030063"/>
            <a:ext cx="1675237" cy="1814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E53480E-286A-24DB-F758-087A9194EAB5}"/>
              </a:ext>
            </a:extLst>
          </p:cNvPr>
          <p:cNvSpPr/>
          <p:nvPr/>
        </p:nvSpPr>
        <p:spPr>
          <a:xfrm>
            <a:off x="8441911" y="2024245"/>
            <a:ext cx="1675237" cy="1814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126934E-EB6D-C904-AD25-56F92FE1E508}"/>
              </a:ext>
            </a:extLst>
          </p:cNvPr>
          <p:cNvSpPr txBox="1"/>
          <p:nvPr/>
        </p:nvSpPr>
        <p:spPr>
          <a:xfrm>
            <a:off x="6199149" y="5372177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Each e</a:t>
            </a:r>
            <a:r>
              <a:rPr lang="en-US" altLang="zh-CN" sz="1800" dirty="0"/>
              <a:t>ffective</a:t>
            </a:r>
            <a:r>
              <a:rPr lang="en-US" altLang="zh-CN" dirty="0"/>
              <a:t> data is repeated three times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8E16BD3-0738-7C7C-3520-04DFC28588C2}"/>
              </a:ext>
            </a:extLst>
          </p:cNvPr>
          <p:cNvSpPr txBox="1"/>
          <p:nvPr/>
        </p:nvSpPr>
        <p:spPr>
          <a:xfrm>
            <a:off x="7266339" y="159147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(722,1)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142A0D6-5408-10EC-4194-08F5CFE18E89}"/>
              </a:ext>
            </a:extLst>
          </p:cNvPr>
          <p:cNvSpPr/>
          <p:nvPr/>
        </p:nvSpPr>
        <p:spPr>
          <a:xfrm>
            <a:off x="5081551" y="2205729"/>
            <a:ext cx="1647316" cy="1725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8603C1B-8023-54DC-1445-6FC223F8C992}"/>
              </a:ext>
            </a:extLst>
          </p:cNvPr>
          <p:cNvSpPr txBox="1"/>
          <p:nvPr/>
        </p:nvSpPr>
        <p:spPr>
          <a:xfrm>
            <a:off x="4121595" y="151910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</a:rPr>
              <a:t>（</a:t>
            </a:r>
            <a:r>
              <a:rPr lang="en-US" altLang="zh-CN" dirty="0">
                <a:solidFill>
                  <a:schemeClr val="accent6"/>
                </a:solidFill>
              </a:rPr>
              <a:t>722</a:t>
            </a:r>
            <a:r>
              <a:rPr lang="zh-CN" altLang="en-US" dirty="0">
                <a:solidFill>
                  <a:schemeClr val="accent6"/>
                </a:solidFill>
              </a:rPr>
              <a:t>，</a:t>
            </a:r>
            <a:r>
              <a:rPr lang="en-US" altLang="zh-CN" dirty="0">
                <a:solidFill>
                  <a:schemeClr val="accent6"/>
                </a:solidFill>
              </a:rPr>
              <a:t>257</a:t>
            </a:r>
            <a:r>
              <a:rPr lang="zh-CN" altLang="en-US" dirty="0">
                <a:solidFill>
                  <a:schemeClr val="accent6"/>
                </a:solidFill>
              </a:rPr>
              <a:t>）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BE3A5AB-12A7-F26B-C3FA-2BD8801EB34E}"/>
              </a:ext>
            </a:extLst>
          </p:cNvPr>
          <p:cNvSpPr/>
          <p:nvPr/>
        </p:nvSpPr>
        <p:spPr>
          <a:xfrm>
            <a:off x="6775691" y="2195086"/>
            <a:ext cx="1647316" cy="1725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C25D457-9BCF-FE11-B5C3-B53DA2AF4051}"/>
              </a:ext>
            </a:extLst>
          </p:cNvPr>
          <p:cNvSpPr/>
          <p:nvPr/>
        </p:nvSpPr>
        <p:spPr>
          <a:xfrm>
            <a:off x="8423007" y="2212705"/>
            <a:ext cx="1647316" cy="1725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25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A1459F-9A0D-4A1D-A34E-8C71540C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1CD8DD-3CD8-7496-0B78-A6A51FA59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Duplicate data  </a:t>
            </a:r>
          </a:p>
          <a:p>
            <a:endParaRPr lang="en-US" altLang="zh-CN" dirty="0"/>
          </a:p>
          <a:p>
            <a:r>
              <a:rPr lang="en-US" altLang="zh-CN" dirty="0"/>
              <a:t>Large amount of data </a:t>
            </a:r>
            <a:r>
              <a:rPr lang="zh-CN" altLang="en-US" dirty="0"/>
              <a:t>（</a:t>
            </a:r>
            <a:r>
              <a:rPr lang="en-US" altLang="zh-CN" dirty="0"/>
              <a:t>GB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en-US" altLang="zh-CN" sz="2400" dirty="0"/>
              <a:t>Continuous data flow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20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BADF2E-B88D-1D15-7933-15AB737F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Equipment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C83C8-D168-7985-B74B-547FD2AC8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mobile workstation  *2     (</a:t>
            </a:r>
            <a:r>
              <a:rPr lang="en-US" altLang="zh-CN" dirty="0" err="1"/>
              <a:t>linux</a:t>
            </a:r>
            <a:r>
              <a:rPr lang="en-US" altLang="zh-CN" dirty="0"/>
              <a:t>)  </a:t>
            </a:r>
          </a:p>
          <a:p>
            <a:pPr marL="0" indent="0">
              <a:buNone/>
            </a:pPr>
            <a:r>
              <a:rPr lang="en-US" altLang="zh-CN" dirty="0"/>
              <a:t>                —  Survey completed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PC  *1  (windows)</a:t>
            </a:r>
          </a:p>
          <a:p>
            <a:r>
              <a:rPr lang="en-US" altLang="zh-CN" dirty="0"/>
              <a:t> switch</a:t>
            </a:r>
          </a:p>
          <a:p>
            <a:r>
              <a:rPr lang="en-US" altLang="zh-CN" dirty="0"/>
              <a:t>several mobile hard disks  (data backup)</a:t>
            </a:r>
          </a:p>
          <a:p>
            <a:r>
              <a:rPr lang="en-US" altLang="zh-CN" dirty="0"/>
              <a:t>USB drive (program backup)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15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A10200-96BD-2D68-87C1-62B89DD8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88" y="2039283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69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128</Words>
  <Application>Microsoft Office PowerPoint</Application>
  <PresentationFormat>宽屏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CEPC Vertex Detector R&amp;D  DAQ Progress</vt:lpstr>
      <vt:lpstr>Current progress</vt:lpstr>
      <vt:lpstr>Data Format</vt:lpstr>
      <vt:lpstr>Problem </vt:lpstr>
      <vt:lpstr>Equipment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Vertex Detector R&amp;D  DAQ Progress</dc:title>
  <dc:creator>周 佳</dc:creator>
  <cp:lastModifiedBy>周 佳</cp:lastModifiedBy>
  <cp:revision>2</cp:revision>
  <dcterms:created xsi:type="dcterms:W3CDTF">2022-09-01T02:30:30Z</dcterms:created>
  <dcterms:modified xsi:type="dcterms:W3CDTF">2022-09-01T07:11:22Z</dcterms:modified>
</cp:coreProperties>
</file>