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57" r:id="rId4"/>
    <p:sldId id="259" r:id="rId5"/>
    <p:sldId id="261" r:id="rId6"/>
    <p:sldId id="264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22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95AA793-E52B-3426-6C9A-6702C976FC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83CBD0D7-C93D-5FC1-4329-D71CD83ED1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D0AC9F7-F2EA-07B3-DF5D-45C262283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F431F-38FA-4865-BD95-9EDFA6E5A837}" type="datetimeFigureOut">
              <a:rPr lang="zh-CN" altLang="en-US" smtClean="0"/>
              <a:t>2022/9/1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ABB5C39-11C1-0FDD-F2C3-A8358EDE1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E204768-FB02-10CB-A9E4-0190F490B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9A10D-5521-4A96-A3DE-7ADC86259B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78395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6AB7B16-0635-848D-9C7F-C96E21A25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56B17473-611A-8D31-09CB-E899754904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AB83910-1EC6-0933-9F1B-0D3C59BF3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F431F-38FA-4865-BD95-9EDFA6E5A837}" type="datetimeFigureOut">
              <a:rPr lang="zh-CN" altLang="en-US" smtClean="0"/>
              <a:t>2022/9/1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31AF50B-CBBD-417B-B4C4-0CA978383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01A3D9B-93D2-5B64-9785-37390D154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9A10D-5521-4A96-A3DE-7ADC86259B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65205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8D8B18DC-8E7E-C90D-5B0E-B3CB12C41A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6F6B1E4D-CEDB-D495-3C68-1B76AF7B81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33004F3-5ED5-5CB0-229E-36E895BB3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F431F-38FA-4865-BD95-9EDFA6E5A837}" type="datetimeFigureOut">
              <a:rPr lang="zh-CN" altLang="en-US" smtClean="0"/>
              <a:t>2022/9/1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D6E304E-1655-E297-FC71-2D9BA96F1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732517A-63A0-ECD7-ED8E-B8E1D7836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9A10D-5521-4A96-A3DE-7ADC86259B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75743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B70EEB8-20E6-7001-AD05-B9C0E4259A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09B7F1B-950A-CF19-0D3C-9C27BB7AE2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7EB1AC1-7526-F47B-EEAC-EC1AE4F58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F431F-38FA-4865-BD95-9EDFA6E5A837}" type="datetimeFigureOut">
              <a:rPr lang="zh-CN" altLang="en-US" smtClean="0"/>
              <a:t>2022/9/1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6299ACB-ACAE-2180-88C3-7E26418C7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0785C90-CBA2-ECFE-8109-C732E97DB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9A10D-5521-4A96-A3DE-7ADC86259B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8853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2BB512F-F950-3AD6-B0E1-97EEAAA6B5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70B0C87-82DD-33FF-2B09-40DB9AC07C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07ADC5E-9B1A-DCA4-5630-A64C04888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F431F-38FA-4865-BD95-9EDFA6E5A837}" type="datetimeFigureOut">
              <a:rPr lang="zh-CN" altLang="en-US" smtClean="0"/>
              <a:t>2022/9/1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BA9D831-026B-9B99-83B6-ECAFF1D25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7917098-7622-C2A6-7C35-32643FC50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9A10D-5521-4A96-A3DE-7ADC86259B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29252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7896EB9-001D-FA29-B387-35EFA1209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C3A815D-ADC0-7A4F-93B7-65CF203C77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2BD493B6-BE50-2CC3-B4A9-D5C3623784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7B9165E-A723-CEB7-92AF-B1716DCB6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F431F-38FA-4865-BD95-9EDFA6E5A837}" type="datetimeFigureOut">
              <a:rPr lang="zh-CN" altLang="en-US" smtClean="0"/>
              <a:t>2022/9/1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8CFF5CF-83E7-98ED-E38B-2DC9CEC4D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C483CD2-4EE9-593A-4132-045EA6F76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9A10D-5521-4A96-A3DE-7ADC86259B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98141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35D5CB5-194E-8419-148F-E977E99A8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46B977E-E459-2DC2-5F0D-43F0DD1AF3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D3E7856-1881-828D-452D-8B91BD687F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33E5E911-3B25-F963-29D0-7DD0271637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98745BEB-665B-ADAB-0543-75D8788AB9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77573D80-E007-83B6-70EA-6853480FB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F431F-38FA-4865-BD95-9EDFA6E5A837}" type="datetimeFigureOut">
              <a:rPr lang="zh-CN" altLang="en-US" smtClean="0"/>
              <a:t>2022/9/1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358C3E2E-E637-61C4-33FC-18B43D885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682C8C8C-8218-9C1B-8B3D-BC317B477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9A10D-5521-4A96-A3DE-7ADC86259B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47883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4E1B5DA-1664-D58C-16A3-D88529A57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B9A34385-4B9D-91C6-7548-75ACDBC23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F431F-38FA-4865-BD95-9EDFA6E5A837}" type="datetimeFigureOut">
              <a:rPr lang="zh-CN" altLang="en-US" smtClean="0"/>
              <a:t>2022/9/1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369951D8-89C1-39FF-1E28-3E121097F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CBD919A5-9568-ED28-F592-C92053BBB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9A10D-5521-4A96-A3DE-7ADC86259B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56917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3B344249-CD6A-1D22-0BA4-49D2B7211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F431F-38FA-4865-BD95-9EDFA6E5A837}" type="datetimeFigureOut">
              <a:rPr lang="zh-CN" altLang="en-US" smtClean="0"/>
              <a:t>2022/9/1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D7BD8432-A57B-DD1B-3E89-447E13DBA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94653438-AB65-0B29-4701-5E4848D8C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9A10D-5521-4A96-A3DE-7ADC86259B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62237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B597234-3B88-F971-3667-5ADA6F67E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3E25315-9CD2-FF61-FABA-4142DCEE6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AFF4D82-0CA4-CC43-1C20-E0F89D5175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9ABF0FD-9166-DD77-0F5A-0CD45E54A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F431F-38FA-4865-BD95-9EDFA6E5A837}" type="datetimeFigureOut">
              <a:rPr lang="zh-CN" altLang="en-US" smtClean="0"/>
              <a:t>2022/9/1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ACCBA7B-6910-2C73-64E2-8FA7FFF30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8094173-E0AF-74F0-FE82-FC57FAB73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9A10D-5521-4A96-A3DE-7ADC86259B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29888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2916731-DF67-0203-4A94-6F67077BC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800C7920-BE09-9F47-7A85-504C64B375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E0D9F3A8-DF44-5FD9-B6B8-4938F51702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C66E8EF-A2F7-2BC7-C7C9-D76637455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F431F-38FA-4865-BD95-9EDFA6E5A837}" type="datetimeFigureOut">
              <a:rPr lang="zh-CN" altLang="en-US" smtClean="0"/>
              <a:t>2022/9/1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6395143-0BD1-C166-E75D-8B4246AEE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2DF916D-90AC-8FC8-AF29-064E6D3F7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9A10D-5521-4A96-A3DE-7ADC86259B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33487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31A688E6-D056-6010-A077-831F501F2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B82BCD4-02AB-320A-312A-641569EB10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719CE20-3CB4-50B2-82C8-D96795B56D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6F431F-38FA-4865-BD95-9EDFA6E5A837}" type="datetimeFigureOut">
              <a:rPr lang="zh-CN" altLang="en-US" smtClean="0"/>
              <a:t>2022/9/1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78CE045-8450-6404-641A-D13DDC796B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DD91BE2-7AAB-5D1B-79A5-F943D5F0CE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9A10D-5521-4A96-A3DE-7ADC86259B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65404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424A8BC-5832-4E05-B646-160125101D6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sz="4400" dirty="0"/>
              <a:t>CEPC Vertex Detector R&amp;D </a:t>
            </a:r>
            <a:br>
              <a:rPr lang="en-US" altLang="zh-CN" sz="4400" dirty="0"/>
            </a:br>
            <a:r>
              <a:rPr lang="en-US" altLang="zh-CN" sz="4400" dirty="0"/>
              <a:t>DAQ Progress</a:t>
            </a:r>
            <a:endParaRPr lang="zh-CN" altLang="en-US" sz="4400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42ECAEFD-43CB-4B8C-AC0C-C78502F35E4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altLang="zh-CN" dirty="0"/>
          </a:p>
          <a:p>
            <a:r>
              <a:rPr lang="en-US" altLang="zh-CN" dirty="0"/>
              <a:t>Hongyu Zhang, Jia Zhou</a:t>
            </a:r>
          </a:p>
          <a:p>
            <a:endParaRPr lang="en-US" altLang="zh-CN" dirty="0"/>
          </a:p>
          <a:p>
            <a:r>
              <a:rPr lang="en-US" altLang="zh-CN" dirty="0"/>
              <a:t>2022.09.01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02136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B049F4D-1448-703E-87DC-D52B5A2CF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Current progress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8C54A81-D3CD-ED9F-65BB-DE5E511326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 The electronic board has been obtained for data retrieval.</a:t>
            </a:r>
          </a:p>
          <a:p>
            <a:pPr marL="0" indent="0">
              <a:buNone/>
            </a:pPr>
            <a:r>
              <a:rPr lang="en-US" altLang="zh-CN" sz="2400" dirty="0"/>
              <a:t>     Only one board</a:t>
            </a:r>
          </a:p>
          <a:p>
            <a:pPr marL="0" indent="0">
              <a:buNone/>
            </a:pPr>
            <a:endParaRPr lang="en-US" altLang="zh-CN" dirty="0"/>
          </a:p>
          <a:p>
            <a:r>
              <a:rPr lang="en-US" altLang="zh-CN" dirty="0"/>
              <a:t> Write a simple software for data retrieval test.</a:t>
            </a:r>
          </a:p>
          <a:p>
            <a:pPr marL="0" indent="0">
              <a:buNone/>
            </a:pPr>
            <a:r>
              <a:rPr lang="en-US" altLang="zh-CN" dirty="0"/>
              <a:t>     </a:t>
            </a:r>
            <a:r>
              <a:rPr lang="en-US" altLang="zh-CN" sz="2400" dirty="0"/>
              <a:t>The configuration process is being supplemented and improved</a:t>
            </a:r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Data has been successfully obtained from electronics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22763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AA7DF33-3AE8-17EF-414B-705AE7A5F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Data Format</a:t>
            </a:r>
            <a:endParaRPr lang="zh-CN" altLang="en-US" dirty="0"/>
          </a:p>
        </p:txBody>
      </p:sp>
      <p:pic>
        <p:nvPicPr>
          <p:cNvPr id="4" name="内容占位符 3">
            <a:extLst>
              <a:ext uri="{FF2B5EF4-FFF2-40B4-BE49-F238E27FC236}">
                <a16:creationId xmlns:a16="http://schemas.microsoft.com/office/drawing/2014/main" id="{ABC39819-F620-33C4-AA7E-A0A12693650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8865" t="1638"/>
          <a:stretch/>
        </p:blipFill>
        <p:spPr>
          <a:xfrm>
            <a:off x="580315" y="1518498"/>
            <a:ext cx="3436964" cy="4351338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33C6FCEF-D1EF-87A1-8DC8-B94F041E80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02785" y="1940483"/>
            <a:ext cx="7379809" cy="2738491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57FF7F8B-9638-8AD7-CFDF-142905BC1786}"/>
              </a:ext>
            </a:extLst>
          </p:cNvPr>
          <p:cNvSpPr txBox="1"/>
          <p:nvPr/>
        </p:nvSpPr>
        <p:spPr>
          <a:xfrm>
            <a:off x="7371041" y="4830266"/>
            <a:ext cx="1321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One packet</a:t>
            </a:r>
            <a:endParaRPr lang="zh-CN" altLang="en-US" dirty="0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A16E2337-AB68-75A0-8D0B-165CD89B8B71}"/>
              </a:ext>
            </a:extLst>
          </p:cNvPr>
          <p:cNvSpPr/>
          <p:nvPr/>
        </p:nvSpPr>
        <p:spPr>
          <a:xfrm>
            <a:off x="6728867" y="2024245"/>
            <a:ext cx="1675237" cy="18148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B5B9DE6E-DE2C-27E5-BC43-275787CB54C0}"/>
              </a:ext>
            </a:extLst>
          </p:cNvPr>
          <p:cNvSpPr/>
          <p:nvPr/>
        </p:nvSpPr>
        <p:spPr>
          <a:xfrm>
            <a:off x="10117148" y="2030063"/>
            <a:ext cx="1675237" cy="18148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3E53480E-286A-24DB-F758-087A9194EAB5}"/>
              </a:ext>
            </a:extLst>
          </p:cNvPr>
          <p:cNvSpPr/>
          <p:nvPr/>
        </p:nvSpPr>
        <p:spPr>
          <a:xfrm>
            <a:off x="8441911" y="2024245"/>
            <a:ext cx="1675237" cy="18148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9126934E-EB6D-C904-AD25-56F92FE1E508}"/>
              </a:ext>
            </a:extLst>
          </p:cNvPr>
          <p:cNvSpPr txBox="1"/>
          <p:nvPr/>
        </p:nvSpPr>
        <p:spPr>
          <a:xfrm>
            <a:off x="6199149" y="5372177"/>
            <a:ext cx="4346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Each e</a:t>
            </a:r>
            <a:r>
              <a:rPr lang="en-US" altLang="zh-CN" sz="1800" dirty="0"/>
              <a:t>ffective</a:t>
            </a:r>
            <a:r>
              <a:rPr lang="en-US" altLang="zh-CN" dirty="0"/>
              <a:t> data is repeated three times</a:t>
            </a:r>
            <a:endParaRPr lang="zh-CN" altLang="en-US" dirty="0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38E16BD3-0738-7C7C-3520-04DFC28588C2}"/>
              </a:ext>
            </a:extLst>
          </p:cNvPr>
          <p:cNvSpPr txBox="1"/>
          <p:nvPr/>
        </p:nvSpPr>
        <p:spPr>
          <a:xfrm>
            <a:off x="7266339" y="1591475"/>
            <a:ext cx="85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(722,1)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F142A0D6-5408-10EC-4194-08F5CFE18E89}"/>
              </a:ext>
            </a:extLst>
          </p:cNvPr>
          <p:cNvSpPr/>
          <p:nvPr/>
        </p:nvSpPr>
        <p:spPr>
          <a:xfrm>
            <a:off x="5081551" y="2205729"/>
            <a:ext cx="1647316" cy="172579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C8603C1B-8023-54DC-1445-6FC223F8C992}"/>
              </a:ext>
            </a:extLst>
          </p:cNvPr>
          <p:cNvSpPr txBox="1"/>
          <p:nvPr/>
        </p:nvSpPr>
        <p:spPr>
          <a:xfrm>
            <a:off x="4121595" y="1519108"/>
            <a:ext cx="1608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chemeClr val="accent6"/>
                </a:solidFill>
              </a:rPr>
              <a:t>（</a:t>
            </a:r>
            <a:r>
              <a:rPr lang="en-US" altLang="zh-CN" dirty="0">
                <a:solidFill>
                  <a:schemeClr val="accent6"/>
                </a:solidFill>
              </a:rPr>
              <a:t>722</a:t>
            </a:r>
            <a:r>
              <a:rPr lang="zh-CN" altLang="en-US" dirty="0">
                <a:solidFill>
                  <a:schemeClr val="accent6"/>
                </a:solidFill>
              </a:rPr>
              <a:t>，</a:t>
            </a:r>
            <a:r>
              <a:rPr lang="en-US" altLang="zh-CN" dirty="0">
                <a:solidFill>
                  <a:schemeClr val="accent6"/>
                </a:solidFill>
              </a:rPr>
              <a:t>257</a:t>
            </a:r>
            <a:r>
              <a:rPr lang="zh-CN" altLang="en-US" dirty="0">
                <a:solidFill>
                  <a:schemeClr val="accent6"/>
                </a:solidFill>
              </a:rPr>
              <a:t>）</a:t>
            </a: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ABE3A5AB-12A7-F26B-C3FA-2BD8801EB34E}"/>
              </a:ext>
            </a:extLst>
          </p:cNvPr>
          <p:cNvSpPr/>
          <p:nvPr/>
        </p:nvSpPr>
        <p:spPr>
          <a:xfrm>
            <a:off x="6775691" y="2195086"/>
            <a:ext cx="1647316" cy="172579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DC25D457-9BCF-FE11-B5C3-B53DA2AF4051}"/>
              </a:ext>
            </a:extLst>
          </p:cNvPr>
          <p:cNvSpPr/>
          <p:nvPr/>
        </p:nvSpPr>
        <p:spPr>
          <a:xfrm>
            <a:off x="8423007" y="2212705"/>
            <a:ext cx="1647316" cy="172579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22256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BA1459F-9A0D-4A1D-A34E-8C71540CB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Problem 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B1CD8DD-3CD8-7496-0B78-A6A51FA599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Duplicate data  </a:t>
            </a:r>
          </a:p>
          <a:p>
            <a:endParaRPr lang="en-US" altLang="zh-CN" dirty="0"/>
          </a:p>
          <a:p>
            <a:r>
              <a:rPr lang="en-US" altLang="zh-CN" dirty="0"/>
              <a:t>Large amount of data </a:t>
            </a:r>
            <a:r>
              <a:rPr lang="zh-CN" altLang="en-US" dirty="0"/>
              <a:t>（</a:t>
            </a:r>
            <a:r>
              <a:rPr lang="en-US" altLang="zh-CN" dirty="0"/>
              <a:t>GB</a:t>
            </a:r>
            <a:r>
              <a:rPr lang="zh-CN" altLang="en-US" dirty="0"/>
              <a:t>）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   </a:t>
            </a:r>
            <a:r>
              <a:rPr lang="en-US" altLang="zh-CN" sz="2400" dirty="0"/>
              <a:t>Continuous data flow</a:t>
            </a:r>
            <a:endParaRPr lang="en-US" altLang="zh-CN" dirty="0"/>
          </a:p>
          <a:p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85202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7BADF2E-B88D-1D15-7933-15AB737FF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Equipment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B6C83C8-D168-7985-B74B-547FD2AC8F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 mobile workstation  *2     (</a:t>
            </a:r>
            <a:r>
              <a:rPr lang="en-US" altLang="zh-CN" dirty="0" err="1"/>
              <a:t>linux</a:t>
            </a:r>
            <a:r>
              <a:rPr lang="en-US" altLang="zh-CN" dirty="0"/>
              <a:t>)  </a:t>
            </a:r>
          </a:p>
          <a:p>
            <a:pPr marL="0" indent="0">
              <a:buNone/>
            </a:pPr>
            <a:r>
              <a:rPr lang="en-US" altLang="zh-CN" dirty="0"/>
              <a:t>                —  Survey completed</a:t>
            </a:r>
          </a:p>
          <a:p>
            <a:r>
              <a:rPr lang="zh-CN" altLang="en-US" dirty="0"/>
              <a:t> </a:t>
            </a:r>
            <a:r>
              <a:rPr lang="en-US" altLang="zh-CN" dirty="0"/>
              <a:t>PC  *1  (windows)</a:t>
            </a:r>
          </a:p>
          <a:p>
            <a:r>
              <a:rPr lang="en-US" altLang="zh-CN" dirty="0"/>
              <a:t> switch</a:t>
            </a:r>
          </a:p>
          <a:p>
            <a:r>
              <a:rPr lang="en-US" altLang="zh-CN" dirty="0"/>
              <a:t>several mobile hard disks  (data backup)</a:t>
            </a:r>
          </a:p>
          <a:p>
            <a:r>
              <a:rPr lang="en-US" altLang="zh-CN" dirty="0"/>
              <a:t>USB drive (program backup)</a:t>
            </a:r>
          </a:p>
          <a:p>
            <a:endParaRPr lang="en-US" altLang="zh-CN" dirty="0"/>
          </a:p>
          <a:p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26159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9A10200-96BD-2D68-87C1-62B89DD86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688" y="2039283"/>
            <a:ext cx="10515600" cy="1325563"/>
          </a:xfrm>
        </p:spPr>
        <p:txBody>
          <a:bodyPr/>
          <a:lstStyle/>
          <a:p>
            <a:pPr algn="ctr"/>
            <a:r>
              <a:rPr lang="en-US" altLang="zh-CN" dirty="0"/>
              <a:t>THANKS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676951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128</Words>
  <Application>Microsoft Office PowerPoint</Application>
  <PresentationFormat>宽屏</PresentationFormat>
  <Paragraphs>32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0" baseType="lpstr">
      <vt:lpstr>等线</vt:lpstr>
      <vt:lpstr>等线 Light</vt:lpstr>
      <vt:lpstr>Arial</vt:lpstr>
      <vt:lpstr>Office 主题​​</vt:lpstr>
      <vt:lpstr>CEPC Vertex Detector R&amp;D  DAQ Progress</vt:lpstr>
      <vt:lpstr>Current progress</vt:lpstr>
      <vt:lpstr>Data Format</vt:lpstr>
      <vt:lpstr>Problem </vt:lpstr>
      <vt:lpstr>Equipment</vt:lpstr>
      <vt:lpstr>THANKS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CEPC Vertex Detector R&amp;D  DAQ Progress</dc:title>
  <dc:creator>周 佳</dc:creator>
  <cp:lastModifiedBy>周 佳</cp:lastModifiedBy>
  <cp:revision>2</cp:revision>
  <dcterms:created xsi:type="dcterms:W3CDTF">2022-09-01T02:30:30Z</dcterms:created>
  <dcterms:modified xsi:type="dcterms:W3CDTF">2022-09-01T07:11:22Z</dcterms:modified>
</cp:coreProperties>
</file>