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3" r:id="rId5"/>
    <p:sldId id="269" r:id="rId6"/>
    <p:sldId id="270" r:id="rId7"/>
    <p:sldId id="271" r:id="rId8"/>
    <p:sldId id="262" r:id="rId9"/>
    <p:sldId id="260" r:id="rId10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2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工作进展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en-US" altLang="zh-CN"/>
              <a:t>--</a:t>
            </a:r>
            <a:r>
              <a:rPr lang="zh-CN" altLang="en-US"/>
              <a:t>刘梦瑶</a:t>
            </a:r>
            <a:endParaRPr lang="zh-CN" altLang="en-US"/>
          </a:p>
          <a:p>
            <a:fld id="{BB962C8B-B14F-4D97-AF65-F5344CB8AC3E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内容占位符 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08425" y="3614420"/>
            <a:ext cx="3676650" cy="24377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3578225"/>
            <a:ext cx="3585210" cy="251079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365125" y="-30480"/>
            <a:ext cx="7098030" cy="3478530"/>
            <a:chOff x="780" y="1486"/>
            <a:chExt cx="11178" cy="5478"/>
          </a:xfrm>
        </p:grpSpPr>
        <p:pic>
          <p:nvPicPr>
            <p:cNvPr id="4" name="图片 3" descr="layerID=20_data_eangle[0.080,0.160]"/>
            <p:cNvPicPr>
              <a:picLocks noChangeAspect="1"/>
            </p:cNvPicPr>
            <p:nvPr/>
          </p:nvPicPr>
          <p:blipFill>
            <a:blip r:embed="rId3"/>
            <a:srcRect l="9668" r="8705"/>
            <a:stretch>
              <a:fillRect/>
            </a:stretch>
          </p:blipFill>
          <p:spPr>
            <a:xfrm>
              <a:off x="780" y="1486"/>
              <a:ext cx="11178" cy="5478"/>
            </a:xfrm>
            <a:prstGeom prst="rect">
              <a:avLst/>
            </a:prstGeom>
          </p:spPr>
        </p:pic>
        <p:sp>
          <p:nvSpPr>
            <p:cNvPr id="5" name="圆角矩形 4"/>
            <p:cNvSpPr/>
            <p:nvPr/>
          </p:nvSpPr>
          <p:spPr>
            <a:xfrm>
              <a:off x="7596" y="4292"/>
              <a:ext cx="2106" cy="233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9852" y="4292"/>
              <a:ext cx="2106" cy="233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340" y="4296"/>
              <a:ext cx="2106" cy="233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933" y="1955"/>
              <a:ext cx="2106" cy="2337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136" y="1959"/>
              <a:ext cx="2106" cy="2337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5242" y="1955"/>
              <a:ext cx="2106" cy="2337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470" y="372745"/>
            <a:ext cx="4004310" cy="27349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215" y="3179445"/>
            <a:ext cx="395732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294005" y="326390"/>
            <a:ext cx="7628890" cy="3177540"/>
            <a:chOff x="791" y="528"/>
            <a:chExt cx="12014" cy="5004"/>
          </a:xfrm>
        </p:grpSpPr>
        <p:pic>
          <p:nvPicPr>
            <p:cNvPr id="4" name="图片 3" descr="layerID=10_data_eangle[0.000,0.080]"/>
            <p:cNvPicPr>
              <a:picLocks noChangeAspect="1"/>
            </p:cNvPicPr>
            <p:nvPr/>
          </p:nvPicPr>
          <p:blipFill>
            <a:blip r:embed="rId1"/>
            <a:srcRect l="10396" t="8724" r="9115" b="7474"/>
            <a:stretch>
              <a:fillRect/>
            </a:stretch>
          </p:blipFill>
          <p:spPr>
            <a:xfrm>
              <a:off x="791" y="528"/>
              <a:ext cx="12014" cy="5004"/>
            </a:xfrm>
            <a:prstGeom prst="rect">
              <a:avLst/>
            </a:prstGeom>
          </p:spPr>
        </p:pic>
        <p:sp>
          <p:nvSpPr>
            <p:cNvPr id="5" name="圆角矩形 4"/>
            <p:cNvSpPr/>
            <p:nvPr/>
          </p:nvSpPr>
          <p:spPr>
            <a:xfrm>
              <a:off x="8320" y="3191"/>
              <a:ext cx="2106" cy="233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0699" y="3191"/>
              <a:ext cx="2106" cy="233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850" y="3191"/>
              <a:ext cx="2106" cy="233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1160" y="528"/>
              <a:ext cx="2106" cy="2337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505" y="528"/>
              <a:ext cx="2106" cy="2337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5850" y="528"/>
              <a:ext cx="2106" cy="2337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535" y="3124200"/>
            <a:ext cx="3859530" cy="2597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535" y="416560"/>
            <a:ext cx="3804285" cy="26047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465" y="3708400"/>
            <a:ext cx="3989070" cy="26841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" y="3708400"/>
            <a:ext cx="3958590" cy="26784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layerID=2 entra_0.000_0.080_doca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65675" y="608965"/>
            <a:ext cx="7129145" cy="2983230"/>
          </a:xfrm>
          <a:prstGeom prst="rect">
            <a:avLst/>
          </a:prstGeom>
        </p:spPr>
      </p:pic>
      <p:pic>
        <p:nvPicPr>
          <p:cNvPr id="5" name="图片 4" descr="layerID=2 entra_-0.080_0.000_doc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75" y="3656330"/>
            <a:ext cx="7132248" cy="2984400"/>
          </a:xfrm>
          <a:prstGeom prst="rect">
            <a:avLst/>
          </a:prstGeom>
        </p:spPr>
      </p:pic>
      <p:pic>
        <p:nvPicPr>
          <p:cNvPr id="6" name="图片 5" descr="layerID=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" y="1638300"/>
            <a:ext cx="3865880" cy="35985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layerID=17 entra_0.000_0.080_doca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1390" y="199390"/>
            <a:ext cx="4880610" cy="2051050"/>
          </a:xfrm>
          <a:prstGeom prst="rect">
            <a:avLst/>
          </a:prstGeom>
        </p:spPr>
      </p:pic>
      <p:pic>
        <p:nvPicPr>
          <p:cNvPr id="5" name="图片 4" descr="layerID=17 entra_-0.080_0.000_doca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99390"/>
            <a:ext cx="4902394" cy="2052000"/>
          </a:xfrm>
          <a:prstGeom prst="rect">
            <a:avLst/>
          </a:prstGeom>
        </p:spPr>
      </p:pic>
      <p:pic>
        <p:nvPicPr>
          <p:cNvPr id="6" name="图片 5" descr="layerID=17 entra_0.080_0.160_doc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880" y="2349500"/>
            <a:ext cx="4897253" cy="2052000"/>
          </a:xfrm>
          <a:prstGeom prst="rect">
            <a:avLst/>
          </a:prstGeom>
        </p:spPr>
      </p:pic>
      <p:pic>
        <p:nvPicPr>
          <p:cNvPr id="7" name="图片 6" descr="layerID=17 entra_-0.160_-0.080_doca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245" y="2349500"/>
            <a:ext cx="4910682" cy="2052000"/>
          </a:xfrm>
          <a:prstGeom prst="rect">
            <a:avLst/>
          </a:prstGeom>
        </p:spPr>
      </p:pic>
      <p:pic>
        <p:nvPicPr>
          <p:cNvPr id="8" name="图片 7" descr="layerID=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970" y="4499610"/>
            <a:ext cx="2538730" cy="23260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layerID=39 entra_0.000_0.080_doca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4235" y="0"/>
            <a:ext cx="4883292" cy="2052000"/>
          </a:xfrm>
          <a:prstGeom prst="rect">
            <a:avLst/>
          </a:prstGeom>
        </p:spPr>
      </p:pic>
      <p:pic>
        <p:nvPicPr>
          <p:cNvPr id="5" name="图片 4" descr="layerID=39 entra_-0.080_0.000_doca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45" y="0"/>
            <a:ext cx="4903958" cy="2052000"/>
          </a:xfrm>
          <a:prstGeom prst="rect">
            <a:avLst/>
          </a:prstGeom>
        </p:spPr>
      </p:pic>
      <p:pic>
        <p:nvPicPr>
          <p:cNvPr id="6" name="图片 5" descr="layerID=39 entra_0.080_0.160_doc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35" y="2084705"/>
            <a:ext cx="4883292" cy="2052000"/>
          </a:xfrm>
          <a:prstGeom prst="rect">
            <a:avLst/>
          </a:prstGeom>
        </p:spPr>
      </p:pic>
      <p:pic>
        <p:nvPicPr>
          <p:cNvPr id="7" name="图片 6" descr="layerID=39 entra_-0.160_-0.080_doca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55" y="2084705"/>
            <a:ext cx="4924184" cy="2052000"/>
          </a:xfrm>
          <a:prstGeom prst="rect">
            <a:avLst/>
          </a:prstGeom>
        </p:spPr>
      </p:pic>
      <p:pic>
        <p:nvPicPr>
          <p:cNvPr id="8" name="图片 7" descr="layerID=39 entra_0.160_0.400_doca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235" y="4236085"/>
            <a:ext cx="4883292" cy="2052000"/>
          </a:xfrm>
          <a:prstGeom prst="rect">
            <a:avLst/>
          </a:prstGeom>
        </p:spPr>
      </p:pic>
      <p:pic>
        <p:nvPicPr>
          <p:cNvPr id="9" name="图片 8" descr="layerID=39 entra_-0.400_-0.160_doca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630" y="4209415"/>
            <a:ext cx="4883292" cy="2052000"/>
          </a:xfrm>
          <a:prstGeom prst="rect">
            <a:avLst/>
          </a:prstGeom>
        </p:spPr>
      </p:pic>
      <p:pic>
        <p:nvPicPr>
          <p:cNvPr id="10" name="图片 9" descr="layerID=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65070"/>
            <a:ext cx="2103755" cy="1927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3275" y="194310"/>
            <a:ext cx="2841625" cy="457200"/>
          </a:xfrm>
        </p:spPr>
        <p:txBody>
          <a:bodyPr>
            <a:noAutofit/>
          </a:bodyPr>
          <a:p>
            <a:r>
              <a:rPr lang="zh-CN" altLang="en-US" sz="2000"/>
              <a:t>测量距离</a:t>
            </a:r>
            <a:r>
              <a:rPr lang="en-US" altLang="zh-CN" sz="2000"/>
              <a:t>-MCdoca :</a:t>
            </a:r>
            <a:endParaRPr lang="en-US" altLang="zh-CN" sz="2000"/>
          </a:p>
        </p:txBody>
      </p:sp>
      <p:sp>
        <p:nvSpPr>
          <p:cNvPr id="5" name="文本框 4"/>
          <p:cNvSpPr txBox="1"/>
          <p:nvPr/>
        </p:nvSpPr>
        <p:spPr>
          <a:xfrm>
            <a:off x="4840605" y="3134995"/>
            <a:ext cx="22326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flows</a:t>
            </a:r>
            <a:endParaRPr lang="en-US" altLang="zh-CN"/>
          </a:p>
          <a:p>
            <a:r>
              <a:rPr lang="en-US" altLang="zh-CN"/>
              <a:t>sigma: </a:t>
            </a:r>
            <a:r>
              <a:rPr lang="zh-CN" altLang="en-US"/>
              <a:t>2</a:t>
            </a:r>
            <a:r>
              <a:rPr lang="en-US" altLang="zh-CN"/>
              <a:t>19.293um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7145" y="651510"/>
            <a:ext cx="3608070" cy="24657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38845" y="3134995"/>
            <a:ext cx="22326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MCTruth </a:t>
            </a:r>
            <a:endParaRPr lang="en-US" altLang="zh-CN"/>
          </a:p>
          <a:p>
            <a:r>
              <a:rPr lang="en-US" altLang="zh-CN"/>
              <a:t>sigma: 108.758um</a:t>
            </a:r>
            <a:endParaRPr lang="en-US" altLang="zh-CN"/>
          </a:p>
        </p:txBody>
      </p:sp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3045" y="651510"/>
            <a:ext cx="3594100" cy="24834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723900"/>
            <a:ext cx="3462020" cy="232092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1481455" y="662940"/>
            <a:ext cx="1241425" cy="2604770"/>
          </a:xfrm>
          <a:prstGeom prst="ellipse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2948940" y="1948180"/>
            <a:ext cx="2126615" cy="69215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1"/>
          <p:cNvSpPr>
            <a:spLocks noGrp="1"/>
          </p:cNvSpPr>
          <p:nvPr/>
        </p:nvSpPr>
        <p:spPr>
          <a:xfrm>
            <a:off x="681355" y="3340100"/>
            <a:ext cx="284162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/>
              <a:t>测量距离-拟合距离 :</a:t>
            </a:r>
            <a:endParaRPr lang="en-US" altLang="zh-CN" sz="240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65" y="3797935"/>
            <a:ext cx="3713480" cy="25685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766570" y="6212840"/>
            <a:ext cx="29698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flow:</a:t>
            </a:r>
            <a:endParaRPr lang="en-US" altLang="zh-CN"/>
          </a:p>
          <a:p>
            <a:r>
              <a:rPr lang="en-US" altLang="zh-CN"/>
              <a:t>sigma: </a:t>
            </a:r>
            <a:r>
              <a:rPr lang="zh-CN" altLang="en-US"/>
              <a:t>267</a:t>
            </a:r>
            <a:r>
              <a:rPr lang="en-US" altLang="zh-CN"/>
              <a:t>.</a:t>
            </a:r>
            <a:r>
              <a:rPr lang="zh-CN" altLang="en-US"/>
              <a:t>398</a:t>
            </a:r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760" y="3797935"/>
            <a:ext cx="3771900" cy="26466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036310" y="6212840"/>
            <a:ext cx="2273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MCTruth: 150.116um</a:t>
            </a:r>
            <a:endParaRPr lang="en-US" altLang="zh-CN"/>
          </a:p>
          <a:p>
            <a:r>
              <a:rPr lang="en-US" altLang="zh-CN"/>
              <a:t>Data: 129.249um</a:t>
            </a:r>
            <a:endParaRPr lang="en-US" altLang="zh-C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32763" t="18615" r="14561" b="22090"/>
          <a:stretch>
            <a:fillRect/>
          </a:stretch>
        </p:blipFill>
        <p:spPr>
          <a:xfrm rot="5400000">
            <a:off x="7266305" y="1089025"/>
            <a:ext cx="2786380" cy="4182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880" y="1986915"/>
            <a:ext cx="4058920" cy="26466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91180" y="4633595"/>
            <a:ext cx="20764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flow:</a:t>
            </a:r>
            <a:endParaRPr lang="en-US" altLang="zh-CN"/>
          </a:p>
          <a:p>
            <a:r>
              <a:rPr lang="en-US" altLang="zh-CN"/>
              <a:t>sigma: 34.35MeV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723505" y="4633595"/>
            <a:ext cx="20764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sigma: 5MeV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246505" y="1329690"/>
            <a:ext cx="2841625" cy="457200"/>
          </a:xfrm>
        </p:spPr>
        <p:txBody>
          <a:bodyPr>
            <a:noAutofit/>
          </a:bodyPr>
          <a:p>
            <a:r>
              <a:rPr lang="zh-CN" altLang="en-US" sz="2000"/>
              <a:t>动量分辨</a:t>
            </a:r>
            <a:r>
              <a:rPr lang="en-US" altLang="zh-CN" sz="2000"/>
              <a:t> :</a:t>
            </a:r>
            <a:endParaRPr lang="en-US" altLang="zh-CN" sz="20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8034,&quot;width&quot;:19200}"/>
</p:tagLst>
</file>

<file path=ppt/tags/tag2.xml><?xml version="1.0" encoding="utf-8"?>
<p:tagLst xmlns:p="http://schemas.openxmlformats.org/presentationml/2006/main">
  <p:tag name="COMMONDATA" val="eyJoZGlkIjoiM2I0MDM4ZDM1YmUzZDY0MDA3ODNjZGRhNDY0MmU5Zm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WPS 演示</Application>
  <PresentationFormat>宽屏</PresentationFormat>
  <Paragraphs>28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Calibri</vt:lpstr>
      <vt:lpstr>Arial Unicode MS</vt:lpstr>
      <vt:lpstr>Cambria Math</vt:lpstr>
      <vt:lpstr>Office 主题</vt:lpstr>
      <vt:lpstr>工作进展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测量距离-MCdoca :</vt:lpstr>
      <vt:lpstr>动量分辨 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刘梦瑶</cp:lastModifiedBy>
  <cp:revision>56</cp:revision>
  <dcterms:created xsi:type="dcterms:W3CDTF">2022-08-29T02:14:00Z</dcterms:created>
  <dcterms:modified xsi:type="dcterms:W3CDTF">2022-09-02T01:22:14Z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90CE8C150768443E82ECD99A0607FA93</vt:lpwstr>
  </property>
  <property fmtid="{D5CDD505-2E9C-101B-9397-08002B2CF9AE}" pid="3" name="KSOProductBuildVer">
    <vt:lpwstr>2052-11.1.0.12313</vt:lpwstr>
  </property>
</Properties>
</file>