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266" r:id="rId4"/>
    <p:sldId id="257" r:id="rId5"/>
    <p:sldId id="261" r:id="rId6"/>
    <p:sldId id="260" r:id="rId7"/>
    <p:sldId id="258" r:id="rId8"/>
    <p:sldId id="259" r:id="rId9"/>
    <p:sldId id="262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工作进展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/>
              <a:t>--</a:t>
            </a:r>
            <a:r>
              <a:rPr lang="zh-CN" altLang="en-US"/>
              <a:t>刘梦瑶</a:t>
            </a:r>
            <a:endParaRPr lang="zh-CN" altLang="en-US"/>
          </a:p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track F</a:t>
            </a:r>
            <a:r>
              <a:rPr lang="en-US" altLang="zh-CN"/>
              <a:t>inding</a:t>
            </a: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15945" y="1510665"/>
            <a:ext cx="4972050" cy="2638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605" y="4556760"/>
            <a:ext cx="7334250" cy="16859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</a:t>
            </a:r>
            <a:r>
              <a:rPr lang="en-US" altLang="zh-CN"/>
              <a:t>imulation</a:t>
            </a: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5810" y="1500505"/>
            <a:ext cx="10661015" cy="43256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layerIDnew=25 entra_0.000_0.080_doca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63950" y="1722755"/>
            <a:ext cx="8162152" cy="34128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55" y="2308860"/>
            <a:ext cx="3333750" cy="25361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4955" y="2204720"/>
            <a:ext cx="3364230" cy="2448560"/>
          </a:xfrm>
          <a:prstGeom prst="rect">
            <a:avLst/>
          </a:prstGeom>
        </p:spPr>
      </p:pic>
      <p:pic>
        <p:nvPicPr>
          <p:cNvPr id="3" name="图片 2" descr="layerIDnew=29 entra_0.000_0.080_doca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015" y="1665605"/>
            <a:ext cx="8122285" cy="34131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40090" y="3578225"/>
            <a:ext cx="3183255" cy="21259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475" y="3482340"/>
            <a:ext cx="3246120" cy="222186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880" y="3482340"/>
            <a:ext cx="3176270" cy="217360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41195" y="5850255"/>
            <a:ext cx="17970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sigma=99.304um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5724525" y="5855335"/>
            <a:ext cx="19450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sigma=147.479um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9124950" y="5850255"/>
            <a:ext cx="19450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sigma=162.4um</a:t>
            </a:r>
            <a:endParaRPr lang="en-US" altLang="zh-CN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5815" y="547370"/>
            <a:ext cx="3342005" cy="222694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9199245" y="2843530"/>
            <a:ext cx="17970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sigma=99.918um</a:t>
            </a:r>
            <a:endParaRPr lang="en-US" altLang="zh-CN"/>
          </a:p>
        </p:txBody>
      </p:sp>
      <p:grpSp>
        <p:nvGrpSpPr>
          <p:cNvPr id="22" name="组合 21"/>
          <p:cNvGrpSpPr/>
          <p:nvPr/>
        </p:nvGrpSpPr>
        <p:grpSpPr>
          <a:xfrm>
            <a:off x="981710" y="173990"/>
            <a:ext cx="8141970" cy="3246120"/>
            <a:chOff x="1546" y="274"/>
            <a:chExt cx="12822" cy="5112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" y="274"/>
              <a:ext cx="11245" cy="4904"/>
            </a:xfrm>
            <a:prstGeom prst="rect">
              <a:avLst/>
            </a:prstGeom>
          </p:spPr>
        </p:pic>
        <p:sp>
          <p:nvSpPr>
            <p:cNvPr id="18" name="文本框 17"/>
            <p:cNvSpPr txBox="1"/>
            <p:nvPr/>
          </p:nvSpPr>
          <p:spPr>
            <a:xfrm>
              <a:off x="11306" y="2485"/>
              <a:ext cx="3063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400"/>
                <a:t>sigma=147.479um</a:t>
              </a:r>
              <a:endParaRPr lang="en-US" altLang="zh-CN" sz="140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057" y="4904"/>
              <a:ext cx="2515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400"/>
                <a:t>sigma=162.4um</a:t>
              </a:r>
              <a:endParaRPr lang="en-US" altLang="zh-CN" sz="140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497" y="691"/>
              <a:ext cx="2830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400"/>
                <a:t>sigma=99.304um</a:t>
              </a:r>
              <a:endParaRPr lang="en-US" altLang="zh-CN" sz="140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969" y="2831"/>
              <a:ext cx="2830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400"/>
                <a:t>sigma=99.918um</a:t>
              </a:r>
              <a:endParaRPr lang="en-US" altLang="zh-CN" sz="140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" name="图片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1710" y="173990"/>
            <a:ext cx="7140575" cy="311404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250" y="3689985"/>
            <a:ext cx="3366135" cy="22669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1370" y="457200"/>
            <a:ext cx="3265170" cy="220154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9155430" y="2748280"/>
            <a:ext cx="17970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sigma=90.680um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710" y="3531235"/>
            <a:ext cx="3378200" cy="22955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772285" y="5826760"/>
            <a:ext cx="1969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sigma=104.284um</a:t>
            </a:r>
            <a:endParaRPr lang="en-US" altLang="zh-CN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2305" y="3620770"/>
            <a:ext cx="3384550" cy="22669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111115" y="5887720"/>
            <a:ext cx="1969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sigma=141.201um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7182485" y="1577340"/>
            <a:ext cx="16141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sigma=141.201um</a:t>
            </a:r>
            <a:endParaRPr lang="en-US" altLang="zh-CN" sz="1400"/>
          </a:p>
        </p:txBody>
      </p:sp>
      <p:sp>
        <p:nvSpPr>
          <p:cNvPr id="9" name="文本框 8"/>
          <p:cNvSpPr txBox="1"/>
          <p:nvPr/>
        </p:nvSpPr>
        <p:spPr>
          <a:xfrm>
            <a:off x="3517900" y="1884045"/>
            <a:ext cx="17970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sigma=90.680um</a:t>
            </a:r>
            <a:endParaRPr lang="en-US" altLang="zh-CN" sz="1400"/>
          </a:p>
        </p:txBody>
      </p:sp>
      <p:sp>
        <p:nvSpPr>
          <p:cNvPr id="10" name="文本框 9"/>
          <p:cNvSpPr txBox="1"/>
          <p:nvPr/>
        </p:nvSpPr>
        <p:spPr>
          <a:xfrm>
            <a:off x="4286885" y="457200"/>
            <a:ext cx="19697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sigma=104.284um</a:t>
            </a:r>
            <a:endParaRPr lang="en-US" altLang="zh-CN" sz="1400"/>
          </a:p>
        </p:txBody>
      </p:sp>
      <p:sp>
        <p:nvSpPr>
          <p:cNvPr id="12" name="文本框 11"/>
          <p:cNvSpPr txBox="1"/>
          <p:nvPr/>
        </p:nvSpPr>
        <p:spPr>
          <a:xfrm>
            <a:off x="2260600" y="3116580"/>
            <a:ext cx="196977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sigma=153.7um</a:t>
            </a:r>
            <a:endParaRPr lang="en-US" altLang="zh-CN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15710" y="2142490"/>
            <a:ext cx="3590290" cy="243459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317105" y="4646295"/>
            <a:ext cx="1969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sigma=78.855um</a:t>
            </a:r>
            <a:endParaRPr lang="en-US" alt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940" y="2240915"/>
            <a:ext cx="3298825" cy="22371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97150" y="4646295"/>
            <a:ext cx="1969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sigma=68.394um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2I0MDM4ZDM1YmUzZDY0MDA3ODNjZGRhNDY0MmU5Zm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WPS 演示</Application>
  <PresentationFormat>宽屏</PresentationFormat>
  <Paragraphs>43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刘梦瑶</cp:lastModifiedBy>
  <cp:revision>31</cp:revision>
  <dcterms:created xsi:type="dcterms:W3CDTF">2022-09-07T03:07:00Z</dcterms:created>
  <dcterms:modified xsi:type="dcterms:W3CDTF">2022-09-08T15:11:07Z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465EC869ADF34B09ACBCE0E6FAFC4388</vt:lpwstr>
  </property>
  <property fmtid="{D5CDD505-2E9C-101B-9397-08002B2CF9AE}" pid="3" name="KSOProductBuildVer">
    <vt:lpwstr>2052-11.1.0.12358</vt:lpwstr>
  </property>
</Properties>
</file>