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65C566-F557-4EF8-B359-96FEA74CD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E373FF5-FB76-4DBD-B32B-8ED193583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8C9884-C386-43B4-A25B-FBC9A625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31ADBA-A882-4593-BEAE-7782B3A71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127DD3-D71D-42DC-BE48-BF442F6F8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7498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082F1E-C8DE-4C3E-B5C6-2F77DE2F7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EBBA403-5CBA-45D4-B15C-E8C751AE5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F0B315-2496-4C29-9F7D-72262747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B31362-D2EB-4085-95E2-6381B8105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44ED6F-3469-4402-AAC9-A738FE04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00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D29C7CF-53E4-48E0-B8A4-29DC0F949B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5928BBD-3E2E-48B9-921D-97DEF3B05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E13218-3DFA-4E09-B46C-788C38ECD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7E6E2F-3DDB-42FC-8EB9-D247452BE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0B002D-7AA8-4D53-ACDE-BE26AD717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120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182DC5-4C46-45AD-8818-623490A05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740D9E-2697-4F6E-8E45-DCF87AC05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3CB4A8-6686-4C6D-880E-6E8007655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D5D071-DDF6-4370-8969-96B41F01A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5FDF78-3E4E-452F-95AB-CBFA1AC44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5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82D3E0-FA46-428F-9C57-34255B25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B52D2B-36AD-4517-A461-C80D0902B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1B9433-7257-4E30-B031-F954D170A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36A9EA-9409-4ED6-980E-FD78C0AF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796902-5C6D-4FAF-BA85-BADA18B2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27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1FCB2E-FEAA-4183-82E1-69F927A9F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38C7EA-BA4F-4A53-AA40-4CD30B577D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9C17301-507D-4956-8C70-90D3021EF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F5AAE52-68DF-4456-9AD1-8D0B531B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A0A62D4-3338-456D-B9C4-850AD7FC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37B41C-4BB3-46B8-92C3-66CF0F909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09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E642BC-949D-42D2-8740-6838951F4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7D8D07-E989-40A4-8E7C-85EA89AB6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16DA2E5-D682-4AC9-930B-F488FD87C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2BD261E-D30C-421C-9D12-878C352A3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03AE6D7-EC19-4EAE-A771-A29946776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16010D1-A81E-494E-AED4-A7B3203F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44CE24C-2046-44F4-B490-56CBC9AC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88C3A89-8F34-45B4-84FC-B4E511B9C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12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67C182-8C09-4087-A7DB-0A45AD5CF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7CB5D34-4570-4DE3-8CAE-2D4241360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ABBB6B-2DDB-4D75-93A3-252614664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5ED81E2-E4E2-4139-B3B0-3C78131A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08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4642C3B-C607-4AEB-B7E4-C9804C23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A6EFC10-2595-4FDA-95BA-29B823D1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4672A1C-FD79-44DA-A2FA-3C160E6A4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585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776784-B182-4451-AFFB-1EDF8DC64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894FFB-6FC9-475E-A06D-7D492D915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372A180-3D56-4662-930D-412187B9D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C94FFA5-3E44-41B8-B341-54C013B1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AD1EBBF-E5AA-4942-A6F7-C98175FC8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6C2A0D-C875-4EB2-91B3-23A958FC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986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66AC6D-1ECD-4A45-9664-0E8A7146A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9D2935F-0867-4D41-837E-B03C5385C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223D738-7F85-4C9F-8EEC-4EE301794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9DA42D-5306-44F5-8D39-A869B8AFC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BED1951-234F-40ED-BABE-A2DDD35D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48FE168-6A37-4DD4-B525-231BB3B3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36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D647B50-8F54-4273-BA53-160A0C4FA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E53AFE6-6970-4FED-8160-1AC295149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E1D8FB-8BC4-4724-8FD9-7E9BB506BC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C74A-AF13-4122-AD72-B4D9E7E154F7}" type="datetimeFigureOut">
              <a:rPr lang="zh-CN" altLang="en-US" smtClean="0"/>
              <a:t>2022/9/8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B7A6A6-F37F-43AD-A4C4-326D519D7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1D808F-20B7-4AF7-B057-68B8409CE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2D7FA-620A-43AD-9FE7-CBA78F5F5C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75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87CC19-1DC9-473C-AF0A-A30E6B16AE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DAQ Progress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0607F4E-039B-497F-8DFA-AB588A00A0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2022.09.08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298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CC14E4-E7CC-4CF9-ABE5-FA5B229AC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progress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B946BB-0236-4E43-8784-005AD1EDE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Offline data parsing </a:t>
            </a:r>
          </a:p>
          <a:p>
            <a:pPr marL="0" indent="0">
              <a:buNone/>
            </a:pPr>
            <a:r>
              <a:rPr lang="en-US" altLang="zh-CN" dirty="0"/>
              <a:t>               need more valid data</a:t>
            </a:r>
          </a:p>
          <a:p>
            <a:r>
              <a:rPr lang="en-US" altLang="zh-CN" dirty="0"/>
              <a:t>Online data parsing function</a:t>
            </a:r>
          </a:p>
          <a:p>
            <a:pPr marL="0" indent="0">
              <a:buNone/>
            </a:pPr>
            <a:r>
              <a:rPr lang="en-US" altLang="zh-CN" dirty="0"/>
              <a:t>            ——to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test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Offline drawing function</a:t>
            </a:r>
          </a:p>
          <a:p>
            <a:pPr marL="0" indent="0">
              <a:buNone/>
            </a:pPr>
            <a:r>
              <a:rPr lang="en-US" altLang="zh-CN" dirty="0"/>
              <a:t>            python matplotlib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277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FCB9A4-06B5-461C-8764-BE8BBE700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E8C8B7-602E-446D-8EC0-21AF56EEE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test the online function</a:t>
            </a:r>
          </a:p>
          <a:p>
            <a:endParaRPr lang="en-US" altLang="zh-CN" dirty="0"/>
          </a:p>
          <a:p>
            <a:r>
              <a:rPr lang="en-US" altLang="zh-CN" dirty="0"/>
              <a:t> improve the function of online drawing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62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5B2342-2203-4E43-B111-17150BAE0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4000" dirty="0"/>
              <a:t>THANKS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23171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42</Words>
  <Application>Microsoft Office PowerPoint</Application>
  <PresentationFormat>宽屏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DAQ Progress</vt:lpstr>
      <vt:lpstr>Current progress</vt:lpstr>
      <vt:lpstr>NEXT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Process</dc:title>
  <dc:creator>dell</dc:creator>
  <cp:lastModifiedBy>周 佳</cp:lastModifiedBy>
  <cp:revision>3</cp:revision>
  <dcterms:created xsi:type="dcterms:W3CDTF">2022-09-08T02:30:26Z</dcterms:created>
  <dcterms:modified xsi:type="dcterms:W3CDTF">2022-09-08T05:57:07Z</dcterms:modified>
</cp:coreProperties>
</file>