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>
        <p:scale>
          <a:sx n="125" d="100"/>
          <a:sy n="125" d="100"/>
        </p:scale>
        <p:origin x="24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C61AE1-5495-C7E6-0E14-593234BA6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D47642E-C9C8-C150-B699-27A4E8E33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47DFA6-4810-42F2-3A2E-42CFCC3C9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0D09-CF1E-42B4-8779-38EFA6078E37}" type="datetimeFigureOut">
              <a:rPr lang="zh-CN" altLang="en-US" smtClean="0"/>
              <a:t>2022/9/1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CFEC89-505A-C282-1664-184F4E536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03BD19-67C4-7B88-16F2-475BF40A1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F9D5-0305-4692-875A-5EAD6B524D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87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B6B2D0-4248-BF27-3652-F2F7E5847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5953EF8-00A3-7413-88E9-814DB375C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497165-7E64-965E-4EF3-90AE89CAA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0D09-CF1E-42B4-8779-38EFA6078E37}" type="datetimeFigureOut">
              <a:rPr lang="zh-CN" altLang="en-US" smtClean="0"/>
              <a:t>2022/9/1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1E3CA8-6ED5-B6F7-54B3-037464495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FB2A-FFDB-F35A-E1C9-4C954CBD8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F9D5-0305-4692-875A-5EAD6B524D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53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011B5F4-9D97-D4BE-FD62-FE615FA7A1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2501AE9-ABA2-4460-1137-E660BA4D9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F764A9-D6E7-D1B2-942F-3E1AB64F6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0D09-CF1E-42B4-8779-38EFA6078E37}" type="datetimeFigureOut">
              <a:rPr lang="zh-CN" altLang="en-US" smtClean="0"/>
              <a:t>2022/9/1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09255E-B0BC-DE32-B5E8-39B911D7C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E03C16-8CB0-A62C-E92D-C59EACDEA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F9D5-0305-4692-875A-5EAD6B524D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24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89748F-5E13-44FF-171B-93E4DFFA3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4238ED-F233-612B-81CE-E38F579E5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B52CDA-8A05-9A5D-702D-619A14F11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0D09-CF1E-42B4-8779-38EFA6078E37}" type="datetimeFigureOut">
              <a:rPr lang="zh-CN" altLang="en-US" smtClean="0"/>
              <a:t>2022/9/1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5ABA2E-4E4E-8F13-52D8-216E8EAF1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1C7CDC-26A5-BD96-D1CC-27E947ED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F9D5-0305-4692-875A-5EAD6B524D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16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57A43B-63D9-9FD2-4360-FB9BA5A6A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DFBA7F-10E7-D38B-1B07-E909D6650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C84B9D-754B-D123-B1AC-FEC6E27C9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0D09-CF1E-42B4-8779-38EFA6078E37}" type="datetimeFigureOut">
              <a:rPr lang="zh-CN" altLang="en-US" smtClean="0"/>
              <a:t>2022/9/1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68E4D2-045A-E869-5D20-7B53F4399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92343A-43DF-AF5D-A5F1-64F0FC082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F9D5-0305-4692-875A-5EAD6B524D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62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6BE363-A041-E401-3E36-7AD363278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44BAB3-EA9B-5E58-CF27-FBF87CA6F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EAFF2EF-F1A8-A2E0-73F6-40BFE1BEB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CE4DC7-F018-1BB0-04D9-D58461A8D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0D09-CF1E-42B4-8779-38EFA6078E37}" type="datetimeFigureOut">
              <a:rPr lang="zh-CN" altLang="en-US" smtClean="0"/>
              <a:t>2022/9/1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964588-0134-BC30-49AA-2E33E017A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727C61D-929E-4CD9-3AA2-045048D0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F9D5-0305-4692-875A-5EAD6B524D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356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FA3876-35B5-BD5B-31E6-F4C188037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4863DB-D61D-3363-4236-BF9AF13C1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64A1875-377A-AE73-EF84-B7D5832A40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FA19E10-EA43-F385-CD9E-912A2291DE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E2685F9-199D-EBD1-98C9-487AE90D86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0C60631-FF7C-EFD3-BC4E-64A92C79C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0D09-CF1E-42B4-8779-38EFA6078E37}" type="datetimeFigureOut">
              <a:rPr lang="zh-CN" altLang="en-US" smtClean="0"/>
              <a:t>2022/9/1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6AE2CC0-8704-A84D-D2B0-A3AB5605C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50C8E03-33A9-1009-625E-E9D857129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F9D5-0305-4692-875A-5EAD6B524D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46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0AAC4E-0308-B0F3-36C6-26FE46206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3B596D1-1A60-FAC1-628C-419A6610F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0D09-CF1E-42B4-8779-38EFA6078E37}" type="datetimeFigureOut">
              <a:rPr lang="zh-CN" altLang="en-US" smtClean="0"/>
              <a:t>2022/9/1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8CE3199-C635-071F-F86A-DA03A7001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4628983-5B86-449E-15E6-C0EC30B5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F9D5-0305-4692-875A-5EAD6B524D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54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79A0409-F985-57F0-6C5D-738E82840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0D09-CF1E-42B4-8779-38EFA6078E37}" type="datetimeFigureOut">
              <a:rPr lang="zh-CN" altLang="en-US" smtClean="0"/>
              <a:t>2022/9/1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57C383B-9F2B-B994-D751-0C4C20723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D4F100-57A2-85A0-EDD3-72E7D727F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F9D5-0305-4692-875A-5EAD6B524D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11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E705A2-BB40-BBCC-14E5-49BD5100B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24F4BB-8471-4099-4E27-35536A4A7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3C850FB-5F74-B42A-1166-D50CFAFBC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E4BCA0-C80C-D30B-226C-A4C9735C6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0D09-CF1E-42B4-8779-38EFA6078E37}" type="datetimeFigureOut">
              <a:rPr lang="zh-CN" altLang="en-US" smtClean="0"/>
              <a:t>2022/9/1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78E557-9193-0529-EB6D-954A79742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B42C78-7AE1-D741-2D52-DC1C98F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F9D5-0305-4692-875A-5EAD6B524D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99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91C287-17DE-B497-2689-12EF77EF1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E2501E2-6DC2-7FF0-A7BE-F3986CAAE6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1427F5C-7062-7A6D-4F92-9BCD90CA0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47AC1A9-2D77-8CAB-D094-2E59EAFFD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0D09-CF1E-42B4-8779-38EFA6078E37}" type="datetimeFigureOut">
              <a:rPr lang="zh-CN" altLang="en-US" smtClean="0"/>
              <a:t>2022/9/1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591B38C-A0F1-70A5-5975-2C68E514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AF40FA-EEB0-660A-351B-8099C581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F9D5-0305-4692-875A-5EAD6B524D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02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26A43C8-A10F-BB71-88FE-CFAC67472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1DEE80-E487-B987-D522-8AFC76686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351EC9-F080-07FE-D994-B199F1490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D0D09-CF1E-42B4-8779-38EFA6078E37}" type="datetimeFigureOut">
              <a:rPr lang="zh-CN" altLang="en-US" smtClean="0"/>
              <a:t>2022/9/1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EE094A-789B-F618-DA8C-9D96BF8D32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2AC620-5813-92A5-0193-D63F7A11D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1F9D5-0305-4692-875A-5EAD6B524D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40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E8FC57-BB65-447A-DC2B-D4A8EE1AB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Configuration time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0CF116-167D-7E9C-0EF2-08FD692CE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900" b="1" kern="1200" dirty="0">
                <a:effectLst/>
                <a:latin typeface="Bookman Old Style" panose="02050604050505020204" pitchFamily="18" charset="0"/>
                <a:ea typeface="华文宋体" panose="02010600040101010101" pitchFamily="2" charset="-122"/>
              </a:rPr>
              <a:t>Problem 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1800" kern="1200" dirty="0">
                <a:effectLst/>
                <a:latin typeface="Bookman Old Style" panose="02050604050505020204" pitchFamily="18" charset="0"/>
                <a:ea typeface="华文宋体" panose="02010600040101010101" pitchFamily="2" charset="-122"/>
              </a:rPr>
              <a:t>The former program would take a long time up to 30 minutes to complete the configuration via MATLAB, including an extra delay about 7 minutes.</a:t>
            </a:r>
            <a:endParaRPr lang="zh-CN" altLang="zh-CN" dirty="0">
              <a:effectLst/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1800" kern="1200" dirty="0">
                <a:effectLst/>
                <a:latin typeface="Bookman Old Style" panose="02050604050505020204" pitchFamily="18" charset="0"/>
                <a:ea typeface="华文宋体" panose="02010600040101010101" pitchFamily="2" charset="-122"/>
              </a:rPr>
              <a:t>Meanwhile, data wrote to those addresses used for SPI transmitting could not be read back</a:t>
            </a:r>
            <a:r>
              <a:rPr lang="en-US" altLang="zh-CN" sz="1800" dirty="0">
                <a:latin typeface="Bookman Old Style" panose="02050604050505020204" pitchFamily="18" charset="0"/>
                <a:ea typeface="华文宋体" panose="02010600040101010101" pitchFamily="2" charset="-122"/>
              </a:rPr>
              <a:t>.</a:t>
            </a:r>
            <a:endParaRPr lang="en-US" altLang="zh-CN" dirty="0">
              <a:effectLst/>
              <a:latin typeface="Bookman Old Style" panose="020506040505050202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900" b="1" dirty="0" err="1">
                <a:effectLst/>
                <a:latin typeface="Bookman Old Style" panose="02050604050505020204" pitchFamily="18" charset="0"/>
              </a:rPr>
              <a:t>Solotions</a:t>
            </a:r>
            <a:r>
              <a:rPr lang="en-US" altLang="zh-CN" sz="1900" b="1" dirty="0">
                <a:effectLst/>
                <a:latin typeface="Bookman Old Style" panose="02050604050505020204" pitchFamily="18" charset="0"/>
              </a:rPr>
              <a:t>:</a:t>
            </a:r>
            <a:endParaRPr lang="zh-CN" altLang="zh-CN" sz="1900" b="1" dirty="0">
              <a:effectLst/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1800" kern="1200" dirty="0">
                <a:effectLst/>
                <a:latin typeface="Bookman Old Style" panose="02050604050505020204" pitchFamily="18" charset="0"/>
                <a:ea typeface="华文宋体" panose="02010600040101010101" pitchFamily="2" charset="-122"/>
              </a:rPr>
              <a:t>‘Active’ </a:t>
            </a:r>
            <a:r>
              <a:rPr lang="en-US" altLang="zh-CN" sz="1800" dirty="0">
                <a:latin typeface="Bookman Old Style" panose="02050604050505020204" pitchFamily="18" charset="0"/>
                <a:ea typeface="华文宋体" panose="02010600040101010101" pitchFamily="2" charset="-122"/>
              </a:rPr>
              <a:t>signal bond with UDP package sending for SPI </a:t>
            </a:r>
            <a:r>
              <a:rPr lang="en-US" altLang="zh-CN" sz="1800" kern="1200" dirty="0">
                <a:effectLst/>
                <a:latin typeface="Bookman Old Style" panose="02050604050505020204" pitchFamily="18" charset="0"/>
                <a:ea typeface="华文宋体" panose="02010600040101010101" pitchFamily="2" charset="-122"/>
              </a:rPr>
              <a:t>transmitting  </a:t>
            </a:r>
            <a:r>
              <a:rPr lang="en-US" altLang="zh-CN" sz="1800" dirty="0">
                <a:latin typeface="Bookman Old Style" panose="02050604050505020204" pitchFamily="18" charset="0"/>
                <a:ea typeface="华文宋体" panose="02010600040101010101" pitchFamily="2" charset="-122"/>
              </a:rPr>
              <a:t>was not normally enabled, now fixed.</a:t>
            </a:r>
            <a:endParaRPr lang="zh-CN" altLang="zh-CN" dirty="0">
              <a:effectLst/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1800" kern="1200" dirty="0">
                <a:effectLst/>
                <a:latin typeface="Bookman Old Style" panose="02050604050505020204" pitchFamily="18" charset="0"/>
                <a:ea typeface="华文宋体" panose="02010600040101010101" pitchFamily="2" charset="-122"/>
              </a:rPr>
              <a:t>The clock assigned to SPI was slow, now speeded up from 1.25Mhz to 12.5Mhz .</a:t>
            </a:r>
            <a:endParaRPr lang="zh-CN" altLang="zh-CN" dirty="0">
              <a:effectLst/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1800" kern="1200" dirty="0">
                <a:effectLst/>
                <a:latin typeface="Bookman Old Style" panose="02050604050505020204" pitchFamily="18" charset="0"/>
                <a:ea typeface="华文宋体" panose="02010600040101010101" pitchFamily="2" charset="-122"/>
              </a:rPr>
              <a:t>Use python to send data and add a readback for every single package.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1800" dirty="0">
                <a:latin typeface="Bookman Old Style" panose="02050604050505020204" pitchFamily="18" charset="0"/>
                <a:ea typeface="华文宋体" panose="02010600040101010101" pitchFamily="2" charset="-122"/>
              </a:rPr>
              <a:t>The whole configuration now could be finished in quite a few seconds.</a:t>
            </a:r>
            <a:endParaRPr lang="en-US" altLang="zh-CN" sz="1800" kern="1200" dirty="0">
              <a:effectLst/>
              <a:latin typeface="Bookman Old Style" panose="02050604050505020204" pitchFamily="18" charset="0"/>
              <a:ea typeface="华文宋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980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02C028-734E-45CC-B63D-69E54948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Remote update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267D80-4C02-484B-BBF9-DC1B6DC2B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Bookman Old Style" panose="02050604050505020204" pitchFamily="18" charset="0"/>
              </a:rPr>
              <a:t>The remote update method send update image via UDP to the flash on board while a initial firmware already loaded on FPGA. </a:t>
            </a:r>
          </a:p>
          <a:p>
            <a:r>
              <a:rPr lang="en-US" altLang="zh-CN" dirty="0">
                <a:latin typeface="Bookman Old Style" panose="02050604050505020204" pitchFamily="18" charset="0"/>
              </a:rPr>
              <a:t>A 5MB update image takes about 16 minutes to complete the whole process.</a:t>
            </a:r>
          </a:p>
          <a:p>
            <a:r>
              <a:rPr lang="en-US" altLang="zh-CN" dirty="0">
                <a:latin typeface="Bookman Old Style" panose="02050604050505020204" pitchFamily="18" charset="0"/>
              </a:rPr>
              <a:t>The address remained for the update is now limited to 24bits which meets our current needs. </a:t>
            </a:r>
            <a:endParaRPr lang="zh-CN" alt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096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DCFBC0-EFAC-44CD-A638-E3583CC1A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251"/>
            <a:ext cx="10515600" cy="1325563"/>
          </a:xfrm>
        </p:spPr>
        <p:txBody>
          <a:bodyPr/>
          <a:lstStyle/>
          <a:p>
            <a:r>
              <a:rPr lang="en-US" altLang="zh-CN" dirty="0"/>
              <a:t>Disturbance Pixel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C117CC-226B-4596-A339-475E1EEAE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814"/>
            <a:ext cx="10515600" cy="4351338"/>
          </a:xfrm>
        </p:spPr>
        <p:txBody>
          <a:bodyPr/>
          <a:lstStyle/>
          <a:p>
            <a:r>
              <a:rPr lang="en-US" altLang="zh-CN" dirty="0">
                <a:latin typeface="Bookman Old Style" panose="02050604050505020204" pitchFamily="18" charset="0"/>
              </a:rPr>
              <a:t>In a-pulse read tests , pixel-row 1023 could make disturbance overwriting other pixels output.</a:t>
            </a:r>
            <a:endParaRPr lang="zh-CN" altLang="en-US" dirty="0">
              <a:latin typeface="Bookman Old Style" panose="02050604050505020204" pitchFamily="18" charset="0"/>
            </a:endParaRPr>
          </a:p>
        </p:txBody>
      </p:sp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F530FD28-A43A-4CF5-8468-AD452CBD2B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" b="-1"/>
          <a:stretch/>
        </p:blipFill>
        <p:spPr>
          <a:xfrm>
            <a:off x="838200" y="2349259"/>
            <a:ext cx="2530630" cy="39632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A6B0B6D-B265-4BC6-9B4A-B5678184A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830" y="2349259"/>
            <a:ext cx="2774597" cy="39632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637D473-2213-4193-9BF8-5AC673538D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199"/>
          <a:stretch/>
        </p:blipFill>
        <p:spPr>
          <a:xfrm>
            <a:off x="6683563" y="2349259"/>
            <a:ext cx="2580309" cy="39632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1355BB6-CFF7-4683-A048-D7819D0FFD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91"/>
          <a:stretch/>
        </p:blipFill>
        <p:spPr>
          <a:xfrm>
            <a:off x="9263872" y="2349259"/>
            <a:ext cx="2361542" cy="396329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134AF8B-E162-4369-A698-E7A792BDB959}"/>
              </a:ext>
            </a:extLst>
          </p:cNvPr>
          <p:cNvSpPr txBox="1"/>
          <p:nvPr/>
        </p:nvSpPr>
        <p:spPr>
          <a:xfrm>
            <a:off x="1904554" y="6328417"/>
            <a:ext cx="2928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row 1000-1023, col 60-63 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98DD5F3-31C9-4A2C-955A-20407BF868F7}"/>
              </a:ext>
            </a:extLst>
          </p:cNvPr>
          <p:cNvSpPr txBox="1"/>
          <p:nvPr/>
        </p:nvSpPr>
        <p:spPr>
          <a:xfrm>
            <a:off x="7799596" y="6328417"/>
            <a:ext cx="2928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row 970-999, col 60-63 </a:t>
            </a:r>
            <a:endParaRPr lang="zh-CN" altLang="en-US" dirty="0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9145CA7-53E9-4480-BFD6-F809A05DC7BF}"/>
              </a:ext>
            </a:extLst>
          </p:cNvPr>
          <p:cNvCxnSpPr/>
          <p:nvPr/>
        </p:nvCxnSpPr>
        <p:spPr>
          <a:xfrm>
            <a:off x="3368829" y="2914650"/>
            <a:ext cx="272717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4FF7DAC-214B-403C-80E4-5C2ABC7F0BF6}"/>
              </a:ext>
            </a:extLst>
          </p:cNvPr>
          <p:cNvCxnSpPr/>
          <p:nvPr/>
        </p:nvCxnSpPr>
        <p:spPr>
          <a:xfrm>
            <a:off x="3368829" y="2842260"/>
            <a:ext cx="272717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80D0693-DE60-4CCA-8757-480F02A3440A}"/>
              </a:ext>
            </a:extLst>
          </p:cNvPr>
          <p:cNvCxnSpPr/>
          <p:nvPr/>
        </p:nvCxnSpPr>
        <p:spPr>
          <a:xfrm>
            <a:off x="3368829" y="2781300"/>
            <a:ext cx="272717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35EA8872-92C4-47B6-B2A5-C9E41466C19D}"/>
              </a:ext>
            </a:extLst>
          </p:cNvPr>
          <p:cNvCxnSpPr>
            <a:cxnSpLocks/>
          </p:cNvCxnSpPr>
          <p:nvPr/>
        </p:nvCxnSpPr>
        <p:spPr>
          <a:xfrm>
            <a:off x="838200" y="4583430"/>
            <a:ext cx="249252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8AC65FC-2DB8-4765-9984-8B52F41C05EA}"/>
              </a:ext>
            </a:extLst>
          </p:cNvPr>
          <p:cNvCxnSpPr>
            <a:cxnSpLocks/>
          </p:cNvCxnSpPr>
          <p:nvPr/>
        </p:nvCxnSpPr>
        <p:spPr>
          <a:xfrm>
            <a:off x="6683563" y="4621530"/>
            <a:ext cx="258030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B5721580-4722-4F7D-B472-2A7CE2FC6481}"/>
              </a:ext>
            </a:extLst>
          </p:cNvPr>
          <p:cNvCxnSpPr>
            <a:cxnSpLocks/>
          </p:cNvCxnSpPr>
          <p:nvPr/>
        </p:nvCxnSpPr>
        <p:spPr>
          <a:xfrm>
            <a:off x="6683563" y="4751070"/>
            <a:ext cx="258030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579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DCFBC0-EFAC-44CD-A638-E3583CC1A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251"/>
            <a:ext cx="10515600" cy="1325563"/>
          </a:xfrm>
        </p:spPr>
        <p:txBody>
          <a:bodyPr/>
          <a:lstStyle/>
          <a:p>
            <a:r>
              <a:rPr lang="en-US" altLang="zh-CN" dirty="0"/>
              <a:t>Disturbance Pixel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C117CC-226B-4596-A339-475E1EEAE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814"/>
            <a:ext cx="10515600" cy="4351338"/>
          </a:xfrm>
        </p:spPr>
        <p:txBody>
          <a:bodyPr/>
          <a:lstStyle/>
          <a:p>
            <a:r>
              <a:rPr lang="en-US" altLang="zh-CN" dirty="0">
                <a:latin typeface="Bookman Old Style" panose="02050604050505020204" pitchFamily="18" charset="0"/>
              </a:rPr>
              <a:t>The disturbance would be reduced or avoided as the row picked for the read window declines.</a:t>
            </a:r>
            <a:endParaRPr lang="zh-CN" altLang="en-US" dirty="0">
              <a:latin typeface="Bookman Old Style" panose="020506040505050202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98DD5F3-31C9-4A2C-955A-20407BF868F7}"/>
              </a:ext>
            </a:extLst>
          </p:cNvPr>
          <p:cNvSpPr txBox="1"/>
          <p:nvPr/>
        </p:nvSpPr>
        <p:spPr>
          <a:xfrm>
            <a:off x="4631724" y="6401568"/>
            <a:ext cx="2928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row 0-29, col 60-63 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20C1ABD-674E-41AE-910C-561ABC769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789" y="2346968"/>
            <a:ext cx="2528580" cy="405460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82A029B-32C5-40A9-B739-D876C1E6D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369" y="2346968"/>
            <a:ext cx="2350886" cy="4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17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10170</TotalTime>
  <Words>220</Words>
  <Application>Microsoft Office PowerPoint</Application>
  <PresentationFormat>宽屏</PresentationFormat>
  <Paragraphs>20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9" baseType="lpstr">
      <vt:lpstr>等线</vt:lpstr>
      <vt:lpstr>等线 Light</vt:lpstr>
      <vt:lpstr>Arial</vt:lpstr>
      <vt:lpstr>Bookman Old Style</vt:lpstr>
      <vt:lpstr>Office 主题​​</vt:lpstr>
      <vt:lpstr>Configuration time </vt:lpstr>
      <vt:lpstr>Remote update</vt:lpstr>
      <vt:lpstr>Disturbance Pixel</vt:lpstr>
      <vt:lpstr>Disturbance Pixel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Configuration time</dc:title>
  <dc:creator>严 子越</dc:creator>
  <cp:lastModifiedBy>严 子越</cp:lastModifiedBy>
  <cp:revision>9</cp:revision>
  <dcterms:created xsi:type="dcterms:W3CDTF">2022-09-01T04:17:26Z</dcterms:created>
  <dcterms:modified xsi:type="dcterms:W3CDTF">2022-09-08T06:49:58Z</dcterms:modified>
</cp:coreProperties>
</file>