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74" r:id="rId4"/>
    <p:sldId id="267" r:id="rId5"/>
    <p:sldId id="260" r:id="rId6"/>
    <p:sldId id="261" r:id="rId7"/>
    <p:sldId id="262" r:id="rId8"/>
    <p:sldId id="265" r:id="rId9"/>
    <p:sldId id="266" r:id="rId10"/>
    <p:sldId id="263" r:id="rId11"/>
    <p:sldId id="268" r:id="rId12"/>
    <p:sldId id="264" r:id="rId13"/>
    <p:sldId id="271" r:id="rId14"/>
    <p:sldId id="272" r:id="rId15"/>
    <p:sldId id="273" r:id="rId16"/>
    <p:sldId id="277" r:id="rId17"/>
    <p:sldId id="276" r:id="rId18"/>
    <p:sldId id="278" r:id="rId19"/>
    <p:sldId id="279" r:id="rId20"/>
    <p:sldId id="280" r:id="rId21"/>
    <p:sldId id="284" r:id="rId22"/>
    <p:sldId id="281" r:id="rId23"/>
    <p:sldId id="283" r:id="rId24"/>
    <p:sldId id="282" r:id="rId25"/>
    <p:sldId id="285" r:id="rId26"/>
    <p:sldId id="286" r:id="rId27"/>
    <p:sldId id="287" r:id="rId28"/>
    <p:sldId id="270" r:id="rId29"/>
    <p:sldId id="288" r:id="rId30"/>
    <p:sldId id="258"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CC26CD-667E-484B-B0F8-940CF61843BC}" v="3448" dt="2022-11-23T09:09:54.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4" d="100"/>
          <a:sy n="104" d="100"/>
        </p:scale>
        <p:origin x="284"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王 子珂" userId="3565efe450636456" providerId="LiveId" clId="{E4279EF8-0D2D-46A9-A13C-255DB436A3AF}"/>
    <pc:docChg chg="undo custSel addSld delSld modSld">
      <pc:chgData name="王 子珂" userId="3565efe450636456" providerId="LiveId" clId="{E4279EF8-0D2D-46A9-A13C-255DB436A3AF}" dt="2022-11-21T06:07:29.822" v="267" actId="20577"/>
      <pc:docMkLst>
        <pc:docMk/>
      </pc:docMkLst>
      <pc:sldChg chg="modSp mod">
        <pc:chgData name="王 子珂" userId="3565efe450636456" providerId="LiveId" clId="{E4279EF8-0D2D-46A9-A13C-255DB436A3AF}" dt="2022-11-21T06:07:29.822" v="267" actId="20577"/>
        <pc:sldMkLst>
          <pc:docMk/>
          <pc:sldMk cId="1876209363" sldId="257"/>
        </pc:sldMkLst>
        <pc:spChg chg="mod">
          <ac:chgData name="王 子珂" userId="3565efe450636456" providerId="LiveId" clId="{E4279EF8-0D2D-46A9-A13C-255DB436A3AF}" dt="2022-11-21T06:07:29.822" v="267" actId="20577"/>
          <ac:spMkLst>
            <pc:docMk/>
            <pc:sldMk cId="1876209363" sldId="257"/>
            <ac:spMk id="3" creationId="{52358F75-F056-C6C1-37AD-6BD7887102C3}"/>
          </ac:spMkLst>
        </pc:spChg>
      </pc:sldChg>
      <pc:sldChg chg="modSp">
        <pc:chgData name="王 子珂" userId="3565efe450636456" providerId="LiveId" clId="{E4279EF8-0D2D-46A9-A13C-255DB436A3AF}" dt="2022-11-21T05:36:20.348" v="26" actId="20577"/>
        <pc:sldMkLst>
          <pc:docMk/>
          <pc:sldMk cId="2342326375" sldId="260"/>
        </pc:sldMkLst>
        <pc:spChg chg="mod">
          <ac:chgData name="王 子珂" userId="3565efe450636456" providerId="LiveId" clId="{E4279EF8-0D2D-46A9-A13C-255DB436A3AF}" dt="2022-11-21T05:36:20.348" v="26" actId="20577"/>
          <ac:spMkLst>
            <pc:docMk/>
            <pc:sldMk cId="2342326375" sldId="260"/>
            <ac:spMk id="4" creationId="{7695FF9F-7F93-F3AB-957D-B2DC9382C97A}"/>
          </ac:spMkLst>
        </pc:spChg>
      </pc:sldChg>
      <pc:sldChg chg="addSp delSp modSp add mod">
        <pc:chgData name="王 子珂" userId="3565efe450636456" providerId="LiveId" clId="{E4279EF8-0D2D-46A9-A13C-255DB436A3AF}" dt="2022-11-21T05:57:59.091" v="95" actId="20577"/>
        <pc:sldMkLst>
          <pc:docMk/>
          <pc:sldMk cId="1760729252" sldId="261"/>
        </pc:sldMkLst>
        <pc:spChg chg="mod">
          <ac:chgData name="王 子珂" userId="3565efe450636456" providerId="LiveId" clId="{E4279EF8-0D2D-46A9-A13C-255DB436A3AF}" dt="2022-11-21T05:36:09.551" v="25" actId="20577"/>
          <ac:spMkLst>
            <pc:docMk/>
            <pc:sldMk cId="1760729252" sldId="261"/>
            <ac:spMk id="2" creationId="{3221D7EA-84BD-40CB-4AA7-1AB11C4BF7BF}"/>
          </ac:spMkLst>
        </pc:spChg>
        <pc:spChg chg="del">
          <ac:chgData name="王 子珂" userId="3565efe450636456" providerId="LiveId" clId="{E4279EF8-0D2D-46A9-A13C-255DB436A3AF}" dt="2022-11-21T05:35:57.659" v="2" actId="478"/>
          <ac:spMkLst>
            <pc:docMk/>
            <pc:sldMk cId="1760729252" sldId="261"/>
            <ac:spMk id="4" creationId="{7695FF9F-7F93-F3AB-957D-B2DC9382C97A}"/>
          </ac:spMkLst>
        </pc:spChg>
        <pc:spChg chg="add mod">
          <ac:chgData name="王 子珂" userId="3565efe450636456" providerId="LiveId" clId="{E4279EF8-0D2D-46A9-A13C-255DB436A3AF}" dt="2022-11-21T05:57:59.091" v="95" actId="20577"/>
          <ac:spMkLst>
            <pc:docMk/>
            <pc:sldMk cId="1760729252" sldId="261"/>
            <ac:spMk id="5" creationId="{5ECEE46B-E87C-3D0E-D156-619ECA6BF391}"/>
          </ac:spMkLst>
        </pc:spChg>
        <pc:picChg chg="del">
          <ac:chgData name="王 子珂" userId="3565efe450636456" providerId="LiveId" clId="{E4279EF8-0D2D-46A9-A13C-255DB436A3AF}" dt="2022-11-21T05:35:56.071" v="1" actId="478"/>
          <ac:picMkLst>
            <pc:docMk/>
            <pc:sldMk cId="1760729252" sldId="261"/>
            <ac:picMk id="3" creationId="{35615252-3CB2-AEBC-8691-C5838BFEF62C}"/>
          </ac:picMkLst>
        </pc:picChg>
      </pc:sldChg>
      <pc:sldChg chg="modSp add mod">
        <pc:chgData name="王 子珂" userId="3565efe450636456" providerId="LiveId" clId="{E4279EF8-0D2D-46A9-A13C-255DB436A3AF}" dt="2022-11-21T05:58:33.432" v="146" actId="20577"/>
        <pc:sldMkLst>
          <pc:docMk/>
          <pc:sldMk cId="3550128684" sldId="262"/>
        </pc:sldMkLst>
        <pc:spChg chg="mod">
          <ac:chgData name="王 子珂" userId="3565efe450636456" providerId="LiveId" clId="{E4279EF8-0D2D-46A9-A13C-255DB436A3AF}" dt="2022-11-21T05:58:33.432" v="146" actId="20577"/>
          <ac:spMkLst>
            <pc:docMk/>
            <pc:sldMk cId="3550128684" sldId="262"/>
            <ac:spMk id="2" creationId="{3221D7EA-84BD-40CB-4AA7-1AB11C4BF7BF}"/>
          </ac:spMkLst>
        </pc:spChg>
      </pc:sldChg>
      <pc:sldChg chg="modSp add mod">
        <pc:chgData name="王 子珂" userId="3565efe450636456" providerId="LiveId" clId="{E4279EF8-0D2D-46A9-A13C-255DB436A3AF}" dt="2022-11-21T05:59:16.915" v="177" actId="20577"/>
        <pc:sldMkLst>
          <pc:docMk/>
          <pc:sldMk cId="957070482" sldId="263"/>
        </pc:sldMkLst>
        <pc:spChg chg="mod">
          <ac:chgData name="王 子珂" userId="3565efe450636456" providerId="LiveId" clId="{E4279EF8-0D2D-46A9-A13C-255DB436A3AF}" dt="2022-11-21T05:59:16.915" v="177" actId="20577"/>
          <ac:spMkLst>
            <pc:docMk/>
            <pc:sldMk cId="957070482" sldId="263"/>
            <ac:spMk id="2" creationId="{3221D7EA-84BD-40CB-4AA7-1AB11C4BF7BF}"/>
          </ac:spMkLst>
        </pc:spChg>
      </pc:sldChg>
      <pc:sldChg chg="add del">
        <pc:chgData name="王 子珂" userId="3565efe450636456" providerId="LiveId" clId="{E4279EF8-0D2D-46A9-A13C-255DB436A3AF}" dt="2022-11-21T05:59:54.470" v="179" actId="47"/>
        <pc:sldMkLst>
          <pc:docMk/>
          <pc:sldMk cId="234811339" sldId="264"/>
        </pc:sldMkLst>
      </pc:sldChg>
      <pc:sldChg chg="delSp modSp add mod">
        <pc:chgData name="王 子珂" userId="3565efe450636456" providerId="LiveId" clId="{E4279EF8-0D2D-46A9-A13C-255DB436A3AF}" dt="2022-11-21T06:02:07.230" v="255" actId="478"/>
        <pc:sldMkLst>
          <pc:docMk/>
          <pc:sldMk cId="1588234200" sldId="264"/>
        </pc:sldMkLst>
        <pc:spChg chg="mod">
          <ac:chgData name="王 子珂" userId="3565efe450636456" providerId="LiveId" clId="{E4279EF8-0D2D-46A9-A13C-255DB436A3AF}" dt="2022-11-21T06:01:55.310" v="254" actId="20577"/>
          <ac:spMkLst>
            <pc:docMk/>
            <pc:sldMk cId="1588234200" sldId="264"/>
            <ac:spMk id="2" creationId="{3221D7EA-84BD-40CB-4AA7-1AB11C4BF7BF}"/>
          </ac:spMkLst>
        </pc:spChg>
        <pc:spChg chg="del">
          <ac:chgData name="王 子珂" userId="3565efe450636456" providerId="LiveId" clId="{E4279EF8-0D2D-46A9-A13C-255DB436A3AF}" dt="2022-11-21T06:02:07.230" v="255" actId="478"/>
          <ac:spMkLst>
            <pc:docMk/>
            <pc:sldMk cId="1588234200" sldId="264"/>
            <ac:spMk id="5" creationId="{5ECEE46B-E87C-3D0E-D156-619ECA6BF391}"/>
          </ac:spMkLst>
        </pc:spChg>
      </pc:sldChg>
    </pc:docChg>
  </pc:docChgLst>
  <pc:docChgLst>
    <pc:chgData name="王 子珂" userId="3565efe450636456" providerId="LiveId" clId="{8ACC26CD-667E-484B-B0F8-940CF61843BC}"/>
    <pc:docChg chg="undo custSel addSld delSld modSld sldOrd">
      <pc:chgData name="王 子珂" userId="3565efe450636456" providerId="LiveId" clId="{8ACC26CD-667E-484B-B0F8-940CF61843BC}" dt="2022-11-23T09:13:20.319" v="10429" actId="20577"/>
      <pc:docMkLst>
        <pc:docMk/>
      </pc:docMkLst>
      <pc:sldChg chg="addSp delSp modSp new mod modMedia setBg delAnim">
        <pc:chgData name="王 子珂" userId="3565efe450636456" providerId="LiveId" clId="{8ACC26CD-667E-484B-B0F8-940CF61843BC}" dt="2022-11-23T05:54:17.329" v="10265"/>
        <pc:sldMkLst>
          <pc:docMk/>
          <pc:sldMk cId="1788845564" sldId="256"/>
        </pc:sldMkLst>
        <pc:spChg chg="mod">
          <ac:chgData name="王 子珂" userId="3565efe450636456" providerId="LiveId" clId="{8ACC26CD-667E-484B-B0F8-940CF61843BC}" dt="2022-11-23T05:53:38.826" v="10256" actId="26606"/>
          <ac:spMkLst>
            <pc:docMk/>
            <pc:sldMk cId="1788845564" sldId="256"/>
            <ac:spMk id="2" creationId="{4093A1AB-5C99-76A9-E3E1-9E705E8D5085}"/>
          </ac:spMkLst>
        </pc:spChg>
        <pc:spChg chg="mod">
          <ac:chgData name="王 子珂" userId="3565efe450636456" providerId="LiveId" clId="{8ACC26CD-667E-484B-B0F8-940CF61843BC}" dt="2022-11-23T05:54:17.329" v="10265"/>
          <ac:spMkLst>
            <pc:docMk/>
            <pc:sldMk cId="1788845564" sldId="256"/>
            <ac:spMk id="3" creationId="{01C5079B-F596-3C15-EFBF-F8CC44E8010C}"/>
          </ac:spMkLst>
        </pc:spChg>
        <pc:spChg chg="mod">
          <ac:chgData name="王 子珂" userId="3565efe450636456" providerId="LiveId" clId="{8ACC26CD-667E-484B-B0F8-940CF61843BC}" dt="2022-11-23T05:53:38.826" v="10256" actId="26606"/>
          <ac:spMkLst>
            <pc:docMk/>
            <pc:sldMk cId="1788845564" sldId="256"/>
            <ac:spMk id="4" creationId="{D0548801-031C-5DC5-C217-86C5B6AD2119}"/>
          </ac:spMkLst>
        </pc:spChg>
        <pc:spChg chg="mod">
          <ac:chgData name="王 子珂" userId="3565efe450636456" providerId="LiveId" clId="{8ACC26CD-667E-484B-B0F8-940CF61843BC}" dt="2022-11-23T05:53:38.826" v="10256" actId="26606"/>
          <ac:spMkLst>
            <pc:docMk/>
            <pc:sldMk cId="1788845564" sldId="256"/>
            <ac:spMk id="5" creationId="{95488A0B-B3F3-3981-DB7A-E4B10814F332}"/>
          </ac:spMkLst>
        </pc:spChg>
        <pc:spChg chg="add del">
          <ac:chgData name="王 子珂" userId="3565efe450636456" providerId="LiveId" clId="{8ACC26CD-667E-484B-B0F8-940CF61843BC}" dt="2022-11-23T05:53:30.875" v="10251" actId="26606"/>
          <ac:spMkLst>
            <pc:docMk/>
            <pc:sldMk cId="1788845564" sldId="256"/>
            <ac:spMk id="10" creationId="{6F5A5072-7B47-4D32-B52A-4EBBF590B8A5}"/>
          </ac:spMkLst>
        </pc:spChg>
        <pc:spChg chg="add del">
          <ac:chgData name="王 子珂" userId="3565efe450636456" providerId="LiveId" clId="{8ACC26CD-667E-484B-B0F8-940CF61843BC}" dt="2022-11-23T05:53:38.814" v="10255" actId="26606"/>
          <ac:spMkLst>
            <pc:docMk/>
            <pc:sldMk cId="1788845564" sldId="256"/>
            <ac:spMk id="11" creationId="{E70372AA-12E1-4094-B31A-1B0F57FC3E78}"/>
          </ac:spMkLst>
        </pc:spChg>
        <pc:spChg chg="add del">
          <ac:chgData name="王 子珂" userId="3565efe450636456" providerId="LiveId" clId="{8ACC26CD-667E-484B-B0F8-940CF61843BC}" dt="2022-11-23T05:53:30.875" v="10251" actId="26606"/>
          <ac:spMkLst>
            <pc:docMk/>
            <pc:sldMk cId="1788845564" sldId="256"/>
            <ac:spMk id="12" creationId="{9715DAF0-AE1B-46C9-8A6B-DB2AA05AB91D}"/>
          </ac:spMkLst>
        </pc:spChg>
        <pc:spChg chg="add del">
          <ac:chgData name="王 子珂" userId="3565efe450636456" providerId="LiveId" clId="{8ACC26CD-667E-484B-B0F8-940CF61843BC}" dt="2022-11-23T05:53:38.814" v="10255" actId="26606"/>
          <ac:spMkLst>
            <pc:docMk/>
            <pc:sldMk cId="1788845564" sldId="256"/>
            <ac:spMk id="13" creationId="{AA61CCAC-6875-474C-8E9E-F57ABF078C2B}"/>
          </ac:spMkLst>
        </pc:spChg>
        <pc:spChg chg="add del">
          <ac:chgData name="王 子珂" userId="3565efe450636456" providerId="LiveId" clId="{8ACC26CD-667E-484B-B0F8-940CF61843BC}" dt="2022-11-23T05:53:30.875" v="10251" actId="26606"/>
          <ac:spMkLst>
            <pc:docMk/>
            <pc:sldMk cId="1788845564" sldId="256"/>
            <ac:spMk id="14" creationId="{6016219D-510E-4184-9090-6D5578A87BD1}"/>
          </ac:spMkLst>
        </pc:spChg>
        <pc:spChg chg="add del">
          <ac:chgData name="王 子珂" userId="3565efe450636456" providerId="LiveId" clId="{8ACC26CD-667E-484B-B0F8-940CF61843BC}" dt="2022-11-23T05:53:38.814" v="10255" actId="26606"/>
          <ac:spMkLst>
            <pc:docMk/>
            <pc:sldMk cId="1788845564" sldId="256"/>
            <ac:spMk id="15" creationId="{5683D043-25BB-4AC9-8130-641179672614}"/>
          </ac:spMkLst>
        </pc:spChg>
        <pc:spChg chg="add del">
          <ac:chgData name="王 子珂" userId="3565efe450636456" providerId="LiveId" clId="{8ACC26CD-667E-484B-B0F8-940CF61843BC}" dt="2022-11-23T05:53:30.875" v="10251" actId="26606"/>
          <ac:spMkLst>
            <pc:docMk/>
            <pc:sldMk cId="1788845564" sldId="256"/>
            <ac:spMk id="16" creationId="{AFF4A713-7B75-4B21-90D7-5AB19547C728}"/>
          </ac:spMkLst>
        </pc:spChg>
        <pc:spChg chg="add">
          <ac:chgData name="王 子珂" userId="3565efe450636456" providerId="LiveId" clId="{8ACC26CD-667E-484B-B0F8-940CF61843BC}" dt="2022-11-23T05:53:38.826" v="10256" actId="26606"/>
          <ac:spMkLst>
            <pc:docMk/>
            <pc:sldMk cId="1788845564" sldId="256"/>
            <ac:spMk id="17" creationId="{6F5A5072-7B47-4D32-B52A-4EBBF590B8A5}"/>
          </ac:spMkLst>
        </pc:spChg>
        <pc:spChg chg="add del">
          <ac:chgData name="王 子珂" userId="3565efe450636456" providerId="LiveId" clId="{8ACC26CD-667E-484B-B0F8-940CF61843BC}" dt="2022-11-23T05:53:30.875" v="10251" actId="26606"/>
          <ac:spMkLst>
            <pc:docMk/>
            <pc:sldMk cId="1788845564" sldId="256"/>
            <ac:spMk id="18" creationId="{DC631C0B-6DA6-4E57-8231-CE32B3434A7E}"/>
          </ac:spMkLst>
        </pc:spChg>
        <pc:spChg chg="add">
          <ac:chgData name="王 子珂" userId="3565efe450636456" providerId="LiveId" clId="{8ACC26CD-667E-484B-B0F8-940CF61843BC}" dt="2022-11-23T05:53:38.826" v="10256" actId="26606"/>
          <ac:spMkLst>
            <pc:docMk/>
            <pc:sldMk cId="1788845564" sldId="256"/>
            <ac:spMk id="19" creationId="{9715DAF0-AE1B-46C9-8A6B-DB2AA05AB91D}"/>
          </ac:spMkLst>
        </pc:spChg>
        <pc:spChg chg="add del">
          <ac:chgData name="王 子珂" userId="3565efe450636456" providerId="LiveId" clId="{8ACC26CD-667E-484B-B0F8-940CF61843BC}" dt="2022-11-23T05:53:30.875" v="10251" actId="26606"/>
          <ac:spMkLst>
            <pc:docMk/>
            <pc:sldMk cId="1788845564" sldId="256"/>
            <ac:spMk id="20" creationId="{C29501E6-A978-4A61-9689-9085AF97A53A}"/>
          </ac:spMkLst>
        </pc:spChg>
        <pc:spChg chg="add">
          <ac:chgData name="王 子珂" userId="3565efe450636456" providerId="LiveId" clId="{8ACC26CD-667E-484B-B0F8-940CF61843BC}" dt="2022-11-23T05:53:38.826" v="10256" actId="26606"/>
          <ac:spMkLst>
            <pc:docMk/>
            <pc:sldMk cId="1788845564" sldId="256"/>
            <ac:spMk id="21" creationId="{6016219D-510E-4184-9090-6D5578A87BD1}"/>
          </ac:spMkLst>
        </pc:spChg>
        <pc:spChg chg="add">
          <ac:chgData name="王 子珂" userId="3565efe450636456" providerId="LiveId" clId="{8ACC26CD-667E-484B-B0F8-940CF61843BC}" dt="2022-11-23T05:53:38.826" v="10256" actId="26606"/>
          <ac:spMkLst>
            <pc:docMk/>
            <pc:sldMk cId="1788845564" sldId="256"/>
            <ac:spMk id="22" creationId="{AFF4A713-7B75-4B21-90D7-5AB19547C728}"/>
          </ac:spMkLst>
        </pc:spChg>
        <pc:spChg chg="add">
          <ac:chgData name="王 子珂" userId="3565efe450636456" providerId="LiveId" clId="{8ACC26CD-667E-484B-B0F8-940CF61843BC}" dt="2022-11-23T05:53:38.826" v="10256" actId="26606"/>
          <ac:spMkLst>
            <pc:docMk/>
            <pc:sldMk cId="1788845564" sldId="256"/>
            <ac:spMk id="23" creationId="{DC631C0B-6DA6-4E57-8231-CE32B3434A7E}"/>
          </ac:spMkLst>
        </pc:spChg>
        <pc:spChg chg="add">
          <ac:chgData name="王 子珂" userId="3565efe450636456" providerId="LiveId" clId="{8ACC26CD-667E-484B-B0F8-940CF61843BC}" dt="2022-11-23T05:53:38.826" v="10256" actId="26606"/>
          <ac:spMkLst>
            <pc:docMk/>
            <pc:sldMk cId="1788845564" sldId="256"/>
            <ac:spMk id="24" creationId="{C29501E6-A978-4A61-9689-9085AF97A53A}"/>
          </ac:spMkLst>
        </pc:spChg>
        <pc:picChg chg="add del mod">
          <ac:chgData name="王 子珂" userId="3565efe450636456" providerId="LiveId" clId="{8ACC26CD-667E-484B-B0F8-940CF61843BC}" dt="2022-11-23T05:53:38.814" v="10255" actId="26606"/>
          <ac:picMkLst>
            <pc:docMk/>
            <pc:sldMk cId="1788845564" sldId="256"/>
            <ac:picMk id="7" creationId="{4F59C67A-E989-5FE2-681C-958F1643A4C7}"/>
          </ac:picMkLst>
        </pc:picChg>
      </pc:sldChg>
      <pc:sldChg chg="addSp delSp modSp new mod">
        <pc:chgData name="王 子珂" userId="3565efe450636456" providerId="LiveId" clId="{8ACC26CD-667E-484B-B0F8-940CF61843BC}" dt="2022-11-23T08:11:56.972" v="10290" actId="20577"/>
        <pc:sldMkLst>
          <pc:docMk/>
          <pc:sldMk cId="1876209363" sldId="257"/>
        </pc:sldMkLst>
        <pc:spChg chg="mod">
          <ac:chgData name="王 子珂" userId="3565efe450636456" providerId="LiveId" clId="{8ACC26CD-667E-484B-B0F8-940CF61843BC}" dt="2022-11-14T11:46:46.623" v="388" actId="1076"/>
          <ac:spMkLst>
            <pc:docMk/>
            <pc:sldMk cId="1876209363" sldId="257"/>
            <ac:spMk id="2" creationId="{947A9F2E-EFBB-55E2-CC01-2AA2FBDBAE45}"/>
          </ac:spMkLst>
        </pc:spChg>
        <pc:spChg chg="mod">
          <ac:chgData name="王 子珂" userId="3565efe450636456" providerId="LiveId" clId="{8ACC26CD-667E-484B-B0F8-940CF61843BC}" dt="2022-11-23T08:11:56.972" v="10290" actId="20577"/>
          <ac:spMkLst>
            <pc:docMk/>
            <pc:sldMk cId="1876209363" sldId="257"/>
            <ac:spMk id="3" creationId="{52358F75-F056-C6C1-37AD-6BD7887102C3}"/>
          </ac:spMkLst>
        </pc:spChg>
        <pc:spChg chg="add mod">
          <ac:chgData name="王 子珂" userId="3565efe450636456" providerId="LiveId" clId="{8ACC26CD-667E-484B-B0F8-940CF61843BC}" dt="2022-11-14T11:57:37.567" v="557" actId="1076"/>
          <ac:spMkLst>
            <pc:docMk/>
            <pc:sldMk cId="1876209363" sldId="257"/>
            <ac:spMk id="4" creationId="{B676F5F6-238B-21A6-0D01-70101D692F90}"/>
          </ac:spMkLst>
        </pc:spChg>
        <pc:spChg chg="mod">
          <ac:chgData name="王 子珂" userId="3565efe450636456" providerId="LiveId" clId="{8ACC26CD-667E-484B-B0F8-940CF61843BC}" dt="2022-11-14T11:47:59.590" v="389"/>
          <ac:spMkLst>
            <pc:docMk/>
            <pc:sldMk cId="1876209363" sldId="257"/>
            <ac:spMk id="7" creationId="{A47F0B91-C84C-AF3D-50C9-98FEB9042AB1}"/>
          </ac:spMkLst>
        </pc:spChg>
        <pc:spChg chg="mod">
          <ac:chgData name="王 子珂" userId="3565efe450636456" providerId="LiveId" clId="{8ACC26CD-667E-484B-B0F8-940CF61843BC}" dt="2022-11-14T11:47:59.590" v="389"/>
          <ac:spMkLst>
            <pc:docMk/>
            <pc:sldMk cId="1876209363" sldId="257"/>
            <ac:spMk id="10" creationId="{BF661D7D-373D-7470-71A8-7BDB53E38D49}"/>
          </ac:spMkLst>
        </pc:spChg>
        <pc:spChg chg="add mod">
          <ac:chgData name="王 子珂" userId="3565efe450636456" providerId="LiveId" clId="{8ACC26CD-667E-484B-B0F8-940CF61843BC}" dt="2022-11-14T11:48:28.261" v="396" actId="571"/>
          <ac:spMkLst>
            <pc:docMk/>
            <pc:sldMk cId="1876209363" sldId="257"/>
            <ac:spMk id="11" creationId="{DEF9EC05-7A46-422F-A479-50EF36D13979}"/>
          </ac:spMkLst>
        </pc:spChg>
        <pc:grpChg chg="add del mod">
          <ac:chgData name="王 子珂" userId="3565efe450636456" providerId="LiveId" clId="{8ACC26CD-667E-484B-B0F8-940CF61843BC}" dt="2022-11-14T11:48:31.813" v="397" actId="478"/>
          <ac:grpSpMkLst>
            <pc:docMk/>
            <pc:sldMk cId="1876209363" sldId="257"/>
            <ac:grpSpMk id="5" creationId="{FC2E74CF-9A09-E1BD-2F36-91348DD9FC13}"/>
          </ac:grpSpMkLst>
        </pc:grpChg>
        <pc:grpChg chg="del mod">
          <ac:chgData name="王 子珂" userId="3565efe450636456" providerId="LiveId" clId="{8ACC26CD-667E-484B-B0F8-940CF61843BC}" dt="2022-11-14T11:48:24.151" v="394" actId="478"/>
          <ac:grpSpMkLst>
            <pc:docMk/>
            <pc:sldMk cId="1876209363" sldId="257"/>
            <ac:grpSpMk id="6" creationId="{9FD843C0-E7F8-DDFC-DEBC-1217F0AED636}"/>
          </ac:grpSpMkLst>
        </pc:grpChg>
        <pc:picChg chg="del mod">
          <ac:chgData name="王 子珂" userId="3565efe450636456" providerId="LiveId" clId="{8ACC26CD-667E-484B-B0F8-940CF61843BC}" dt="2022-11-14T11:48:24.151" v="394" actId="478"/>
          <ac:picMkLst>
            <pc:docMk/>
            <pc:sldMk cId="1876209363" sldId="257"/>
            <ac:picMk id="9" creationId="{FFF74B84-63CB-45F1-B981-57183DA506FA}"/>
          </ac:picMkLst>
        </pc:picChg>
        <pc:picChg chg="add mod">
          <ac:chgData name="王 子珂" userId="3565efe450636456" providerId="LiveId" clId="{8ACC26CD-667E-484B-B0F8-940CF61843BC}" dt="2022-11-14T11:48:39.385" v="401" actId="1076"/>
          <ac:picMkLst>
            <pc:docMk/>
            <pc:sldMk cId="1876209363" sldId="257"/>
            <ac:picMk id="13" creationId="{FEF5AE5D-B9F0-8DD1-5BF3-CE912E1D58DA}"/>
          </ac:picMkLst>
        </pc:picChg>
        <pc:picChg chg="add del">
          <ac:chgData name="王 子珂" userId="3565efe450636456" providerId="LiveId" clId="{8ACC26CD-667E-484B-B0F8-940CF61843BC}" dt="2022-11-14T11:49:19.332" v="403" actId="22"/>
          <ac:picMkLst>
            <pc:docMk/>
            <pc:sldMk cId="1876209363" sldId="257"/>
            <ac:picMk id="15" creationId="{C49FF269-30DB-3C7E-5769-EA6725D9F583}"/>
          </ac:picMkLst>
        </pc:picChg>
        <pc:cxnChg chg="mod">
          <ac:chgData name="王 子珂" userId="3565efe450636456" providerId="LiveId" clId="{8ACC26CD-667E-484B-B0F8-940CF61843BC}" dt="2022-11-14T11:47:59.590" v="389"/>
          <ac:cxnSpMkLst>
            <pc:docMk/>
            <pc:sldMk cId="1876209363" sldId="257"/>
            <ac:cxnSpMk id="8" creationId="{7055B466-6604-11DF-B5ED-22F5799D7FA3}"/>
          </ac:cxnSpMkLst>
        </pc:cxnChg>
      </pc:sldChg>
      <pc:sldChg chg="addSp delSp modSp add mod ord">
        <pc:chgData name="王 子珂" userId="3565efe450636456" providerId="LiveId" clId="{8ACC26CD-667E-484B-B0F8-940CF61843BC}" dt="2022-11-22T11:37:55.358" v="10249" actId="478"/>
        <pc:sldMkLst>
          <pc:docMk/>
          <pc:sldMk cId="2457686367" sldId="258"/>
        </pc:sldMkLst>
        <pc:spChg chg="add mod">
          <ac:chgData name="王 子珂" userId="3565efe450636456" providerId="LiveId" clId="{8ACC26CD-667E-484B-B0F8-940CF61843BC}" dt="2022-11-22T11:36:59.686" v="10244" actId="14100"/>
          <ac:spMkLst>
            <pc:docMk/>
            <pc:sldMk cId="2457686367" sldId="258"/>
            <ac:spMk id="2" creationId="{7DB31696-C0C7-F13F-29A7-6607C1C289EF}"/>
          </ac:spMkLst>
        </pc:spChg>
        <pc:spChg chg="del">
          <ac:chgData name="王 子珂" userId="3565efe450636456" providerId="LiveId" clId="{8ACC26CD-667E-484B-B0F8-940CF61843BC}" dt="2022-11-14T11:49:24.415" v="405" actId="478"/>
          <ac:spMkLst>
            <pc:docMk/>
            <pc:sldMk cId="2457686367" sldId="258"/>
            <ac:spMk id="2" creationId="{947A9F2E-EFBB-55E2-CC01-2AA2FBDBAE45}"/>
          </ac:spMkLst>
        </pc:spChg>
        <pc:spChg chg="add mod">
          <ac:chgData name="王 子珂" userId="3565efe450636456" providerId="LiveId" clId="{8ACC26CD-667E-484B-B0F8-940CF61843BC}" dt="2022-11-22T11:37:41.498" v="10248" actId="1076"/>
          <ac:spMkLst>
            <pc:docMk/>
            <pc:sldMk cId="2457686367" sldId="258"/>
            <ac:spMk id="3" creationId="{4D83AF98-5141-AA8D-84C9-FDD40DEB6270}"/>
          </ac:spMkLst>
        </pc:spChg>
        <pc:spChg chg="del">
          <ac:chgData name="王 子珂" userId="3565efe450636456" providerId="LiveId" clId="{8ACC26CD-667E-484B-B0F8-940CF61843BC}" dt="2022-11-14T11:49:29.846" v="407" actId="478"/>
          <ac:spMkLst>
            <pc:docMk/>
            <pc:sldMk cId="2457686367" sldId="258"/>
            <ac:spMk id="3" creationId="{52358F75-F056-C6C1-37AD-6BD7887102C3}"/>
          </ac:spMkLst>
        </pc:spChg>
        <pc:spChg chg="add mod">
          <ac:chgData name="王 子珂" userId="3565efe450636456" providerId="LiveId" clId="{8ACC26CD-667E-484B-B0F8-940CF61843BC}" dt="2022-11-22T11:36:49.666" v="10241" actId="1076"/>
          <ac:spMkLst>
            <pc:docMk/>
            <pc:sldMk cId="2457686367" sldId="258"/>
            <ac:spMk id="4" creationId="{AFD1F9CC-7F9D-F380-9304-B847A6DFFDBB}"/>
          </ac:spMkLst>
        </pc:spChg>
        <pc:spChg chg="del mod">
          <ac:chgData name="王 子珂" userId="3565efe450636456" providerId="LiveId" clId="{8ACC26CD-667E-484B-B0F8-940CF61843BC}" dt="2022-11-14T11:58:27.009" v="558" actId="478"/>
          <ac:spMkLst>
            <pc:docMk/>
            <pc:sldMk cId="2457686367" sldId="258"/>
            <ac:spMk id="4" creationId="{B676F5F6-238B-21A6-0D01-70101D692F90}"/>
          </ac:spMkLst>
        </pc:spChg>
        <pc:spChg chg="add del mod ord">
          <ac:chgData name="王 子珂" userId="3565efe450636456" providerId="LiveId" clId="{8ACC26CD-667E-484B-B0F8-940CF61843BC}" dt="2022-11-22T11:37:55.358" v="10249" actId="478"/>
          <ac:spMkLst>
            <pc:docMk/>
            <pc:sldMk cId="2457686367" sldId="258"/>
            <ac:spMk id="5" creationId="{ECB4604A-1369-C111-77A0-821FB30164B1}"/>
          </ac:spMkLst>
        </pc:spChg>
        <pc:spChg chg="add del mod">
          <ac:chgData name="王 子珂" userId="3565efe450636456" providerId="LiveId" clId="{8ACC26CD-667E-484B-B0F8-940CF61843BC}" dt="2022-11-14T11:49:27.629" v="406" actId="478"/>
          <ac:spMkLst>
            <pc:docMk/>
            <pc:sldMk cId="2457686367" sldId="258"/>
            <ac:spMk id="6" creationId="{6C5A062B-8751-6F66-7549-9D455E6E522A}"/>
          </ac:spMkLst>
        </pc:spChg>
        <pc:spChg chg="add del mod">
          <ac:chgData name="王 子珂" userId="3565efe450636456" providerId="LiveId" clId="{8ACC26CD-667E-484B-B0F8-940CF61843BC}" dt="2022-11-14T11:49:32.444" v="408" actId="478"/>
          <ac:spMkLst>
            <pc:docMk/>
            <pc:sldMk cId="2457686367" sldId="258"/>
            <ac:spMk id="8" creationId="{8BBFA375-044C-F152-41F2-D5EB7A3EB4D9}"/>
          </ac:spMkLst>
        </pc:spChg>
        <pc:spChg chg="add del mod">
          <ac:chgData name="王 子珂" userId="3565efe450636456" providerId="LiveId" clId="{8ACC26CD-667E-484B-B0F8-940CF61843BC}" dt="2022-11-14T11:55:55.577" v="544"/>
          <ac:spMkLst>
            <pc:docMk/>
            <pc:sldMk cId="2457686367" sldId="258"/>
            <ac:spMk id="9" creationId="{35D34EBD-B566-0CED-9A21-FB99206E133D}"/>
          </ac:spMkLst>
        </pc:spChg>
        <pc:spChg chg="add del mod">
          <ac:chgData name="王 子珂" userId="3565efe450636456" providerId="LiveId" clId="{8ACC26CD-667E-484B-B0F8-940CF61843BC}" dt="2022-11-14T11:55:52.399" v="537"/>
          <ac:spMkLst>
            <pc:docMk/>
            <pc:sldMk cId="2457686367" sldId="258"/>
            <ac:spMk id="10" creationId="{35DC091F-3A49-6FDB-135B-802817E62830}"/>
          </ac:spMkLst>
        </pc:spChg>
        <pc:spChg chg="add del mod">
          <ac:chgData name="王 子珂" userId="3565efe450636456" providerId="LiveId" clId="{8ACC26CD-667E-484B-B0F8-940CF61843BC}" dt="2022-11-22T11:35:37.094" v="10204" actId="478"/>
          <ac:spMkLst>
            <pc:docMk/>
            <pc:sldMk cId="2457686367" sldId="258"/>
            <ac:spMk id="11" creationId="{BF1DF697-AFE5-2630-DF31-5E6555BA71E5}"/>
          </ac:spMkLst>
        </pc:spChg>
        <pc:spChg chg="add del mod">
          <ac:chgData name="王 子珂" userId="3565efe450636456" providerId="LiveId" clId="{8ACC26CD-667E-484B-B0F8-940CF61843BC}" dt="2022-11-14T12:01:30.219" v="583" actId="478"/>
          <ac:spMkLst>
            <pc:docMk/>
            <pc:sldMk cId="2457686367" sldId="258"/>
            <ac:spMk id="12" creationId="{D02BEFC9-C511-762D-0884-43A1F88781ED}"/>
          </ac:spMkLst>
        </pc:spChg>
        <pc:spChg chg="add mod">
          <ac:chgData name="王 子珂" userId="3565efe450636456" providerId="LiveId" clId="{8ACC26CD-667E-484B-B0F8-940CF61843BC}" dt="2022-11-14T12:02:14.501" v="588" actId="1076"/>
          <ac:spMkLst>
            <pc:docMk/>
            <pc:sldMk cId="2457686367" sldId="258"/>
            <ac:spMk id="14" creationId="{75D7309A-8706-BAF4-69AE-89FA7E6048C5}"/>
          </ac:spMkLst>
        </pc:spChg>
        <pc:picChg chg="del">
          <ac:chgData name="王 子珂" userId="3565efe450636456" providerId="LiveId" clId="{8ACC26CD-667E-484B-B0F8-940CF61843BC}" dt="2022-11-22T11:35:40.322" v="10205" actId="478"/>
          <ac:picMkLst>
            <pc:docMk/>
            <pc:sldMk cId="2457686367" sldId="258"/>
            <ac:picMk id="13" creationId="{FEF5AE5D-B9F0-8DD1-5BF3-CE912E1D58DA}"/>
          </ac:picMkLst>
        </pc:picChg>
      </pc:sldChg>
      <pc:sldChg chg="addSp delSp modSp new del mod">
        <pc:chgData name="王 子珂" userId="3565efe450636456" providerId="LiveId" clId="{8ACC26CD-667E-484B-B0F8-940CF61843BC}" dt="2022-11-22T11:23:27.725" v="9296" actId="47"/>
        <pc:sldMkLst>
          <pc:docMk/>
          <pc:sldMk cId="4042126428" sldId="259"/>
        </pc:sldMkLst>
        <pc:spChg chg="del">
          <ac:chgData name="王 子珂" userId="3565efe450636456" providerId="LiveId" clId="{8ACC26CD-667E-484B-B0F8-940CF61843BC}" dt="2022-11-14T11:49:50.893" v="411" actId="478"/>
          <ac:spMkLst>
            <pc:docMk/>
            <pc:sldMk cId="4042126428" sldId="259"/>
            <ac:spMk id="2" creationId="{CAADC5A2-23C8-5C38-98EB-DCEDB9B1D94A}"/>
          </ac:spMkLst>
        </pc:spChg>
        <pc:spChg chg="del">
          <ac:chgData name="王 子珂" userId="3565efe450636456" providerId="LiveId" clId="{8ACC26CD-667E-484B-B0F8-940CF61843BC}" dt="2022-11-14T11:49:49.515" v="410" actId="478"/>
          <ac:spMkLst>
            <pc:docMk/>
            <pc:sldMk cId="4042126428" sldId="259"/>
            <ac:spMk id="3" creationId="{B5F5DAFF-7080-596D-8C2E-F68EB8B54592}"/>
          </ac:spMkLst>
        </pc:spChg>
        <pc:spChg chg="add del">
          <ac:chgData name="王 子珂" userId="3565efe450636456" providerId="LiveId" clId="{8ACC26CD-667E-484B-B0F8-940CF61843BC}" dt="2022-11-14T11:50:01.523" v="413" actId="11529"/>
          <ac:spMkLst>
            <pc:docMk/>
            <pc:sldMk cId="4042126428" sldId="259"/>
            <ac:spMk id="4" creationId="{5D9E3552-CB19-E0ED-DC0D-31BB2238CBA9}"/>
          </ac:spMkLst>
        </pc:spChg>
        <pc:spChg chg="add del mod">
          <ac:chgData name="王 子珂" userId="3565efe450636456" providerId="LiveId" clId="{8ACC26CD-667E-484B-B0F8-940CF61843BC}" dt="2022-11-14T11:53:22.187" v="519" actId="478"/>
          <ac:spMkLst>
            <pc:docMk/>
            <pc:sldMk cId="4042126428" sldId="259"/>
            <ac:spMk id="5" creationId="{98CE7B65-F411-5C4C-1096-35717D190DF1}"/>
          </ac:spMkLst>
        </pc:spChg>
        <pc:spChg chg="add del mod">
          <ac:chgData name="王 子珂" userId="3565efe450636456" providerId="LiveId" clId="{8ACC26CD-667E-484B-B0F8-940CF61843BC}" dt="2022-11-14T11:52:41.034" v="518" actId="478"/>
          <ac:spMkLst>
            <pc:docMk/>
            <pc:sldMk cId="4042126428" sldId="259"/>
            <ac:spMk id="6" creationId="{B471512B-0DE5-927E-1A10-336EE5C65F0C}"/>
          </ac:spMkLst>
        </pc:spChg>
      </pc:sldChg>
      <pc:sldChg chg="addSp modSp add mod ord">
        <pc:chgData name="王 子珂" userId="3565efe450636456" providerId="LiveId" clId="{8ACC26CD-667E-484B-B0F8-940CF61843BC}" dt="2022-11-21T07:53:43.013" v="1662" actId="20577"/>
        <pc:sldMkLst>
          <pc:docMk/>
          <pc:sldMk cId="2342326375" sldId="260"/>
        </pc:sldMkLst>
        <pc:spChg chg="add mod">
          <ac:chgData name="王 子珂" userId="3565efe450636456" providerId="LiveId" clId="{8ACC26CD-667E-484B-B0F8-940CF61843BC}" dt="2022-11-16T11:14:33.306" v="677" actId="1076"/>
          <ac:spMkLst>
            <pc:docMk/>
            <pc:sldMk cId="2342326375" sldId="260"/>
            <ac:spMk id="2" creationId="{3221D7EA-84BD-40CB-4AA7-1AB11C4BF7BF}"/>
          </ac:spMkLst>
        </pc:spChg>
        <pc:spChg chg="add mod">
          <ac:chgData name="王 子珂" userId="3565efe450636456" providerId="LiveId" clId="{8ACC26CD-667E-484B-B0F8-940CF61843BC}" dt="2022-11-21T07:53:43.013" v="1662" actId="20577"/>
          <ac:spMkLst>
            <pc:docMk/>
            <pc:sldMk cId="2342326375" sldId="260"/>
            <ac:spMk id="4" creationId="{7695FF9F-7F93-F3AB-957D-B2DC9382C97A}"/>
          </ac:spMkLst>
        </pc:spChg>
        <pc:picChg chg="add mod">
          <ac:chgData name="王 子珂" userId="3565efe450636456" providerId="LiveId" clId="{8ACC26CD-667E-484B-B0F8-940CF61843BC}" dt="2022-11-16T11:42:18.457" v="682" actId="1076"/>
          <ac:picMkLst>
            <pc:docMk/>
            <pc:sldMk cId="2342326375" sldId="260"/>
            <ac:picMk id="3" creationId="{35615252-3CB2-AEBC-8691-C5838BFEF62C}"/>
          </ac:picMkLst>
        </pc:picChg>
      </pc:sldChg>
      <pc:sldChg chg="addSp delSp modSp mod">
        <pc:chgData name="王 子珂" userId="3565efe450636456" providerId="LiveId" clId="{8ACC26CD-667E-484B-B0F8-940CF61843BC}" dt="2022-11-23T08:13:29.734" v="10338" actId="20577"/>
        <pc:sldMkLst>
          <pc:docMk/>
          <pc:sldMk cId="1760729252" sldId="261"/>
        </pc:sldMkLst>
        <pc:spChg chg="mod">
          <ac:chgData name="王 子珂" userId="3565efe450636456" providerId="LiveId" clId="{8ACC26CD-667E-484B-B0F8-940CF61843BC}" dt="2022-11-23T08:13:29.734" v="10338" actId="20577"/>
          <ac:spMkLst>
            <pc:docMk/>
            <pc:sldMk cId="1760729252" sldId="261"/>
            <ac:spMk id="5" creationId="{5ECEE46B-E87C-3D0E-D156-619ECA6BF391}"/>
          </ac:spMkLst>
        </pc:spChg>
        <pc:spChg chg="add del">
          <ac:chgData name="王 子珂" userId="3565efe450636456" providerId="LiveId" clId="{8ACC26CD-667E-484B-B0F8-940CF61843BC}" dt="2022-11-21T08:22:06.582" v="1686" actId="11529"/>
          <ac:spMkLst>
            <pc:docMk/>
            <pc:sldMk cId="1760729252" sldId="261"/>
            <ac:spMk id="15" creationId="{5271F2F8-EE32-85D4-1DBF-AACB3F26D7F7}"/>
          </ac:spMkLst>
        </pc:spChg>
        <pc:spChg chg="add mod">
          <ac:chgData name="王 子珂" userId="3565efe450636456" providerId="LiveId" clId="{8ACC26CD-667E-484B-B0F8-940CF61843BC}" dt="2022-11-21T08:45:18.398" v="2151" actId="1076"/>
          <ac:spMkLst>
            <pc:docMk/>
            <pc:sldMk cId="1760729252" sldId="261"/>
            <ac:spMk id="28" creationId="{B87F793A-2C01-974F-94F5-53DB2F1D901A}"/>
          </ac:spMkLst>
        </pc:spChg>
        <pc:spChg chg="add mod">
          <ac:chgData name="王 子珂" userId="3565efe450636456" providerId="LiveId" clId="{8ACC26CD-667E-484B-B0F8-940CF61843BC}" dt="2022-11-21T08:45:24.975" v="2160" actId="20577"/>
          <ac:spMkLst>
            <pc:docMk/>
            <pc:sldMk cId="1760729252" sldId="261"/>
            <ac:spMk id="29" creationId="{1FF15B4C-BA5D-1F70-FD28-F87FE4FE775B}"/>
          </ac:spMkLst>
        </pc:spChg>
        <pc:spChg chg="add mod">
          <ac:chgData name="王 子珂" userId="3565efe450636456" providerId="LiveId" clId="{8ACC26CD-667E-484B-B0F8-940CF61843BC}" dt="2022-11-21T08:45:39.656" v="2180" actId="14100"/>
          <ac:spMkLst>
            <pc:docMk/>
            <pc:sldMk cId="1760729252" sldId="261"/>
            <ac:spMk id="30" creationId="{40371474-8BE9-85E3-9FC3-EC59BD7AF93F}"/>
          </ac:spMkLst>
        </pc:spChg>
        <pc:spChg chg="add mod">
          <ac:chgData name="王 子珂" userId="3565efe450636456" providerId="LiveId" clId="{8ACC26CD-667E-484B-B0F8-940CF61843BC}" dt="2022-11-21T08:47:55.452" v="2201" actId="164"/>
          <ac:spMkLst>
            <pc:docMk/>
            <pc:sldMk cId="1760729252" sldId="261"/>
            <ac:spMk id="31" creationId="{9069C700-A796-F078-BCD8-F62A55393C8B}"/>
          </ac:spMkLst>
        </pc:spChg>
        <pc:spChg chg="add mod">
          <ac:chgData name="王 子珂" userId="3565efe450636456" providerId="LiveId" clId="{8ACC26CD-667E-484B-B0F8-940CF61843BC}" dt="2022-11-21T08:47:55.452" v="2201" actId="164"/>
          <ac:spMkLst>
            <pc:docMk/>
            <pc:sldMk cId="1760729252" sldId="261"/>
            <ac:spMk id="32" creationId="{CC661D60-EF9B-35C6-A71E-9F0341E2CC6A}"/>
          </ac:spMkLst>
        </pc:spChg>
        <pc:spChg chg="add mod">
          <ac:chgData name="王 子珂" userId="3565efe450636456" providerId="LiveId" clId="{8ACC26CD-667E-484B-B0F8-940CF61843BC}" dt="2022-11-21T08:47:55.452" v="2201" actId="164"/>
          <ac:spMkLst>
            <pc:docMk/>
            <pc:sldMk cId="1760729252" sldId="261"/>
            <ac:spMk id="33" creationId="{3618AC33-4658-305A-AFAB-C97C6920691A}"/>
          </ac:spMkLst>
        </pc:spChg>
        <pc:spChg chg="add mod">
          <ac:chgData name="王 子珂" userId="3565efe450636456" providerId="LiveId" clId="{8ACC26CD-667E-484B-B0F8-940CF61843BC}" dt="2022-11-21T08:47:55.452" v="2201" actId="164"/>
          <ac:spMkLst>
            <pc:docMk/>
            <pc:sldMk cId="1760729252" sldId="261"/>
            <ac:spMk id="34" creationId="{2FA6DAA9-CBE8-A958-7A5B-7111509C4B7F}"/>
          </ac:spMkLst>
        </pc:spChg>
        <pc:grpChg chg="add del mod">
          <ac:chgData name="王 子珂" userId="3565efe450636456" providerId="LiveId" clId="{8ACC26CD-667E-484B-B0F8-940CF61843BC}" dt="2022-11-21T08:48:13.190" v="2203" actId="478"/>
          <ac:grpSpMkLst>
            <pc:docMk/>
            <pc:sldMk cId="1760729252" sldId="261"/>
            <ac:grpSpMk id="42" creationId="{3C0A90E3-A645-CF98-45BB-FC0CFE9CC77B}"/>
          </ac:grpSpMkLst>
        </pc:grpChg>
        <pc:picChg chg="add del mod modCrop">
          <ac:chgData name="王 子珂" userId="3565efe450636456" providerId="LiveId" clId="{8ACC26CD-667E-484B-B0F8-940CF61843BC}" dt="2022-11-21T08:27:48.487" v="1725" actId="478"/>
          <ac:picMkLst>
            <pc:docMk/>
            <pc:sldMk cId="1760729252" sldId="261"/>
            <ac:picMk id="4" creationId="{1A11BF16-A0A6-479D-D382-D36012C42B88}"/>
          </ac:picMkLst>
        </pc:picChg>
        <pc:picChg chg="add del mod">
          <ac:chgData name="王 子珂" userId="3565efe450636456" providerId="LiveId" clId="{8ACC26CD-667E-484B-B0F8-940CF61843BC}" dt="2022-11-21T08:23:55.059" v="1696" actId="478"/>
          <ac:picMkLst>
            <pc:docMk/>
            <pc:sldMk cId="1760729252" sldId="261"/>
            <ac:picMk id="7" creationId="{11AFEAA4-226F-5816-ADAB-F832666749DE}"/>
          </ac:picMkLst>
        </pc:picChg>
        <pc:picChg chg="add del">
          <ac:chgData name="王 子珂" userId="3565efe450636456" providerId="LiveId" clId="{8ACC26CD-667E-484B-B0F8-940CF61843BC}" dt="2022-11-21T08:23:56.277" v="1698" actId="22"/>
          <ac:picMkLst>
            <pc:docMk/>
            <pc:sldMk cId="1760729252" sldId="261"/>
            <ac:picMk id="17" creationId="{702CFA7D-B727-0E04-86DC-BB4515D3C9AA}"/>
          </ac:picMkLst>
        </pc:picChg>
        <pc:picChg chg="add del mod modCrop">
          <ac:chgData name="王 子珂" userId="3565efe450636456" providerId="LiveId" clId="{8ACC26CD-667E-484B-B0F8-940CF61843BC}" dt="2022-11-21T08:35:49.490" v="1728" actId="478"/>
          <ac:picMkLst>
            <pc:docMk/>
            <pc:sldMk cId="1760729252" sldId="261"/>
            <ac:picMk id="19" creationId="{F2F62A04-5242-BD86-F12B-8B90A180BFF1}"/>
          </ac:picMkLst>
        </pc:picChg>
        <pc:picChg chg="add del mod">
          <ac:chgData name="王 子珂" userId="3565efe450636456" providerId="LiveId" clId="{8ACC26CD-667E-484B-B0F8-940CF61843BC}" dt="2022-11-21T08:27:11.982" v="1722" actId="478"/>
          <ac:picMkLst>
            <pc:docMk/>
            <pc:sldMk cId="1760729252" sldId="261"/>
            <ac:picMk id="21" creationId="{E35DD976-A4BE-5766-0933-D7D303C07583}"/>
          </ac:picMkLst>
        </pc:picChg>
        <pc:picChg chg="add mod">
          <ac:chgData name="王 子珂" userId="3565efe450636456" providerId="LiveId" clId="{8ACC26CD-667E-484B-B0F8-940CF61843BC}" dt="2022-11-21T08:36:33.754" v="1739" actId="14100"/>
          <ac:picMkLst>
            <pc:docMk/>
            <pc:sldMk cId="1760729252" sldId="261"/>
            <ac:picMk id="23" creationId="{CADB62EE-F4E4-7B34-0B04-15AFFBFDC6F3}"/>
          </ac:picMkLst>
        </pc:picChg>
        <pc:picChg chg="add mod">
          <ac:chgData name="王 子珂" userId="3565efe450636456" providerId="LiveId" clId="{8ACC26CD-667E-484B-B0F8-940CF61843BC}" dt="2022-11-21T08:36:15.898" v="1733" actId="1076"/>
          <ac:picMkLst>
            <pc:docMk/>
            <pc:sldMk cId="1760729252" sldId="261"/>
            <ac:picMk id="25" creationId="{28B0F701-746F-45FE-ADCA-7965E208FAF0}"/>
          </ac:picMkLst>
        </pc:picChg>
        <pc:picChg chg="add mod">
          <ac:chgData name="王 子珂" userId="3565efe450636456" providerId="LiveId" clId="{8ACC26CD-667E-484B-B0F8-940CF61843BC}" dt="2022-11-21T08:36:25.379" v="1737" actId="14100"/>
          <ac:picMkLst>
            <pc:docMk/>
            <pc:sldMk cId="1760729252" sldId="261"/>
            <ac:picMk id="27" creationId="{AF7BE7EA-622F-4131-627E-226FAEFA8D8C}"/>
          </ac:picMkLst>
        </pc:picChg>
        <pc:cxnChg chg="add del mod">
          <ac:chgData name="王 子珂" userId="3565efe450636456" providerId="LiveId" clId="{8ACC26CD-667E-484B-B0F8-940CF61843BC}" dt="2022-11-21T08:22:26.533" v="1693" actId="11529"/>
          <ac:cxnSpMkLst>
            <pc:docMk/>
            <pc:sldMk cId="1760729252" sldId="261"/>
            <ac:cxnSpMk id="9" creationId="{896C3BE6-C563-FB4F-060B-6E9B618292FE}"/>
          </ac:cxnSpMkLst>
        </pc:cxnChg>
        <pc:cxnChg chg="add del mod">
          <ac:chgData name="王 子珂" userId="3565efe450636456" providerId="LiveId" clId="{8ACC26CD-667E-484B-B0F8-940CF61843BC}" dt="2022-11-21T08:21:51.733" v="1680"/>
          <ac:cxnSpMkLst>
            <pc:docMk/>
            <pc:sldMk cId="1760729252" sldId="261"/>
            <ac:cxnSpMk id="10" creationId="{F495561C-5DAC-105A-5E45-EB0EAA3F6A6E}"/>
          </ac:cxnSpMkLst>
        </pc:cxnChg>
        <pc:cxnChg chg="add del mod">
          <ac:chgData name="王 子珂" userId="3565efe450636456" providerId="LiveId" clId="{8ACC26CD-667E-484B-B0F8-940CF61843BC}" dt="2022-11-21T08:22:26.105" v="1691"/>
          <ac:cxnSpMkLst>
            <pc:docMk/>
            <pc:sldMk cId="1760729252" sldId="261"/>
            <ac:cxnSpMk id="12" creationId="{B0BF6F56-FF8E-60A2-501C-B5925CDFC385}"/>
          </ac:cxnSpMkLst>
        </pc:cxnChg>
        <pc:cxnChg chg="add mod">
          <ac:chgData name="王 子珂" userId="3565efe450636456" providerId="LiveId" clId="{8ACC26CD-667E-484B-B0F8-940CF61843BC}" dt="2022-11-21T08:47:55.452" v="2201" actId="164"/>
          <ac:cxnSpMkLst>
            <pc:docMk/>
            <pc:sldMk cId="1760729252" sldId="261"/>
            <ac:cxnSpMk id="36" creationId="{33155873-267B-C435-1354-4CAE392EA3BE}"/>
          </ac:cxnSpMkLst>
        </pc:cxnChg>
        <pc:cxnChg chg="add mod">
          <ac:chgData name="王 子珂" userId="3565efe450636456" providerId="LiveId" clId="{8ACC26CD-667E-484B-B0F8-940CF61843BC}" dt="2022-11-21T08:47:55.452" v="2201" actId="164"/>
          <ac:cxnSpMkLst>
            <pc:docMk/>
            <pc:sldMk cId="1760729252" sldId="261"/>
            <ac:cxnSpMk id="37" creationId="{EE004668-441E-BD32-B9DC-1E634D450865}"/>
          </ac:cxnSpMkLst>
        </pc:cxnChg>
        <pc:cxnChg chg="add mod">
          <ac:chgData name="王 子珂" userId="3565efe450636456" providerId="LiveId" clId="{8ACC26CD-667E-484B-B0F8-940CF61843BC}" dt="2022-11-21T08:47:55.452" v="2201" actId="164"/>
          <ac:cxnSpMkLst>
            <pc:docMk/>
            <pc:sldMk cId="1760729252" sldId="261"/>
            <ac:cxnSpMk id="39" creationId="{1D4D18AA-0116-BC09-DE53-D088575776EC}"/>
          </ac:cxnSpMkLst>
        </pc:cxnChg>
      </pc:sldChg>
      <pc:sldChg chg="addSp delSp modSp mod">
        <pc:chgData name="王 子珂" userId="3565efe450636456" providerId="LiveId" clId="{8ACC26CD-667E-484B-B0F8-940CF61843BC}" dt="2022-11-21T11:07:21.249" v="2913" actId="1076"/>
        <pc:sldMkLst>
          <pc:docMk/>
          <pc:sldMk cId="3550128684" sldId="262"/>
        </pc:sldMkLst>
        <pc:spChg chg="add mod">
          <ac:chgData name="王 子珂" userId="3565efe450636456" providerId="LiveId" clId="{8ACC26CD-667E-484B-B0F8-940CF61843BC}" dt="2022-11-21T10:57:13.715" v="2785"/>
          <ac:spMkLst>
            <pc:docMk/>
            <pc:sldMk cId="3550128684" sldId="262"/>
            <ac:spMk id="3" creationId="{B7979958-EFAE-C4CC-5213-DB760FE2C2A2}"/>
          </ac:spMkLst>
        </pc:spChg>
        <pc:spChg chg="add del mod">
          <ac:chgData name="王 子珂" userId="3565efe450636456" providerId="LiveId" clId="{8ACC26CD-667E-484B-B0F8-940CF61843BC}" dt="2022-11-21T10:57:47.351" v="2792" actId="478"/>
          <ac:spMkLst>
            <pc:docMk/>
            <pc:sldMk cId="3550128684" sldId="262"/>
            <ac:spMk id="4" creationId="{83382C5D-8AB3-8CCE-E8F7-B5CBB5888B00}"/>
          </ac:spMkLst>
        </pc:spChg>
        <pc:spChg chg="del">
          <ac:chgData name="王 子珂" userId="3565efe450636456" providerId="LiveId" clId="{8ACC26CD-667E-484B-B0F8-940CF61843BC}" dt="2022-11-21T08:48:50.162" v="2205" actId="478"/>
          <ac:spMkLst>
            <pc:docMk/>
            <pc:sldMk cId="3550128684" sldId="262"/>
            <ac:spMk id="5" creationId="{5ECEE46B-E87C-3D0E-D156-619ECA6BF391}"/>
          </ac:spMkLst>
        </pc:spChg>
        <pc:spChg chg="add mod">
          <ac:chgData name="王 子珂" userId="3565efe450636456" providerId="LiveId" clId="{8ACC26CD-667E-484B-B0F8-940CF61843BC}" dt="2022-11-21T11:02:45.859" v="2823" actId="1076"/>
          <ac:spMkLst>
            <pc:docMk/>
            <pc:sldMk cId="3550128684" sldId="262"/>
            <ac:spMk id="7" creationId="{D3BA9C1C-9130-0C8E-BD7D-962A632361D4}"/>
          </ac:spMkLst>
        </pc:spChg>
        <pc:picChg chg="add mod modCrop">
          <ac:chgData name="王 子珂" userId="3565efe450636456" providerId="LiveId" clId="{8ACC26CD-667E-484B-B0F8-940CF61843BC}" dt="2022-11-21T11:07:17.283" v="2912" actId="1076"/>
          <ac:picMkLst>
            <pc:docMk/>
            <pc:sldMk cId="3550128684" sldId="262"/>
            <ac:picMk id="6" creationId="{AD216543-F93E-9C2D-4CFF-3E4404771B0D}"/>
          </ac:picMkLst>
        </pc:picChg>
        <pc:picChg chg="add mod modCrop">
          <ac:chgData name="王 子珂" userId="3565efe450636456" providerId="LiveId" clId="{8ACC26CD-667E-484B-B0F8-940CF61843BC}" dt="2022-11-21T11:07:21.249" v="2913" actId="1076"/>
          <ac:picMkLst>
            <pc:docMk/>
            <pc:sldMk cId="3550128684" sldId="262"/>
            <ac:picMk id="9" creationId="{7CF46A5D-908A-58E0-F34E-D7074CCA184E}"/>
          </ac:picMkLst>
        </pc:picChg>
      </pc:sldChg>
      <pc:sldChg chg="addSp delSp modSp mod">
        <pc:chgData name="王 子珂" userId="3565efe450636456" providerId="LiveId" clId="{8ACC26CD-667E-484B-B0F8-940CF61843BC}" dt="2022-11-23T08:33:37.436" v="10375" actId="1076"/>
        <pc:sldMkLst>
          <pc:docMk/>
          <pc:sldMk cId="957070482" sldId="263"/>
        </pc:sldMkLst>
        <pc:spChg chg="add mod">
          <ac:chgData name="王 子珂" userId="3565efe450636456" providerId="LiveId" clId="{8ACC26CD-667E-484B-B0F8-940CF61843BC}" dt="2022-11-23T08:33:37.436" v="10375" actId="1076"/>
          <ac:spMkLst>
            <pc:docMk/>
            <pc:sldMk cId="957070482" sldId="263"/>
            <ac:spMk id="3" creationId="{CBA94D0D-2F56-135D-D327-669970760D94}"/>
          </ac:spMkLst>
        </pc:spChg>
        <pc:spChg chg="del mod">
          <ac:chgData name="王 子珂" userId="3565efe450636456" providerId="LiveId" clId="{8ACC26CD-667E-484B-B0F8-940CF61843BC}" dt="2022-11-21T12:23:28.195" v="3366"/>
          <ac:spMkLst>
            <pc:docMk/>
            <pc:sldMk cId="957070482" sldId="263"/>
            <ac:spMk id="5" creationId="{5ECEE46B-E87C-3D0E-D156-619ECA6BF391}"/>
          </ac:spMkLst>
        </pc:spChg>
        <pc:spChg chg="add mod">
          <ac:chgData name="王 子珂" userId="3565efe450636456" providerId="LiveId" clId="{8ACC26CD-667E-484B-B0F8-940CF61843BC}" dt="2022-11-22T07:07:01.278" v="3885" actId="1076"/>
          <ac:spMkLst>
            <pc:docMk/>
            <pc:sldMk cId="957070482" sldId="263"/>
            <ac:spMk id="8" creationId="{BD4B2B8B-D57F-0408-A57C-849A8B9F19AF}"/>
          </ac:spMkLst>
        </pc:spChg>
        <pc:spChg chg="add del">
          <ac:chgData name="王 子珂" userId="3565efe450636456" providerId="LiveId" clId="{8ACC26CD-667E-484B-B0F8-940CF61843BC}" dt="2022-11-22T07:01:20.406" v="3805" actId="22"/>
          <ac:spMkLst>
            <pc:docMk/>
            <pc:sldMk cId="957070482" sldId="263"/>
            <ac:spMk id="10" creationId="{F9EE4BC0-39CB-25E2-38EB-8D9074B83814}"/>
          </ac:spMkLst>
        </pc:spChg>
        <pc:spChg chg="add mod">
          <ac:chgData name="王 子珂" userId="3565efe450636456" providerId="LiveId" clId="{8ACC26CD-667E-484B-B0F8-940CF61843BC}" dt="2022-11-22T07:07:41.648" v="3891" actId="164"/>
          <ac:spMkLst>
            <pc:docMk/>
            <pc:sldMk cId="957070482" sldId="263"/>
            <ac:spMk id="12" creationId="{EF629E37-8C06-FB50-EF30-2D9574A91C26}"/>
          </ac:spMkLst>
        </pc:spChg>
        <pc:spChg chg="add del">
          <ac:chgData name="王 子珂" userId="3565efe450636456" providerId="LiveId" clId="{8ACC26CD-667E-484B-B0F8-940CF61843BC}" dt="2022-11-22T07:02:04.986" v="3810" actId="11529"/>
          <ac:spMkLst>
            <pc:docMk/>
            <pc:sldMk cId="957070482" sldId="263"/>
            <ac:spMk id="15" creationId="{32B5F6C7-B6AB-CA7C-E3E0-39569D7E8A73}"/>
          </ac:spMkLst>
        </pc:spChg>
        <pc:spChg chg="add mod">
          <ac:chgData name="王 子珂" userId="3565efe450636456" providerId="LiveId" clId="{8ACC26CD-667E-484B-B0F8-940CF61843BC}" dt="2022-11-22T07:07:41.648" v="3891" actId="164"/>
          <ac:spMkLst>
            <pc:docMk/>
            <pc:sldMk cId="957070482" sldId="263"/>
            <ac:spMk id="16" creationId="{F4A4187A-3E4A-E677-DC13-4BF4BF8A0799}"/>
          </ac:spMkLst>
        </pc:spChg>
        <pc:spChg chg="add mod">
          <ac:chgData name="王 子珂" userId="3565efe450636456" providerId="LiveId" clId="{8ACC26CD-667E-484B-B0F8-940CF61843BC}" dt="2022-11-22T07:07:41.648" v="3891" actId="164"/>
          <ac:spMkLst>
            <pc:docMk/>
            <pc:sldMk cId="957070482" sldId="263"/>
            <ac:spMk id="17" creationId="{5F95CA18-67D1-BBB5-5131-B2DFA8416CDF}"/>
          </ac:spMkLst>
        </pc:spChg>
        <pc:spChg chg="add mod">
          <ac:chgData name="王 子珂" userId="3565efe450636456" providerId="LiveId" clId="{8ACC26CD-667E-484B-B0F8-940CF61843BC}" dt="2022-11-22T07:07:41.648" v="3891" actId="164"/>
          <ac:spMkLst>
            <pc:docMk/>
            <pc:sldMk cId="957070482" sldId="263"/>
            <ac:spMk id="18" creationId="{F7F946A1-C374-6A35-A7CC-FF7EC82A4BC5}"/>
          </ac:spMkLst>
        </pc:spChg>
        <pc:spChg chg="add mod">
          <ac:chgData name="王 子珂" userId="3565efe450636456" providerId="LiveId" clId="{8ACC26CD-667E-484B-B0F8-940CF61843BC}" dt="2022-11-22T07:07:41.648" v="3891" actId="164"/>
          <ac:spMkLst>
            <pc:docMk/>
            <pc:sldMk cId="957070482" sldId="263"/>
            <ac:spMk id="40" creationId="{58341D20-6044-612C-B6DC-048290E69427}"/>
          </ac:spMkLst>
        </pc:spChg>
        <pc:spChg chg="add mod">
          <ac:chgData name="王 子珂" userId="3565efe450636456" providerId="LiveId" clId="{8ACC26CD-667E-484B-B0F8-940CF61843BC}" dt="2022-11-22T07:07:41.648" v="3891" actId="164"/>
          <ac:spMkLst>
            <pc:docMk/>
            <pc:sldMk cId="957070482" sldId="263"/>
            <ac:spMk id="41" creationId="{4047D8BB-3CD8-E5DB-93D0-14D44FBEAA9F}"/>
          </ac:spMkLst>
        </pc:spChg>
        <pc:spChg chg="add mod">
          <ac:chgData name="王 子珂" userId="3565efe450636456" providerId="LiveId" clId="{8ACC26CD-667E-484B-B0F8-940CF61843BC}" dt="2022-11-22T07:07:41.648" v="3891" actId="164"/>
          <ac:spMkLst>
            <pc:docMk/>
            <pc:sldMk cId="957070482" sldId="263"/>
            <ac:spMk id="42" creationId="{6EB388C3-31FD-ACBE-6CED-AC254AA98548}"/>
          </ac:spMkLst>
        </pc:spChg>
        <pc:spChg chg="add mod">
          <ac:chgData name="王 子珂" userId="3565efe450636456" providerId="LiveId" clId="{8ACC26CD-667E-484B-B0F8-940CF61843BC}" dt="2022-11-22T07:06:30.477" v="3865" actId="2085"/>
          <ac:spMkLst>
            <pc:docMk/>
            <pc:sldMk cId="957070482" sldId="263"/>
            <ac:spMk id="45" creationId="{2DA8BF95-9644-1AB9-464F-E5294C15B147}"/>
          </ac:spMkLst>
        </pc:spChg>
        <pc:spChg chg="add mod">
          <ac:chgData name="王 子珂" userId="3565efe450636456" providerId="LiveId" clId="{8ACC26CD-667E-484B-B0F8-940CF61843BC}" dt="2022-11-22T07:27:43.054" v="4197" actId="1076"/>
          <ac:spMkLst>
            <pc:docMk/>
            <pc:sldMk cId="957070482" sldId="263"/>
            <ac:spMk id="61" creationId="{0656BA0A-94E9-6467-96DF-754E5B1F6CED}"/>
          </ac:spMkLst>
        </pc:spChg>
        <pc:grpChg chg="add mod">
          <ac:chgData name="王 子珂" userId="3565efe450636456" providerId="LiveId" clId="{8ACC26CD-667E-484B-B0F8-940CF61843BC}" dt="2022-11-22T07:07:41.648" v="3891" actId="164"/>
          <ac:grpSpMkLst>
            <pc:docMk/>
            <pc:sldMk cId="957070482" sldId="263"/>
            <ac:grpSpMk id="48" creationId="{A6E1DCDF-D94E-CBA2-BCD1-4894C0550D53}"/>
          </ac:grpSpMkLst>
        </pc:grpChg>
        <pc:picChg chg="add del mod">
          <ac:chgData name="王 子珂" userId="3565efe450636456" providerId="LiveId" clId="{8ACC26CD-667E-484B-B0F8-940CF61843BC}" dt="2022-11-22T06:57:17.029" v="3706" actId="478"/>
          <ac:picMkLst>
            <pc:docMk/>
            <pc:sldMk cId="957070482" sldId="263"/>
            <ac:picMk id="6" creationId="{DE875E11-7871-B614-EF13-988F22D63104}"/>
          </ac:picMkLst>
        </pc:picChg>
        <pc:picChg chg="add mod">
          <ac:chgData name="王 子珂" userId="3565efe450636456" providerId="LiveId" clId="{8ACC26CD-667E-484B-B0F8-940CF61843BC}" dt="2022-11-22T07:26:54.055" v="4189" actId="1076"/>
          <ac:picMkLst>
            <pc:docMk/>
            <pc:sldMk cId="957070482" sldId="263"/>
            <ac:picMk id="47" creationId="{D876E21F-FF8A-1D66-A2B7-150137D23DF2}"/>
          </ac:picMkLst>
        </pc:picChg>
        <pc:cxnChg chg="add mod">
          <ac:chgData name="王 子珂" userId="3565efe450636456" providerId="LiveId" clId="{8ACC26CD-667E-484B-B0F8-940CF61843BC}" dt="2022-11-22T07:07:41.648" v="3891" actId="164"/>
          <ac:cxnSpMkLst>
            <pc:docMk/>
            <pc:sldMk cId="957070482" sldId="263"/>
            <ac:cxnSpMk id="20" creationId="{361F3C10-9988-7121-45A3-3E92E417F999}"/>
          </ac:cxnSpMkLst>
        </pc:cxnChg>
        <pc:cxnChg chg="add mod">
          <ac:chgData name="王 子珂" userId="3565efe450636456" providerId="LiveId" clId="{8ACC26CD-667E-484B-B0F8-940CF61843BC}" dt="2022-11-22T07:07:41.648" v="3891" actId="164"/>
          <ac:cxnSpMkLst>
            <pc:docMk/>
            <pc:sldMk cId="957070482" sldId="263"/>
            <ac:cxnSpMk id="22" creationId="{35C09CC7-6D89-8C0E-11AD-4DC4A7CABFD4}"/>
          </ac:cxnSpMkLst>
        </pc:cxnChg>
        <pc:cxnChg chg="add mod">
          <ac:chgData name="王 子珂" userId="3565efe450636456" providerId="LiveId" clId="{8ACC26CD-667E-484B-B0F8-940CF61843BC}" dt="2022-11-22T07:07:41.648" v="3891" actId="164"/>
          <ac:cxnSpMkLst>
            <pc:docMk/>
            <pc:sldMk cId="957070482" sldId="263"/>
            <ac:cxnSpMk id="26" creationId="{3884E2D8-1DBE-0781-837C-9D923B7491AE}"/>
          </ac:cxnSpMkLst>
        </pc:cxnChg>
        <pc:cxnChg chg="add mod">
          <ac:chgData name="王 子珂" userId="3565efe450636456" providerId="LiveId" clId="{8ACC26CD-667E-484B-B0F8-940CF61843BC}" dt="2022-11-22T07:07:41.648" v="3891" actId="164"/>
          <ac:cxnSpMkLst>
            <pc:docMk/>
            <pc:sldMk cId="957070482" sldId="263"/>
            <ac:cxnSpMk id="29" creationId="{4866EE10-7755-A021-23A1-5E94C180052D}"/>
          </ac:cxnSpMkLst>
        </pc:cxnChg>
        <pc:cxnChg chg="add mod">
          <ac:chgData name="王 子珂" userId="3565efe450636456" providerId="LiveId" clId="{8ACC26CD-667E-484B-B0F8-940CF61843BC}" dt="2022-11-22T07:07:41.648" v="3891" actId="164"/>
          <ac:cxnSpMkLst>
            <pc:docMk/>
            <pc:sldMk cId="957070482" sldId="263"/>
            <ac:cxnSpMk id="32" creationId="{0EC5BE45-2186-14FD-C7F0-7D0710087F6C}"/>
          </ac:cxnSpMkLst>
        </pc:cxnChg>
        <pc:cxnChg chg="add mod">
          <ac:chgData name="王 子珂" userId="3565efe450636456" providerId="LiveId" clId="{8ACC26CD-667E-484B-B0F8-940CF61843BC}" dt="2022-11-22T07:07:41.648" v="3891" actId="164"/>
          <ac:cxnSpMkLst>
            <pc:docMk/>
            <pc:sldMk cId="957070482" sldId="263"/>
            <ac:cxnSpMk id="35" creationId="{C9D908FB-CAFB-A5F1-DC6C-CB74539F3626}"/>
          </ac:cxnSpMkLst>
        </pc:cxnChg>
        <pc:cxnChg chg="add mod">
          <ac:chgData name="王 子珂" userId="3565efe450636456" providerId="LiveId" clId="{8ACC26CD-667E-484B-B0F8-940CF61843BC}" dt="2022-11-22T07:07:51.178" v="3893" actId="13822"/>
          <ac:cxnSpMkLst>
            <pc:docMk/>
            <pc:sldMk cId="957070482" sldId="263"/>
            <ac:cxnSpMk id="50" creationId="{21636740-FA5B-41E7-64B0-C4C08EA00250}"/>
          </ac:cxnSpMkLst>
        </pc:cxnChg>
        <pc:cxnChg chg="add mod">
          <ac:chgData name="王 子珂" userId="3565efe450636456" providerId="LiveId" clId="{8ACC26CD-667E-484B-B0F8-940CF61843BC}" dt="2022-11-22T07:07:57.096" v="3896" actId="14100"/>
          <ac:cxnSpMkLst>
            <pc:docMk/>
            <pc:sldMk cId="957070482" sldId="263"/>
            <ac:cxnSpMk id="51" creationId="{41870274-2887-D521-41A4-48BAF3DC6125}"/>
          </ac:cxnSpMkLst>
        </pc:cxnChg>
        <pc:cxnChg chg="add mod">
          <ac:chgData name="王 子珂" userId="3565efe450636456" providerId="LiveId" clId="{8ACC26CD-667E-484B-B0F8-940CF61843BC}" dt="2022-11-22T07:08:03.909" v="3899" actId="14100"/>
          <ac:cxnSpMkLst>
            <pc:docMk/>
            <pc:sldMk cId="957070482" sldId="263"/>
            <ac:cxnSpMk id="54" creationId="{662E91E9-263D-EF75-9590-3A860B740A0A}"/>
          </ac:cxnSpMkLst>
        </pc:cxnChg>
        <pc:cxnChg chg="add mod">
          <ac:chgData name="王 子珂" userId="3565efe450636456" providerId="LiveId" clId="{8ACC26CD-667E-484B-B0F8-940CF61843BC}" dt="2022-11-22T07:08:17.427" v="3903" actId="14100"/>
          <ac:cxnSpMkLst>
            <pc:docMk/>
            <pc:sldMk cId="957070482" sldId="263"/>
            <ac:cxnSpMk id="57" creationId="{8CEC7FF5-AB27-300F-BA01-8EA3B36F896F}"/>
          </ac:cxnSpMkLst>
        </pc:cxnChg>
      </pc:sldChg>
      <pc:sldChg chg="addSp delSp modSp mod">
        <pc:chgData name="王 子珂" userId="3565efe450636456" providerId="LiveId" clId="{8ACC26CD-667E-484B-B0F8-940CF61843BC}" dt="2022-11-22T07:34:11.564" v="4435" actId="22"/>
        <pc:sldMkLst>
          <pc:docMk/>
          <pc:sldMk cId="1588234200" sldId="264"/>
        </pc:sldMkLst>
        <pc:spChg chg="add del">
          <ac:chgData name="王 子珂" userId="3565efe450636456" providerId="LiveId" clId="{8ACC26CD-667E-484B-B0F8-940CF61843BC}" dt="2022-11-22T07:13:21.669" v="3978" actId="478"/>
          <ac:spMkLst>
            <pc:docMk/>
            <pc:sldMk cId="1588234200" sldId="264"/>
            <ac:spMk id="3" creationId="{1D653C2C-64D1-286E-6FB1-603BB7C408DB}"/>
          </ac:spMkLst>
        </pc:spChg>
        <pc:spChg chg="mod">
          <ac:chgData name="王 子珂" userId="3565efe450636456" providerId="LiveId" clId="{8ACC26CD-667E-484B-B0F8-940CF61843BC}" dt="2022-11-22T07:14:46.275" v="3981"/>
          <ac:spMkLst>
            <pc:docMk/>
            <pc:sldMk cId="1588234200" sldId="264"/>
            <ac:spMk id="5" creationId="{2E628FB7-3575-D34B-ECC4-3AC715E5D7C8}"/>
          </ac:spMkLst>
        </pc:spChg>
        <pc:spChg chg="mod">
          <ac:chgData name="王 子珂" userId="3565efe450636456" providerId="LiveId" clId="{8ACC26CD-667E-484B-B0F8-940CF61843BC}" dt="2022-11-22T07:14:46.275" v="3981"/>
          <ac:spMkLst>
            <pc:docMk/>
            <pc:sldMk cId="1588234200" sldId="264"/>
            <ac:spMk id="6" creationId="{5EE1CA70-8F45-055F-AD7B-942DD6BC2A54}"/>
          </ac:spMkLst>
        </pc:spChg>
        <pc:spChg chg="mod">
          <ac:chgData name="王 子珂" userId="3565efe450636456" providerId="LiveId" clId="{8ACC26CD-667E-484B-B0F8-940CF61843BC}" dt="2022-11-22T07:14:46.275" v="3981"/>
          <ac:spMkLst>
            <pc:docMk/>
            <pc:sldMk cId="1588234200" sldId="264"/>
            <ac:spMk id="7" creationId="{8613EF79-DA1E-3C05-D12D-0F056C5084F7}"/>
          </ac:spMkLst>
        </pc:spChg>
        <pc:spChg chg="mod">
          <ac:chgData name="王 子珂" userId="3565efe450636456" providerId="LiveId" clId="{8ACC26CD-667E-484B-B0F8-940CF61843BC}" dt="2022-11-22T07:14:46.275" v="3981"/>
          <ac:spMkLst>
            <pc:docMk/>
            <pc:sldMk cId="1588234200" sldId="264"/>
            <ac:spMk id="8" creationId="{2C7D076B-B261-A842-9D1A-86D961862F67}"/>
          </ac:spMkLst>
        </pc:spChg>
        <pc:spChg chg="del mod">
          <ac:chgData name="王 子珂" userId="3565efe450636456" providerId="LiveId" clId="{8ACC26CD-667E-484B-B0F8-940CF61843BC}" dt="2022-11-22T07:22:41.348" v="4156" actId="478"/>
          <ac:spMkLst>
            <pc:docMk/>
            <pc:sldMk cId="1588234200" sldId="264"/>
            <ac:spMk id="9" creationId="{4FF24A69-9C08-684B-9A57-9C949D797480}"/>
          </ac:spMkLst>
        </pc:spChg>
        <pc:spChg chg="mod">
          <ac:chgData name="王 子珂" userId="3565efe450636456" providerId="LiveId" clId="{8ACC26CD-667E-484B-B0F8-940CF61843BC}" dt="2022-11-22T07:14:46.275" v="3981"/>
          <ac:spMkLst>
            <pc:docMk/>
            <pc:sldMk cId="1588234200" sldId="264"/>
            <ac:spMk id="10" creationId="{7D1B0C77-7028-4405-3B4E-023B71C291C4}"/>
          </ac:spMkLst>
        </pc:spChg>
        <pc:spChg chg="mod">
          <ac:chgData name="王 子珂" userId="3565efe450636456" providerId="LiveId" clId="{8ACC26CD-667E-484B-B0F8-940CF61843BC}" dt="2022-11-22T07:14:46.275" v="3981"/>
          <ac:spMkLst>
            <pc:docMk/>
            <pc:sldMk cId="1588234200" sldId="264"/>
            <ac:spMk id="12" creationId="{022715B7-94A2-560B-5F43-38543AC13E5E}"/>
          </ac:spMkLst>
        </pc:spChg>
        <pc:spChg chg="mod">
          <ac:chgData name="王 子珂" userId="3565efe450636456" providerId="LiveId" clId="{8ACC26CD-667E-484B-B0F8-940CF61843BC}" dt="2022-11-22T07:14:46.275" v="3981"/>
          <ac:spMkLst>
            <pc:docMk/>
            <pc:sldMk cId="1588234200" sldId="264"/>
            <ac:spMk id="15" creationId="{1F6E2E2F-5CAF-9E8B-49BC-27B91991B625}"/>
          </ac:spMkLst>
        </pc:spChg>
        <pc:spChg chg="mod">
          <ac:chgData name="王 子珂" userId="3565efe450636456" providerId="LiveId" clId="{8ACC26CD-667E-484B-B0F8-940CF61843BC}" dt="2022-11-22T07:14:46.275" v="3981"/>
          <ac:spMkLst>
            <pc:docMk/>
            <pc:sldMk cId="1588234200" sldId="264"/>
            <ac:spMk id="16" creationId="{34C275D6-2838-6E23-E803-CEFE337E2AA6}"/>
          </ac:spMkLst>
        </pc:spChg>
        <pc:spChg chg="mod">
          <ac:chgData name="王 子珂" userId="3565efe450636456" providerId="LiveId" clId="{8ACC26CD-667E-484B-B0F8-940CF61843BC}" dt="2022-11-22T07:14:46.275" v="3981"/>
          <ac:spMkLst>
            <pc:docMk/>
            <pc:sldMk cId="1588234200" sldId="264"/>
            <ac:spMk id="17" creationId="{496E6129-5CFF-EF6F-FDC0-3AE2B4046E71}"/>
          </ac:spMkLst>
        </pc:spChg>
        <pc:spChg chg="mod">
          <ac:chgData name="王 子珂" userId="3565efe450636456" providerId="LiveId" clId="{8ACC26CD-667E-484B-B0F8-940CF61843BC}" dt="2022-11-22T07:14:46.275" v="3981"/>
          <ac:spMkLst>
            <pc:docMk/>
            <pc:sldMk cId="1588234200" sldId="264"/>
            <ac:spMk id="18" creationId="{366B4412-5DE9-34A4-19A6-17982DAE52DE}"/>
          </ac:spMkLst>
        </pc:spChg>
        <pc:spChg chg="mod">
          <ac:chgData name="王 子珂" userId="3565efe450636456" providerId="LiveId" clId="{8ACC26CD-667E-484B-B0F8-940CF61843BC}" dt="2022-11-22T07:14:46.275" v="3981"/>
          <ac:spMkLst>
            <pc:docMk/>
            <pc:sldMk cId="1588234200" sldId="264"/>
            <ac:spMk id="19" creationId="{0DE8D0C4-6951-FE01-3340-746A6E670180}"/>
          </ac:spMkLst>
        </pc:spChg>
        <pc:spChg chg="mod">
          <ac:chgData name="王 子珂" userId="3565efe450636456" providerId="LiveId" clId="{8ACC26CD-667E-484B-B0F8-940CF61843BC}" dt="2022-11-22T07:14:46.275" v="3981"/>
          <ac:spMkLst>
            <pc:docMk/>
            <pc:sldMk cId="1588234200" sldId="264"/>
            <ac:spMk id="20" creationId="{DE8E6045-F43C-0BFD-62CB-94081DBF51AE}"/>
          </ac:spMkLst>
        </pc:spChg>
        <pc:spChg chg="mod">
          <ac:chgData name="王 子珂" userId="3565efe450636456" providerId="LiveId" clId="{8ACC26CD-667E-484B-B0F8-940CF61843BC}" dt="2022-11-22T07:14:46.275" v="3981"/>
          <ac:spMkLst>
            <pc:docMk/>
            <pc:sldMk cId="1588234200" sldId="264"/>
            <ac:spMk id="21" creationId="{EFE0DCCE-B696-7875-CCDC-2CF21DF780C5}"/>
          </ac:spMkLst>
        </pc:spChg>
        <pc:spChg chg="mod">
          <ac:chgData name="王 子珂" userId="3565efe450636456" providerId="LiveId" clId="{8ACC26CD-667E-484B-B0F8-940CF61843BC}" dt="2022-11-22T07:14:46.275" v="3981"/>
          <ac:spMkLst>
            <pc:docMk/>
            <pc:sldMk cId="1588234200" sldId="264"/>
            <ac:spMk id="22" creationId="{29F570AE-BED6-F06D-B1A6-52B865BA0578}"/>
          </ac:spMkLst>
        </pc:spChg>
        <pc:spChg chg="mod">
          <ac:chgData name="王 子珂" userId="3565efe450636456" providerId="LiveId" clId="{8ACC26CD-667E-484B-B0F8-940CF61843BC}" dt="2022-11-22T07:14:46.275" v="3981"/>
          <ac:spMkLst>
            <pc:docMk/>
            <pc:sldMk cId="1588234200" sldId="264"/>
            <ac:spMk id="23" creationId="{29B3A992-9124-3CF2-0F29-DC9BCCD21BA8}"/>
          </ac:spMkLst>
        </pc:spChg>
        <pc:spChg chg="mod">
          <ac:chgData name="王 子珂" userId="3565efe450636456" providerId="LiveId" clId="{8ACC26CD-667E-484B-B0F8-940CF61843BC}" dt="2022-11-22T07:14:46.275" v="3981"/>
          <ac:spMkLst>
            <pc:docMk/>
            <pc:sldMk cId="1588234200" sldId="264"/>
            <ac:spMk id="24" creationId="{939F9387-0D77-A01D-16F9-68D8AA4C1A0C}"/>
          </ac:spMkLst>
        </pc:spChg>
        <pc:spChg chg="mod">
          <ac:chgData name="王 子珂" userId="3565efe450636456" providerId="LiveId" clId="{8ACC26CD-667E-484B-B0F8-940CF61843BC}" dt="2022-11-22T07:14:46.275" v="3981"/>
          <ac:spMkLst>
            <pc:docMk/>
            <pc:sldMk cId="1588234200" sldId="264"/>
            <ac:spMk id="26" creationId="{CA9CCBFA-27A0-E322-B998-CB8C609CF3FC}"/>
          </ac:spMkLst>
        </pc:spChg>
        <pc:spChg chg="add mod">
          <ac:chgData name="王 子珂" userId="3565efe450636456" providerId="LiveId" clId="{8ACC26CD-667E-484B-B0F8-940CF61843BC}" dt="2022-11-22T07:16:59.771" v="4041" actId="1076"/>
          <ac:spMkLst>
            <pc:docMk/>
            <pc:sldMk cId="1588234200" sldId="264"/>
            <ac:spMk id="27" creationId="{8D20B572-BF46-BFEB-953F-ECFE94D0F66E}"/>
          </ac:spMkLst>
        </pc:spChg>
        <pc:spChg chg="add mod">
          <ac:chgData name="王 子珂" userId="3565efe450636456" providerId="LiveId" clId="{8ACC26CD-667E-484B-B0F8-940CF61843BC}" dt="2022-11-22T07:30:06.522" v="4248" actId="1076"/>
          <ac:spMkLst>
            <pc:docMk/>
            <pc:sldMk cId="1588234200" sldId="264"/>
            <ac:spMk id="31" creationId="{2267A3CC-9EA0-E3C8-E55A-139A2AAAB405}"/>
          </ac:spMkLst>
        </pc:spChg>
        <pc:spChg chg="add mod">
          <ac:chgData name="王 子珂" userId="3565efe450636456" providerId="LiveId" clId="{8ACC26CD-667E-484B-B0F8-940CF61843BC}" dt="2022-11-22T07:30:11.249" v="4249" actId="1076"/>
          <ac:spMkLst>
            <pc:docMk/>
            <pc:sldMk cId="1588234200" sldId="264"/>
            <ac:spMk id="32" creationId="{1246C3AF-83F7-6D91-5355-0603A54DF62C}"/>
          </ac:spMkLst>
        </pc:spChg>
        <pc:spChg chg="add mod">
          <ac:chgData name="王 子珂" userId="3565efe450636456" providerId="LiveId" clId="{8ACC26CD-667E-484B-B0F8-940CF61843BC}" dt="2022-11-22T07:33:34.934" v="4433" actId="14100"/>
          <ac:spMkLst>
            <pc:docMk/>
            <pc:sldMk cId="1588234200" sldId="264"/>
            <ac:spMk id="33" creationId="{F64C76E3-4BDE-76C0-26D7-7AD97E7713C6}"/>
          </ac:spMkLst>
        </pc:spChg>
        <pc:spChg chg="add del">
          <ac:chgData name="王 子珂" userId="3565efe450636456" providerId="LiveId" clId="{8ACC26CD-667E-484B-B0F8-940CF61843BC}" dt="2022-11-22T07:34:11.564" v="4435" actId="22"/>
          <ac:spMkLst>
            <pc:docMk/>
            <pc:sldMk cId="1588234200" sldId="264"/>
            <ac:spMk id="36" creationId="{C17C3A1E-009D-A4B3-21A9-75DD46A4EAC8}"/>
          </ac:spMkLst>
        </pc:spChg>
        <pc:grpChg chg="add mod">
          <ac:chgData name="王 子珂" userId="3565efe450636456" providerId="LiveId" clId="{8ACC26CD-667E-484B-B0F8-940CF61843BC}" dt="2022-11-22T07:14:48.986" v="3982" actId="1076"/>
          <ac:grpSpMkLst>
            <pc:docMk/>
            <pc:sldMk cId="1588234200" sldId="264"/>
            <ac:grpSpMk id="4" creationId="{5C4A164A-3358-C287-0918-ECB7EE95510F}"/>
          </ac:grpSpMkLst>
        </pc:grpChg>
        <pc:cxnChg chg="mod">
          <ac:chgData name="王 子珂" userId="3565efe450636456" providerId="LiveId" clId="{8ACC26CD-667E-484B-B0F8-940CF61843BC}" dt="2022-11-22T07:16:09.517" v="4034" actId="14100"/>
          <ac:cxnSpMkLst>
            <pc:docMk/>
            <pc:sldMk cId="1588234200" sldId="264"/>
            <ac:cxnSpMk id="25" creationId="{48D6D6C0-93C6-86E7-95FD-C36056551E1D}"/>
          </ac:cxnSpMkLst>
        </pc:cxnChg>
        <pc:cxnChg chg="add mod">
          <ac:chgData name="王 子珂" userId="3565efe450636456" providerId="LiveId" clId="{8ACC26CD-667E-484B-B0F8-940CF61843BC}" dt="2022-11-22T07:30:20.971" v="4251" actId="14100"/>
          <ac:cxnSpMkLst>
            <pc:docMk/>
            <pc:sldMk cId="1588234200" sldId="264"/>
            <ac:cxnSpMk id="30" creationId="{55125ED3-A5A8-6CB7-19CC-4C87C4377EE5}"/>
          </ac:cxnSpMkLst>
        </pc:cxnChg>
      </pc:sldChg>
      <pc:sldChg chg="addSp delSp modSp add mod">
        <pc:chgData name="王 子珂" userId="3565efe450636456" providerId="LiveId" clId="{8ACC26CD-667E-484B-B0F8-940CF61843BC}" dt="2022-11-21T11:18:37.150" v="3271" actId="1076"/>
        <pc:sldMkLst>
          <pc:docMk/>
          <pc:sldMk cId="2845509977" sldId="265"/>
        </pc:sldMkLst>
        <pc:spChg chg="mod">
          <ac:chgData name="王 子珂" userId="3565efe450636456" providerId="LiveId" clId="{8ACC26CD-667E-484B-B0F8-940CF61843BC}" dt="2022-11-21T11:13:39.686" v="3022" actId="20577"/>
          <ac:spMkLst>
            <pc:docMk/>
            <pc:sldMk cId="2845509977" sldId="265"/>
            <ac:spMk id="3" creationId="{B7979958-EFAE-C4CC-5213-DB760FE2C2A2}"/>
          </ac:spMkLst>
        </pc:spChg>
        <pc:spChg chg="add mod">
          <ac:chgData name="王 子珂" userId="3565efe450636456" providerId="LiveId" clId="{8ACC26CD-667E-484B-B0F8-940CF61843BC}" dt="2022-11-21T11:02:52.750" v="2829" actId="20577"/>
          <ac:spMkLst>
            <pc:docMk/>
            <pc:sldMk cId="2845509977" sldId="265"/>
            <ac:spMk id="4" creationId="{ABEF9F9B-B053-2149-A419-C48999F5066F}"/>
          </ac:spMkLst>
        </pc:spChg>
        <pc:spChg chg="add mod">
          <ac:chgData name="王 子珂" userId="3565efe450636456" providerId="LiveId" clId="{8ACC26CD-667E-484B-B0F8-940CF61843BC}" dt="2022-11-21T11:13:56.348" v="3023" actId="164"/>
          <ac:spMkLst>
            <pc:docMk/>
            <pc:sldMk cId="2845509977" sldId="265"/>
            <ac:spMk id="8" creationId="{9CED039E-1A17-A972-7EAD-DE310EAEE8B2}"/>
          </ac:spMkLst>
        </pc:spChg>
        <pc:spChg chg="add mod">
          <ac:chgData name="王 子珂" userId="3565efe450636456" providerId="LiveId" clId="{8ACC26CD-667E-484B-B0F8-940CF61843BC}" dt="2022-11-21T11:13:56.348" v="3023" actId="164"/>
          <ac:spMkLst>
            <pc:docMk/>
            <pc:sldMk cId="2845509977" sldId="265"/>
            <ac:spMk id="9" creationId="{56779040-D345-769D-B216-67021D84362F}"/>
          </ac:spMkLst>
        </pc:spChg>
        <pc:spChg chg="add mod">
          <ac:chgData name="王 子珂" userId="3565efe450636456" providerId="LiveId" clId="{8ACC26CD-667E-484B-B0F8-940CF61843BC}" dt="2022-11-21T11:13:56.348" v="3023" actId="164"/>
          <ac:spMkLst>
            <pc:docMk/>
            <pc:sldMk cId="2845509977" sldId="265"/>
            <ac:spMk id="10" creationId="{131C72B3-3414-4D31-A1CE-AFD76F5263A5}"/>
          </ac:spMkLst>
        </pc:spChg>
        <pc:spChg chg="add mod">
          <ac:chgData name="王 子珂" userId="3565efe450636456" providerId="LiveId" clId="{8ACC26CD-667E-484B-B0F8-940CF61843BC}" dt="2022-11-21T11:13:56.348" v="3023" actId="164"/>
          <ac:spMkLst>
            <pc:docMk/>
            <pc:sldMk cId="2845509977" sldId="265"/>
            <ac:spMk id="12" creationId="{E6CA19ED-5DBD-7121-12D8-98842881F7BD}"/>
          </ac:spMkLst>
        </pc:spChg>
        <pc:spChg chg="add mod">
          <ac:chgData name="王 子珂" userId="3565efe450636456" providerId="LiveId" clId="{8ACC26CD-667E-484B-B0F8-940CF61843BC}" dt="2022-11-21T11:13:56.348" v="3023" actId="164"/>
          <ac:spMkLst>
            <pc:docMk/>
            <pc:sldMk cId="2845509977" sldId="265"/>
            <ac:spMk id="15" creationId="{376D3CFF-9959-553E-5DDD-12DA26B7442A}"/>
          </ac:spMkLst>
        </pc:spChg>
        <pc:spChg chg="add mod">
          <ac:chgData name="王 子珂" userId="3565efe450636456" providerId="LiveId" clId="{8ACC26CD-667E-484B-B0F8-940CF61843BC}" dt="2022-11-21T11:13:56.348" v="3023" actId="164"/>
          <ac:spMkLst>
            <pc:docMk/>
            <pc:sldMk cId="2845509977" sldId="265"/>
            <ac:spMk id="16" creationId="{8697A05C-BE85-A8FE-1A92-0071407B0D2E}"/>
          </ac:spMkLst>
        </pc:spChg>
        <pc:spChg chg="add del mod">
          <ac:chgData name="王 子珂" userId="3565efe450636456" providerId="LiveId" clId="{8ACC26CD-667E-484B-B0F8-940CF61843BC}" dt="2022-11-21T11:14:59.842" v="3031" actId="13822"/>
          <ac:spMkLst>
            <pc:docMk/>
            <pc:sldMk cId="2845509977" sldId="265"/>
            <ac:spMk id="18" creationId="{6C5ADC9D-9595-A958-75FE-58B839AEC0A9}"/>
          </ac:spMkLst>
        </pc:spChg>
        <pc:spChg chg="add mod">
          <ac:chgData name="王 子珂" userId="3565efe450636456" providerId="LiveId" clId="{8ACC26CD-667E-484B-B0F8-940CF61843BC}" dt="2022-11-21T11:18:37.150" v="3271" actId="1076"/>
          <ac:spMkLst>
            <pc:docMk/>
            <pc:sldMk cId="2845509977" sldId="265"/>
            <ac:spMk id="19" creationId="{562DACFD-4499-20A7-4CE8-0DE0340186C1}"/>
          </ac:spMkLst>
        </pc:spChg>
        <pc:grpChg chg="add mod">
          <ac:chgData name="王 子珂" userId="3565efe450636456" providerId="LiveId" clId="{8ACC26CD-667E-484B-B0F8-940CF61843BC}" dt="2022-11-21T11:14:20.057" v="3025" actId="1076"/>
          <ac:grpSpMkLst>
            <pc:docMk/>
            <pc:sldMk cId="2845509977" sldId="265"/>
            <ac:grpSpMk id="17" creationId="{8355FD9A-0F18-D1DB-90A9-B52B386F9DDB}"/>
          </ac:grpSpMkLst>
        </pc:grpChg>
        <pc:picChg chg="del">
          <ac:chgData name="王 子珂" userId="3565efe450636456" providerId="LiveId" clId="{8ACC26CD-667E-484B-B0F8-940CF61843BC}" dt="2022-11-21T11:07:58.728" v="2917" actId="478"/>
          <ac:picMkLst>
            <pc:docMk/>
            <pc:sldMk cId="2845509977" sldId="265"/>
            <ac:picMk id="6" creationId="{AD216543-F93E-9C2D-4CFF-3E4404771B0D}"/>
          </ac:picMkLst>
        </pc:picChg>
        <pc:picChg chg="add mod modCrop">
          <ac:chgData name="王 子珂" userId="3565efe450636456" providerId="LiveId" clId="{8ACC26CD-667E-484B-B0F8-940CF61843BC}" dt="2022-11-21T11:13:56.348" v="3023" actId="164"/>
          <ac:picMkLst>
            <pc:docMk/>
            <pc:sldMk cId="2845509977" sldId="265"/>
            <ac:picMk id="7" creationId="{EAC96C8F-F213-3307-58F7-695D72CDBF9A}"/>
          </ac:picMkLst>
        </pc:picChg>
      </pc:sldChg>
      <pc:sldChg chg="addSp delSp modSp add mod">
        <pc:chgData name="王 子珂" userId="3565efe450636456" providerId="LiveId" clId="{8ACC26CD-667E-484B-B0F8-940CF61843BC}" dt="2022-11-23T08:29:53.069" v="10340" actId="122"/>
        <pc:sldMkLst>
          <pc:docMk/>
          <pc:sldMk cId="2820375276" sldId="266"/>
        </pc:sldMkLst>
        <pc:spChg chg="del">
          <ac:chgData name="王 子珂" userId="3565efe450636456" providerId="LiveId" clId="{8ACC26CD-667E-484B-B0F8-940CF61843BC}" dt="2022-11-21T11:24:28.626" v="3273" actId="478"/>
          <ac:spMkLst>
            <pc:docMk/>
            <pc:sldMk cId="2820375276" sldId="266"/>
            <ac:spMk id="3" creationId="{B7979958-EFAE-C4CC-5213-DB760FE2C2A2}"/>
          </ac:spMkLst>
        </pc:spChg>
        <pc:spChg chg="del">
          <ac:chgData name="王 子珂" userId="3565efe450636456" providerId="LiveId" clId="{8ACC26CD-667E-484B-B0F8-940CF61843BC}" dt="2022-11-21T11:24:34.186" v="3275" actId="478"/>
          <ac:spMkLst>
            <pc:docMk/>
            <pc:sldMk cId="2820375276" sldId="266"/>
            <ac:spMk id="4" creationId="{ABEF9F9B-B053-2149-A419-C48999F5066F}"/>
          </ac:spMkLst>
        </pc:spChg>
        <pc:spChg chg="add mod">
          <ac:chgData name="王 子珂" userId="3565efe450636456" providerId="LiveId" clId="{8ACC26CD-667E-484B-B0F8-940CF61843BC}" dt="2022-11-23T08:29:53.069" v="10340" actId="122"/>
          <ac:spMkLst>
            <pc:docMk/>
            <pc:sldMk cId="2820375276" sldId="266"/>
            <ac:spMk id="6" creationId="{04EC30ED-C830-E883-04DA-B9EF51864DF9}"/>
          </ac:spMkLst>
        </pc:spChg>
        <pc:spChg chg="del">
          <ac:chgData name="王 子珂" userId="3565efe450636456" providerId="LiveId" clId="{8ACC26CD-667E-484B-B0F8-940CF61843BC}" dt="2022-11-21T11:24:28.626" v="3273" actId="478"/>
          <ac:spMkLst>
            <pc:docMk/>
            <pc:sldMk cId="2820375276" sldId="266"/>
            <ac:spMk id="18" creationId="{6C5ADC9D-9595-A958-75FE-58B839AEC0A9}"/>
          </ac:spMkLst>
        </pc:spChg>
        <pc:spChg chg="del">
          <ac:chgData name="王 子珂" userId="3565efe450636456" providerId="LiveId" clId="{8ACC26CD-667E-484B-B0F8-940CF61843BC}" dt="2022-11-21T11:24:28.626" v="3273" actId="478"/>
          <ac:spMkLst>
            <pc:docMk/>
            <pc:sldMk cId="2820375276" sldId="266"/>
            <ac:spMk id="19" creationId="{562DACFD-4499-20A7-4CE8-0DE0340186C1}"/>
          </ac:spMkLst>
        </pc:spChg>
        <pc:grpChg chg="del">
          <ac:chgData name="王 子珂" userId="3565efe450636456" providerId="LiveId" clId="{8ACC26CD-667E-484B-B0F8-940CF61843BC}" dt="2022-11-21T11:24:31.297" v="3274" actId="478"/>
          <ac:grpSpMkLst>
            <pc:docMk/>
            <pc:sldMk cId="2820375276" sldId="266"/>
            <ac:grpSpMk id="17" creationId="{8355FD9A-0F18-D1DB-90A9-B52B386F9DDB}"/>
          </ac:grpSpMkLst>
        </pc:grpChg>
        <pc:picChg chg="add mod">
          <ac:chgData name="王 子珂" userId="3565efe450636456" providerId="LiveId" clId="{8ACC26CD-667E-484B-B0F8-940CF61843BC}" dt="2022-11-21T11:25:12.271" v="3280" actId="1076"/>
          <ac:picMkLst>
            <pc:docMk/>
            <pc:sldMk cId="2820375276" sldId="266"/>
            <ac:picMk id="5" creationId="{C1130BAB-3228-CF76-70A4-5215A14023EE}"/>
          </ac:picMkLst>
        </pc:picChg>
      </pc:sldChg>
      <pc:sldChg chg="addSp delSp modSp add mod">
        <pc:chgData name="王 子珂" userId="3565efe450636456" providerId="LiveId" clId="{8ACC26CD-667E-484B-B0F8-940CF61843BC}" dt="2022-11-22T10:10:56.882" v="6480" actId="478"/>
        <pc:sldMkLst>
          <pc:docMk/>
          <pc:sldMk cId="3351140222" sldId="267"/>
        </pc:sldMkLst>
        <pc:spChg chg="add mod">
          <ac:chgData name="王 子珂" userId="3565efe450636456" providerId="LiveId" clId="{8ACC26CD-667E-484B-B0F8-940CF61843BC}" dt="2022-11-22T07:11:31.703" v="3956" actId="14100"/>
          <ac:spMkLst>
            <pc:docMk/>
            <pc:sldMk cId="3351140222" sldId="267"/>
            <ac:spMk id="2" creationId="{A6E50073-6BED-F55A-2F68-171A7BBC60F7}"/>
          </ac:spMkLst>
        </pc:spChg>
        <pc:spChg chg="add del mod">
          <ac:chgData name="王 子珂" userId="3565efe450636456" providerId="LiveId" clId="{8ACC26CD-667E-484B-B0F8-940CF61843BC}" dt="2022-11-22T10:10:56.882" v="6480" actId="478"/>
          <ac:spMkLst>
            <pc:docMk/>
            <pc:sldMk cId="3351140222" sldId="267"/>
            <ac:spMk id="4" creationId="{CAF54AA6-36A9-9880-2E07-0057AE1F5E63}"/>
          </ac:spMkLst>
        </pc:spChg>
        <pc:spChg chg="mod">
          <ac:chgData name="王 子珂" userId="3565efe450636456" providerId="LiveId" clId="{8ACC26CD-667E-484B-B0F8-940CF61843BC}" dt="2022-11-22T07:09:40.721" v="3918" actId="1076"/>
          <ac:spMkLst>
            <pc:docMk/>
            <pc:sldMk cId="3351140222" sldId="267"/>
            <ac:spMk id="14" creationId="{75D7309A-8706-BAF4-69AE-89FA7E6048C5}"/>
          </ac:spMkLst>
        </pc:spChg>
        <pc:picChg chg="add mod">
          <ac:chgData name="王 子珂" userId="3565efe450636456" providerId="LiveId" clId="{8ACC26CD-667E-484B-B0F8-940CF61843BC}" dt="2022-11-22T07:19:28.529" v="4100" actId="571"/>
          <ac:picMkLst>
            <pc:docMk/>
            <pc:sldMk cId="3351140222" sldId="267"/>
            <ac:picMk id="3" creationId="{3B4BCE2B-4AB5-FD98-D4E4-D0F5E68D310E}"/>
          </ac:picMkLst>
        </pc:picChg>
        <pc:picChg chg="mod">
          <ac:chgData name="王 子珂" userId="3565efe450636456" providerId="LiveId" clId="{8ACC26CD-667E-484B-B0F8-940CF61843BC}" dt="2022-11-22T07:12:34.845" v="3973" actId="1076"/>
          <ac:picMkLst>
            <pc:docMk/>
            <pc:sldMk cId="3351140222" sldId="267"/>
            <ac:picMk id="13" creationId="{FEF5AE5D-B9F0-8DD1-5BF3-CE912E1D58DA}"/>
          </ac:picMkLst>
        </pc:picChg>
      </pc:sldChg>
      <pc:sldChg chg="addSp delSp modSp add mod">
        <pc:chgData name="王 子珂" userId="3565efe450636456" providerId="LiveId" clId="{8ACC26CD-667E-484B-B0F8-940CF61843BC}" dt="2022-11-22T07:12:40.727" v="3976"/>
        <pc:sldMkLst>
          <pc:docMk/>
          <pc:sldMk cId="1304077375" sldId="268"/>
        </pc:sldMkLst>
        <pc:spChg chg="add del mod">
          <ac:chgData name="王 子珂" userId="3565efe450636456" providerId="LiveId" clId="{8ACC26CD-667E-484B-B0F8-940CF61843BC}" dt="2022-11-22T07:11:05.664" v="3954" actId="767"/>
          <ac:spMkLst>
            <pc:docMk/>
            <pc:sldMk cId="1304077375" sldId="268"/>
            <ac:spMk id="2" creationId="{8DA9A868-32CF-9200-C3B8-A0627712615A}"/>
          </ac:spMkLst>
        </pc:spChg>
        <pc:spChg chg="add mod">
          <ac:chgData name="王 子珂" userId="3565efe450636456" providerId="LiveId" clId="{8ACC26CD-667E-484B-B0F8-940CF61843BC}" dt="2022-11-22T07:12:00.944" v="3970" actId="1076"/>
          <ac:spMkLst>
            <pc:docMk/>
            <pc:sldMk cId="1304077375" sldId="268"/>
            <ac:spMk id="3" creationId="{EA45B493-B76B-5594-3CDC-C275D48BDA62}"/>
          </ac:spMkLst>
        </pc:spChg>
        <pc:spChg chg="mod">
          <ac:chgData name="王 子珂" userId="3565efe450636456" providerId="LiveId" clId="{8ACC26CD-667E-484B-B0F8-940CF61843BC}" dt="2022-11-22T07:10:52.958" v="3952" actId="1076"/>
          <ac:spMkLst>
            <pc:docMk/>
            <pc:sldMk cId="1304077375" sldId="268"/>
            <ac:spMk id="14" creationId="{75D7309A-8706-BAF4-69AE-89FA7E6048C5}"/>
          </ac:spMkLst>
        </pc:spChg>
        <pc:picChg chg="add mod">
          <ac:chgData name="王 子珂" userId="3565efe450636456" providerId="LiveId" clId="{8ACC26CD-667E-484B-B0F8-940CF61843BC}" dt="2022-11-22T07:12:40.727" v="3976"/>
          <ac:picMkLst>
            <pc:docMk/>
            <pc:sldMk cId="1304077375" sldId="268"/>
            <ac:picMk id="4" creationId="{FABE5B3E-FAC0-FED9-7DA8-8187B9A4F8F4}"/>
          </ac:picMkLst>
        </pc:picChg>
        <pc:picChg chg="del mod">
          <ac:chgData name="王 子珂" userId="3565efe450636456" providerId="LiveId" clId="{8ACC26CD-667E-484B-B0F8-940CF61843BC}" dt="2022-11-22T07:12:40.425" v="3975" actId="478"/>
          <ac:picMkLst>
            <pc:docMk/>
            <pc:sldMk cId="1304077375" sldId="268"/>
            <ac:picMk id="13" creationId="{FEF5AE5D-B9F0-8DD1-5BF3-CE912E1D58DA}"/>
          </ac:picMkLst>
        </pc:picChg>
      </pc:sldChg>
      <pc:sldChg chg="addSp delSp modSp add del mod ord">
        <pc:chgData name="王 子珂" userId="3565efe450636456" providerId="LiveId" clId="{8ACC26CD-667E-484B-B0F8-940CF61843BC}" dt="2022-11-22T07:22:58.874" v="4157" actId="47"/>
        <pc:sldMkLst>
          <pc:docMk/>
          <pc:sldMk cId="2693515777" sldId="269"/>
        </pc:sldMkLst>
        <pc:spChg chg="del">
          <ac:chgData name="王 子珂" userId="3565efe450636456" providerId="LiveId" clId="{8ACC26CD-667E-484B-B0F8-940CF61843BC}" dt="2022-11-22T07:18:52.459" v="4091" actId="478"/>
          <ac:spMkLst>
            <pc:docMk/>
            <pc:sldMk cId="2693515777" sldId="269"/>
            <ac:spMk id="4" creationId="{848859A5-BBF1-4C00-9193-E24037D4C277}"/>
          </ac:spMkLst>
        </pc:spChg>
        <pc:spChg chg="del">
          <ac:chgData name="王 子珂" userId="3565efe450636456" providerId="LiveId" clId="{8ACC26CD-667E-484B-B0F8-940CF61843BC}" dt="2022-11-22T07:18:52.459" v="4091" actId="478"/>
          <ac:spMkLst>
            <pc:docMk/>
            <pc:sldMk cId="2693515777" sldId="269"/>
            <ac:spMk id="5" creationId="{90E58DB6-2C44-4E57-B37A-B710BCCDD22E}"/>
          </ac:spMkLst>
        </pc:spChg>
        <pc:spChg chg="del">
          <ac:chgData name="王 子珂" userId="3565efe450636456" providerId="LiveId" clId="{8ACC26CD-667E-484B-B0F8-940CF61843BC}" dt="2022-11-22T07:18:52.459" v="4091" actId="478"/>
          <ac:spMkLst>
            <pc:docMk/>
            <pc:sldMk cId="2693515777" sldId="269"/>
            <ac:spMk id="6" creationId="{2EFE2B3D-25FB-4B26-BF60-99AD79AC82AC}"/>
          </ac:spMkLst>
        </pc:spChg>
        <pc:spChg chg="mod">
          <ac:chgData name="王 子珂" userId="3565efe450636456" providerId="LiveId" clId="{8ACC26CD-667E-484B-B0F8-940CF61843BC}" dt="2022-11-22T07:14:40.215" v="3980" actId="164"/>
          <ac:spMkLst>
            <pc:docMk/>
            <pc:sldMk cId="2693515777" sldId="269"/>
            <ac:spMk id="8" creationId="{C323B183-18CF-4F74-9DAC-89C7BB4F9493}"/>
          </ac:spMkLst>
        </pc:spChg>
        <pc:spChg chg="mod">
          <ac:chgData name="王 子珂" userId="3565efe450636456" providerId="LiveId" clId="{8ACC26CD-667E-484B-B0F8-940CF61843BC}" dt="2022-11-22T07:14:40.215" v="3980" actId="164"/>
          <ac:spMkLst>
            <pc:docMk/>
            <pc:sldMk cId="2693515777" sldId="269"/>
            <ac:spMk id="9" creationId="{BC5A61CD-CA28-41C2-A109-226997BE3C21}"/>
          </ac:spMkLst>
        </pc:spChg>
        <pc:spChg chg="mod">
          <ac:chgData name="王 子珂" userId="3565efe450636456" providerId="LiveId" clId="{8ACC26CD-667E-484B-B0F8-940CF61843BC}" dt="2022-11-22T07:14:40.215" v="3980" actId="164"/>
          <ac:spMkLst>
            <pc:docMk/>
            <pc:sldMk cId="2693515777" sldId="269"/>
            <ac:spMk id="10" creationId="{2F7CB0F0-8EB9-4209-B8DD-61948DE92D7C}"/>
          </ac:spMkLst>
        </pc:spChg>
        <pc:spChg chg="mod">
          <ac:chgData name="王 子珂" userId="3565efe450636456" providerId="LiveId" clId="{8ACC26CD-667E-484B-B0F8-940CF61843BC}" dt="2022-11-22T07:14:40.215" v="3980" actId="164"/>
          <ac:spMkLst>
            <pc:docMk/>
            <pc:sldMk cId="2693515777" sldId="269"/>
            <ac:spMk id="11" creationId="{5D122FF0-E5CC-4F7D-85F0-E163D7E5FE08}"/>
          </ac:spMkLst>
        </pc:spChg>
        <pc:spChg chg="mod">
          <ac:chgData name="王 子珂" userId="3565efe450636456" providerId="LiveId" clId="{8ACC26CD-667E-484B-B0F8-940CF61843BC}" dt="2022-11-22T07:14:40.215" v="3980" actId="164"/>
          <ac:spMkLst>
            <pc:docMk/>
            <pc:sldMk cId="2693515777" sldId="269"/>
            <ac:spMk id="12" creationId="{BF133ED1-589B-4F0D-9FD3-D46B59EBC28D}"/>
          </ac:spMkLst>
        </pc:spChg>
        <pc:spChg chg="mod">
          <ac:chgData name="王 子珂" userId="3565efe450636456" providerId="LiveId" clId="{8ACC26CD-667E-484B-B0F8-940CF61843BC}" dt="2022-11-22T07:14:40.215" v="3980" actId="164"/>
          <ac:spMkLst>
            <pc:docMk/>
            <pc:sldMk cId="2693515777" sldId="269"/>
            <ac:spMk id="13" creationId="{3310891A-041F-409C-9DF3-4ED8943EFC23}"/>
          </ac:spMkLst>
        </pc:spChg>
        <pc:spChg chg="mod">
          <ac:chgData name="王 子珂" userId="3565efe450636456" providerId="LiveId" clId="{8ACC26CD-667E-484B-B0F8-940CF61843BC}" dt="2022-11-22T07:14:40.215" v="3980" actId="164"/>
          <ac:spMkLst>
            <pc:docMk/>
            <pc:sldMk cId="2693515777" sldId="269"/>
            <ac:spMk id="14" creationId="{9E4F5BB8-E3E7-47CC-895B-0BC7EA52DC48}"/>
          </ac:spMkLst>
        </pc:spChg>
        <pc:spChg chg="mod">
          <ac:chgData name="王 子珂" userId="3565efe450636456" providerId="LiveId" clId="{8ACC26CD-667E-484B-B0F8-940CF61843BC}" dt="2022-11-22T07:14:40.215" v="3980" actId="164"/>
          <ac:spMkLst>
            <pc:docMk/>
            <pc:sldMk cId="2693515777" sldId="269"/>
            <ac:spMk id="15" creationId="{F71A9F66-B3A6-49B9-AB13-E81DDF07BA30}"/>
          </ac:spMkLst>
        </pc:spChg>
        <pc:spChg chg="mod">
          <ac:chgData name="王 子珂" userId="3565efe450636456" providerId="LiveId" clId="{8ACC26CD-667E-484B-B0F8-940CF61843BC}" dt="2022-11-22T07:14:40.215" v="3980" actId="164"/>
          <ac:spMkLst>
            <pc:docMk/>
            <pc:sldMk cId="2693515777" sldId="269"/>
            <ac:spMk id="16" creationId="{8E39B42B-3949-4C19-8E92-6A96874E2A8F}"/>
          </ac:spMkLst>
        </pc:spChg>
        <pc:spChg chg="mod">
          <ac:chgData name="王 子珂" userId="3565efe450636456" providerId="LiveId" clId="{8ACC26CD-667E-484B-B0F8-940CF61843BC}" dt="2022-11-22T07:14:40.215" v="3980" actId="164"/>
          <ac:spMkLst>
            <pc:docMk/>
            <pc:sldMk cId="2693515777" sldId="269"/>
            <ac:spMk id="17" creationId="{845B8D33-EF01-4434-BF55-F7B44D1B3043}"/>
          </ac:spMkLst>
        </pc:spChg>
        <pc:spChg chg="mod">
          <ac:chgData name="王 子珂" userId="3565efe450636456" providerId="LiveId" clId="{8ACC26CD-667E-484B-B0F8-940CF61843BC}" dt="2022-11-22T07:14:40.215" v="3980" actId="164"/>
          <ac:spMkLst>
            <pc:docMk/>
            <pc:sldMk cId="2693515777" sldId="269"/>
            <ac:spMk id="18" creationId="{EE094093-1283-479A-8304-2AA91EC6A78D}"/>
          </ac:spMkLst>
        </pc:spChg>
        <pc:spChg chg="mod">
          <ac:chgData name="王 子珂" userId="3565efe450636456" providerId="LiveId" clId="{8ACC26CD-667E-484B-B0F8-940CF61843BC}" dt="2022-11-22T07:14:40.215" v="3980" actId="164"/>
          <ac:spMkLst>
            <pc:docMk/>
            <pc:sldMk cId="2693515777" sldId="269"/>
            <ac:spMk id="20" creationId="{E8028408-40F8-4F43-A765-DB87B8D608CE}"/>
          </ac:spMkLst>
        </pc:spChg>
        <pc:spChg chg="mod">
          <ac:chgData name="王 子珂" userId="3565efe450636456" providerId="LiveId" clId="{8ACC26CD-667E-484B-B0F8-940CF61843BC}" dt="2022-11-22T07:14:40.215" v="3980" actId="164"/>
          <ac:spMkLst>
            <pc:docMk/>
            <pc:sldMk cId="2693515777" sldId="269"/>
            <ac:spMk id="21" creationId="{BD44A1BD-9EF1-4A9E-AA2D-0F6633D9F027}"/>
          </ac:spMkLst>
        </pc:spChg>
        <pc:spChg chg="mod">
          <ac:chgData name="王 子珂" userId="3565efe450636456" providerId="LiveId" clId="{8ACC26CD-667E-484B-B0F8-940CF61843BC}" dt="2022-11-22T07:14:40.215" v="3980" actId="164"/>
          <ac:spMkLst>
            <pc:docMk/>
            <pc:sldMk cId="2693515777" sldId="269"/>
            <ac:spMk id="23" creationId="{F926D1F2-B674-43AB-ACD3-484393B5E78D}"/>
          </ac:spMkLst>
        </pc:spChg>
        <pc:spChg chg="mod">
          <ac:chgData name="王 子珂" userId="3565efe450636456" providerId="LiveId" clId="{8ACC26CD-667E-484B-B0F8-940CF61843BC}" dt="2022-11-22T07:14:40.215" v="3980" actId="164"/>
          <ac:spMkLst>
            <pc:docMk/>
            <pc:sldMk cId="2693515777" sldId="269"/>
            <ac:spMk id="25" creationId="{CD932278-88EE-401E-94B4-C429221CFA3B}"/>
          </ac:spMkLst>
        </pc:spChg>
        <pc:spChg chg="mod">
          <ac:chgData name="王 子珂" userId="3565efe450636456" providerId="LiveId" clId="{8ACC26CD-667E-484B-B0F8-940CF61843BC}" dt="2022-11-22T07:14:40.215" v="3980" actId="164"/>
          <ac:spMkLst>
            <pc:docMk/>
            <pc:sldMk cId="2693515777" sldId="269"/>
            <ac:spMk id="26" creationId="{F4A2AC8A-6C54-43B9-821F-19921D7BF093}"/>
          </ac:spMkLst>
        </pc:spChg>
        <pc:spChg chg="mod">
          <ac:chgData name="王 子珂" userId="3565efe450636456" providerId="LiveId" clId="{8ACC26CD-667E-484B-B0F8-940CF61843BC}" dt="2022-11-22T07:14:40.215" v="3980" actId="164"/>
          <ac:spMkLst>
            <pc:docMk/>
            <pc:sldMk cId="2693515777" sldId="269"/>
            <ac:spMk id="28" creationId="{2DD22260-0571-42E7-A755-A8E54DBD4B59}"/>
          </ac:spMkLst>
        </pc:spChg>
        <pc:spChg chg="mod">
          <ac:chgData name="王 子珂" userId="3565efe450636456" providerId="LiveId" clId="{8ACC26CD-667E-484B-B0F8-940CF61843BC}" dt="2022-11-22T07:14:40.215" v="3980" actId="164"/>
          <ac:spMkLst>
            <pc:docMk/>
            <pc:sldMk cId="2693515777" sldId="269"/>
            <ac:spMk id="31" creationId="{B0648A10-2DF4-4079-84C5-827E3F2AF0C5}"/>
          </ac:spMkLst>
        </pc:spChg>
        <pc:spChg chg="add mod">
          <ac:chgData name="王 子珂" userId="3565efe450636456" providerId="LiveId" clId="{8ACC26CD-667E-484B-B0F8-940CF61843BC}" dt="2022-11-22T07:20:01.003" v="4133" actId="20577"/>
          <ac:spMkLst>
            <pc:docMk/>
            <pc:sldMk cId="2693515777" sldId="269"/>
            <ac:spMk id="36" creationId="{14E04914-C763-8164-8E59-F647325EFB74}"/>
          </ac:spMkLst>
        </pc:spChg>
        <pc:spChg chg="add mod">
          <ac:chgData name="王 子珂" userId="3565efe450636456" providerId="LiveId" clId="{8ACC26CD-667E-484B-B0F8-940CF61843BC}" dt="2022-11-22T07:19:39.380" v="4101"/>
          <ac:spMkLst>
            <pc:docMk/>
            <pc:sldMk cId="2693515777" sldId="269"/>
            <ac:spMk id="37" creationId="{7DE83405-9456-7439-6184-DB5AA76A5140}"/>
          </ac:spMkLst>
        </pc:spChg>
        <pc:spChg chg="mod">
          <ac:chgData name="王 子珂" userId="3565efe450636456" providerId="LiveId" clId="{8ACC26CD-667E-484B-B0F8-940CF61843BC}" dt="2022-11-22T07:19:13.021" v="4097" actId="1076"/>
          <ac:spMkLst>
            <pc:docMk/>
            <pc:sldMk cId="2693515777" sldId="269"/>
            <ac:spMk id="41" creationId="{8DB3BED3-69EA-4906-BCEB-A68F25E9D3CC}"/>
          </ac:spMkLst>
        </pc:spChg>
        <pc:spChg chg="mod">
          <ac:chgData name="王 子珂" userId="3565efe450636456" providerId="LiveId" clId="{8ACC26CD-667E-484B-B0F8-940CF61843BC}" dt="2022-11-22T07:19:13.021" v="4097" actId="1076"/>
          <ac:spMkLst>
            <pc:docMk/>
            <pc:sldMk cId="2693515777" sldId="269"/>
            <ac:spMk id="51" creationId="{3A087087-DCC0-42DE-BA4C-530D01CDA0EC}"/>
          </ac:spMkLst>
        </pc:spChg>
        <pc:grpChg chg="mod">
          <ac:chgData name="王 子珂" userId="3565efe450636456" providerId="LiveId" clId="{8ACC26CD-667E-484B-B0F8-940CF61843BC}" dt="2022-11-22T07:19:13.021" v="4097" actId="1076"/>
          <ac:grpSpMkLst>
            <pc:docMk/>
            <pc:sldMk cId="2693515777" sldId="269"/>
            <ac:grpSpMk id="32" creationId="{10763B9D-DBAB-42CF-AD89-88FC11FEE14C}"/>
          </ac:grpSpMkLst>
        </pc:grpChg>
        <pc:grpChg chg="add del mod">
          <ac:chgData name="王 子珂" userId="3565efe450636456" providerId="LiveId" clId="{8ACC26CD-667E-484B-B0F8-940CF61843BC}" dt="2022-11-22T07:18:56.476" v="4092" actId="478"/>
          <ac:grpSpMkLst>
            <pc:docMk/>
            <pc:sldMk cId="2693515777" sldId="269"/>
            <ac:grpSpMk id="35" creationId="{E847C37D-F50E-07ED-6313-E8AC33353749}"/>
          </ac:grpSpMkLst>
        </pc:grpChg>
        <pc:grpChg chg="del mod">
          <ac:chgData name="王 子珂" userId="3565efe450636456" providerId="LiveId" clId="{8ACC26CD-667E-484B-B0F8-940CF61843BC}" dt="2022-11-22T07:18:59.626" v="4094" actId="478"/>
          <ac:grpSpMkLst>
            <pc:docMk/>
            <pc:sldMk cId="2693515777" sldId="269"/>
            <ac:grpSpMk id="58" creationId="{DCB6F439-389A-4F8C-AF3B-692730859E84}"/>
          </ac:grpSpMkLst>
        </pc:grpChg>
        <pc:grpChg chg="mod">
          <ac:chgData name="王 子珂" userId="3565efe450636456" providerId="LiveId" clId="{8ACC26CD-667E-484B-B0F8-940CF61843BC}" dt="2022-11-22T07:19:13.021" v="4097" actId="1076"/>
          <ac:grpSpMkLst>
            <pc:docMk/>
            <pc:sldMk cId="2693515777" sldId="269"/>
            <ac:grpSpMk id="59" creationId="{85CE3F6B-8158-4919-B053-E5F4C6ABE342}"/>
          </ac:grpSpMkLst>
        </pc:grpChg>
        <pc:picChg chg="mod">
          <ac:chgData name="王 子珂" userId="3565efe450636456" providerId="LiveId" clId="{8ACC26CD-667E-484B-B0F8-940CF61843BC}" dt="2022-11-22T07:20:07.654" v="4135" actId="1076"/>
          <ac:picMkLst>
            <pc:docMk/>
            <pc:sldMk cId="2693515777" sldId="269"/>
            <ac:picMk id="2" creationId="{0D4FF766-F539-D044-8D1D-6A64CF03F933}"/>
          </ac:picMkLst>
        </pc:picChg>
        <pc:picChg chg="add mod">
          <ac:chgData name="王 子珂" userId="3565efe450636456" providerId="LiveId" clId="{8ACC26CD-667E-484B-B0F8-940CF61843BC}" dt="2022-11-22T07:19:39.380" v="4101"/>
          <ac:picMkLst>
            <pc:docMk/>
            <pc:sldMk cId="2693515777" sldId="269"/>
            <ac:picMk id="38" creationId="{832F4DBD-650C-404E-E982-2AF70AE95171}"/>
          </ac:picMkLst>
        </pc:picChg>
        <pc:cxnChg chg="mod">
          <ac:chgData name="王 子珂" userId="3565efe450636456" providerId="LiveId" clId="{8ACC26CD-667E-484B-B0F8-940CF61843BC}" dt="2022-11-22T07:14:40.215" v="3980" actId="164"/>
          <ac:cxnSpMkLst>
            <pc:docMk/>
            <pc:sldMk cId="2693515777" sldId="269"/>
            <ac:cxnSpMk id="30" creationId="{831CB9CC-BB54-4F48-90A4-B595BEA86CB3}"/>
          </ac:cxnSpMkLst>
        </pc:cxnChg>
      </pc:sldChg>
      <pc:sldChg chg="addSp delSp modSp add del mod">
        <pc:chgData name="王 子珂" userId="3565efe450636456" providerId="LiveId" clId="{8ACC26CD-667E-484B-B0F8-940CF61843BC}" dt="2022-11-22T11:22:53.898" v="9289" actId="2696"/>
        <pc:sldMkLst>
          <pc:docMk/>
          <pc:sldMk cId="536377947" sldId="270"/>
        </pc:sldMkLst>
        <pc:spChg chg="del">
          <ac:chgData name="王 子珂" userId="3565efe450636456" providerId="LiveId" clId="{8ACC26CD-667E-484B-B0F8-940CF61843BC}" dt="2022-11-22T07:20:37.778" v="4137" actId="478"/>
          <ac:spMkLst>
            <pc:docMk/>
            <pc:sldMk cId="536377947" sldId="270"/>
            <ac:spMk id="4" creationId="{848859A5-BBF1-4C00-9193-E24037D4C277}"/>
          </ac:spMkLst>
        </pc:spChg>
        <pc:spChg chg="del">
          <ac:chgData name="王 子珂" userId="3565efe450636456" providerId="LiveId" clId="{8ACC26CD-667E-484B-B0F8-940CF61843BC}" dt="2022-11-22T07:20:40.564" v="4138" actId="478"/>
          <ac:spMkLst>
            <pc:docMk/>
            <pc:sldMk cId="536377947" sldId="270"/>
            <ac:spMk id="5" creationId="{90E58DB6-2C44-4E57-B37A-B710BCCDD22E}"/>
          </ac:spMkLst>
        </pc:spChg>
        <pc:spChg chg="del">
          <ac:chgData name="王 子珂" userId="3565efe450636456" providerId="LiveId" clId="{8ACC26CD-667E-484B-B0F8-940CF61843BC}" dt="2022-11-22T07:20:44.895" v="4139" actId="478"/>
          <ac:spMkLst>
            <pc:docMk/>
            <pc:sldMk cId="536377947" sldId="270"/>
            <ac:spMk id="6" creationId="{2EFE2B3D-25FB-4B26-BF60-99AD79AC82AC}"/>
          </ac:spMkLst>
        </pc:spChg>
        <pc:spChg chg="mod">
          <ac:chgData name="王 子珂" userId="3565efe450636456" providerId="LiveId" clId="{8ACC26CD-667E-484B-B0F8-940CF61843BC}" dt="2022-11-22T07:20:58.723" v="4141" actId="13822"/>
          <ac:spMkLst>
            <pc:docMk/>
            <pc:sldMk cId="536377947" sldId="270"/>
            <ac:spMk id="7" creationId="{8B6CC437-A072-4E7B-AD2A-0F74A161DBAB}"/>
          </ac:spMkLst>
        </pc:spChg>
        <pc:spChg chg="mod">
          <ac:chgData name="王 子珂" userId="3565efe450636456" providerId="LiveId" clId="{8ACC26CD-667E-484B-B0F8-940CF61843BC}" dt="2022-11-22T07:22:21.724" v="4154" actId="20577"/>
          <ac:spMkLst>
            <pc:docMk/>
            <pc:sldMk cId="536377947" sldId="270"/>
            <ac:spMk id="12" creationId="{BF133ED1-589B-4F0D-9FD3-D46B59EBC28D}"/>
          </ac:spMkLst>
        </pc:spChg>
        <pc:spChg chg="add mod">
          <ac:chgData name="王 子珂" userId="3565efe450636456" providerId="LiveId" clId="{8ACC26CD-667E-484B-B0F8-940CF61843BC}" dt="2022-11-22T07:24:51.376" v="4188" actId="14861"/>
          <ac:spMkLst>
            <pc:docMk/>
            <pc:sldMk cId="536377947" sldId="270"/>
            <ac:spMk id="35" creationId="{F8B11306-33DD-8909-08CD-F388B2C168EB}"/>
          </ac:spMkLst>
        </pc:spChg>
        <pc:grpChg chg="del mod">
          <ac:chgData name="王 子珂" userId="3565efe450636456" providerId="LiveId" clId="{8ACC26CD-667E-484B-B0F8-940CF61843BC}" dt="2022-11-22T07:21:15.168" v="4144" actId="478"/>
          <ac:grpSpMkLst>
            <pc:docMk/>
            <pc:sldMk cId="536377947" sldId="270"/>
            <ac:grpSpMk id="58" creationId="{DCB6F439-389A-4F8C-AF3B-692730859E84}"/>
          </ac:grpSpMkLst>
        </pc:grpChg>
        <pc:cxnChg chg="del mod">
          <ac:chgData name="王 子珂" userId="3565efe450636456" providerId="LiveId" clId="{8ACC26CD-667E-484B-B0F8-940CF61843BC}" dt="2022-11-22T07:21:11.599" v="4142" actId="478"/>
          <ac:cxnSpMkLst>
            <pc:docMk/>
            <pc:sldMk cId="536377947" sldId="270"/>
            <ac:cxnSpMk id="53" creationId="{6E55BBCE-A04B-4EB5-AFCB-729835A4E454}"/>
          </ac:cxnSpMkLst>
        </pc:cxnChg>
        <pc:cxnChg chg="mod">
          <ac:chgData name="王 子珂" userId="3565efe450636456" providerId="LiveId" clId="{8ACC26CD-667E-484B-B0F8-940CF61843BC}" dt="2022-11-22T07:20:58.723" v="4141" actId="13822"/>
          <ac:cxnSpMkLst>
            <pc:docMk/>
            <pc:sldMk cId="536377947" sldId="270"/>
            <ac:cxnSpMk id="54" creationId="{C1C2D7FC-01F8-42DE-B080-F5D8CB9AF902}"/>
          </ac:cxnSpMkLst>
        </pc:cxnChg>
      </pc:sldChg>
      <pc:sldChg chg="add">
        <pc:chgData name="王 子珂" userId="3565efe450636456" providerId="LiveId" clId="{8ACC26CD-667E-484B-B0F8-940CF61843BC}" dt="2022-11-22T11:22:57.228" v="9290"/>
        <pc:sldMkLst>
          <pc:docMk/>
          <pc:sldMk cId="1977680863" sldId="270"/>
        </pc:sldMkLst>
      </pc:sldChg>
      <pc:sldChg chg="addSp delSp modSp add mod">
        <pc:chgData name="王 子珂" userId="3565efe450636456" providerId="LiveId" clId="{8ACC26CD-667E-484B-B0F8-940CF61843BC}" dt="2022-11-22T07:42:34.266" v="4757" actId="1076"/>
        <pc:sldMkLst>
          <pc:docMk/>
          <pc:sldMk cId="899331538" sldId="271"/>
        </pc:sldMkLst>
        <pc:spChg chg="mod">
          <ac:chgData name="王 子珂" userId="3565efe450636456" providerId="LiveId" clId="{8ACC26CD-667E-484B-B0F8-940CF61843BC}" dt="2022-11-22T07:34:36.459" v="4464" actId="20577"/>
          <ac:spMkLst>
            <pc:docMk/>
            <pc:sldMk cId="899331538" sldId="271"/>
            <ac:spMk id="2" creationId="{3221D7EA-84BD-40CB-4AA7-1AB11C4BF7BF}"/>
          </ac:spMkLst>
        </pc:spChg>
        <pc:spChg chg="del">
          <ac:chgData name="王 子珂" userId="3565efe450636456" providerId="LiveId" clId="{8ACC26CD-667E-484B-B0F8-940CF61843BC}" dt="2022-11-22T07:34:19.969" v="4437" actId="478"/>
          <ac:spMkLst>
            <pc:docMk/>
            <pc:sldMk cId="899331538" sldId="271"/>
            <ac:spMk id="27" creationId="{8D20B572-BF46-BFEB-953F-ECFE94D0F66E}"/>
          </ac:spMkLst>
        </pc:spChg>
        <pc:spChg chg="add mod">
          <ac:chgData name="王 子珂" userId="3565efe450636456" providerId="LiveId" clId="{8ACC26CD-667E-484B-B0F8-940CF61843BC}" dt="2022-11-22T07:36:48.975" v="4498" actId="1076"/>
          <ac:spMkLst>
            <pc:docMk/>
            <pc:sldMk cId="899331538" sldId="271"/>
            <ac:spMk id="29" creationId="{C4A1711B-2CE5-BB69-10DD-D0F39BA2BC2D}"/>
          </ac:spMkLst>
        </pc:spChg>
        <pc:spChg chg="del">
          <ac:chgData name="王 子珂" userId="3565efe450636456" providerId="LiveId" clId="{8ACC26CD-667E-484B-B0F8-940CF61843BC}" dt="2022-11-22T07:34:19.969" v="4437" actId="478"/>
          <ac:spMkLst>
            <pc:docMk/>
            <pc:sldMk cId="899331538" sldId="271"/>
            <ac:spMk id="31" creationId="{2267A3CC-9EA0-E3C8-E55A-139A2AAAB405}"/>
          </ac:spMkLst>
        </pc:spChg>
        <pc:spChg chg="del">
          <ac:chgData name="王 子珂" userId="3565efe450636456" providerId="LiveId" clId="{8ACC26CD-667E-484B-B0F8-940CF61843BC}" dt="2022-11-22T07:34:19.969" v="4437" actId="478"/>
          <ac:spMkLst>
            <pc:docMk/>
            <pc:sldMk cId="899331538" sldId="271"/>
            <ac:spMk id="32" creationId="{1246C3AF-83F7-6D91-5355-0603A54DF62C}"/>
          </ac:spMkLst>
        </pc:spChg>
        <pc:spChg chg="del">
          <ac:chgData name="王 子珂" userId="3565efe450636456" providerId="LiveId" clId="{8ACC26CD-667E-484B-B0F8-940CF61843BC}" dt="2022-11-22T07:34:19.969" v="4437" actId="478"/>
          <ac:spMkLst>
            <pc:docMk/>
            <pc:sldMk cId="899331538" sldId="271"/>
            <ac:spMk id="33" creationId="{F64C76E3-4BDE-76C0-26D7-7AD97E7713C6}"/>
          </ac:spMkLst>
        </pc:spChg>
        <pc:spChg chg="add mod">
          <ac:chgData name="王 子珂" userId="3565efe450636456" providerId="LiveId" clId="{8ACC26CD-667E-484B-B0F8-940CF61843BC}" dt="2022-11-22T07:36:48.975" v="4498" actId="1076"/>
          <ac:spMkLst>
            <pc:docMk/>
            <pc:sldMk cId="899331538" sldId="271"/>
            <ac:spMk id="34" creationId="{8F8E68F4-FF0E-EE8F-96E9-8BE4C057EB4C}"/>
          </ac:spMkLst>
        </pc:spChg>
        <pc:spChg chg="add mod">
          <ac:chgData name="王 子珂" userId="3565efe450636456" providerId="LiveId" clId="{8ACC26CD-667E-484B-B0F8-940CF61843BC}" dt="2022-11-22T07:36:48.975" v="4498" actId="1076"/>
          <ac:spMkLst>
            <pc:docMk/>
            <pc:sldMk cId="899331538" sldId="271"/>
            <ac:spMk id="35" creationId="{BE307630-B38D-8060-3FFC-BA5769BC6CA6}"/>
          </ac:spMkLst>
        </pc:spChg>
        <pc:spChg chg="add mod">
          <ac:chgData name="王 子珂" userId="3565efe450636456" providerId="LiveId" clId="{8ACC26CD-667E-484B-B0F8-940CF61843BC}" dt="2022-11-22T07:36:48.975" v="4498" actId="1076"/>
          <ac:spMkLst>
            <pc:docMk/>
            <pc:sldMk cId="899331538" sldId="271"/>
            <ac:spMk id="36" creationId="{4E58A74C-FAD3-E6E0-BD5E-592EFEAF9E06}"/>
          </ac:spMkLst>
        </pc:spChg>
        <pc:spChg chg="add mod">
          <ac:chgData name="王 子珂" userId="3565efe450636456" providerId="LiveId" clId="{8ACC26CD-667E-484B-B0F8-940CF61843BC}" dt="2022-11-22T07:36:03.117" v="4489" actId="571"/>
          <ac:spMkLst>
            <pc:docMk/>
            <pc:sldMk cId="899331538" sldId="271"/>
            <ac:spMk id="37" creationId="{76096813-392B-9C4B-8040-D722D8F0CAD2}"/>
          </ac:spMkLst>
        </pc:spChg>
        <pc:spChg chg="add mod">
          <ac:chgData name="王 子珂" userId="3565efe450636456" providerId="LiveId" clId="{8ACC26CD-667E-484B-B0F8-940CF61843BC}" dt="2022-11-22T07:36:03.117" v="4489" actId="571"/>
          <ac:spMkLst>
            <pc:docMk/>
            <pc:sldMk cId="899331538" sldId="271"/>
            <ac:spMk id="38" creationId="{49F1D0A6-4E86-A730-D07D-1AA2109E82CB}"/>
          </ac:spMkLst>
        </pc:spChg>
        <pc:spChg chg="add mod">
          <ac:chgData name="王 子珂" userId="3565efe450636456" providerId="LiveId" clId="{8ACC26CD-667E-484B-B0F8-940CF61843BC}" dt="2022-11-22T07:36:48.975" v="4498" actId="1076"/>
          <ac:spMkLst>
            <pc:docMk/>
            <pc:sldMk cId="899331538" sldId="271"/>
            <ac:spMk id="39" creationId="{5B281F31-B084-BE7F-63A2-EB25C3334190}"/>
          </ac:spMkLst>
        </pc:spChg>
        <pc:spChg chg="add mod">
          <ac:chgData name="王 子珂" userId="3565efe450636456" providerId="LiveId" clId="{8ACC26CD-667E-484B-B0F8-940CF61843BC}" dt="2022-11-22T07:36:40.748" v="4497" actId="1076"/>
          <ac:spMkLst>
            <pc:docMk/>
            <pc:sldMk cId="899331538" sldId="271"/>
            <ac:spMk id="41" creationId="{7FB0F7E3-3C28-DD16-1963-0299B025F036}"/>
          </ac:spMkLst>
        </pc:spChg>
        <pc:spChg chg="add mod">
          <ac:chgData name="王 子珂" userId="3565efe450636456" providerId="LiveId" clId="{8ACC26CD-667E-484B-B0F8-940CF61843BC}" dt="2022-11-22T07:37:09.261" v="4500" actId="1076"/>
          <ac:spMkLst>
            <pc:docMk/>
            <pc:sldMk cId="899331538" sldId="271"/>
            <ac:spMk id="42" creationId="{64518481-2DC5-4EC6-CB4C-9A1D667552A3}"/>
          </ac:spMkLst>
        </pc:spChg>
        <pc:spChg chg="add mod">
          <ac:chgData name="王 子珂" userId="3565efe450636456" providerId="LiveId" clId="{8ACC26CD-667E-484B-B0F8-940CF61843BC}" dt="2022-11-22T07:37:57.091" v="4511" actId="571"/>
          <ac:spMkLst>
            <pc:docMk/>
            <pc:sldMk cId="899331538" sldId="271"/>
            <ac:spMk id="51" creationId="{53CF7855-6D19-21F3-6DCA-FF2B97F071CE}"/>
          </ac:spMkLst>
        </pc:spChg>
        <pc:spChg chg="add mod">
          <ac:chgData name="王 子珂" userId="3565efe450636456" providerId="LiveId" clId="{8ACC26CD-667E-484B-B0F8-940CF61843BC}" dt="2022-11-22T07:39:56.741" v="4604" actId="1076"/>
          <ac:spMkLst>
            <pc:docMk/>
            <pc:sldMk cId="899331538" sldId="271"/>
            <ac:spMk id="53" creationId="{93D11488-AD81-4774-AE5A-606E14D10DCC}"/>
          </ac:spMkLst>
        </pc:spChg>
        <pc:spChg chg="add mod">
          <ac:chgData name="王 子珂" userId="3565efe450636456" providerId="LiveId" clId="{8ACC26CD-667E-484B-B0F8-940CF61843BC}" dt="2022-11-22T07:38:13.645" v="4519" actId="571"/>
          <ac:spMkLst>
            <pc:docMk/>
            <pc:sldMk cId="899331538" sldId="271"/>
            <ac:spMk id="54" creationId="{D5AE445B-8F60-B6B2-773F-AB37936C9177}"/>
          </ac:spMkLst>
        </pc:spChg>
        <pc:spChg chg="add mod">
          <ac:chgData name="王 子珂" userId="3565efe450636456" providerId="LiveId" clId="{8ACC26CD-667E-484B-B0F8-940CF61843BC}" dt="2022-11-22T07:39:56.741" v="4604" actId="1076"/>
          <ac:spMkLst>
            <pc:docMk/>
            <pc:sldMk cId="899331538" sldId="271"/>
            <ac:spMk id="55" creationId="{87092D34-D636-B7AD-0572-3D175D796CD5}"/>
          </ac:spMkLst>
        </pc:spChg>
        <pc:spChg chg="add mod">
          <ac:chgData name="王 子珂" userId="3565efe450636456" providerId="LiveId" clId="{8ACC26CD-667E-484B-B0F8-940CF61843BC}" dt="2022-11-22T07:39:56.741" v="4604" actId="1076"/>
          <ac:spMkLst>
            <pc:docMk/>
            <pc:sldMk cId="899331538" sldId="271"/>
            <ac:spMk id="56" creationId="{9250FA9B-E245-5821-7A98-47D1FCFD9E96}"/>
          </ac:spMkLst>
        </pc:spChg>
        <pc:spChg chg="add mod">
          <ac:chgData name="王 子珂" userId="3565efe450636456" providerId="LiveId" clId="{8ACC26CD-667E-484B-B0F8-940CF61843BC}" dt="2022-11-22T07:39:56.741" v="4604" actId="1076"/>
          <ac:spMkLst>
            <pc:docMk/>
            <pc:sldMk cId="899331538" sldId="271"/>
            <ac:spMk id="57" creationId="{7E9D5E3B-D7BF-13EC-6124-07007CDF942D}"/>
          </ac:spMkLst>
        </pc:spChg>
        <pc:spChg chg="add mod">
          <ac:chgData name="王 子珂" userId="3565efe450636456" providerId="LiveId" clId="{8ACC26CD-667E-484B-B0F8-940CF61843BC}" dt="2022-11-22T07:39:37.709" v="4603" actId="1076"/>
          <ac:spMkLst>
            <pc:docMk/>
            <pc:sldMk cId="899331538" sldId="271"/>
            <ac:spMk id="58" creationId="{1A9F562F-EFB2-DAD4-F5F0-8FB85DA990C5}"/>
          </ac:spMkLst>
        </pc:spChg>
        <pc:spChg chg="add del mod">
          <ac:chgData name="王 子珂" userId="3565efe450636456" providerId="LiveId" clId="{8ACC26CD-667E-484B-B0F8-940CF61843BC}" dt="2022-11-22T07:40:10.633" v="4606"/>
          <ac:spMkLst>
            <pc:docMk/>
            <pc:sldMk cId="899331538" sldId="271"/>
            <ac:spMk id="59" creationId="{0A9FE78C-45B5-5574-DAC2-1546CAC7C5A5}"/>
          </ac:spMkLst>
        </pc:spChg>
        <pc:spChg chg="add mod">
          <ac:chgData name="王 子珂" userId="3565efe450636456" providerId="LiveId" clId="{8ACC26CD-667E-484B-B0F8-940CF61843BC}" dt="2022-11-22T07:42:34.266" v="4757" actId="1076"/>
          <ac:spMkLst>
            <pc:docMk/>
            <pc:sldMk cId="899331538" sldId="271"/>
            <ac:spMk id="60" creationId="{AA00B36E-4451-A2D6-B38D-9AAC898E58D9}"/>
          </ac:spMkLst>
        </pc:spChg>
        <pc:grpChg chg="del">
          <ac:chgData name="王 子珂" userId="3565efe450636456" providerId="LiveId" clId="{8ACC26CD-667E-484B-B0F8-940CF61843BC}" dt="2022-11-22T07:34:19.969" v="4437" actId="478"/>
          <ac:grpSpMkLst>
            <pc:docMk/>
            <pc:sldMk cId="899331538" sldId="271"/>
            <ac:grpSpMk id="4" creationId="{5C4A164A-3358-C287-0918-ECB7EE95510F}"/>
          </ac:grpSpMkLst>
        </pc:grpChg>
        <pc:picChg chg="add mod">
          <ac:chgData name="王 子珂" userId="3565efe450636456" providerId="LiveId" clId="{8ACC26CD-667E-484B-B0F8-940CF61843BC}" dt="2022-11-22T07:35:33.416" v="4467" actId="1076"/>
          <ac:picMkLst>
            <pc:docMk/>
            <pc:sldMk cId="899331538" sldId="271"/>
            <ac:picMk id="3" creationId="{FB871427-A897-98C1-C73F-F5CE2B1583AB}"/>
          </ac:picMkLst>
        </pc:picChg>
        <pc:cxnChg chg="add mod">
          <ac:chgData name="王 子珂" userId="3565efe450636456" providerId="LiveId" clId="{8ACC26CD-667E-484B-B0F8-940CF61843BC}" dt="2022-11-22T07:37:31.627" v="4504" actId="13822"/>
          <ac:cxnSpMkLst>
            <pc:docMk/>
            <pc:sldMk cId="899331538" sldId="271"/>
            <ac:cxnSpMk id="28" creationId="{3CE6708F-7C82-1BE0-5974-A3B8953CE364}"/>
          </ac:cxnSpMkLst>
        </pc:cxnChg>
        <pc:cxnChg chg="del">
          <ac:chgData name="王 子珂" userId="3565efe450636456" providerId="LiveId" clId="{8ACC26CD-667E-484B-B0F8-940CF61843BC}" dt="2022-11-22T07:34:19.969" v="4437" actId="478"/>
          <ac:cxnSpMkLst>
            <pc:docMk/>
            <pc:sldMk cId="899331538" sldId="271"/>
            <ac:cxnSpMk id="30" creationId="{55125ED3-A5A8-6CB7-19CC-4C87C4377EE5}"/>
          </ac:cxnSpMkLst>
        </pc:cxnChg>
        <pc:cxnChg chg="add mod">
          <ac:chgData name="王 子珂" userId="3565efe450636456" providerId="LiveId" clId="{8ACC26CD-667E-484B-B0F8-940CF61843BC}" dt="2022-11-22T07:39:56.741" v="4604" actId="1076"/>
          <ac:cxnSpMkLst>
            <pc:docMk/>
            <pc:sldMk cId="899331538" sldId="271"/>
            <ac:cxnSpMk id="44" creationId="{1F4DCF2D-49EF-DE3E-6402-F9F3BFFF7173}"/>
          </ac:cxnSpMkLst>
        </pc:cxnChg>
        <pc:cxnChg chg="add mod">
          <ac:chgData name="王 子珂" userId="3565efe450636456" providerId="LiveId" clId="{8ACC26CD-667E-484B-B0F8-940CF61843BC}" dt="2022-11-22T07:39:56.741" v="4604" actId="1076"/>
          <ac:cxnSpMkLst>
            <pc:docMk/>
            <pc:sldMk cId="899331538" sldId="271"/>
            <ac:cxnSpMk id="46" creationId="{D85B6450-EC53-FF1F-0E88-C4B9A7C0DAE0}"/>
          </ac:cxnSpMkLst>
        </pc:cxnChg>
        <pc:cxnChg chg="add mod">
          <ac:chgData name="王 子珂" userId="3565efe450636456" providerId="LiveId" clId="{8ACC26CD-667E-484B-B0F8-940CF61843BC}" dt="2022-11-22T07:39:56.741" v="4604" actId="1076"/>
          <ac:cxnSpMkLst>
            <pc:docMk/>
            <pc:sldMk cId="899331538" sldId="271"/>
            <ac:cxnSpMk id="47" creationId="{DB12A872-25D7-5261-6D91-7086CBAC1821}"/>
          </ac:cxnSpMkLst>
        </pc:cxnChg>
        <pc:cxnChg chg="add mod">
          <ac:chgData name="王 子珂" userId="3565efe450636456" providerId="LiveId" clId="{8ACC26CD-667E-484B-B0F8-940CF61843BC}" dt="2022-11-22T07:39:56.741" v="4604" actId="1076"/>
          <ac:cxnSpMkLst>
            <pc:docMk/>
            <pc:sldMk cId="899331538" sldId="271"/>
            <ac:cxnSpMk id="49" creationId="{BC9A1B5F-1C58-D99E-38B0-A98C5035EE46}"/>
          </ac:cxnSpMkLst>
        </pc:cxnChg>
        <pc:cxnChg chg="add del mod">
          <ac:chgData name="王 子珂" userId="3565efe450636456" providerId="LiveId" clId="{8ACC26CD-667E-484B-B0F8-940CF61843BC}" dt="2022-11-22T07:37:58.297" v="4513"/>
          <ac:cxnSpMkLst>
            <pc:docMk/>
            <pc:sldMk cId="899331538" sldId="271"/>
            <ac:cxnSpMk id="52" creationId="{60F3FAEA-9DEB-83AD-9671-08B291945280}"/>
          </ac:cxnSpMkLst>
        </pc:cxnChg>
      </pc:sldChg>
      <pc:sldChg chg="addSp delSp modSp add mod modAnim">
        <pc:chgData name="王 子珂" userId="3565efe450636456" providerId="LiveId" clId="{8ACC26CD-667E-484B-B0F8-940CF61843BC}" dt="2022-11-22T07:54:56.777" v="5333" actId="20577"/>
        <pc:sldMkLst>
          <pc:docMk/>
          <pc:sldMk cId="3775414838" sldId="272"/>
        </pc:sldMkLst>
        <pc:spChg chg="mod">
          <ac:chgData name="王 子珂" userId="3565efe450636456" providerId="LiveId" clId="{8ACC26CD-667E-484B-B0F8-940CF61843BC}" dt="2022-11-22T07:40:17.457" v="4613" actId="20577"/>
          <ac:spMkLst>
            <pc:docMk/>
            <pc:sldMk cId="3775414838" sldId="272"/>
            <ac:spMk id="2" creationId="{3221D7EA-84BD-40CB-4AA7-1AB11C4BF7BF}"/>
          </ac:spMkLst>
        </pc:spChg>
        <pc:spChg chg="add mod">
          <ac:chgData name="王 子珂" userId="3565efe450636456" providerId="LiveId" clId="{8ACC26CD-667E-484B-B0F8-940CF61843BC}" dt="2022-11-22T07:52:49.137" v="5310" actId="1076"/>
          <ac:spMkLst>
            <pc:docMk/>
            <pc:sldMk cId="3775414838" sldId="272"/>
            <ac:spMk id="4" creationId="{282FBDE7-4AA6-160C-C3D0-A29A11DDB1C6}"/>
          </ac:spMkLst>
        </pc:spChg>
        <pc:spChg chg="add mod">
          <ac:chgData name="王 子珂" userId="3565efe450636456" providerId="LiveId" clId="{8ACC26CD-667E-484B-B0F8-940CF61843BC}" dt="2022-11-22T07:53:01.245" v="5313" actId="1076"/>
          <ac:spMkLst>
            <pc:docMk/>
            <pc:sldMk cId="3775414838" sldId="272"/>
            <ac:spMk id="5" creationId="{8D159882-F0F8-0C9D-4362-A9C7BE52FE88}"/>
          </ac:spMkLst>
        </pc:spChg>
        <pc:spChg chg="add mod">
          <ac:chgData name="王 子珂" userId="3565efe450636456" providerId="LiveId" clId="{8ACC26CD-667E-484B-B0F8-940CF61843BC}" dt="2022-11-22T07:54:56.777" v="5333" actId="20577"/>
          <ac:spMkLst>
            <pc:docMk/>
            <pc:sldMk cId="3775414838" sldId="272"/>
            <ac:spMk id="6" creationId="{BEFF730C-758C-3DAC-4F09-F542DD6FDFFD}"/>
          </ac:spMkLst>
        </pc:spChg>
        <pc:spChg chg="add mod">
          <ac:chgData name="王 子珂" userId="3565efe450636456" providerId="LiveId" clId="{8ACC26CD-667E-484B-B0F8-940CF61843BC}" dt="2022-11-22T07:53:21.840" v="5315" actId="1076"/>
          <ac:spMkLst>
            <pc:docMk/>
            <pc:sldMk cId="3775414838" sldId="272"/>
            <ac:spMk id="7" creationId="{798BC6C1-6D0D-7DEC-02F1-A95062298BC9}"/>
          </ac:spMkLst>
        </pc:spChg>
        <pc:spChg chg="add del mod">
          <ac:chgData name="王 子珂" userId="3565efe450636456" providerId="LiveId" clId="{8ACC26CD-667E-484B-B0F8-940CF61843BC}" dt="2022-11-22T07:51:57.613" v="5296"/>
          <ac:spMkLst>
            <pc:docMk/>
            <pc:sldMk cId="3775414838" sldId="272"/>
            <ac:spMk id="8" creationId="{0AC8E7E5-4C26-6E82-3707-0A4EE0CD11FF}"/>
          </ac:spMkLst>
        </pc:spChg>
        <pc:spChg chg="del">
          <ac:chgData name="王 子珂" userId="3565efe450636456" providerId="LiveId" clId="{8ACC26CD-667E-484B-B0F8-940CF61843BC}" dt="2022-11-22T07:40:26.878" v="4614" actId="478"/>
          <ac:spMkLst>
            <pc:docMk/>
            <pc:sldMk cId="3775414838" sldId="272"/>
            <ac:spMk id="29" creationId="{C4A1711B-2CE5-BB69-10DD-D0F39BA2BC2D}"/>
          </ac:spMkLst>
        </pc:spChg>
        <pc:spChg chg="del">
          <ac:chgData name="王 子珂" userId="3565efe450636456" providerId="LiveId" clId="{8ACC26CD-667E-484B-B0F8-940CF61843BC}" dt="2022-11-22T07:40:26.878" v="4614" actId="478"/>
          <ac:spMkLst>
            <pc:docMk/>
            <pc:sldMk cId="3775414838" sldId="272"/>
            <ac:spMk id="34" creationId="{8F8E68F4-FF0E-EE8F-96E9-8BE4C057EB4C}"/>
          </ac:spMkLst>
        </pc:spChg>
        <pc:spChg chg="del">
          <ac:chgData name="王 子珂" userId="3565efe450636456" providerId="LiveId" clId="{8ACC26CD-667E-484B-B0F8-940CF61843BC}" dt="2022-11-22T07:40:26.878" v="4614" actId="478"/>
          <ac:spMkLst>
            <pc:docMk/>
            <pc:sldMk cId="3775414838" sldId="272"/>
            <ac:spMk id="35" creationId="{BE307630-B38D-8060-3FFC-BA5769BC6CA6}"/>
          </ac:spMkLst>
        </pc:spChg>
        <pc:spChg chg="del">
          <ac:chgData name="王 子珂" userId="3565efe450636456" providerId="LiveId" clId="{8ACC26CD-667E-484B-B0F8-940CF61843BC}" dt="2022-11-22T07:40:26.878" v="4614" actId="478"/>
          <ac:spMkLst>
            <pc:docMk/>
            <pc:sldMk cId="3775414838" sldId="272"/>
            <ac:spMk id="36" creationId="{4E58A74C-FAD3-E6E0-BD5E-592EFEAF9E06}"/>
          </ac:spMkLst>
        </pc:spChg>
        <pc:spChg chg="del">
          <ac:chgData name="王 子珂" userId="3565efe450636456" providerId="LiveId" clId="{8ACC26CD-667E-484B-B0F8-940CF61843BC}" dt="2022-11-22T07:40:26.878" v="4614" actId="478"/>
          <ac:spMkLst>
            <pc:docMk/>
            <pc:sldMk cId="3775414838" sldId="272"/>
            <ac:spMk id="39" creationId="{5B281F31-B084-BE7F-63A2-EB25C3334190}"/>
          </ac:spMkLst>
        </pc:spChg>
        <pc:spChg chg="del">
          <ac:chgData name="王 子珂" userId="3565efe450636456" providerId="LiveId" clId="{8ACC26CD-667E-484B-B0F8-940CF61843BC}" dt="2022-11-22T07:40:26.878" v="4614" actId="478"/>
          <ac:spMkLst>
            <pc:docMk/>
            <pc:sldMk cId="3775414838" sldId="272"/>
            <ac:spMk id="41" creationId="{7FB0F7E3-3C28-DD16-1963-0299B025F036}"/>
          </ac:spMkLst>
        </pc:spChg>
        <pc:spChg chg="del">
          <ac:chgData name="王 子珂" userId="3565efe450636456" providerId="LiveId" clId="{8ACC26CD-667E-484B-B0F8-940CF61843BC}" dt="2022-11-22T07:40:26.878" v="4614" actId="478"/>
          <ac:spMkLst>
            <pc:docMk/>
            <pc:sldMk cId="3775414838" sldId="272"/>
            <ac:spMk id="42" creationId="{64518481-2DC5-4EC6-CB4C-9A1D667552A3}"/>
          </ac:spMkLst>
        </pc:spChg>
        <pc:spChg chg="del">
          <ac:chgData name="王 子珂" userId="3565efe450636456" providerId="LiveId" clId="{8ACC26CD-667E-484B-B0F8-940CF61843BC}" dt="2022-11-22T07:40:26.878" v="4614" actId="478"/>
          <ac:spMkLst>
            <pc:docMk/>
            <pc:sldMk cId="3775414838" sldId="272"/>
            <ac:spMk id="51" creationId="{53CF7855-6D19-21F3-6DCA-FF2B97F071CE}"/>
          </ac:spMkLst>
        </pc:spChg>
        <pc:spChg chg="del">
          <ac:chgData name="王 子珂" userId="3565efe450636456" providerId="LiveId" clId="{8ACC26CD-667E-484B-B0F8-940CF61843BC}" dt="2022-11-22T07:40:26.878" v="4614" actId="478"/>
          <ac:spMkLst>
            <pc:docMk/>
            <pc:sldMk cId="3775414838" sldId="272"/>
            <ac:spMk id="53" creationId="{93D11488-AD81-4774-AE5A-606E14D10DCC}"/>
          </ac:spMkLst>
        </pc:spChg>
        <pc:spChg chg="del">
          <ac:chgData name="王 子珂" userId="3565efe450636456" providerId="LiveId" clId="{8ACC26CD-667E-484B-B0F8-940CF61843BC}" dt="2022-11-22T07:40:26.878" v="4614" actId="478"/>
          <ac:spMkLst>
            <pc:docMk/>
            <pc:sldMk cId="3775414838" sldId="272"/>
            <ac:spMk id="54" creationId="{D5AE445B-8F60-B6B2-773F-AB37936C9177}"/>
          </ac:spMkLst>
        </pc:spChg>
        <pc:spChg chg="del">
          <ac:chgData name="王 子珂" userId="3565efe450636456" providerId="LiveId" clId="{8ACC26CD-667E-484B-B0F8-940CF61843BC}" dt="2022-11-22T07:40:26.878" v="4614" actId="478"/>
          <ac:spMkLst>
            <pc:docMk/>
            <pc:sldMk cId="3775414838" sldId="272"/>
            <ac:spMk id="55" creationId="{87092D34-D636-B7AD-0572-3D175D796CD5}"/>
          </ac:spMkLst>
        </pc:spChg>
        <pc:spChg chg="del">
          <ac:chgData name="王 子珂" userId="3565efe450636456" providerId="LiveId" clId="{8ACC26CD-667E-484B-B0F8-940CF61843BC}" dt="2022-11-22T07:40:26.878" v="4614" actId="478"/>
          <ac:spMkLst>
            <pc:docMk/>
            <pc:sldMk cId="3775414838" sldId="272"/>
            <ac:spMk id="56" creationId="{9250FA9B-E245-5821-7A98-47D1FCFD9E96}"/>
          </ac:spMkLst>
        </pc:spChg>
        <pc:spChg chg="del">
          <ac:chgData name="王 子珂" userId="3565efe450636456" providerId="LiveId" clId="{8ACC26CD-667E-484B-B0F8-940CF61843BC}" dt="2022-11-22T07:40:26.878" v="4614" actId="478"/>
          <ac:spMkLst>
            <pc:docMk/>
            <pc:sldMk cId="3775414838" sldId="272"/>
            <ac:spMk id="57" creationId="{7E9D5E3B-D7BF-13EC-6124-07007CDF942D}"/>
          </ac:spMkLst>
        </pc:spChg>
        <pc:spChg chg="del">
          <ac:chgData name="王 子珂" userId="3565efe450636456" providerId="LiveId" clId="{8ACC26CD-667E-484B-B0F8-940CF61843BC}" dt="2022-11-22T07:40:26.878" v="4614" actId="478"/>
          <ac:spMkLst>
            <pc:docMk/>
            <pc:sldMk cId="3775414838" sldId="272"/>
            <ac:spMk id="58" creationId="{1A9F562F-EFB2-DAD4-F5F0-8FB85DA990C5}"/>
          </ac:spMkLst>
        </pc:spChg>
        <pc:picChg chg="del">
          <ac:chgData name="王 子珂" userId="3565efe450636456" providerId="LiveId" clId="{8ACC26CD-667E-484B-B0F8-940CF61843BC}" dt="2022-11-22T07:40:26.878" v="4614" actId="478"/>
          <ac:picMkLst>
            <pc:docMk/>
            <pc:sldMk cId="3775414838" sldId="272"/>
            <ac:picMk id="3" creationId="{FB871427-A897-98C1-C73F-F5CE2B1583AB}"/>
          </ac:picMkLst>
        </pc:picChg>
        <pc:picChg chg="add mod">
          <ac:chgData name="王 子珂" userId="3565efe450636456" providerId="LiveId" clId="{8ACC26CD-667E-484B-B0F8-940CF61843BC}" dt="2022-11-22T07:52:54.468" v="5311" actId="1076"/>
          <ac:picMkLst>
            <pc:docMk/>
            <pc:sldMk cId="3775414838" sldId="272"/>
            <ac:picMk id="10" creationId="{233ED79A-53EF-9839-C25A-B02A98D668B7}"/>
          </ac:picMkLst>
        </pc:picChg>
        <pc:cxnChg chg="del">
          <ac:chgData name="王 子珂" userId="3565efe450636456" providerId="LiveId" clId="{8ACC26CD-667E-484B-B0F8-940CF61843BC}" dt="2022-11-22T07:40:26.878" v="4614" actId="478"/>
          <ac:cxnSpMkLst>
            <pc:docMk/>
            <pc:sldMk cId="3775414838" sldId="272"/>
            <ac:cxnSpMk id="28" creationId="{3CE6708F-7C82-1BE0-5974-A3B8953CE364}"/>
          </ac:cxnSpMkLst>
        </pc:cxnChg>
        <pc:cxnChg chg="del">
          <ac:chgData name="王 子珂" userId="3565efe450636456" providerId="LiveId" clId="{8ACC26CD-667E-484B-B0F8-940CF61843BC}" dt="2022-11-22T07:40:26.878" v="4614" actId="478"/>
          <ac:cxnSpMkLst>
            <pc:docMk/>
            <pc:sldMk cId="3775414838" sldId="272"/>
            <ac:cxnSpMk id="44" creationId="{1F4DCF2D-49EF-DE3E-6402-F9F3BFFF7173}"/>
          </ac:cxnSpMkLst>
        </pc:cxnChg>
        <pc:cxnChg chg="del">
          <ac:chgData name="王 子珂" userId="3565efe450636456" providerId="LiveId" clId="{8ACC26CD-667E-484B-B0F8-940CF61843BC}" dt="2022-11-22T07:40:26.878" v="4614" actId="478"/>
          <ac:cxnSpMkLst>
            <pc:docMk/>
            <pc:sldMk cId="3775414838" sldId="272"/>
            <ac:cxnSpMk id="46" creationId="{D85B6450-EC53-FF1F-0E88-C4B9A7C0DAE0}"/>
          </ac:cxnSpMkLst>
        </pc:cxnChg>
        <pc:cxnChg chg="del">
          <ac:chgData name="王 子珂" userId="3565efe450636456" providerId="LiveId" clId="{8ACC26CD-667E-484B-B0F8-940CF61843BC}" dt="2022-11-22T07:40:26.878" v="4614" actId="478"/>
          <ac:cxnSpMkLst>
            <pc:docMk/>
            <pc:sldMk cId="3775414838" sldId="272"/>
            <ac:cxnSpMk id="47" creationId="{DB12A872-25D7-5261-6D91-7086CBAC1821}"/>
          </ac:cxnSpMkLst>
        </pc:cxnChg>
        <pc:cxnChg chg="del">
          <ac:chgData name="王 子珂" userId="3565efe450636456" providerId="LiveId" clId="{8ACC26CD-667E-484B-B0F8-940CF61843BC}" dt="2022-11-22T07:40:26.878" v="4614" actId="478"/>
          <ac:cxnSpMkLst>
            <pc:docMk/>
            <pc:sldMk cId="3775414838" sldId="272"/>
            <ac:cxnSpMk id="49" creationId="{BC9A1B5F-1C58-D99E-38B0-A98C5035EE46}"/>
          </ac:cxnSpMkLst>
        </pc:cxnChg>
      </pc:sldChg>
      <pc:sldChg chg="addSp delSp modSp add mod delAnim">
        <pc:chgData name="王 子珂" userId="3565efe450636456" providerId="LiveId" clId="{8ACC26CD-667E-484B-B0F8-940CF61843BC}" dt="2022-11-22T08:06:27.620" v="5390" actId="1076"/>
        <pc:sldMkLst>
          <pc:docMk/>
          <pc:sldMk cId="721185531" sldId="273"/>
        </pc:sldMkLst>
        <pc:spChg chg="mod">
          <ac:chgData name="王 子珂" userId="3565efe450636456" providerId="LiveId" clId="{8ACC26CD-667E-484B-B0F8-940CF61843BC}" dt="2022-11-22T07:52:08.663" v="5307" actId="20577"/>
          <ac:spMkLst>
            <pc:docMk/>
            <pc:sldMk cId="721185531" sldId="273"/>
            <ac:spMk id="2" creationId="{3221D7EA-84BD-40CB-4AA7-1AB11C4BF7BF}"/>
          </ac:spMkLst>
        </pc:spChg>
        <pc:spChg chg="add mod">
          <ac:chgData name="王 子珂" userId="3565efe450636456" providerId="LiveId" clId="{8ACC26CD-667E-484B-B0F8-940CF61843BC}" dt="2022-11-22T08:05:08.203" v="5383" actId="1076"/>
          <ac:spMkLst>
            <pc:docMk/>
            <pc:sldMk cId="721185531" sldId="273"/>
            <ac:spMk id="3" creationId="{D0AADF12-2BFC-7D05-29B4-F3085C7C75FB}"/>
          </ac:spMkLst>
        </pc:spChg>
        <pc:spChg chg="del">
          <ac:chgData name="王 子珂" userId="3565efe450636456" providerId="LiveId" clId="{8ACC26CD-667E-484B-B0F8-940CF61843BC}" dt="2022-11-22T08:04:37.629" v="5379" actId="478"/>
          <ac:spMkLst>
            <pc:docMk/>
            <pc:sldMk cId="721185531" sldId="273"/>
            <ac:spMk id="4" creationId="{282FBDE7-4AA6-160C-C3D0-A29A11DDB1C6}"/>
          </ac:spMkLst>
        </pc:spChg>
        <pc:spChg chg="del">
          <ac:chgData name="王 子珂" userId="3565efe450636456" providerId="LiveId" clId="{8ACC26CD-667E-484B-B0F8-940CF61843BC}" dt="2022-11-22T08:04:37.629" v="5379" actId="478"/>
          <ac:spMkLst>
            <pc:docMk/>
            <pc:sldMk cId="721185531" sldId="273"/>
            <ac:spMk id="5" creationId="{8D159882-F0F8-0C9D-4362-A9C7BE52FE88}"/>
          </ac:spMkLst>
        </pc:spChg>
        <pc:spChg chg="del">
          <ac:chgData name="王 子珂" userId="3565efe450636456" providerId="LiveId" clId="{8ACC26CD-667E-484B-B0F8-940CF61843BC}" dt="2022-11-22T08:04:42.240" v="5380" actId="478"/>
          <ac:spMkLst>
            <pc:docMk/>
            <pc:sldMk cId="721185531" sldId="273"/>
            <ac:spMk id="6" creationId="{BEFF730C-758C-3DAC-4F09-F542DD6FDFFD}"/>
          </ac:spMkLst>
        </pc:spChg>
        <pc:spChg chg="del">
          <ac:chgData name="王 子珂" userId="3565efe450636456" providerId="LiveId" clId="{8ACC26CD-667E-484B-B0F8-940CF61843BC}" dt="2022-11-22T08:04:44.604" v="5381" actId="478"/>
          <ac:spMkLst>
            <pc:docMk/>
            <pc:sldMk cId="721185531" sldId="273"/>
            <ac:spMk id="7" creationId="{798BC6C1-6D0D-7DEC-02F1-A95062298BC9}"/>
          </ac:spMkLst>
        </pc:spChg>
        <pc:picChg chg="add mod">
          <ac:chgData name="王 子珂" userId="3565efe450636456" providerId="LiveId" clId="{8ACC26CD-667E-484B-B0F8-940CF61843BC}" dt="2022-11-22T08:06:27.620" v="5390" actId="1076"/>
          <ac:picMkLst>
            <pc:docMk/>
            <pc:sldMk cId="721185531" sldId="273"/>
            <ac:picMk id="2050" creationId="{4BF6A3C2-36E7-3B4B-0C29-2C362EAF3E2F}"/>
          </ac:picMkLst>
        </pc:picChg>
      </pc:sldChg>
      <pc:sldChg chg="addSp delSp modSp add mod">
        <pc:chgData name="王 子珂" userId="3565efe450636456" providerId="LiveId" clId="{8ACC26CD-667E-484B-B0F8-940CF61843BC}" dt="2022-11-22T11:15:00.008" v="8753" actId="20577"/>
        <pc:sldMkLst>
          <pc:docMk/>
          <pc:sldMk cId="1068255745" sldId="274"/>
        </pc:sldMkLst>
        <pc:spChg chg="add mod">
          <ac:chgData name="王 子珂" userId="3565efe450636456" providerId="LiveId" clId="{8ACC26CD-667E-484B-B0F8-940CF61843BC}" dt="2022-11-22T07:56:50.595" v="5361" actId="20577"/>
          <ac:spMkLst>
            <pc:docMk/>
            <pc:sldMk cId="1068255745" sldId="274"/>
            <ac:spMk id="2" creationId="{FC18220D-C22C-A839-28B2-97E9913F4E61}"/>
          </ac:spMkLst>
        </pc:spChg>
        <pc:spChg chg="mod">
          <ac:chgData name="王 子珂" userId="3565efe450636456" providerId="LiveId" clId="{8ACC26CD-667E-484B-B0F8-940CF61843BC}" dt="2022-11-22T10:11:54.672" v="6493" actId="1076"/>
          <ac:spMkLst>
            <pc:docMk/>
            <pc:sldMk cId="1068255745" sldId="274"/>
            <ac:spMk id="14" creationId="{75D7309A-8706-BAF4-69AE-89FA7E6048C5}"/>
          </ac:spMkLst>
        </pc:spChg>
        <pc:spChg chg="mod">
          <ac:chgData name="王 子珂" userId="3565efe450636456" providerId="LiveId" clId="{8ACC26CD-667E-484B-B0F8-940CF61843BC}" dt="2022-11-22T08:03:35.257" v="5370"/>
          <ac:spMkLst>
            <pc:docMk/>
            <pc:sldMk cId="1068255745" sldId="274"/>
            <ac:spMk id="18" creationId="{EA2B9C8B-8449-4EFE-F5A7-DF6850FC7E58}"/>
          </ac:spMkLst>
        </pc:spChg>
        <pc:spChg chg="mod">
          <ac:chgData name="王 子珂" userId="3565efe450636456" providerId="LiveId" clId="{8ACC26CD-667E-484B-B0F8-940CF61843BC}" dt="2022-11-22T08:03:35.257" v="5370"/>
          <ac:spMkLst>
            <pc:docMk/>
            <pc:sldMk cId="1068255745" sldId="274"/>
            <ac:spMk id="19" creationId="{BE963BC9-91E8-286A-9A56-14E569DE1959}"/>
          </ac:spMkLst>
        </pc:spChg>
        <pc:spChg chg="mod">
          <ac:chgData name="王 子珂" userId="3565efe450636456" providerId="LiveId" clId="{8ACC26CD-667E-484B-B0F8-940CF61843BC}" dt="2022-11-22T08:03:35.257" v="5370"/>
          <ac:spMkLst>
            <pc:docMk/>
            <pc:sldMk cId="1068255745" sldId="274"/>
            <ac:spMk id="21" creationId="{35F6EE55-ABC2-049C-A295-FE6D48952C87}"/>
          </ac:spMkLst>
        </pc:spChg>
        <pc:spChg chg="mod">
          <ac:chgData name="王 子珂" userId="3565efe450636456" providerId="LiveId" clId="{8ACC26CD-667E-484B-B0F8-940CF61843BC}" dt="2022-11-22T08:03:35.257" v="5370"/>
          <ac:spMkLst>
            <pc:docMk/>
            <pc:sldMk cId="1068255745" sldId="274"/>
            <ac:spMk id="22" creationId="{8672D584-0D5A-9FA1-FEBC-0F68D5C99561}"/>
          </ac:spMkLst>
        </pc:spChg>
        <pc:spChg chg="mod">
          <ac:chgData name="王 子珂" userId="3565efe450636456" providerId="LiveId" clId="{8ACC26CD-667E-484B-B0F8-940CF61843BC}" dt="2022-11-22T08:03:35.257" v="5370"/>
          <ac:spMkLst>
            <pc:docMk/>
            <pc:sldMk cId="1068255745" sldId="274"/>
            <ac:spMk id="26" creationId="{89F3532A-630A-2825-CE94-E88AC766B3D3}"/>
          </ac:spMkLst>
        </pc:spChg>
        <pc:spChg chg="mod">
          <ac:chgData name="王 子珂" userId="3565efe450636456" providerId="LiveId" clId="{8ACC26CD-667E-484B-B0F8-940CF61843BC}" dt="2022-11-22T08:03:35.257" v="5370"/>
          <ac:spMkLst>
            <pc:docMk/>
            <pc:sldMk cId="1068255745" sldId="274"/>
            <ac:spMk id="30" creationId="{80F7DC54-6905-6879-F7F1-7323E8CA902B}"/>
          </ac:spMkLst>
        </pc:spChg>
        <pc:spChg chg="add mod">
          <ac:chgData name="王 子珂" userId="3565efe450636456" providerId="LiveId" clId="{8ACC26CD-667E-484B-B0F8-940CF61843BC}" dt="2022-11-22T11:12:40.048" v="8570" actId="207"/>
          <ac:spMkLst>
            <pc:docMk/>
            <pc:sldMk cId="1068255745" sldId="274"/>
            <ac:spMk id="32" creationId="{90F87A80-A4D5-DA8E-4F58-D85659DA9C3B}"/>
          </ac:spMkLst>
        </pc:spChg>
        <pc:spChg chg="add mod">
          <ac:chgData name="王 子珂" userId="3565efe450636456" providerId="LiveId" clId="{8ACC26CD-667E-484B-B0F8-940CF61843BC}" dt="2022-11-22T11:15:00.008" v="8753" actId="20577"/>
          <ac:spMkLst>
            <pc:docMk/>
            <pc:sldMk cId="1068255745" sldId="274"/>
            <ac:spMk id="33" creationId="{34D8DD71-4A27-C3C1-A160-254FDF2F6609}"/>
          </ac:spMkLst>
        </pc:spChg>
        <pc:grpChg chg="add del mod">
          <ac:chgData name="王 子珂" userId="3565efe450636456" providerId="LiveId" clId="{8ACC26CD-667E-484B-B0F8-940CF61843BC}" dt="2022-11-22T08:05:51.111" v="5384" actId="478"/>
          <ac:grpSpMkLst>
            <pc:docMk/>
            <pc:sldMk cId="1068255745" sldId="274"/>
            <ac:grpSpMk id="6" creationId="{96672707-C176-FEDC-0755-9A2E6DE66851}"/>
          </ac:grpSpMkLst>
        </pc:grpChg>
        <pc:grpChg chg="mod">
          <ac:chgData name="王 子珂" userId="3565efe450636456" providerId="LiveId" clId="{8ACC26CD-667E-484B-B0F8-940CF61843BC}" dt="2022-11-22T08:03:35.257" v="5370"/>
          <ac:grpSpMkLst>
            <pc:docMk/>
            <pc:sldMk cId="1068255745" sldId="274"/>
            <ac:grpSpMk id="8" creationId="{A1CBDCF5-CA6D-B1D5-2B4F-92E28216ADA2}"/>
          </ac:grpSpMkLst>
        </pc:grpChg>
        <pc:picChg chg="add mod">
          <ac:chgData name="王 子珂" userId="3565efe450636456" providerId="LiveId" clId="{8ACC26CD-667E-484B-B0F8-940CF61843BC}" dt="2022-11-22T08:03:41.302" v="5372" actId="14100"/>
          <ac:picMkLst>
            <pc:docMk/>
            <pc:sldMk cId="1068255745" sldId="274"/>
            <ac:picMk id="3" creationId="{64719CD6-832B-E04E-FC03-A49E1E1FF689}"/>
          </ac:picMkLst>
        </pc:picChg>
        <pc:picChg chg="mod">
          <ac:chgData name="王 子珂" userId="3565efe450636456" providerId="LiveId" clId="{8ACC26CD-667E-484B-B0F8-940CF61843BC}" dt="2022-11-22T08:03:35.257" v="5370"/>
          <ac:picMkLst>
            <pc:docMk/>
            <pc:sldMk cId="1068255745" sldId="274"/>
            <ac:picMk id="9" creationId="{CED5CC94-43F1-5049-8238-F6476B1D3A98}"/>
          </ac:picMkLst>
        </pc:picChg>
        <pc:picChg chg="add mod">
          <ac:chgData name="王 子珂" userId="3565efe450636456" providerId="LiveId" clId="{8ACC26CD-667E-484B-B0F8-940CF61843BC}" dt="2022-11-22T11:11:22.901" v="8542" actId="1076"/>
          <ac:picMkLst>
            <pc:docMk/>
            <pc:sldMk cId="1068255745" sldId="274"/>
            <ac:picMk id="1026" creationId="{B64734C4-B4B5-7C58-3CA6-C457A81AFB97}"/>
          </ac:picMkLst>
        </pc:picChg>
        <pc:picChg chg="add mod">
          <ac:chgData name="王 子珂" userId="3565efe450636456" providerId="LiveId" clId="{8ACC26CD-667E-484B-B0F8-940CF61843BC}" dt="2022-11-22T11:12:44.234" v="8571" actId="1076"/>
          <ac:picMkLst>
            <pc:docMk/>
            <pc:sldMk cId="1068255745" sldId="274"/>
            <ac:picMk id="1028" creationId="{13C095CC-9F70-6EDD-4020-4EA9936248C5}"/>
          </ac:picMkLst>
        </pc:picChg>
        <pc:cxnChg chg="add mod">
          <ac:chgData name="王 子珂" userId="3565efe450636456" providerId="LiveId" clId="{8ACC26CD-667E-484B-B0F8-940CF61843BC}" dt="2022-11-22T08:04:04.637" v="5378" actId="1076"/>
          <ac:cxnSpMkLst>
            <pc:docMk/>
            <pc:sldMk cId="1068255745" sldId="274"/>
            <ac:cxnSpMk id="5" creationId="{086F1121-96C2-D026-5A1D-1A8D1D802522}"/>
          </ac:cxnSpMkLst>
        </pc:cxnChg>
        <pc:cxnChg chg="mod">
          <ac:chgData name="王 子珂" userId="3565efe450636456" providerId="LiveId" clId="{8ACC26CD-667E-484B-B0F8-940CF61843BC}" dt="2022-11-22T08:03:35.257" v="5370"/>
          <ac:cxnSpMkLst>
            <pc:docMk/>
            <pc:sldMk cId="1068255745" sldId="274"/>
            <ac:cxnSpMk id="7" creationId="{C12A71D8-D38F-D62E-B0EA-AB2DB8961F22}"/>
          </ac:cxnSpMkLst>
        </pc:cxnChg>
        <pc:cxnChg chg="mod">
          <ac:chgData name="王 子珂" userId="3565efe450636456" providerId="LiveId" clId="{8ACC26CD-667E-484B-B0F8-940CF61843BC}" dt="2022-11-22T08:03:35.257" v="5370"/>
          <ac:cxnSpMkLst>
            <pc:docMk/>
            <pc:sldMk cId="1068255745" sldId="274"/>
            <ac:cxnSpMk id="10" creationId="{27159D9F-AE91-8952-DDBE-75248FC0184C}"/>
          </ac:cxnSpMkLst>
        </pc:cxnChg>
        <pc:cxnChg chg="mod">
          <ac:chgData name="王 子珂" userId="3565efe450636456" providerId="LiveId" clId="{8ACC26CD-667E-484B-B0F8-940CF61843BC}" dt="2022-11-22T08:03:35.257" v="5370"/>
          <ac:cxnSpMkLst>
            <pc:docMk/>
            <pc:sldMk cId="1068255745" sldId="274"/>
            <ac:cxnSpMk id="12" creationId="{313243E4-2275-674C-A9C4-3251841F2B08}"/>
          </ac:cxnSpMkLst>
        </pc:cxnChg>
        <pc:cxnChg chg="mod">
          <ac:chgData name="王 子珂" userId="3565efe450636456" providerId="LiveId" clId="{8ACC26CD-667E-484B-B0F8-940CF61843BC}" dt="2022-11-22T08:03:35.257" v="5370"/>
          <ac:cxnSpMkLst>
            <pc:docMk/>
            <pc:sldMk cId="1068255745" sldId="274"/>
            <ac:cxnSpMk id="15" creationId="{9A845D9E-6299-26A6-9699-4FC39F0A609B}"/>
          </ac:cxnSpMkLst>
        </pc:cxnChg>
        <pc:cxnChg chg="mod">
          <ac:chgData name="王 子珂" userId="3565efe450636456" providerId="LiveId" clId="{8ACC26CD-667E-484B-B0F8-940CF61843BC}" dt="2022-11-22T08:03:35.257" v="5370"/>
          <ac:cxnSpMkLst>
            <pc:docMk/>
            <pc:sldMk cId="1068255745" sldId="274"/>
            <ac:cxnSpMk id="16" creationId="{252E11A2-B4D2-D256-B096-5354A13286CC}"/>
          </ac:cxnSpMkLst>
        </pc:cxnChg>
        <pc:cxnChg chg="mod">
          <ac:chgData name="王 子珂" userId="3565efe450636456" providerId="LiveId" clId="{8ACC26CD-667E-484B-B0F8-940CF61843BC}" dt="2022-11-22T08:03:35.257" v="5370"/>
          <ac:cxnSpMkLst>
            <pc:docMk/>
            <pc:sldMk cId="1068255745" sldId="274"/>
            <ac:cxnSpMk id="17" creationId="{B1214A87-B8C7-E01E-4F83-3E4200897D29}"/>
          </ac:cxnSpMkLst>
        </pc:cxnChg>
        <pc:cxnChg chg="mod">
          <ac:chgData name="王 子珂" userId="3565efe450636456" providerId="LiveId" clId="{8ACC26CD-667E-484B-B0F8-940CF61843BC}" dt="2022-11-22T08:03:35.257" v="5370"/>
          <ac:cxnSpMkLst>
            <pc:docMk/>
            <pc:sldMk cId="1068255745" sldId="274"/>
            <ac:cxnSpMk id="20" creationId="{49D13C48-B909-3400-0433-AE2ABFE3D279}"/>
          </ac:cxnSpMkLst>
        </pc:cxnChg>
        <pc:cxnChg chg="mod">
          <ac:chgData name="王 子珂" userId="3565efe450636456" providerId="LiveId" clId="{8ACC26CD-667E-484B-B0F8-940CF61843BC}" dt="2022-11-22T08:03:35.257" v="5370"/>
          <ac:cxnSpMkLst>
            <pc:docMk/>
            <pc:sldMk cId="1068255745" sldId="274"/>
            <ac:cxnSpMk id="23" creationId="{605AFC67-4090-415D-4BC6-E24C722FA2CE}"/>
          </ac:cxnSpMkLst>
        </pc:cxnChg>
        <pc:cxnChg chg="mod">
          <ac:chgData name="王 子珂" userId="3565efe450636456" providerId="LiveId" clId="{8ACC26CD-667E-484B-B0F8-940CF61843BC}" dt="2022-11-22T08:03:35.257" v="5370"/>
          <ac:cxnSpMkLst>
            <pc:docMk/>
            <pc:sldMk cId="1068255745" sldId="274"/>
            <ac:cxnSpMk id="24" creationId="{06F1756A-A0E3-C4AC-F98F-89ED6B628F25}"/>
          </ac:cxnSpMkLst>
        </pc:cxnChg>
        <pc:cxnChg chg="mod">
          <ac:chgData name="王 子珂" userId="3565efe450636456" providerId="LiveId" clId="{8ACC26CD-667E-484B-B0F8-940CF61843BC}" dt="2022-11-22T08:03:35.257" v="5370"/>
          <ac:cxnSpMkLst>
            <pc:docMk/>
            <pc:sldMk cId="1068255745" sldId="274"/>
            <ac:cxnSpMk id="25" creationId="{7C4FCB9A-278D-6A6C-DED7-69DF1B108B9A}"/>
          </ac:cxnSpMkLst>
        </pc:cxnChg>
        <pc:cxnChg chg="mod">
          <ac:chgData name="王 子珂" userId="3565efe450636456" providerId="LiveId" clId="{8ACC26CD-667E-484B-B0F8-940CF61843BC}" dt="2022-11-22T08:03:35.257" v="5370"/>
          <ac:cxnSpMkLst>
            <pc:docMk/>
            <pc:sldMk cId="1068255745" sldId="274"/>
            <ac:cxnSpMk id="27" creationId="{5E7CD242-3477-5295-D95B-7A73D0B643A6}"/>
          </ac:cxnSpMkLst>
        </pc:cxnChg>
        <pc:cxnChg chg="mod">
          <ac:chgData name="王 子珂" userId="3565efe450636456" providerId="LiveId" clId="{8ACC26CD-667E-484B-B0F8-940CF61843BC}" dt="2022-11-22T08:03:35.257" v="5370"/>
          <ac:cxnSpMkLst>
            <pc:docMk/>
            <pc:sldMk cId="1068255745" sldId="274"/>
            <ac:cxnSpMk id="28" creationId="{EDDA9463-E1D0-89C6-8339-B16F68528626}"/>
          </ac:cxnSpMkLst>
        </pc:cxnChg>
        <pc:cxnChg chg="mod">
          <ac:chgData name="王 子珂" userId="3565efe450636456" providerId="LiveId" clId="{8ACC26CD-667E-484B-B0F8-940CF61843BC}" dt="2022-11-22T08:03:35.257" v="5370"/>
          <ac:cxnSpMkLst>
            <pc:docMk/>
            <pc:sldMk cId="1068255745" sldId="274"/>
            <ac:cxnSpMk id="29" creationId="{7523660E-5BB1-53B6-D623-075711A3C0F9}"/>
          </ac:cxnSpMkLst>
        </pc:cxnChg>
      </pc:sldChg>
      <pc:sldChg chg="new del">
        <pc:chgData name="王 子珂" userId="3565efe450636456" providerId="LiveId" clId="{8ACC26CD-667E-484B-B0F8-940CF61843BC}" dt="2022-11-22T08:06:50.396" v="5393" actId="47"/>
        <pc:sldMkLst>
          <pc:docMk/>
          <pc:sldMk cId="3123795515" sldId="275"/>
        </pc:sldMkLst>
      </pc:sldChg>
      <pc:sldChg chg="addSp delSp modSp add mod ord delAnim modAnim">
        <pc:chgData name="王 子珂" userId="3565efe450636456" providerId="LiveId" clId="{8ACC26CD-667E-484B-B0F8-940CF61843BC}" dt="2022-11-22T08:15:07.728" v="5616" actId="1076"/>
        <pc:sldMkLst>
          <pc:docMk/>
          <pc:sldMk cId="3502404740" sldId="276"/>
        </pc:sldMkLst>
        <pc:spChg chg="mod">
          <ac:chgData name="王 子珂" userId="3565efe450636456" providerId="LiveId" clId="{8ACC26CD-667E-484B-B0F8-940CF61843BC}" dt="2022-11-22T08:06:59.236" v="5404" actId="20577"/>
          <ac:spMkLst>
            <pc:docMk/>
            <pc:sldMk cId="3502404740" sldId="276"/>
            <ac:spMk id="2" creationId="{3221D7EA-84BD-40CB-4AA7-1AB11C4BF7BF}"/>
          </ac:spMkLst>
        </pc:spChg>
        <pc:spChg chg="del">
          <ac:chgData name="王 子珂" userId="3565efe450636456" providerId="LiveId" clId="{8ACC26CD-667E-484B-B0F8-940CF61843BC}" dt="2022-11-22T08:07:01.784" v="5405" actId="478"/>
          <ac:spMkLst>
            <pc:docMk/>
            <pc:sldMk cId="3502404740" sldId="276"/>
            <ac:spMk id="3" creationId="{D0AADF12-2BFC-7D05-29B4-F3085C7C75FB}"/>
          </ac:spMkLst>
        </pc:spChg>
        <pc:spChg chg="add del mod">
          <ac:chgData name="王 子珂" userId="3565efe450636456" providerId="LiveId" clId="{8ACC26CD-667E-484B-B0F8-940CF61843BC}" dt="2022-11-22T08:13:40.014" v="5584" actId="478"/>
          <ac:spMkLst>
            <pc:docMk/>
            <pc:sldMk cId="3502404740" sldId="276"/>
            <ac:spMk id="4" creationId="{C6E4FBED-404E-868A-AB85-A5AB8A5DB3D2}"/>
          </ac:spMkLst>
        </pc:spChg>
        <pc:spChg chg="add del mod">
          <ac:chgData name="王 子珂" userId="3565efe450636456" providerId="LiveId" clId="{8ACC26CD-667E-484B-B0F8-940CF61843BC}" dt="2022-11-22T08:13:40.014" v="5584" actId="478"/>
          <ac:spMkLst>
            <pc:docMk/>
            <pc:sldMk cId="3502404740" sldId="276"/>
            <ac:spMk id="5" creationId="{053A9AAB-0BD3-A013-B876-3F4D01942436}"/>
          </ac:spMkLst>
        </pc:spChg>
        <pc:spChg chg="add del mod">
          <ac:chgData name="王 子珂" userId="3565efe450636456" providerId="LiveId" clId="{8ACC26CD-667E-484B-B0F8-940CF61843BC}" dt="2022-11-22T08:08:43.045" v="5491" actId="478"/>
          <ac:spMkLst>
            <pc:docMk/>
            <pc:sldMk cId="3502404740" sldId="276"/>
            <ac:spMk id="6" creationId="{6EFFE0B3-63E9-756E-17A9-A01870623F74}"/>
          </ac:spMkLst>
        </pc:spChg>
        <pc:spChg chg="add del mod">
          <ac:chgData name="王 子珂" userId="3565efe450636456" providerId="LiveId" clId="{8ACC26CD-667E-484B-B0F8-940CF61843BC}" dt="2022-11-22T08:13:40.014" v="5584" actId="478"/>
          <ac:spMkLst>
            <pc:docMk/>
            <pc:sldMk cId="3502404740" sldId="276"/>
            <ac:spMk id="7" creationId="{09AB9F04-5BDF-6BF9-D585-A15D87A3D697}"/>
          </ac:spMkLst>
        </pc:spChg>
        <pc:spChg chg="add del mod">
          <ac:chgData name="王 子珂" userId="3565efe450636456" providerId="LiveId" clId="{8ACC26CD-667E-484B-B0F8-940CF61843BC}" dt="2022-11-22T08:13:40.014" v="5584" actId="478"/>
          <ac:spMkLst>
            <pc:docMk/>
            <pc:sldMk cId="3502404740" sldId="276"/>
            <ac:spMk id="8" creationId="{54221D9E-4720-D324-6DD4-BB88630E3FD1}"/>
          </ac:spMkLst>
        </pc:spChg>
        <pc:spChg chg="add del mod">
          <ac:chgData name="王 子珂" userId="3565efe450636456" providerId="LiveId" clId="{8ACC26CD-667E-484B-B0F8-940CF61843BC}" dt="2022-11-22T08:13:40.014" v="5584" actId="478"/>
          <ac:spMkLst>
            <pc:docMk/>
            <pc:sldMk cId="3502404740" sldId="276"/>
            <ac:spMk id="9" creationId="{4AE9E8BB-D944-5438-6252-C31D13F0188D}"/>
          </ac:spMkLst>
        </pc:spChg>
        <pc:spChg chg="add del mod">
          <ac:chgData name="王 子珂" userId="3565efe450636456" providerId="LiveId" clId="{8ACC26CD-667E-484B-B0F8-940CF61843BC}" dt="2022-11-22T08:13:40.014" v="5584" actId="478"/>
          <ac:spMkLst>
            <pc:docMk/>
            <pc:sldMk cId="3502404740" sldId="276"/>
            <ac:spMk id="10" creationId="{6FE37FB2-F088-ACFF-906A-CDE17D34427C}"/>
          </ac:spMkLst>
        </pc:spChg>
        <pc:spChg chg="add del mod">
          <ac:chgData name="王 子珂" userId="3565efe450636456" providerId="LiveId" clId="{8ACC26CD-667E-484B-B0F8-940CF61843BC}" dt="2022-11-22T08:13:40.014" v="5584" actId="478"/>
          <ac:spMkLst>
            <pc:docMk/>
            <pc:sldMk cId="3502404740" sldId="276"/>
            <ac:spMk id="19" creationId="{74464596-DBBF-8949-6404-FE59510BE0A7}"/>
          </ac:spMkLst>
        </pc:spChg>
        <pc:spChg chg="add del mod">
          <ac:chgData name="王 子珂" userId="3565efe450636456" providerId="LiveId" clId="{8ACC26CD-667E-484B-B0F8-940CF61843BC}" dt="2022-11-22T08:13:40.014" v="5584" actId="478"/>
          <ac:spMkLst>
            <pc:docMk/>
            <pc:sldMk cId="3502404740" sldId="276"/>
            <ac:spMk id="20" creationId="{F9A89C86-23EF-DF07-779A-9DF057B70E19}"/>
          </ac:spMkLst>
        </pc:spChg>
        <pc:spChg chg="add mod">
          <ac:chgData name="王 子珂" userId="3565efe450636456" providerId="LiveId" clId="{8ACC26CD-667E-484B-B0F8-940CF61843BC}" dt="2022-11-22T08:15:07.728" v="5616" actId="1076"/>
          <ac:spMkLst>
            <pc:docMk/>
            <pc:sldMk cId="3502404740" sldId="276"/>
            <ac:spMk id="21" creationId="{CCECDF2C-84EC-FEB0-09C1-691319E0624B}"/>
          </ac:spMkLst>
        </pc:spChg>
        <pc:graphicFrameChg chg="add mod">
          <ac:chgData name="王 子珂" userId="3565efe450636456" providerId="LiveId" clId="{8ACC26CD-667E-484B-B0F8-940CF61843BC}" dt="2022-11-22T08:15:03.702" v="5615" actId="1076"/>
          <ac:graphicFrameMkLst>
            <pc:docMk/>
            <pc:sldMk cId="3502404740" sldId="276"/>
            <ac:graphicFrameMk id="22" creationId="{058D5579-AD3A-59AD-EA54-C71B91287AA0}"/>
          </ac:graphicFrameMkLst>
        </pc:graphicFrameChg>
        <pc:picChg chg="add del mod">
          <ac:chgData name="王 子珂" userId="3565efe450636456" providerId="LiveId" clId="{8ACC26CD-667E-484B-B0F8-940CF61843BC}" dt="2022-11-22T08:13:40.014" v="5584" actId="478"/>
          <ac:picMkLst>
            <pc:docMk/>
            <pc:sldMk cId="3502404740" sldId="276"/>
            <ac:picMk id="17" creationId="{BE61A896-69ED-DC8F-A84B-C70A3FD743D0}"/>
          </ac:picMkLst>
        </pc:picChg>
        <pc:picChg chg="del">
          <ac:chgData name="王 子珂" userId="3565efe450636456" providerId="LiveId" clId="{8ACC26CD-667E-484B-B0F8-940CF61843BC}" dt="2022-11-22T08:07:04.513" v="5406" actId="478"/>
          <ac:picMkLst>
            <pc:docMk/>
            <pc:sldMk cId="3502404740" sldId="276"/>
            <ac:picMk id="2050" creationId="{4BF6A3C2-36E7-3B4B-0C29-2C362EAF3E2F}"/>
          </ac:picMkLst>
        </pc:picChg>
        <pc:cxnChg chg="add del mod">
          <ac:chgData name="王 子珂" userId="3565efe450636456" providerId="LiveId" clId="{8ACC26CD-667E-484B-B0F8-940CF61843BC}" dt="2022-11-22T08:13:40.014" v="5584" actId="478"/>
          <ac:cxnSpMkLst>
            <pc:docMk/>
            <pc:sldMk cId="3502404740" sldId="276"/>
            <ac:cxnSpMk id="15" creationId="{5FC7E057-BEA4-86F4-10A5-3A3EE7AD49BA}"/>
          </ac:cxnSpMkLst>
        </pc:cxnChg>
      </pc:sldChg>
      <pc:sldChg chg="add">
        <pc:chgData name="王 子珂" userId="3565efe450636456" providerId="LiveId" clId="{8ACC26CD-667E-484B-B0F8-940CF61843BC}" dt="2022-11-22T08:13:17.415" v="5583"/>
        <pc:sldMkLst>
          <pc:docMk/>
          <pc:sldMk cId="1235938158" sldId="277"/>
        </pc:sldMkLst>
      </pc:sldChg>
      <pc:sldChg chg="addSp delSp modSp add mod modAnim">
        <pc:chgData name="王 子珂" userId="3565efe450636456" providerId="LiveId" clId="{8ACC26CD-667E-484B-B0F8-940CF61843BC}" dt="2022-11-23T08:50:05.210" v="10379" actId="20577"/>
        <pc:sldMkLst>
          <pc:docMk/>
          <pc:sldMk cId="3880709956" sldId="278"/>
        </pc:sldMkLst>
        <pc:spChg chg="add mod">
          <ac:chgData name="王 子珂" userId="3565efe450636456" providerId="LiveId" clId="{8ACC26CD-667E-484B-B0F8-940CF61843BC}" dt="2022-11-22T08:19:47.457" v="5671"/>
          <ac:spMkLst>
            <pc:docMk/>
            <pc:sldMk cId="3880709956" sldId="278"/>
            <ac:spMk id="2" creationId="{AE19FECB-9C22-CD3D-26B6-A67855F9ABC3}"/>
          </ac:spMkLst>
        </pc:spChg>
        <pc:spChg chg="add del">
          <ac:chgData name="王 子珂" userId="3565efe450636456" providerId="LiveId" clId="{8ACC26CD-667E-484B-B0F8-940CF61843BC}" dt="2022-11-22T08:15:41.040" v="5620" actId="478"/>
          <ac:spMkLst>
            <pc:docMk/>
            <pc:sldMk cId="3880709956" sldId="278"/>
            <ac:spMk id="3" creationId="{7E1A24D2-BE62-5BBC-68DA-68EFD4D01CC8}"/>
          </ac:spMkLst>
        </pc:spChg>
        <pc:spChg chg="add mod">
          <ac:chgData name="王 子珂" userId="3565efe450636456" providerId="LiveId" clId="{8ACC26CD-667E-484B-B0F8-940CF61843BC}" dt="2022-11-22T08:18:04.776" v="5649" actId="1076"/>
          <ac:spMkLst>
            <pc:docMk/>
            <pc:sldMk cId="3880709956" sldId="278"/>
            <ac:spMk id="5" creationId="{07135CB2-29B9-2E94-6398-E7C6F66BEABE}"/>
          </ac:spMkLst>
        </pc:spChg>
        <pc:spChg chg="add mod">
          <ac:chgData name="王 子珂" userId="3565efe450636456" providerId="LiveId" clId="{8ACC26CD-667E-484B-B0F8-940CF61843BC}" dt="2022-11-22T08:17:47.417" v="5648" actId="14100"/>
          <ac:spMkLst>
            <pc:docMk/>
            <pc:sldMk cId="3880709956" sldId="278"/>
            <ac:spMk id="6" creationId="{D361FBB0-D93B-FF73-6982-D00A7556A4EB}"/>
          </ac:spMkLst>
        </pc:spChg>
        <pc:spChg chg="add mod">
          <ac:chgData name="王 子珂" userId="3565efe450636456" providerId="LiveId" clId="{8ACC26CD-667E-484B-B0F8-940CF61843BC}" dt="2022-11-23T08:50:05.210" v="10379" actId="20577"/>
          <ac:spMkLst>
            <pc:docMk/>
            <pc:sldMk cId="3880709956" sldId="278"/>
            <ac:spMk id="7" creationId="{78316049-8A3C-FA80-955D-9EAD063AC9E3}"/>
          </ac:spMkLst>
        </pc:spChg>
        <pc:spChg chg="add mod">
          <ac:chgData name="王 子珂" userId="3565efe450636456" providerId="LiveId" clId="{8ACC26CD-667E-484B-B0F8-940CF61843BC}" dt="2022-11-22T08:28:25.632" v="6260" actId="207"/>
          <ac:spMkLst>
            <pc:docMk/>
            <pc:sldMk cId="3880709956" sldId="278"/>
            <ac:spMk id="8" creationId="{6CCA2864-F29F-78AC-38F1-0D449DBFAFDA}"/>
          </ac:spMkLst>
        </pc:spChg>
        <pc:spChg chg="add mod">
          <ac:chgData name="王 子珂" userId="3565efe450636456" providerId="LiveId" clId="{8ACC26CD-667E-484B-B0F8-940CF61843BC}" dt="2022-11-22T08:32:49.640" v="6362"/>
          <ac:spMkLst>
            <pc:docMk/>
            <pc:sldMk cId="3880709956" sldId="278"/>
            <ac:spMk id="9" creationId="{53849479-246D-8422-6DA9-2CF79369CE29}"/>
          </ac:spMkLst>
        </pc:spChg>
        <pc:picChg chg="add mod">
          <ac:chgData name="王 子珂" userId="3565efe450636456" providerId="LiveId" clId="{8ACC26CD-667E-484B-B0F8-940CF61843BC}" dt="2022-11-22T08:17:12.114" v="5638" actId="1076"/>
          <ac:picMkLst>
            <pc:docMk/>
            <pc:sldMk cId="3880709956" sldId="278"/>
            <ac:picMk id="4" creationId="{DA502CF1-46C9-335F-3BC1-965F063CFC3B}"/>
          </ac:picMkLst>
        </pc:picChg>
      </pc:sldChg>
      <pc:sldChg chg="addSp modSp add mod">
        <pc:chgData name="王 子珂" userId="3565efe450636456" providerId="LiveId" clId="{8ACC26CD-667E-484B-B0F8-940CF61843BC}" dt="2022-11-22T08:35:44.624" v="6436" actId="20577"/>
        <pc:sldMkLst>
          <pc:docMk/>
          <pc:sldMk cId="2529022872" sldId="279"/>
        </pc:sldMkLst>
        <pc:spChg chg="add mod">
          <ac:chgData name="王 子珂" userId="3565efe450636456" providerId="LiveId" clId="{8ACC26CD-667E-484B-B0F8-940CF61843BC}" dt="2022-11-22T08:33:52.665" v="6369"/>
          <ac:spMkLst>
            <pc:docMk/>
            <pc:sldMk cId="2529022872" sldId="279"/>
            <ac:spMk id="2" creationId="{043E3CFB-F4DE-4DA2-60DA-87DFF27D88B6}"/>
          </ac:spMkLst>
        </pc:spChg>
        <pc:spChg chg="add mod">
          <ac:chgData name="王 子珂" userId="3565efe450636456" providerId="LiveId" clId="{8ACC26CD-667E-484B-B0F8-940CF61843BC}" dt="2022-11-22T08:35:44.624" v="6436" actId="20577"/>
          <ac:spMkLst>
            <pc:docMk/>
            <pc:sldMk cId="2529022872" sldId="279"/>
            <ac:spMk id="5" creationId="{F1F0D393-DE2A-0FB7-B7BC-602FF56B3FF7}"/>
          </ac:spMkLst>
        </pc:spChg>
        <pc:spChg chg="add mod">
          <ac:chgData name="王 子珂" userId="3565efe450636456" providerId="LiveId" clId="{8ACC26CD-667E-484B-B0F8-940CF61843BC}" dt="2022-11-22T08:35:36.283" v="6424" actId="20577"/>
          <ac:spMkLst>
            <pc:docMk/>
            <pc:sldMk cId="2529022872" sldId="279"/>
            <ac:spMk id="6" creationId="{B00407A7-F39F-F0C9-C331-9E4591A9BEB4}"/>
          </ac:spMkLst>
        </pc:spChg>
        <pc:picChg chg="add mod">
          <ac:chgData name="王 子珂" userId="3565efe450636456" providerId="LiveId" clId="{8ACC26CD-667E-484B-B0F8-940CF61843BC}" dt="2022-11-22T08:34:59.840" v="6376" actId="1076"/>
          <ac:picMkLst>
            <pc:docMk/>
            <pc:sldMk cId="2529022872" sldId="279"/>
            <ac:picMk id="3" creationId="{06BAF6A8-317E-9E5D-0A0E-E8BC47D94AC4}"/>
          </ac:picMkLst>
        </pc:picChg>
        <pc:picChg chg="add mod">
          <ac:chgData name="王 子珂" userId="3565efe450636456" providerId="LiveId" clId="{8ACC26CD-667E-484B-B0F8-940CF61843BC}" dt="2022-11-22T08:34:59.840" v="6376" actId="1076"/>
          <ac:picMkLst>
            <pc:docMk/>
            <pc:sldMk cId="2529022872" sldId="279"/>
            <ac:picMk id="4" creationId="{EC22A692-7EC7-CF41-BD6A-C0780CF9F1E7}"/>
          </ac:picMkLst>
        </pc:picChg>
      </pc:sldChg>
      <pc:sldChg chg="new del">
        <pc:chgData name="王 子珂" userId="3565efe450636456" providerId="LiveId" clId="{8ACC26CD-667E-484B-B0F8-940CF61843BC}" dt="2022-11-22T08:33:37.650" v="6364" actId="47"/>
        <pc:sldMkLst>
          <pc:docMk/>
          <pc:sldMk cId="2560527222" sldId="279"/>
        </pc:sldMkLst>
      </pc:sldChg>
      <pc:sldChg chg="add del">
        <pc:chgData name="王 子珂" userId="3565efe450636456" providerId="LiveId" clId="{8ACC26CD-667E-484B-B0F8-940CF61843BC}" dt="2022-11-22T08:15:49.880" v="5622"/>
        <pc:sldMkLst>
          <pc:docMk/>
          <pc:sldMk cId="3119449965" sldId="279"/>
        </pc:sldMkLst>
      </pc:sldChg>
      <pc:sldChg chg="addSp delSp modSp add mod">
        <pc:chgData name="王 子珂" userId="3565efe450636456" providerId="LiveId" clId="{8ACC26CD-667E-484B-B0F8-940CF61843BC}" dt="2022-11-23T08:54:08.398" v="10387" actId="20577"/>
        <pc:sldMkLst>
          <pc:docMk/>
          <pc:sldMk cId="1943382456" sldId="280"/>
        </pc:sldMkLst>
        <pc:spChg chg="del mod">
          <ac:chgData name="王 子珂" userId="3565efe450636456" providerId="LiveId" clId="{8ACC26CD-667E-484B-B0F8-940CF61843BC}" dt="2022-11-23T08:54:03.340" v="10380" actId="478"/>
          <ac:spMkLst>
            <pc:docMk/>
            <pc:sldMk cId="1943382456" sldId="280"/>
            <ac:spMk id="3" creationId="{EA45B493-B76B-5594-3CDC-C275D48BDA62}"/>
          </ac:spMkLst>
        </pc:spChg>
        <pc:spChg chg="add mod">
          <ac:chgData name="王 子珂" userId="3565efe450636456" providerId="LiveId" clId="{8ACC26CD-667E-484B-B0F8-940CF61843BC}" dt="2022-11-23T08:54:08.398" v="10387" actId="20577"/>
          <ac:spMkLst>
            <pc:docMk/>
            <pc:sldMk cId="1943382456" sldId="280"/>
            <ac:spMk id="6" creationId="{1E8F0F47-C554-19A8-D597-F0C0F70725EF}"/>
          </ac:spMkLst>
        </pc:spChg>
        <pc:spChg chg="mod">
          <ac:chgData name="王 子珂" userId="3565efe450636456" providerId="LiveId" clId="{8ACC26CD-667E-484B-B0F8-940CF61843BC}" dt="2022-11-22T10:10:47.330" v="6479" actId="1076"/>
          <ac:spMkLst>
            <pc:docMk/>
            <pc:sldMk cId="1943382456" sldId="280"/>
            <ac:spMk id="14" creationId="{75D7309A-8706-BAF4-69AE-89FA7E6048C5}"/>
          </ac:spMkLst>
        </pc:spChg>
      </pc:sldChg>
      <pc:sldChg chg="addSp delSp modSp add mod">
        <pc:chgData name="王 子珂" userId="3565efe450636456" providerId="LiveId" clId="{8ACC26CD-667E-484B-B0F8-940CF61843BC}" dt="2022-11-22T10:23:52.577" v="6988" actId="1076"/>
        <pc:sldMkLst>
          <pc:docMk/>
          <pc:sldMk cId="205813935" sldId="281"/>
        </pc:sldMkLst>
        <pc:spChg chg="add mod">
          <ac:chgData name="王 子珂" userId="3565efe450636456" providerId="LiveId" clId="{8ACC26CD-667E-484B-B0F8-940CF61843BC}" dt="2022-11-22T10:16:00.988" v="6545" actId="20577"/>
          <ac:spMkLst>
            <pc:docMk/>
            <pc:sldMk cId="205813935" sldId="281"/>
            <ac:spMk id="2" creationId="{7FCEAB68-6EAD-9095-B351-9E929FA005AC}"/>
          </ac:spMkLst>
        </pc:spChg>
        <pc:spChg chg="add mod">
          <ac:chgData name="王 子珂" userId="3565efe450636456" providerId="LiveId" clId="{8ACC26CD-667E-484B-B0F8-940CF61843BC}" dt="2022-11-22T10:15:36.559" v="6521" actId="1076"/>
          <ac:spMkLst>
            <pc:docMk/>
            <pc:sldMk cId="205813935" sldId="281"/>
            <ac:spMk id="3" creationId="{75FCFF7C-56F9-EDA3-3477-DC2E6DDF8D51}"/>
          </ac:spMkLst>
        </pc:spChg>
        <pc:spChg chg="add mod">
          <ac:chgData name="王 子珂" userId="3565efe450636456" providerId="LiveId" clId="{8ACC26CD-667E-484B-B0F8-940CF61843BC}" dt="2022-11-22T10:15:36.559" v="6521" actId="1076"/>
          <ac:spMkLst>
            <pc:docMk/>
            <pc:sldMk cId="205813935" sldId="281"/>
            <ac:spMk id="4" creationId="{9AD022D5-2FB3-8D32-F9C9-7CC7DD08B66C}"/>
          </ac:spMkLst>
        </pc:spChg>
        <pc:spChg chg="add mod">
          <ac:chgData name="王 子珂" userId="3565efe450636456" providerId="LiveId" clId="{8ACC26CD-667E-484B-B0F8-940CF61843BC}" dt="2022-11-22T10:15:36.559" v="6521" actId="1076"/>
          <ac:spMkLst>
            <pc:docMk/>
            <pc:sldMk cId="205813935" sldId="281"/>
            <ac:spMk id="5" creationId="{2CA13322-1E43-0B0C-E7EC-61C7664AABF0}"/>
          </ac:spMkLst>
        </pc:spChg>
        <pc:spChg chg="add del mod">
          <ac:chgData name="王 子珂" userId="3565efe450636456" providerId="LiveId" clId="{8ACC26CD-667E-484B-B0F8-940CF61843BC}" dt="2022-11-22T10:23:27.382" v="6982" actId="11"/>
          <ac:spMkLst>
            <pc:docMk/>
            <pc:sldMk cId="205813935" sldId="281"/>
            <ac:spMk id="6" creationId="{0759F67E-D8B8-5327-7414-3593ECEF7A90}"/>
          </ac:spMkLst>
        </pc:spChg>
        <pc:spChg chg="add del mod">
          <ac:chgData name="王 子珂" userId="3565efe450636456" providerId="LiveId" clId="{8ACC26CD-667E-484B-B0F8-940CF61843BC}" dt="2022-11-22T10:16:36.087" v="6552" actId="767"/>
          <ac:spMkLst>
            <pc:docMk/>
            <pc:sldMk cId="205813935" sldId="281"/>
            <ac:spMk id="7" creationId="{0FE5AAD4-24BF-68AA-7FA2-911FA8DBB90C}"/>
          </ac:spMkLst>
        </pc:spChg>
        <pc:picChg chg="add del mod">
          <ac:chgData name="王 子珂" userId="3565efe450636456" providerId="LiveId" clId="{8ACC26CD-667E-484B-B0F8-940CF61843BC}" dt="2022-11-22T10:23:22.503" v="6981" actId="478"/>
          <ac:picMkLst>
            <pc:docMk/>
            <pc:sldMk cId="205813935" sldId="281"/>
            <ac:picMk id="9" creationId="{A56FD7C5-4854-FDB9-C3AA-9C2672421E50}"/>
          </ac:picMkLst>
        </pc:picChg>
        <pc:picChg chg="add mod">
          <ac:chgData name="王 子珂" userId="3565efe450636456" providerId="LiveId" clId="{8ACC26CD-667E-484B-B0F8-940CF61843BC}" dt="2022-11-22T10:23:35.806" v="6984" actId="1076"/>
          <ac:picMkLst>
            <pc:docMk/>
            <pc:sldMk cId="205813935" sldId="281"/>
            <ac:picMk id="12" creationId="{4F72D58C-F97A-BC07-868F-A9F86AD4D386}"/>
          </ac:picMkLst>
        </pc:picChg>
        <pc:picChg chg="add mod">
          <ac:chgData name="王 子珂" userId="3565efe450636456" providerId="LiveId" clId="{8ACC26CD-667E-484B-B0F8-940CF61843BC}" dt="2022-11-22T10:23:43.891" v="6986" actId="1076"/>
          <ac:picMkLst>
            <pc:docMk/>
            <pc:sldMk cId="205813935" sldId="281"/>
            <ac:picMk id="16" creationId="{4CC62395-39AF-7B80-68DC-3F2BA6C2B3A3}"/>
          </ac:picMkLst>
        </pc:picChg>
        <pc:picChg chg="add mod">
          <ac:chgData name="王 子珂" userId="3565efe450636456" providerId="LiveId" clId="{8ACC26CD-667E-484B-B0F8-940CF61843BC}" dt="2022-11-22T10:23:52.577" v="6988" actId="1076"/>
          <ac:picMkLst>
            <pc:docMk/>
            <pc:sldMk cId="205813935" sldId="281"/>
            <ac:picMk id="18" creationId="{2710997E-5100-3B11-6C51-96B8A3511AC4}"/>
          </ac:picMkLst>
        </pc:picChg>
      </pc:sldChg>
      <pc:sldChg chg="addSp delSp modSp add mod ord">
        <pc:chgData name="王 子珂" userId="3565efe450636456" providerId="LiveId" clId="{8ACC26CD-667E-484B-B0F8-940CF61843BC}" dt="2022-11-22T10:59:07.513" v="8333" actId="1076"/>
        <pc:sldMkLst>
          <pc:docMk/>
          <pc:sldMk cId="1628364848" sldId="282"/>
        </pc:sldMkLst>
        <pc:spChg chg="mod">
          <ac:chgData name="王 子珂" userId="3565efe450636456" providerId="LiveId" clId="{8ACC26CD-667E-484B-B0F8-940CF61843BC}" dt="2022-11-22T10:24:44.430" v="6997" actId="20577"/>
          <ac:spMkLst>
            <pc:docMk/>
            <pc:sldMk cId="1628364848" sldId="282"/>
            <ac:spMk id="2" creationId="{7FCEAB68-6EAD-9095-B351-9E929FA005AC}"/>
          </ac:spMkLst>
        </pc:spChg>
        <pc:spChg chg="del">
          <ac:chgData name="王 子珂" userId="3565efe450636456" providerId="LiveId" clId="{8ACC26CD-667E-484B-B0F8-940CF61843BC}" dt="2022-11-22T10:24:48.876" v="6998" actId="478"/>
          <ac:spMkLst>
            <pc:docMk/>
            <pc:sldMk cId="1628364848" sldId="282"/>
            <ac:spMk id="3" creationId="{75FCFF7C-56F9-EDA3-3477-DC2E6DDF8D51}"/>
          </ac:spMkLst>
        </pc:spChg>
        <pc:spChg chg="del">
          <ac:chgData name="王 子珂" userId="3565efe450636456" providerId="LiveId" clId="{8ACC26CD-667E-484B-B0F8-940CF61843BC}" dt="2022-11-22T10:24:48.876" v="6998" actId="478"/>
          <ac:spMkLst>
            <pc:docMk/>
            <pc:sldMk cId="1628364848" sldId="282"/>
            <ac:spMk id="4" creationId="{9AD022D5-2FB3-8D32-F9C9-7CC7DD08B66C}"/>
          </ac:spMkLst>
        </pc:spChg>
        <pc:spChg chg="del">
          <ac:chgData name="王 子珂" userId="3565efe450636456" providerId="LiveId" clId="{8ACC26CD-667E-484B-B0F8-940CF61843BC}" dt="2022-11-22T10:24:48.876" v="6998" actId="478"/>
          <ac:spMkLst>
            <pc:docMk/>
            <pc:sldMk cId="1628364848" sldId="282"/>
            <ac:spMk id="5" creationId="{2CA13322-1E43-0B0C-E7EC-61C7664AABF0}"/>
          </ac:spMkLst>
        </pc:spChg>
        <pc:spChg chg="del">
          <ac:chgData name="王 子珂" userId="3565efe450636456" providerId="LiveId" clId="{8ACC26CD-667E-484B-B0F8-940CF61843BC}" dt="2022-11-22T10:24:48.876" v="6998" actId="478"/>
          <ac:spMkLst>
            <pc:docMk/>
            <pc:sldMk cId="1628364848" sldId="282"/>
            <ac:spMk id="6" creationId="{0759F67E-D8B8-5327-7414-3593ECEF7A90}"/>
          </ac:spMkLst>
        </pc:spChg>
        <pc:spChg chg="add del mod">
          <ac:chgData name="王 子珂" userId="3565efe450636456" providerId="LiveId" clId="{8ACC26CD-667E-484B-B0F8-940CF61843BC}" dt="2022-11-22T10:32:34.813" v="7210" actId="478"/>
          <ac:spMkLst>
            <pc:docMk/>
            <pc:sldMk cId="1628364848" sldId="282"/>
            <ac:spMk id="8" creationId="{A80505B4-974D-1FBB-290F-1CC450E1A7E6}"/>
          </ac:spMkLst>
        </pc:spChg>
        <pc:spChg chg="add del mod">
          <ac:chgData name="王 子珂" userId="3565efe450636456" providerId="LiveId" clId="{8ACC26CD-667E-484B-B0F8-940CF61843BC}" dt="2022-11-22T10:48:15.051" v="7996" actId="478"/>
          <ac:spMkLst>
            <pc:docMk/>
            <pc:sldMk cId="1628364848" sldId="282"/>
            <ac:spMk id="10" creationId="{D606BF8D-0888-F838-46E8-F3D13EAAA897}"/>
          </ac:spMkLst>
        </pc:spChg>
        <pc:spChg chg="add del mod">
          <ac:chgData name="王 子珂" userId="3565efe450636456" providerId="LiveId" clId="{8ACC26CD-667E-484B-B0F8-940CF61843BC}" dt="2022-11-22T10:48:17.287" v="7997" actId="478"/>
          <ac:spMkLst>
            <pc:docMk/>
            <pc:sldMk cId="1628364848" sldId="282"/>
            <ac:spMk id="15" creationId="{08B1032D-9EF6-2375-299C-FD8C0B6E0970}"/>
          </ac:spMkLst>
        </pc:spChg>
        <pc:spChg chg="add del mod">
          <ac:chgData name="王 子珂" userId="3565efe450636456" providerId="LiveId" clId="{8ACC26CD-667E-484B-B0F8-940CF61843BC}" dt="2022-11-22T10:48:08.224" v="7993" actId="478"/>
          <ac:spMkLst>
            <pc:docMk/>
            <pc:sldMk cId="1628364848" sldId="282"/>
            <ac:spMk id="17" creationId="{4DB25342-A17B-AF98-601C-6B6ED7DEEB4A}"/>
          </ac:spMkLst>
        </pc:spChg>
        <pc:spChg chg="add del mod">
          <ac:chgData name="王 子珂" userId="3565efe450636456" providerId="LiveId" clId="{8ACC26CD-667E-484B-B0F8-940CF61843BC}" dt="2022-11-22T10:48:10.782" v="7994" actId="478"/>
          <ac:spMkLst>
            <pc:docMk/>
            <pc:sldMk cId="1628364848" sldId="282"/>
            <ac:spMk id="19" creationId="{D08A97F3-B0D4-0455-190C-8F3BCA86241E}"/>
          </ac:spMkLst>
        </pc:spChg>
        <pc:spChg chg="add mod">
          <ac:chgData name="王 子珂" userId="3565efe450636456" providerId="LiveId" clId="{8ACC26CD-667E-484B-B0F8-940CF61843BC}" dt="2022-11-22T10:58:47.962" v="8328" actId="1076"/>
          <ac:spMkLst>
            <pc:docMk/>
            <pc:sldMk cId="1628364848" sldId="282"/>
            <ac:spMk id="22" creationId="{82B6C131-FDC0-D736-792D-6D30F3303851}"/>
          </ac:spMkLst>
        </pc:spChg>
        <pc:spChg chg="add mod">
          <ac:chgData name="王 子珂" userId="3565efe450636456" providerId="LiveId" clId="{8ACC26CD-667E-484B-B0F8-940CF61843BC}" dt="2022-11-22T10:51:09.536" v="8046" actId="571"/>
          <ac:spMkLst>
            <pc:docMk/>
            <pc:sldMk cId="1628364848" sldId="282"/>
            <ac:spMk id="27" creationId="{52110943-3199-7D57-0D7D-4B45FDF7325B}"/>
          </ac:spMkLst>
        </pc:spChg>
        <pc:spChg chg="add del mod">
          <ac:chgData name="王 子珂" userId="3565efe450636456" providerId="LiveId" clId="{8ACC26CD-667E-484B-B0F8-940CF61843BC}" dt="2022-11-22T10:51:28.958" v="8058" actId="478"/>
          <ac:spMkLst>
            <pc:docMk/>
            <pc:sldMk cId="1628364848" sldId="282"/>
            <ac:spMk id="28" creationId="{EE24969F-9D8E-AE7A-5BBF-5E24CD8B2B4C}"/>
          </ac:spMkLst>
        </pc:spChg>
        <pc:spChg chg="add mod">
          <ac:chgData name="王 子珂" userId="3565efe450636456" providerId="LiveId" clId="{8ACC26CD-667E-484B-B0F8-940CF61843BC}" dt="2022-11-22T10:58:47.962" v="8328" actId="1076"/>
          <ac:spMkLst>
            <pc:docMk/>
            <pc:sldMk cId="1628364848" sldId="282"/>
            <ac:spMk id="29" creationId="{1EDE354A-A3B4-CAC3-A58A-13DBF235001A}"/>
          </ac:spMkLst>
        </pc:spChg>
        <pc:spChg chg="add del mod">
          <ac:chgData name="王 子珂" userId="3565efe450636456" providerId="LiveId" clId="{8ACC26CD-667E-484B-B0F8-940CF61843BC}" dt="2022-11-22T10:52:48.506" v="8122"/>
          <ac:spMkLst>
            <pc:docMk/>
            <pc:sldMk cId="1628364848" sldId="282"/>
            <ac:spMk id="30" creationId="{B393D59E-5C97-9547-5B2C-76A966CBCC49}"/>
          </ac:spMkLst>
        </pc:spChg>
        <pc:spChg chg="add mod">
          <ac:chgData name="王 子珂" userId="3565efe450636456" providerId="LiveId" clId="{8ACC26CD-667E-484B-B0F8-940CF61843BC}" dt="2022-11-22T10:58:58.293" v="8330" actId="14100"/>
          <ac:spMkLst>
            <pc:docMk/>
            <pc:sldMk cId="1628364848" sldId="282"/>
            <ac:spMk id="31" creationId="{BD296247-C4DC-8C5B-805D-1F7CA43B223E}"/>
          </ac:spMkLst>
        </pc:spChg>
        <pc:spChg chg="add mod">
          <ac:chgData name="王 子珂" userId="3565efe450636456" providerId="LiveId" clId="{8ACC26CD-667E-484B-B0F8-940CF61843BC}" dt="2022-11-22T10:57:35.491" v="8302" actId="208"/>
          <ac:spMkLst>
            <pc:docMk/>
            <pc:sldMk cId="1628364848" sldId="282"/>
            <ac:spMk id="32" creationId="{B762C0C8-DDC9-7FFC-5F57-2B1CC6AB0A75}"/>
          </ac:spMkLst>
        </pc:spChg>
        <pc:spChg chg="add mod">
          <ac:chgData name="王 子珂" userId="3565efe450636456" providerId="LiveId" clId="{8ACC26CD-667E-484B-B0F8-940CF61843BC}" dt="2022-11-22T10:57:35.491" v="8302" actId="208"/>
          <ac:spMkLst>
            <pc:docMk/>
            <pc:sldMk cId="1628364848" sldId="282"/>
            <ac:spMk id="33" creationId="{EE1878B0-1379-8BA6-DAAA-4793A716520D}"/>
          </ac:spMkLst>
        </pc:spChg>
        <pc:spChg chg="add mod">
          <ac:chgData name="王 子珂" userId="3565efe450636456" providerId="LiveId" clId="{8ACC26CD-667E-484B-B0F8-940CF61843BC}" dt="2022-11-22T10:57:35.491" v="8302" actId="208"/>
          <ac:spMkLst>
            <pc:docMk/>
            <pc:sldMk cId="1628364848" sldId="282"/>
            <ac:spMk id="34" creationId="{9E41ED10-0013-C680-BE29-01124A2EE0E8}"/>
          </ac:spMkLst>
        </pc:spChg>
        <pc:spChg chg="add mod">
          <ac:chgData name="王 子珂" userId="3565efe450636456" providerId="LiveId" clId="{8ACC26CD-667E-484B-B0F8-940CF61843BC}" dt="2022-11-22T10:57:35.491" v="8302" actId="208"/>
          <ac:spMkLst>
            <pc:docMk/>
            <pc:sldMk cId="1628364848" sldId="282"/>
            <ac:spMk id="35" creationId="{0D7F0B12-1258-91EB-27FC-FE3359290E75}"/>
          </ac:spMkLst>
        </pc:spChg>
        <pc:spChg chg="add del">
          <ac:chgData name="王 子珂" userId="3565efe450636456" providerId="LiveId" clId="{8ACC26CD-667E-484B-B0F8-940CF61843BC}" dt="2022-11-22T10:56:06.159" v="8286" actId="11529"/>
          <ac:spMkLst>
            <pc:docMk/>
            <pc:sldMk cId="1628364848" sldId="282"/>
            <ac:spMk id="36" creationId="{1D1B64FA-4A61-FB0F-A149-87D1484835C2}"/>
          </ac:spMkLst>
        </pc:spChg>
        <pc:spChg chg="add mod">
          <ac:chgData name="王 子珂" userId="3565efe450636456" providerId="LiveId" clId="{8ACC26CD-667E-484B-B0F8-940CF61843BC}" dt="2022-11-22T10:57:35.491" v="8302" actId="208"/>
          <ac:spMkLst>
            <pc:docMk/>
            <pc:sldMk cId="1628364848" sldId="282"/>
            <ac:spMk id="37" creationId="{C25966B2-CC54-60A8-E04F-AA43122A3A1F}"/>
          </ac:spMkLst>
        </pc:spChg>
        <pc:spChg chg="add mod">
          <ac:chgData name="王 子珂" userId="3565efe450636456" providerId="LiveId" clId="{8ACC26CD-667E-484B-B0F8-940CF61843BC}" dt="2022-11-22T10:57:35.491" v="8302" actId="208"/>
          <ac:spMkLst>
            <pc:docMk/>
            <pc:sldMk cId="1628364848" sldId="282"/>
            <ac:spMk id="38" creationId="{C0BE5417-8AFC-DA20-8D99-42289455E585}"/>
          </ac:spMkLst>
        </pc:spChg>
        <pc:spChg chg="add mod">
          <ac:chgData name="王 子珂" userId="3565efe450636456" providerId="LiveId" clId="{8ACC26CD-667E-484B-B0F8-940CF61843BC}" dt="2022-11-22T10:58:11.935" v="8307" actId="164"/>
          <ac:spMkLst>
            <pc:docMk/>
            <pc:sldMk cId="1628364848" sldId="282"/>
            <ac:spMk id="42" creationId="{AB5F2047-71C6-BF22-6532-031F2284857D}"/>
          </ac:spMkLst>
        </pc:spChg>
        <pc:spChg chg="add mod">
          <ac:chgData name="王 子珂" userId="3565efe450636456" providerId="LiveId" clId="{8ACC26CD-667E-484B-B0F8-940CF61843BC}" dt="2022-11-22T10:59:07.513" v="8333" actId="1076"/>
          <ac:spMkLst>
            <pc:docMk/>
            <pc:sldMk cId="1628364848" sldId="282"/>
            <ac:spMk id="45" creationId="{338574B9-2D4E-263E-5C17-2745ED49EFA2}"/>
          </ac:spMkLst>
        </pc:spChg>
        <pc:grpChg chg="add mod">
          <ac:chgData name="王 子珂" userId="3565efe450636456" providerId="LiveId" clId="{8ACC26CD-667E-484B-B0F8-940CF61843BC}" dt="2022-11-22T10:58:11.935" v="8307" actId="164"/>
          <ac:grpSpMkLst>
            <pc:docMk/>
            <pc:sldMk cId="1628364848" sldId="282"/>
            <ac:grpSpMk id="41" creationId="{D628504F-8CC5-0A0B-23C2-328FA3DEA07D}"/>
          </ac:grpSpMkLst>
        </pc:grpChg>
        <pc:grpChg chg="add mod">
          <ac:chgData name="王 子珂" userId="3565efe450636456" providerId="LiveId" clId="{8ACC26CD-667E-484B-B0F8-940CF61843BC}" dt="2022-11-22T10:59:00.844" v="8331" actId="1076"/>
          <ac:grpSpMkLst>
            <pc:docMk/>
            <pc:sldMk cId="1628364848" sldId="282"/>
            <ac:grpSpMk id="43" creationId="{2171A4F8-BDC7-B789-18F1-9B7C5B2B3371}"/>
          </ac:grpSpMkLst>
        </pc:grpChg>
        <pc:picChg chg="add del mod">
          <ac:chgData name="王 子珂" userId="3565efe450636456" providerId="LiveId" clId="{8ACC26CD-667E-484B-B0F8-940CF61843BC}" dt="2022-11-22T10:32:36.434" v="7211" actId="478"/>
          <ac:picMkLst>
            <pc:docMk/>
            <pc:sldMk cId="1628364848" sldId="282"/>
            <ac:picMk id="7" creationId="{EA57F9E6-90BA-4563-4453-1D4437AC75C5}"/>
          </ac:picMkLst>
        </pc:picChg>
        <pc:picChg chg="add del mod">
          <ac:chgData name="王 子珂" userId="3565efe450636456" providerId="LiveId" clId="{8ACC26CD-667E-484B-B0F8-940CF61843BC}" dt="2022-11-22T10:48:13.145" v="7995" actId="478"/>
          <ac:picMkLst>
            <pc:docMk/>
            <pc:sldMk cId="1628364848" sldId="282"/>
            <ac:picMk id="9" creationId="{1D7A3D2C-6C3E-D09B-4B60-D9C22F12A8A9}"/>
          </ac:picMkLst>
        </pc:picChg>
        <pc:picChg chg="del">
          <ac:chgData name="王 子珂" userId="3565efe450636456" providerId="LiveId" clId="{8ACC26CD-667E-484B-B0F8-940CF61843BC}" dt="2022-11-22T10:24:48.876" v="6998" actId="478"/>
          <ac:picMkLst>
            <pc:docMk/>
            <pc:sldMk cId="1628364848" sldId="282"/>
            <ac:picMk id="12" creationId="{4F72D58C-F97A-BC07-868F-A9F86AD4D386}"/>
          </ac:picMkLst>
        </pc:picChg>
        <pc:picChg chg="del">
          <ac:chgData name="王 子珂" userId="3565efe450636456" providerId="LiveId" clId="{8ACC26CD-667E-484B-B0F8-940CF61843BC}" dt="2022-11-22T10:24:48.876" v="6998" actId="478"/>
          <ac:picMkLst>
            <pc:docMk/>
            <pc:sldMk cId="1628364848" sldId="282"/>
            <ac:picMk id="16" creationId="{4CC62395-39AF-7B80-68DC-3F2BA6C2B3A3}"/>
          </ac:picMkLst>
        </pc:picChg>
        <pc:picChg chg="del">
          <ac:chgData name="王 子珂" userId="3565efe450636456" providerId="LiveId" clId="{8ACC26CD-667E-484B-B0F8-940CF61843BC}" dt="2022-11-22T10:24:48.876" v="6998" actId="478"/>
          <ac:picMkLst>
            <pc:docMk/>
            <pc:sldMk cId="1628364848" sldId="282"/>
            <ac:picMk id="18" creationId="{2710997E-5100-3B11-6C51-96B8A3511AC4}"/>
          </ac:picMkLst>
        </pc:picChg>
        <pc:picChg chg="add mod">
          <ac:chgData name="王 子珂" userId="3565efe450636456" providerId="LiveId" clId="{8ACC26CD-667E-484B-B0F8-940CF61843BC}" dt="2022-11-22T10:58:47.962" v="8328" actId="1076"/>
          <ac:picMkLst>
            <pc:docMk/>
            <pc:sldMk cId="1628364848" sldId="282"/>
            <ac:picMk id="20" creationId="{DC9ADAB2-175A-7B6C-5580-DC5DBF03AFE7}"/>
          </ac:picMkLst>
        </pc:picChg>
        <pc:picChg chg="add mod">
          <ac:chgData name="王 子珂" userId="3565efe450636456" providerId="LiveId" clId="{8ACC26CD-667E-484B-B0F8-940CF61843BC}" dt="2022-11-22T10:58:47.962" v="8328" actId="1076"/>
          <ac:picMkLst>
            <pc:docMk/>
            <pc:sldMk cId="1628364848" sldId="282"/>
            <ac:picMk id="21" creationId="{AFAEF808-398D-D8E3-B734-5DCB223F973C}"/>
          </ac:picMkLst>
        </pc:picChg>
        <pc:picChg chg="add del mod">
          <ac:chgData name="王 子珂" userId="3565efe450636456" providerId="LiveId" clId="{8ACC26CD-667E-484B-B0F8-940CF61843BC}" dt="2022-11-22T10:51:02.763" v="8042"/>
          <ac:picMkLst>
            <pc:docMk/>
            <pc:sldMk cId="1628364848" sldId="282"/>
            <ac:picMk id="23" creationId="{A40A5B06-CBB8-AAEF-9390-9F4FF6431104}"/>
          </ac:picMkLst>
        </pc:picChg>
        <pc:picChg chg="add del mod">
          <ac:chgData name="王 子珂" userId="3565efe450636456" providerId="LiveId" clId="{8ACC26CD-667E-484B-B0F8-940CF61843BC}" dt="2022-11-22T10:51:02.763" v="8042"/>
          <ac:picMkLst>
            <pc:docMk/>
            <pc:sldMk cId="1628364848" sldId="282"/>
            <ac:picMk id="24" creationId="{28153636-A9C8-1799-C392-5A3D5323A188}"/>
          </ac:picMkLst>
        </pc:picChg>
        <pc:picChg chg="add del mod">
          <ac:chgData name="王 子珂" userId="3565efe450636456" providerId="LiveId" clId="{8ACC26CD-667E-484B-B0F8-940CF61843BC}" dt="2022-11-22T10:51:05.414" v="8044"/>
          <ac:picMkLst>
            <pc:docMk/>
            <pc:sldMk cId="1628364848" sldId="282"/>
            <ac:picMk id="25" creationId="{63866454-6BCC-7070-444E-335E7250D52B}"/>
          </ac:picMkLst>
        </pc:picChg>
        <pc:picChg chg="add del mod">
          <ac:chgData name="王 子珂" userId="3565efe450636456" providerId="LiveId" clId="{8ACC26CD-667E-484B-B0F8-940CF61843BC}" dt="2022-11-22T10:51:05.414" v="8044"/>
          <ac:picMkLst>
            <pc:docMk/>
            <pc:sldMk cId="1628364848" sldId="282"/>
            <ac:picMk id="26" creationId="{19B286EF-EC1C-2E37-5589-56810C16BD63}"/>
          </ac:picMkLst>
        </pc:picChg>
        <pc:cxnChg chg="add del">
          <ac:chgData name="王 子珂" userId="3565efe450636456" providerId="LiveId" clId="{8ACC26CD-667E-484B-B0F8-940CF61843BC}" dt="2022-11-22T10:56:43.916" v="8298" actId="11529"/>
          <ac:cxnSpMkLst>
            <pc:docMk/>
            <pc:sldMk cId="1628364848" sldId="282"/>
            <ac:cxnSpMk id="40" creationId="{27698F90-916E-B6A7-CBBB-735014DEE2E7}"/>
          </ac:cxnSpMkLst>
        </pc:cxnChg>
      </pc:sldChg>
      <pc:sldChg chg="add">
        <pc:chgData name="王 子珂" userId="3565efe450636456" providerId="LiveId" clId="{8ACC26CD-667E-484B-B0F8-940CF61843BC}" dt="2022-11-22T10:40:59.785" v="7818"/>
        <pc:sldMkLst>
          <pc:docMk/>
          <pc:sldMk cId="629929863" sldId="283"/>
        </pc:sldMkLst>
      </pc:sldChg>
      <pc:sldChg chg="addSp delSp modSp add mod">
        <pc:chgData name="王 子珂" userId="3565efe450636456" providerId="LiveId" clId="{8ACC26CD-667E-484B-B0F8-940CF61843BC}" dt="2022-11-22T10:47:35.080" v="7991" actId="14100"/>
        <pc:sldMkLst>
          <pc:docMk/>
          <pc:sldMk cId="54914187" sldId="284"/>
        </pc:sldMkLst>
        <pc:spChg chg="mod">
          <ac:chgData name="王 子珂" userId="3565efe450636456" providerId="LiveId" clId="{8ACC26CD-667E-484B-B0F8-940CF61843BC}" dt="2022-11-22T10:41:41.914" v="7841" actId="20577"/>
          <ac:spMkLst>
            <pc:docMk/>
            <pc:sldMk cId="54914187" sldId="284"/>
            <ac:spMk id="2" creationId="{7FCEAB68-6EAD-9095-B351-9E929FA005AC}"/>
          </ac:spMkLst>
        </pc:spChg>
        <pc:spChg chg="del">
          <ac:chgData name="王 子珂" userId="3565efe450636456" providerId="LiveId" clId="{8ACC26CD-667E-484B-B0F8-940CF61843BC}" dt="2022-11-22T10:41:51.734" v="7843" actId="478"/>
          <ac:spMkLst>
            <pc:docMk/>
            <pc:sldMk cId="54914187" sldId="284"/>
            <ac:spMk id="3" creationId="{75FCFF7C-56F9-EDA3-3477-DC2E6DDF8D51}"/>
          </ac:spMkLst>
        </pc:spChg>
        <pc:spChg chg="del">
          <ac:chgData name="王 子珂" userId="3565efe450636456" providerId="LiveId" clId="{8ACC26CD-667E-484B-B0F8-940CF61843BC}" dt="2022-11-22T10:41:51.734" v="7843" actId="478"/>
          <ac:spMkLst>
            <pc:docMk/>
            <pc:sldMk cId="54914187" sldId="284"/>
            <ac:spMk id="4" creationId="{9AD022D5-2FB3-8D32-F9C9-7CC7DD08B66C}"/>
          </ac:spMkLst>
        </pc:spChg>
        <pc:spChg chg="del">
          <ac:chgData name="王 子珂" userId="3565efe450636456" providerId="LiveId" clId="{8ACC26CD-667E-484B-B0F8-940CF61843BC}" dt="2022-11-22T10:41:51.734" v="7843" actId="478"/>
          <ac:spMkLst>
            <pc:docMk/>
            <pc:sldMk cId="54914187" sldId="284"/>
            <ac:spMk id="5" creationId="{2CA13322-1E43-0B0C-E7EC-61C7664AABF0}"/>
          </ac:spMkLst>
        </pc:spChg>
        <pc:spChg chg="del">
          <ac:chgData name="王 子珂" userId="3565efe450636456" providerId="LiveId" clId="{8ACC26CD-667E-484B-B0F8-940CF61843BC}" dt="2022-11-22T10:41:47.388" v="7842" actId="478"/>
          <ac:spMkLst>
            <pc:docMk/>
            <pc:sldMk cId="54914187" sldId="284"/>
            <ac:spMk id="6" creationId="{0759F67E-D8B8-5327-7414-3593ECEF7A90}"/>
          </ac:spMkLst>
        </pc:spChg>
        <pc:spChg chg="add mod">
          <ac:chgData name="王 子珂" userId="3565efe450636456" providerId="LiveId" clId="{8ACC26CD-667E-484B-B0F8-940CF61843BC}" dt="2022-11-22T10:47:32.154" v="7990" actId="14100"/>
          <ac:spMkLst>
            <pc:docMk/>
            <pc:sldMk cId="54914187" sldId="284"/>
            <ac:spMk id="7" creationId="{800DB879-B53F-F62A-B2DC-B2CE6462BE84}"/>
          </ac:spMkLst>
        </pc:spChg>
        <pc:spChg chg="add mod">
          <ac:chgData name="王 子珂" userId="3565efe450636456" providerId="LiveId" clId="{8ACC26CD-667E-484B-B0F8-940CF61843BC}" dt="2022-11-22T10:46:15.043" v="7976" actId="1076"/>
          <ac:spMkLst>
            <pc:docMk/>
            <pc:sldMk cId="54914187" sldId="284"/>
            <ac:spMk id="8" creationId="{9DF3F295-F737-F94D-33EA-C84C414901FB}"/>
          </ac:spMkLst>
        </pc:spChg>
        <pc:spChg chg="add mod">
          <ac:chgData name="王 子珂" userId="3565efe450636456" providerId="LiveId" clId="{8ACC26CD-667E-484B-B0F8-940CF61843BC}" dt="2022-11-22T10:46:15.043" v="7976" actId="1076"/>
          <ac:spMkLst>
            <pc:docMk/>
            <pc:sldMk cId="54914187" sldId="284"/>
            <ac:spMk id="9" creationId="{1172E7CD-F3A4-9364-7F4A-BE5B8A22BDA5}"/>
          </ac:spMkLst>
        </pc:spChg>
        <pc:spChg chg="add mod">
          <ac:chgData name="王 子珂" userId="3565efe450636456" providerId="LiveId" clId="{8ACC26CD-667E-484B-B0F8-940CF61843BC}" dt="2022-11-22T10:46:15.043" v="7976" actId="1076"/>
          <ac:spMkLst>
            <pc:docMk/>
            <pc:sldMk cId="54914187" sldId="284"/>
            <ac:spMk id="20" creationId="{C2376CBA-452A-57A2-A66E-729C59B4FEC7}"/>
          </ac:spMkLst>
        </pc:spChg>
        <pc:spChg chg="add mod">
          <ac:chgData name="王 子珂" userId="3565efe450636456" providerId="LiveId" clId="{8ACC26CD-667E-484B-B0F8-940CF61843BC}" dt="2022-11-22T10:46:15.043" v="7976" actId="1076"/>
          <ac:spMkLst>
            <pc:docMk/>
            <pc:sldMk cId="54914187" sldId="284"/>
            <ac:spMk id="21" creationId="{595C1830-9699-C9EB-CD5B-B94AEFC942C5}"/>
          </ac:spMkLst>
        </pc:spChg>
        <pc:spChg chg="add mod">
          <ac:chgData name="王 子珂" userId="3565efe450636456" providerId="LiveId" clId="{8ACC26CD-667E-484B-B0F8-940CF61843BC}" dt="2022-11-22T10:46:15.043" v="7976" actId="1076"/>
          <ac:spMkLst>
            <pc:docMk/>
            <pc:sldMk cId="54914187" sldId="284"/>
            <ac:spMk id="22" creationId="{BD7D3DC2-69A2-3EFF-7289-E079E399D45B}"/>
          </ac:spMkLst>
        </pc:spChg>
        <pc:spChg chg="add mod">
          <ac:chgData name="王 子珂" userId="3565efe450636456" providerId="LiveId" clId="{8ACC26CD-667E-484B-B0F8-940CF61843BC}" dt="2022-11-22T10:46:15.043" v="7976" actId="1076"/>
          <ac:spMkLst>
            <pc:docMk/>
            <pc:sldMk cId="54914187" sldId="284"/>
            <ac:spMk id="25" creationId="{B287C115-6CD1-6666-0AAB-78715C1D78EB}"/>
          </ac:spMkLst>
        </pc:spChg>
        <pc:spChg chg="add mod">
          <ac:chgData name="王 子珂" userId="3565efe450636456" providerId="LiveId" clId="{8ACC26CD-667E-484B-B0F8-940CF61843BC}" dt="2022-11-22T10:47:05.009" v="7984" actId="1076"/>
          <ac:spMkLst>
            <pc:docMk/>
            <pc:sldMk cId="54914187" sldId="284"/>
            <ac:spMk id="26" creationId="{02773C2C-0CB1-5535-3642-87A5BD6D8FEE}"/>
          </ac:spMkLst>
        </pc:spChg>
        <pc:spChg chg="add mod">
          <ac:chgData name="王 子珂" userId="3565efe450636456" providerId="LiveId" clId="{8ACC26CD-667E-484B-B0F8-940CF61843BC}" dt="2022-11-22T10:46:56.558" v="7982" actId="14100"/>
          <ac:spMkLst>
            <pc:docMk/>
            <pc:sldMk cId="54914187" sldId="284"/>
            <ac:spMk id="27" creationId="{7E01C780-8EB9-4ED3-C4B6-04EC454CE218}"/>
          </ac:spMkLst>
        </pc:spChg>
        <pc:picChg chg="del">
          <ac:chgData name="王 子珂" userId="3565efe450636456" providerId="LiveId" clId="{8ACC26CD-667E-484B-B0F8-940CF61843BC}" dt="2022-11-22T10:41:51.734" v="7843" actId="478"/>
          <ac:picMkLst>
            <pc:docMk/>
            <pc:sldMk cId="54914187" sldId="284"/>
            <ac:picMk id="12" creationId="{4F72D58C-F97A-BC07-868F-A9F86AD4D386}"/>
          </ac:picMkLst>
        </pc:picChg>
        <pc:picChg chg="del">
          <ac:chgData name="王 子珂" userId="3565efe450636456" providerId="LiveId" clId="{8ACC26CD-667E-484B-B0F8-940CF61843BC}" dt="2022-11-22T10:41:51.734" v="7843" actId="478"/>
          <ac:picMkLst>
            <pc:docMk/>
            <pc:sldMk cId="54914187" sldId="284"/>
            <ac:picMk id="16" creationId="{4CC62395-39AF-7B80-68DC-3F2BA6C2B3A3}"/>
          </ac:picMkLst>
        </pc:picChg>
        <pc:picChg chg="del">
          <ac:chgData name="王 子珂" userId="3565efe450636456" providerId="LiveId" clId="{8ACC26CD-667E-484B-B0F8-940CF61843BC}" dt="2022-11-22T10:41:51.734" v="7843" actId="478"/>
          <ac:picMkLst>
            <pc:docMk/>
            <pc:sldMk cId="54914187" sldId="284"/>
            <ac:picMk id="18" creationId="{2710997E-5100-3B11-6C51-96B8A3511AC4}"/>
          </ac:picMkLst>
        </pc:picChg>
        <pc:cxnChg chg="add mod">
          <ac:chgData name="王 子珂" userId="3565efe450636456" providerId="LiveId" clId="{8ACC26CD-667E-484B-B0F8-940CF61843BC}" dt="2022-11-22T10:46:15.043" v="7976" actId="1076"/>
          <ac:cxnSpMkLst>
            <pc:docMk/>
            <pc:sldMk cId="54914187" sldId="284"/>
            <ac:cxnSpMk id="15" creationId="{6A9C9FF3-71A7-B209-125B-3F67A52724DD}"/>
          </ac:cxnSpMkLst>
        </pc:cxnChg>
        <pc:cxnChg chg="add mod">
          <ac:chgData name="王 子珂" userId="3565efe450636456" providerId="LiveId" clId="{8ACC26CD-667E-484B-B0F8-940CF61843BC}" dt="2022-11-22T10:47:35.080" v="7991" actId="14100"/>
          <ac:cxnSpMkLst>
            <pc:docMk/>
            <pc:sldMk cId="54914187" sldId="284"/>
            <ac:cxnSpMk id="17" creationId="{766CB548-C03B-8EBA-F1F1-B4AC77EEBB48}"/>
          </ac:cxnSpMkLst>
        </pc:cxnChg>
        <pc:cxnChg chg="add mod">
          <ac:chgData name="王 子珂" userId="3565efe450636456" providerId="LiveId" clId="{8ACC26CD-667E-484B-B0F8-940CF61843BC}" dt="2022-11-22T10:47:18.996" v="7987" actId="1582"/>
          <ac:cxnSpMkLst>
            <pc:docMk/>
            <pc:sldMk cId="54914187" sldId="284"/>
            <ac:cxnSpMk id="24" creationId="{37000611-7E37-A29E-F036-E1B418F078EE}"/>
          </ac:cxnSpMkLst>
        </pc:cxnChg>
      </pc:sldChg>
      <pc:sldChg chg="addSp delSp modSp add mod">
        <pc:chgData name="王 子珂" userId="3565efe450636456" providerId="LiveId" clId="{8ACC26CD-667E-484B-B0F8-940CF61843BC}" dt="2022-11-23T09:10:37.651" v="10415" actId="122"/>
        <pc:sldMkLst>
          <pc:docMk/>
          <pc:sldMk cId="2969674225" sldId="285"/>
        </pc:sldMkLst>
        <pc:spChg chg="mod">
          <ac:chgData name="王 子珂" userId="3565efe450636456" providerId="LiveId" clId="{8ACC26CD-667E-484B-B0F8-940CF61843BC}" dt="2022-11-22T10:59:32.655" v="8342" actId="20577"/>
          <ac:spMkLst>
            <pc:docMk/>
            <pc:sldMk cId="2969674225" sldId="285"/>
            <ac:spMk id="2" creationId="{7FCEAB68-6EAD-9095-B351-9E929FA005AC}"/>
          </ac:spMkLst>
        </pc:spChg>
        <pc:spChg chg="add mod">
          <ac:chgData name="王 子珂" userId="3565efe450636456" providerId="LiveId" clId="{8ACC26CD-667E-484B-B0F8-940CF61843BC}" dt="2022-11-22T11:02:32.342" v="8393" actId="14100"/>
          <ac:spMkLst>
            <pc:docMk/>
            <pc:sldMk cId="2969674225" sldId="285"/>
            <ac:spMk id="5" creationId="{CC1FD962-5BB3-E319-6589-819DA5DCDF5D}"/>
          </ac:spMkLst>
        </pc:spChg>
        <pc:spChg chg="add mod">
          <ac:chgData name="王 子珂" userId="3565efe450636456" providerId="LiveId" clId="{8ACC26CD-667E-484B-B0F8-940CF61843BC}" dt="2022-11-23T09:10:37.651" v="10415" actId="122"/>
          <ac:spMkLst>
            <pc:docMk/>
            <pc:sldMk cId="2969674225" sldId="285"/>
            <ac:spMk id="8" creationId="{989C0408-04AF-9A0C-4603-FB9BD5292A51}"/>
          </ac:spMkLst>
        </pc:spChg>
        <pc:spChg chg="add mod">
          <ac:chgData name="王 子珂" userId="3565efe450636456" providerId="LiveId" clId="{8ACC26CD-667E-484B-B0F8-940CF61843BC}" dt="2022-11-22T11:03:13.935" v="8401"/>
          <ac:spMkLst>
            <pc:docMk/>
            <pc:sldMk cId="2969674225" sldId="285"/>
            <ac:spMk id="10" creationId="{399698BF-36DE-799C-A93A-18AB699A768D}"/>
          </ac:spMkLst>
        </pc:spChg>
        <pc:spChg chg="add mod">
          <ac:chgData name="王 子珂" userId="3565efe450636456" providerId="LiveId" clId="{8ACC26CD-667E-484B-B0F8-940CF61843BC}" dt="2022-11-22T11:04:09.189" v="8417"/>
          <ac:spMkLst>
            <pc:docMk/>
            <pc:sldMk cId="2969674225" sldId="285"/>
            <ac:spMk id="12" creationId="{8811C560-1A75-6E25-3E01-E92B21E23BBC}"/>
          </ac:spMkLst>
        </pc:spChg>
        <pc:spChg chg="del">
          <ac:chgData name="王 子珂" userId="3565efe450636456" providerId="LiveId" clId="{8ACC26CD-667E-484B-B0F8-940CF61843BC}" dt="2022-11-22T10:59:40.265" v="8344" actId="478"/>
          <ac:spMkLst>
            <pc:docMk/>
            <pc:sldMk cId="2969674225" sldId="285"/>
            <ac:spMk id="22" creationId="{82B6C131-FDC0-D736-792D-6D30F3303851}"/>
          </ac:spMkLst>
        </pc:spChg>
        <pc:spChg chg="del">
          <ac:chgData name="王 子珂" userId="3565efe450636456" providerId="LiveId" clId="{8ACC26CD-667E-484B-B0F8-940CF61843BC}" dt="2022-11-22T10:59:40.265" v="8344" actId="478"/>
          <ac:spMkLst>
            <pc:docMk/>
            <pc:sldMk cId="2969674225" sldId="285"/>
            <ac:spMk id="29" creationId="{1EDE354A-A3B4-CAC3-A58A-13DBF235001A}"/>
          </ac:spMkLst>
        </pc:spChg>
        <pc:spChg chg="del">
          <ac:chgData name="王 子珂" userId="3565efe450636456" providerId="LiveId" clId="{8ACC26CD-667E-484B-B0F8-940CF61843BC}" dt="2022-11-22T10:59:36.397" v="8343" actId="478"/>
          <ac:spMkLst>
            <pc:docMk/>
            <pc:sldMk cId="2969674225" sldId="285"/>
            <ac:spMk id="31" creationId="{BD296247-C4DC-8C5B-805D-1F7CA43B223E}"/>
          </ac:spMkLst>
        </pc:spChg>
        <pc:spChg chg="del">
          <ac:chgData name="王 子珂" userId="3565efe450636456" providerId="LiveId" clId="{8ACC26CD-667E-484B-B0F8-940CF61843BC}" dt="2022-11-22T10:59:40.265" v="8344" actId="478"/>
          <ac:spMkLst>
            <pc:docMk/>
            <pc:sldMk cId="2969674225" sldId="285"/>
            <ac:spMk id="45" creationId="{338574B9-2D4E-263E-5C17-2745ED49EFA2}"/>
          </ac:spMkLst>
        </pc:spChg>
        <pc:grpChg chg="del">
          <ac:chgData name="王 子珂" userId="3565efe450636456" providerId="LiveId" clId="{8ACC26CD-667E-484B-B0F8-940CF61843BC}" dt="2022-11-22T10:59:36.397" v="8343" actId="478"/>
          <ac:grpSpMkLst>
            <pc:docMk/>
            <pc:sldMk cId="2969674225" sldId="285"/>
            <ac:grpSpMk id="43" creationId="{2171A4F8-BDC7-B789-18F1-9B7C5B2B3371}"/>
          </ac:grpSpMkLst>
        </pc:grpChg>
        <pc:picChg chg="add mod">
          <ac:chgData name="王 子珂" userId="3565efe450636456" providerId="LiveId" clId="{8ACC26CD-667E-484B-B0F8-940CF61843BC}" dt="2022-11-22T11:01:59.612" v="8347" actId="1076"/>
          <ac:picMkLst>
            <pc:docMk/>
            <pc:sldMk cId="2969674225" sldId="285"/>
            <ac:picMk id="4" creationId="{AA9920C3-1048-644B-FCE0-7F03553F8A48}"/>
          </ac:picMkLst>
        </pc:picChg>
        <pc:picChg chg="add mod">
          <ac:chgData name="王 子珂" userId="3565efe450636456" providerId="LiveId" clId="{8ACC26CD-667E-484B-B0F8-940CF61843BC}" dt="2022-11-23T09:07:21.108" v="10390" actId="1076"/>
          <ac:picMkLst>
            <pc:docMk/>
            <pc:sldMk cId="2969674225" sldId="285"/>
            <ac:picMk id="6" creationId="{F287D89A-4F04-D65C-CEAD-D2D5AA86526B}"/>
          </ac:picMkLst>
        </pc:picChg>
        <pc:picChg chg="add mod">
          <ac:chgData name="王 子珂" userId="3565efe450636456" providerId="LiveId" clId="{8ACC26CD-667E-484B-B0F8-940CF61843BC}" dt="2022-11-22T11:03:01.119" v="8395" actId="1076"/>
          <ac:picMkLst>
            <pc:docMk/>
            <pc:sldMk cId="2969674225" sldId="285"/>
            <ac:picMk id="7" creationId="{50EA7F4A-8FBC-0494-C4FB-E70662B1FEF8}"/>
          </ac:picMkLst>
        </pc:picChg>
        <pc:picChg chg="add del">
          <ac:chgData name="王 子珂" userId="3565efe450636456" providerId="LiveId" clId="{8ACC26CD-667E-484B-B0F8-940CF61843BC}" dt="2022-11-22T11:03:05.363" v="8397" actId="22"/>
          <ac:picMkLst>
            <pc:docMk/>
            <pc:sldMk cId="2969674225" sldId="285"/>
            <ac:picMk id="9" creationId="{6372422B-EDEB-E8F7-08E6-FD3DFAD50E57}"/>
          </ac:picMkLst>
        </pc:picChg>
        <pc:picChg chg="del">
          <ac:chgData name="王 子珂" userId="3565efe450636456" providerId="LiveId" clId="{8ACC26CD-667E-484B-B0F8-940CF61843BC}" dt="2022-11-22T10:59:40.265" v="8344" actId="478"/>
          <ac:picMkLst>
            <pc:docMk/>
            <pc:sldMk cId="2969674225" sldId="285"/>
            <ac:picMk id="20" creationId="{DC9ADAB2-175A-7B6C-5580-DC5DBF03AFE7}"/>
          </ac:picMkLst>
        </pc:picChg>
        <pc:picChg chg="del">
          <ac:chgData name="王 子珂" userId="3565efe450636456" providerId="LiveId" clId="{8ACC26CD-667E-484B-B0F8-940CF61843BC}" dt="2022-11-22T10:59:40.265" v="8344" actId="478"/>
          <ac:picMkLst>
            <pc:docMk/>
            <pc:sldMk cId="2969674225" sldId="285"/>
            <ac:picMk id="21" creationId="{AFAEF808-398D-D8E3-B734-5DCB223F973C}"/>
          </ac:picMkLst>
        </pc:picChg>
      </pc:sldChg>
      <pc:sldChg chg="addSp delSp modSp add mod">
        <pc:chgData name="王 子珂" userId="3565efe450636456" providerId="LiveId" clId="{8ACC26CD-667E-484B-B0F8-940CF61843BC}" dt="2022-11-23T06:01:31.398" v="10267" actId="14100"/>
        <pc:sldMkLst>
          <pc:docMk/>
          <pc:sldMk cId="2774394731" sldId="286"/>
        </pc:sldMkLst>
        <pc:spChg chg="mod">
          <ac:chgData name="王 子珂" userId="3565efe450636456" providerId="LiveId" clId="{8ACC26CD-667E-484B-B0F8-940CF61843BC}" dt="2022-11-22T11:05:06.750" v="8433" actId="20577"/>
          <ac:spMkLst>
            <pc:docMk/>
            <pc:sldMk cId="2774394731" sldId="286"/>
            <ac:spMk id="2" creationId="{7FCEAB68-6EAD-9095-B351-9E929FA005AC}"/>
          </ac:spMkLst>
        </pc:spChg>
        <pc:spChg chg="del">
          <ac:chgData name="王 子珂" userId="3565efe450636456" providerId="LiveId" clId="{8ACC26CD-667E-484B-B0F8-940CF61843BC}" dt="2022-11-22T11:04:37.900" v="8419" actId="478"/>
          <ac:spMkLst>
            <pc:docMk/>
            <pc:sldMk cId="2774394731" sldId="286"/>
            <ac:spMk id="5" creationId="{CC1FD962-5BB3-E319-6589-819DA5DCDF5D}"/>
          </ac:spMkLst>
        </pc:spChg>
        <pc:spChg chg="add mod">
          <ac:chgData name="王 子珂" userId="3565efe450636456" providerId="LiveId" clId="{8ACC26CD-667E-484B-B0F8-940CF61843BC}" dt="2022-11-22T11:06:23.938" v="8467" actId="20577"/>
          <ac:spMkLst>
            <pc:docMk/>
            <pc:sldMk cId="2774394731" sldId="286"/>
            <ac:spMk id="8" creationId="{484CE6A3-90EA-9A74-8D5E-7F39FA60C872}"/>
          </ac:spMkLst>
        </pc:spChg>
        <pc:spChg chg="add mod">
          <ac:chgData name="王 子珂" userId="3565efe450636456" providerId="LiveId" clId="{8ACC26CD-667E-484B-B0F8-940CF61843BC}" dt="2022-11-22T11:08:14.195" v="8516" actId="1076"/>
          <ac:spMkLst>
            <pc:docMk/>
            <pc:sldMk cId="2774394731" sldId="286"/>
            <ac:spMk id="9" creationId="{545AF677-762B-1033-8B7A-184C1FEBC6AF}"/>
          </ac:spMkLst>
        </pc:spChg>
        <pc:spChg chg="del">
          <ac:chgData name="王 子珂" userId="3565efe450636456" providerId="LiveId" clId="{8ACC26CD-667E-484B-B0F8-940CF61843BC}" dt="2022-11-22T11:04:37.900" v="8419" actId="478"/>
          <ac:spMkLst>
            <pc:docMk/>
            <pc:sldMk cId="2774394731" sldId="286"/>
            <ac:spMk id="10" creationId="{399698BF-36DE-799C-A93A-18AB699A768D}"/>
          </ac:spMkLst>
        </pc:spChg>
        <pc:spChg chg="del">
          <ac:chgData name="王 子珂" userId="3565efe450636456" providerId="LiveId" clId="{8ACC26CD-667E-484B-B0F8-940CF61843BC}" dt="2022-11-22T11:04:37.900" v="8419" actId="478"/>
          <ac:spMkLst>
            <pc:docMk/>
            <pc:sldMk cId="2774394731" sldId="286"/>
            <ac:spMk id="12" creationId="{8811C560-1A75-6E25-3E01-E92B21E23BBC}"/>
          </ac:spMkLst>
        </pc:spChg>
        <pc:spChg chg="add mod">
          <ac:chgData name="王 子珂" userId="3565efe450636456" providerId="LiveId" clId="{8ACC26CD-667E-484B-B0F8-940CF61843BC}" dt="2022-11-23T06:01:31.398" v="10267" actId="14100"/>
          <ac:spMkLst>
            <pc:docMk/>
            <pc:sldMk cId="2774394731" sldId="286"/>
            <ac:spMk id="17" creationId="{6311C60B-73B1-633B-25BE-94CE2F5C5CFB}"/>
          </ac:spMkLst>
        </pc:spChg>
        <pc:picChg chg="del">
          <ac:chgData name="王 子珂" userId="3565efe450636456" providerId="LiveId" clId="{8ACC26CD-667E-484B-B0F8-940CF61843BC}" dt="2022-11-22T11:04:37.900" v="8419" actId="478"/>
          <ac:picMkLst>
            <pc:docMk/>
            <pc:sldMk cId="2774394731" sldId="286"/>
            <ac:picMk id="4" creationId="{AA9920C3-1048-644B-FCE0-7F03553F8A48}"/>
          </ac:picMkLst>
        </pc:picChg>
        <pc:picChg chg="add mod">
          <ac:chgData name="王 子珂" userId="3565efe450636456" providerId="LiveId" clId="{8ACC26CD-667E-484B-B0F8-940CF61843BC}" dt="2022-11-22T11:07:14.263" v="8506" actId="14100"/>
          <ac:picMkLst>
            <pc:docMk/>
            <pc:sldMk cId="2774394731" sldId="286"/>
            <ac:picMk id="6" creationId="{590348AE-53C8-B21D-078B-082741376C51}"/>
          </ac:picMkLst>
        </pc:picChg>
        <pc:picChg chg="del">
          <ac:chgData name="王 子珂" userId="3565efe450636456" providerId="LiveId" clId="{8ACC26CD-667E-484B-B0F8-940CF61843BC}" dt="2022-11-22T11:04:37.900" v="8419" actId="478"/>
          <ac:picMkLst>
            <pc:docMk/>
            <pc:sldMk cId="2774394731" sldId="286"/>
            <ac:picMk id="7" creationId="{50EA7F4A-8FBC-0494-C4FB-E70662B1FEF8}"/>
          </ac:picMkLst>
        </pc:picChg>
        <pc:picChg chg="add mod modCrop">
          <ac:chgData name="王 子珂" userId="3565efe450636456" providerId="LiveId" clId="{8ACC26CD-667E-484B-B0F8-940CF61843BC}" dt="2022-11-22T11:09:33.340" v="8533" actId="1076"/>
          <ac:picMkLst>
            <pc:docMk/>
            <pc:sldMk cId="2774394731" sldId="286"/>
            <ac:picMk id="15" creationId="{685262E4-C3C9-8876-D95C-1D0F4A1A7E3B}"/>
          </ac:picMkLst>
        </pc:picChg>
      </pc:sldChg>
      <pc:sldChg chg="addSp delSp modSp add mod">
        <pc:chgData name="王 子珂" userId="3565efe450636456" providerId="LiveId" clId="{8ACC26CD-667E-484B-B0F8-940CF61843BC}" dt="2022-11-22T11:23:37.930" v="9298" actId="571"/>
        <pc:sldMkLst>
          <pc:docMk/>
          <pc:sldMk cId="3091589569" sldId="287"/>
        </pc:sldMkLst>
        <pc:spChg chg="add mod">
          <ac:chgData name="王 子珂" userId="3565efe450636456" providerId="LiveId" clId="{8ACC26CD-667E-484B-B0F8-940CF61843BC}" dt="2022-11-22T11:22:03.450" v="9288"/>
          <ac:spMkLst>
            <pc:docMk/>
            <pc:sldMk cId="3091589569" sldId="287"/>
            <ac:spMk id="4" creationId="{3FE92A7B-3080-3A98-4BF1-5B53DFC962D6}"/>
          </ac:spMkLst>
        </pc:spChg>
        <pc:spChg chg="add mod">
          <ac:chgData name="王 子珂" userId="3565efe450636456" providerId="LiveId" clId="{8ACC26CD-667E-484B-B0F8-940CF61843BC}" dt="2022-11-22T11:23:37.930" v="9298" actId="571"/>
          <ac:spMkLst>
            <pc:docMk/>
            <pc:sldMk cId="3091589569" sldId="287"/>
            <ac:spMk id="5" creationId="{C3F49920-59AB-9AB5-D793-DFF2B9059EF2}"/>
          </ac:spMkLst>
        </pc:spChg>
        <pc:spChg chg="del">
          <ac:chgData name="王 子珂" userId="3565efe450636456" providerId="LiveId" clId="{8ACC26CD-667E-484B-B0F8-940CF61843BC}" dt="2022-11-22T11:10:32.088" v="8537" actId="478"/>
          <ac:spMkLst>
            <pc:docMk/>
            <pc:sldMk cId="3091589569" sldId="287"/>
            <ac:spMk id="8" creationId="{484CE6A3-90EA-9A74-8D5E-7F39FA60C872}"/>
          </ac:spMkLst>
        </pc:spChg>
        <pc:spChg chg="del">
          <ac:chgData name="王 子珂" userId="3565efe450636456" providerId="LiveId" clId="{8ACC26CD-667E-484B-B0F8-940CF61843BC}" dt="2022-11-22T11:10:32.088" v="8537" actId="478"/>
          <ac:spMkLst>
            <pc:docMk/>
            <pc:sldMk cId="3091589569" sldId="287"/>
            <ac:spMk id="9" creationId="{545AF677-762B-1033-8B7A-184C1FEBC6AF}"/>
          </ac:spMkLst>
        </pc:spChg>
        <pc:spChg chg="del">
          <ac:chgData name="王 子珂" userId="3565efe450636456" providerId="LiveId" clId="{8ACC26CD-667E-484B-B0F8-940CF61843BC}" dt="2022-11-22T11:10:32.088" v="8537" actId="478"/>
          <ac:spMkLst>
            <pc:docMk/>
            <pc:sldMk cId="3091589569" sldId="287"/>
            <ac:spMk id="17" creationId="{6311C60B-73B1-633B-25BE-94CE2F5C5CFB}"/>
          </ac:spMkLst>
        </pc:spChg>
        <pc:picChg chg="add mod">
          <ac:chgData name="王 子珂" userId="3565efe450636456" providerId="LiveId" clId="{8ACC26CD-667E-484B-B0F8-940CF61843BC}" dt="2022-11-22T11:15:39.244" v="8755" actId="1076"/>
          <ac:picMkLst>
            <pc:docMk/>
            <pc:sldMk cId="3091589569" sldId="287"/>
            <ac:picMk id="3" creationId="{1819B42A-64E2-4612-2FD5-C16258193CD8}"/>
          </ac:picMkLst>
        </pc:picChg>
        <pc:picChg chg="del">
          <ac:chgData name="王 子珂" userId="3565efe450636456" providerId="LiveId" clId="{8ACC26CD-667E-484B-B0F8-940CF61843BC}" dt="2022-11-22T11:10:32.088" v="8537" actId="478"/>
          <ac:picMkLst>
            <pc:docMk/>
            <pc:sldMk cId="3091589569" sldId="287"/>
            <ac:picMk id="6" creationId="{590348AE-53C8-B21D-078B-082741376C51}"/>
          </ac:picMkLst>
        </pc:picChg>
        <pc:picChg chg="del">
          <ac:chgData name="王 子珂" userId="3565efe450636456" providerId="LiveId" clId="{8ACC26CD-667E-484B-B0F8-940CF61843BC}" dt="2022-11-22T11:10:33.336" v="8538" actId="478"/>
          <ac:picMkLst>
            <pc:docMk/>
            <pc:sldMk cId="3091589569" sldId="287"/>
            <ac:picMk id="15" creationId="{685262E4-C3C9-8876-D95C-1D0F4A1A7E3B}"/>
          </ac:picMkLst>
        </pc:picChg>
      </pc:sldChg>
      <pc:sldChg chg="new del">
        <pc:chgData name="王 子珂" userId="3565efe450636456" providerId="LiveId" clId="{8ACC26CD-667E-484B-B0F8-940CF61843BC}" dt="2022-11-22T11:09:44.938" v="8535" actId="47"/>
        <pc:sldMkLst>
          <pc:docMk/>
          <pc:sldMk cId="3365274794" sldId="287"/>
        </pc:sldMkLst>
      </pc:sldChg>
      <pc:sldChg chg="addSp delSp modSp add mod">
        <pc:chgData name="王 子珂" userId="3565efe450636456" providerId="LiveId" clId="{8ACC26CD-667E-484B-B0F8-940CF61843BC}" dt="2022-11-23T09:13:20.319" v="10429" actId="20577"/>
        <pc:sldMkLst>
          <pc:docMk/>
          <pc:sldMk cId="4210958511" sldId="288"/>
        </pc:sldMkLst>
        <pc:spChg chg="add mod">
          <ac:chgData name="王 子珂" userId="3565efe450636456" providerId="LiveId" clId="{8ACC26CD-667E-484B-B0F8-940CF61843BC}" dt="2022-11-22T11:23:43.906" v="9309" actId="20577"/>
          <ac:spMkLst>
            <pc:docMk/>
            <pc:sldMk cId="4210958511" sldId="288"/>
            <ac:spMk id="2" creationId="{F271ABDF-8F8F-1F4C-FD03-FDE95347006D}"/>
          </ac:spMkLst>
        </pc:spChg>
        <pc:spChg chg="add del mod">
          <ac:chgData name="王 子珂" userId="3565efe450636456" providerId="LiveId" clId="{8ACC26CD-667E-484B-B0F8-940CF61843BC}" dt="2022-11-22T11:23:51.333" v="9312"/>
          <ac:spMkLst>
            <pc:docMk/>
            <pc:sldMk cId="4210958511" sldId="288"/>
            <ac:spMk id="3" creationId="{232CC93C-2ED4-5DA1-80A1-E9ECBDF72F12}"/>
          </ac:spMkLst>
        </pc:spChg>
        <pc:spChg chg="add mod">
          <ac:chgData name="王 子珂" userId="3565efe450636456" providerId="LiveId" clId="{8ACC26CD-667E-484B-B0F8-940CF61843BC}" dt="2022-11-23T09:13:20.319" v="10429" actId="20577"/>
          <ac:spMkLst>
            <pc:docMk/>
            <pc:sldMk cId="4210958511" sldId="288"/>
            <ac:spMk id="4" creationId="{4BD68331-7EDF-3DE2-8EBE-12F729B99C9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dirty="0"/>
              <a:t>模拟时间对比  </a:t>
            </a:r>
            <a:r>
              <a:rPr lang="en-US" altLang="zh-CN" dirty="0"/>
              <a:t>(</a:t>
            </a:r>
            <a:r>
              <a:rPr lang="zh-CN" altLang="en-US" dirty="0"/>
              <a:t>电磁簇射</a:t>
            </a:r>
            <a:r>
              <a:rPr lang="en-US" altLang="zh-CN" dirty="0"/>
              <a:t>)</a:t>
            </a:r>
            <a:endParaRPr lang="zh-CN" alt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Geant4 Only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10TeV</c:v>
                </c:pt>
                <c:pt idx="1">
                  <c:v>50TeV</c:v>
                </c:pt>
                <c:pt idx="2">
                  <c:v>100TeV</c:v>
                </c:pt>
                <c:pt idx="3">
                  <c:v>1000TeV</c:v>
                </c:pt>
              </c:strCache>
            </c:strRef>
          </c:cat>
          <c:val>
            <c:numRef>
              <c:f>Sheet1!$B$2:$B$5</c:f>
              <c:numCache>
                <c:formatCode>General</c:formatCode>
                <c:ptCount val="4"/>
                <c:pt idx="0">
                  <c:v>29.6</c:v>
                </c:pt>
                <c:pt idx="1">
                  <c:v>152.25</c:v>
                </c:pt>
                <c:pt idx="2">
                  <c:v>265.83</c:v>
                </c:pt>
                <c:pt idx="3">
                  <c:v>2886.22</c:v>
                </c:pt>
              </c:numCache>
            </c:numRef>
          </c:val>
          <c:extLst>
            <c:ext xmlns:c16="http://schemas.microsoft.com/office/drawing/2014/chart" uri="{C3380CC4-5D6E-409C-BE32-E72D297353CC}">
              <c16:uniqueId val="{00000000-064B-4DAE-853A-209E75D13DB5}"/>
            </c:ext>
          </c:extLst>
        </c:ser>
        <c:ser>
          <c:idx val="1"/>
          <c:order val="1"/>
          <c:tx>
            <c:strRef>
              <c:f>Sheet1!$C$1</c:f>
              <c:strCache>
                <c:ptCount val="1"/>
                <c:pt idx="0">
                  <c:v>Genat4+Opticks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10TeV</c:v>
                </c:pt>
                <c:pt idx="1">
                  <c:v>50TeV</c:v>
                </c:pt>
                <c:pt idx="2">
                  <c:v>100TeV</c:v>
                </c:pt>
                <c:pt idx="3">
                  <c:v>1000TeV</c:v>
                </c:pt>
              </c:strCache>
            </c:strRef>
          </c:cat>
          <c:val>
            <c:numRef>
              <c:f>Sheet1!$C$2:$C$5</c:f>
              <c:numCache>
                <c:formatCode>General</c:formatCode>
                <c:ptCount val="4"/>
                <c:pt idx="0">
                  <c:v>2.67</c:v>
                </c:pt>
                <c:pt idx="1">
                  <c:v>13.01</c:v>
                </c:pt>
                <c:pt idx="2">
                  <c:v>26.9</c:v>
                </c:pt>
                <c:pt idx="3">
                  <c:v>256.23</c:v>
                </c:pt>
              </c:numCache>
            </c:numRef>
          </c:val>
          <c:extLst>
            <c:ext xmlns:c16="http://schemas.microsoft.com/office/drawing/2014/chart" uri="{C3380CC4-5D6E-409C-BE32-E72D297353CC}">
              <c16:uniqueId val="{00000001-064B-4DAE-853A-209E75D13DB5}"/>
            </c:ext>
          </c:extLst>
        </c:ser>
        <c:dLbls>
          <c:dLblPos val="outEnd"/>
          <c:showLegendKey val="0"/>
          <c:showVal val="1"/>
          <c:showCatName val="0"/>
          <c:showSerName val="0"/>
          <c:showPercent val="0"/>
          <c:showBubbleSize val="0"/>
        </c:dLbls>
        <c:gapWidth val="219"/>
        <c:overlap val="-27"/>
        <c:axId val="1998140544"/>
        <c:axId val="1998141792"/>
      </c:barChart>
      <c:catAx>
        <c:axId val="199814054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zh-CN" altLang="en-US" dirty="0"/>
                  <a:t>电子能量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998141792"/>
        <c:crosses val="autoZero"/>
        <c:auto val="1"/>
        <c:lblAlgn val="ctr"/>
        <c:lblOffset val="100"/>
        <c:noMultiLvlLbl val="0"/>
      </c:catAx>
      <c:valAx>
        <c:axId val="1998141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zh-CN" altLang="en-US" dirty="0"/>
                  <a:t>耗时</a:t>
                </a:r>
                <a:r>
                  <a:rPr lang="en-US" altLang="zh-CN" baseline="0" dirty="0"/>
                  <a:t> </a:t>
                </a:r>
                <a:r>
                  <a:rPr lang="zh-CN" altLang="en-US" baseline="0" dirty="0"/>
                  <a:t> </a:t>
                </a:r>
                <a:r>
                  <a:rPr lang="en-US" altLang="zh-CN" baseline="0" dirty="0"/>
                  <a:t>/ min</a:t>
                </a:r>
                <a:endParaRPr lang="zh-CN" alt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99814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F9971-800D-459B-BDC6-9C63FAA97C15}" type="datetimeFigureOut">
              <a:rPr lang="zh-CN" altLang="en-US" smtClean="0"/>
              <a:t>2022/11/23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63FDA-788C-4F17-9659-5F15967889E0}" type="slidenum">
              <a:rPr lang="zh-CN" altLang="en-US" smtClean="0"/>
              <a:t>‹#›</a:t>
            </a:fld>
            <a:endParaRPr lang="zh-CN" altLang="en-US"/>
          </a:p>
        </p:txBody>
      </p:sp>
    </p:spTree>
    <p:extLst>
      <p:ext uri="{BB962C8B-B14F-4D97-AF65-F5344CB8AC3E}">
        <p14:creationId xmlns:p14="http://schemas.microsoft.com/office/powerpoint/2010/main" val="3456389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031389-5BEA-4AE6-7423-5DFE8D088FF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71F3F7-2183-1426-27E6-24AB61366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A743BA2-376E-5099-0091-628C73907C93}"/>
              </a:ext>
            </a:extLst>
          </p:cNvPr>
          <p:cNvSpPr>
            <a:spLocks noGrp="1"/>
          </p:cNvSpPr>
          <p:nvPr>
            <p:ph type="dt" sz="half" idx="10"/>
          </p:nvPr>
        </p:nvSpPr>
        <p:spPr/>
        <p:txBody>
          <a:bodyPr/>
          <a:lstStyle/>
          <a:p>
            <a:fld id="{6AD8A395-CDB6-4ECE-9416-17146BB8C385}" type="datetime1">
              <a:rPr lang="zh-CN" altLang="en-US" smtClean="0"/>
              <a:t>2022/11/23</a:t>
            </a:fld>
            <a:endParaRPr lang="zh-CN" altLang="en-US"/>
          </a:p>
        </p:txBody>
      </p:sp>
      <p:sp>
        <p:nvSpPr>
          <p:cNvPr id="5" name="页脚占位符 4">
            <a:extLst>
              <a:ext uri="{FF2B5EF4-FFF2-40B4-BE49-F238E27FC236}">
                <a16:creationId xmlns:a16="http://schemas.microsoft.com/office/drawing/2014/main" id="{3F85758A-FC8D-2D4B-6C8D-E07661D12B2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983A49-EEE2-593D-5B3F-7EF25F4B0529}"/>
              </a:ext>
            </a:extLst>
          </p:cNvPr>
          <p:cNvSpPr>
            <a:spLocks noGrp="1"/>
          </p:cNvSpPr>
          <p:nvPr>
            <p:ph type="sldNum" sz="quarter" idx="12"/>
          </p:nvPr>
        </p:nvSpPr>
        <p:spPr/>
        <p:txBody>
          <a:bodyPr/>
          <a:lstStyle/>
          <a:p>
            <a:fld id="{F67C8F5D-289D-4294-AE34-5DDAD8527DE2}" type="slidenum">
              <a:rPr lang="zh-CN" altLang="en-US" smtClean="0"/>
              <a:t>‹#›</a:t>
            </a:fld>
            <a:endParaRPr lang="zh-CN" altLang="en-US"/>
          </a:p>
        </p:txBody>
      </p:sp>
    </p:spTree>
    <p:extLst>
      <p:ext uri="{BB962C8B-B14F-4D97-AF65-F5344CB8AC3E}">
        <p14:creationId xmlns:p14="http://schemas.microsoft.com/office/powerpoint/2010/main" val="2374398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2BF18D-A36C-1772-65D6-A21CC262FE8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4EF39A1-E692-80B6-D283-0EC4200C083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54A02BA-B349-8381-28ED-C01F26B77673}"/>
              </a:ext>
            </a:extLst>
          </p:cNvPr>
          <p:cNvSpPr>
            <a:spLocks noGrp="1"/>
          </p:cNvSpPr>
          <p:nvPr>
            <p:ph type="dt" sz="half" idx="10"/>
          </p:nvPr>
        </p:nvSpPr>
        <p:spPr/>
        <p:txBody>
          <a:bodyPr/>
          <a:lstStyle/>
          <a:p>
            <a:fld id="{9301BBB0-DBA8-4526-9219-F22BBDEBB6D6}" type="datetime1">
              <a:rPr lang="zh-CN" altLang="en-US" smtClean="0"/>
              <a:t>2022/11/23</a:t>
            </a:fld>
            <a:endParaRPr lang="zh-CN" altLang="en-US"/>
          </a:p>
        </p:txBody>
      </p:sp>
      <p:sp>
        <p:nvSpPr>
          <p:cNvPr id="5" name="页脚占位符 4">
            <a:extLst>
              <a:ext uri="{FF2B5EF4-FFF2-40B4-BE49-F238E27FC236}">
                <a16:creationId xmlns:a16="http://schemas.microsoft.com/office/drawing/2014/main" id="{3CFC269B-BCA6-6225-F46A-5E44E5597E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61807ED-4483-F237-688D-D19D9DC7109F}"/>
              </a:ext>
            </a:extLst>
          </p:cNvPr>
          <p:cNvSpPr>
            <a:spLocks noGrp="1"/>
          </p:cNvSpPr>
          <p:nvPr>
            <p:ph type="sldNum" sz="quarter" idx="12"/>
          </p:nvPr>
        </p:nvSpPr>
        <p:spPr/>
        <p:txBody>
          <a:bodyPr/>
          <a:lstStyle/>
          <a:p>
            <a:fld id="{F67C8F5D-289D-4294-AE34-5DDAD8527DE2}" type="slidenum">
              <a:rPr lang="zh-CN" altLang="en-US" smtClean="0"/>
              <a:t>‹#›</a:t>
            </a:fld>
            <a:endParaRPr lang="zh-CN" altLang="en-US"/>
          </a:p>
        </p:txBody>
      </p:sp>
    </p:spTree>
    <p:extLst>
      <p:ext uri="{BB962C8B-B14F-4D97-AF65-F5344CB8AC3E}">
        <p14:creationId xmlns:p14="http://schemas.microsoft.com/office/powerpoint/2010/main" val="58318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AA8CCFD-8FA7-1DDF-E7D6-E75DD14342C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1F989B2-BDE8-AC58-CE82-FCD9003E9E8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AD6A717-5B40-FF5C-A74B-E5ED66F475AE}"/>
              </a:ext>
            </a:extLst>
          </p:cNvPr>
          <p:cNvSpPr>
            <a:spLocks noGrp="1"/>
          </p:cNvSpPr>
          <p:nvPr>
            <p:ph type="dt" sz="half" idx="10"/>
          </p:nvPr>
        </p:nvSpPr>
        <p:spPr/>
        <p:txBody>
          <a:bodyPr/>
          <a:lstStyle/>
          <a:p>
            <a:fld id="{5821285D-43CD-4928-AEDD-0FB9C04634FC}" type="datetime1">
              <a:rPr lang="zh-CN" altLang="en-US" smtClean="0"/>
              <a:t>2022/11/23</a:t>
            </a:fld>
            <a:endParaRPr lang="zh-CN" altLang="en-US"/>
          </a:p>
        </p:txBody>
      </p:sp>
      <p:sp>
        <p:nvSpPr>
          <p:cNvPr id="5" name="页脚占位符 4">
            <a:extLst>
              <a:ext uri="{FF2B5EF4-FFF2-40B4-BE49-F238E27FC236}">
                <a16:creationId xmlns:a16="http://schemas.microsoft.com/office/drawing/2014/main" id="{0DC66BB3-2C6B-7448-A460-4617213A52E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4B2839-9C5B-E1F3-181C-80297FDF5F88}"/>
              </a:ext>
            </a:extLst>
          </p:cNvPr>
          <p:cNvSpPr>
            <a:spLocks noGrp="1"/>
          </p:cNvSpPr>
          <p:nvPr>
            <p:ph type="sldNum" sz="quarter" idx="12"/>
          </p:nvPr>
        </p:nvSpPr>
        <p:spPr/>
        <p:txBody>
          <a:bodyPr/>
          <a:lstStyle/>
          <a:p>
            <a:fld id="{F67C8F5D-289D-4294-AE34-5DDAD8527DE2}" type="slidenum">
              <a:rPr lang="zh-CN" altLang="en-US" smtClean="0"/>
              <a:t>‹#›</a:t>
            </a:fld>
            <a:endParaRPr lang="zh-CN" altLang="en-US"/>
          </a:p>
        </p:txBody>
      </p:sp>
    </p:spTree>
    <p:extLst>
      <p:ext uri="{BB962C8B-B14F-4D97-AF65-F5344CB8AC3E}">
        <p14:creationId xmlns:p14="http://schemas.microsoft.com/office/powerpoint/2010/main" val="295946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7BD9A8-3C40-2871-A161-F60AEBEE2F2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D57E057-A227-192F-2528-1A51F532672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E137F4-A528-B819-BA91-3787DCB38E96}"/>
              </a:ext>
            </a:extLst>
          </p:cNvPr>
          <p:cNvSpPr>
            <a:spLocks noGrp="1"/>
          </p:cNvSpPr>
          <p:nvPr>
            <p:ph type="dt" sz="half" idx="10"/>
          </p:nvPr>
        </p:nvSpPr>
        <p:spPr/>
        <p:txBody>
          <a:bodyPr/>
          <a:lstStyle/>
          <a:p>
            <a:fld id="{BB11DEB0-C5CF-4133-B4AF-8BDA45DBFBC9}" type="datetime1">
              <a:rPr lang="zh-CN" altLang="en-US" smtClean="0"/>
              <a:t>2022/11/23</a:t>
            </a:fld>
            <a:endParaRPr lang="zh-CN" altLang="en-US"/>
          </a:p>
        </p:txBody>
      </p:sp>
      <p:sp>
        <p:nvSpPr>
          <p:cNvPr id="5" name="页脚占位符 4">
            <a:extLst>
              <a:ext uri="{FF2B5EF4-FFF2-40B4-BE49-F238E27FC236}">
                <a16:creationId xmlns:a16="http://schemas.microsoft.com/office/drawing/2014/main" id="{48CAA2A0-D010-D0BF-9FD2-6C435BD306B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984613-B54E-411A-2C23-C28754C45005}"/>
              </a:ext>
            </a:extLst>
          </p:cNvPr>
          <p:cNvSpPr>
            <a:spLocks noGrp="1"/>
          </p:cNvSpPr>
          <p:nvPr>
            <p:ph type="sldNum" sz="quarter" idx="12"/>
          </p:nvPr>
        </p:nvSpPr>
        <p:spPr/>
        <p:txBody>
          <a:bodyPr/>
          <a:lstStyle/>
          <a:p>
            <a:fld id="{F67C8F5D-289D-4294-AE34-5DDAD8527DE2}" type="slidenum">
              <a:rPr lang="zh-CN" altLang="en-US" smtClean="0"/>
              <a:t>‹#›</a:t>
            </a:fld>
            <a:endParaRPr lang="zh-CN" altLang="en-US"/>
          </a:p>
        </p:txBody>
      </p:sp>
    </p:spTree>
    <p:extLst>
      <p:ext uri="{BB962C8B-B14F-4D97-AF65-F5344CB8AC3E}">
        <p14:creationId xmlns:p14="http://schemas.microsoft.com/office/powerpoint/2010/main" val="302421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442525-9992-F236-F7BC-E7242862D10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A1F20E9-F38E-9F60-917D-EFEE272E5F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4C59BA7-C862-65AF-CB08-E7D492F8389C}"/>
              </a:ext>
            </a:extLst>
          </p:cNvPr>
          <p:cNvSpPr>
            <a:spLocks noGrp="1"/>
          </p:cNvSpPr>
          <p:nvPr>
            <p:ph type="dt" sz="half" idx="10"/>
          </p:nvPr>
        </p:nvSpPr>
        <p:spPr/>
        <p:txBody>
          <a:bodyPr/>
          <a:lstStyle/>
          <a:p>
            <a:fld id="{1B79132E-F436-449A-ABDF-61F7B27B9208}" type="datetime1">
              <a:rPr lang="zh-CN" altLang="en-US" smtClean="0"/>
              <a:t>2022/11/23</a:t>
            </a:fld>
            <a:endParaRPr lang="zh-CN" altLang="en-US"/>
          </a:p>
        </p:txBody>
      </p:sp>
      <p:sp>
        <p:nvSpPr>
          <p:cNvPr id="5" name="页脚占位符 4">
            <a:extLst>
              <a:ext uri="{FF2B5EF4-FFF2-40B4-BE49-F238E27FC236}">
                <a16:creationId xmlns:a16="http://schemas.microsoft.com/office/drawing/2014/main" id="{37E381E8-C245-DBAD-9CD8-7B1B568B0D0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A0AEB89-CEE2-6903-7DD5-1463D14D66B1}"/>
              </a:ext>
            </a:extLst>
          </p:cNvPr>
          <p:cNvSpPr>
            <a:spLocks noGrp="1"/>
          </p:cNvSpPr>
          <p:nvPr>
            <p:ph type="sldNum" sz="quarter" idx="12"/>
          </p:nvPr>
        </p:nvSpPr>
        <p:spPr/>
        <p:txBody>
          <a:bodyPr/>
          <a:lstStyle/>
          <a:p>
            <a:fld id="{F67C8F5D-289D-4294-AE34-5DDAD8527DE2}" type="slidenum">
              <a:rPr lang="zh-CN" altLang="en-US" smtClean="0"/>
              <a:t>‹#›</a:t>
            </a:fld>
            <a:endParaRPr lang="zh-CN" altLang="en-US"/>
          </a:p>
        </p:txBody>
      </p:sp>
    </p:spTree>
    <p:extLst>
      <p:ext uri="{BB962C8B-B14F-4D97-AF65-F5344CB8AC3E}">
        <p14:creationId xmlns:p14="http://schemas.microsoft.com/office/powerpoint/2010/main" val="52280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570BF7-020F-C4BB-1DB9-046BE17EE7F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AA6434B-51DC-5073-48A8-4F6DDCBE801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508CB52-9D65-AEAE-FB2A-BEAA020A004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8B92A12-C8CE-4534-C271-D25958D70125}"/>
              </a:ext>
            </a:extLst>
          </p:cNvPr>
          <p:cNvSpPr>
            <a:spLocks noGrp="1"/>
          </p:cNvSpPr>
          <p:nvPr>
            <p:ph type="dt" sz="half" idx="10"/>
          </p:nvPr>
        </p:nvSpPr>
        <p:spPr/>
        <p:txBody>
          <a:bodyPr/>
          <a:lstStyle/>
          <a:p>
            <a:fld id="{B123DE27-D932-4218-93D3-0C92A43A2232}" type="datetime1">
              <a:rPr lang="zh-CN" altLang="en-US" smtClean="0"/>
              <a:t>2022/11/23</a:t>
            </a:fld>
            <a:endParaRPr lang="zh-CN" altLang="en-US"/>
          </a:p>
        </p:txBody>
      </p:sp>
      <p:sp>
        <p:nvSpPr>
          <p:cNvPr id="6" name="页脚占位符 5">
            <a:extLst>
              <a:ext uri="{FF2B5EF4-FFF2-40B4-BE49-F238E27FC236}">
                <a16:creationId xmlns:a16="http://schemas.microsoft.com/office/drawing/2014/main" id="{7B6FC3DA-6659-B26F-29D5-D007924126D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BCB3DFC-053F-9BEE-A53D-B291B43DC8C8}"/>
              </a:ext>
            </a:extLst>
          </p:cNvPr>
          <p:cNvSpPr>
            <a:spLocks noGrp="1"/>
          </p:cNvSpPr>
          <p:nvPr>
            <p:ph type="sldNum" sz="quarter" idx="12"/>
          </p:nvPr>
        </p:nvSpPr>
        <p:spPr/>
        <p:txBody>
          <a:bodyPr/>
          <a:lstStyle/>
          <a:p>
            <a:fld id="{F67C8F5D-289D-4294-AE34-5DDAD8527DE2}" type="slidenum">
              <a:rPr lang="zh-CN" altLang="en-US" smtClean="0"/>
              <a:t>‹#›</a:t>
            </a:fld>
            <a:endParaRPr lang="zh-CN" altLang="en-US"/>
          </a:p>
        </p:txBody>
      </p:sp>
    </p:spTree>
    <p:extLst>
      <p:ext uri="{BB962C8B-B14F-4D97-AF65-F5344CB8AC3E}">
        <p14:creationId xmlns:p14="http://schemas.microsoft.com/office/powerpoint/2010/main" val="148113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2BF326-0B00-CD6F-B0AA-D6D9FF6CF9D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BC6E55C-86D4-6DE8-C72D-5AFA1C9D7A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605E514-48F8-4DFA-1500-6D56C430B02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8ADF123-FE5E-2BCE-2B32-185E6E830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6BF2572-1C4A-20B4-A8B1-91FF453DEFB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EDA33DB-DC36-C38A-0B3D-5FC00B50AE98}"/>
              </a:ext>
            </a:extLst>
          </p:cNvPr>
          <p:cNvSpPr>
            <a:spLocks noGrp="1"/>
          </p:cNvSpPr>
          <p:nvPr>
            <p:ph type="dt" sz="half" idx="10"/>
          </p:nvPr>
        </p:nvSpPr>
        <p:spPr/>
        <p:txBody>
          <a:bodyPr/>
          <a:lstStyle/>
          <a:p>
            <a:fld id="{F9A7384C-3EEB-4177-B2CB-457B16D59222}" type="datetime1">
              <a:rPr lang="zh-CN" altLang="en-US" smtClean="0"/>
              <a:t>2022/11/23</a:t>
            </a:fld>
            <a:endParaRPr lang="zh-CN" altLang="en-US"/>
          </a:p>
        </p:txBody>
      </p:sp>
      <p:sp>
        <p:nvSpPr>
          <p:cNvPr id="8" name="页脚占位符 7">
            <a:extLst>
              <a:ext uri="{FF2B5EF4-FFF2-40B4-BE49-F238E27FC236}">
                <a16:creationId xmlns:a16="http://schemas.microsoft.com/office/drawing/2014/main" id="{3A6CD5B1-942F-9C68-DDD6-7B0A3D9CA9D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ECC670A-EF59-89F0-7785-5C2BB4E8D9ED}"/>
              </a:ext>
            </a:extLst>
          </p:cNvPr>
          <p:cNvSpPr>
            <a:spLocks noGrp="1"/>
          </p:cNvSpPr>
          <p:nvPr>
            <p:ph type="sldNum" sz="quarter" idx="12"/>
          </p:nvPr>
        </p:nvSpPr>
        <p:spPr/>
        <p:txBody>
          <a:bodyPr/>
          <a:lstStyle/>
          <a:p>
            <a:fld id="{F67C8F5D-289D-4294-AE34-5DDAD8527DE2}" type="slidenum">
              <a:rPr lang="zh-CN" altLang="en-US" smtClean="0"/>
              <a:t>‹#›</a:t>
            </a:fld>
            <a:endParaRPr lang="zh-CN" altLang="en-US"/>
          </a:p>
        </p:txBody>
      </p:sp>
    </p:spTree>
    <p:extLst>
      <p:ext uri="{BB962C8B-B14F-4D97-AF65-F5344CB8AC3E}">
        <p14:creationId xmlns:p14="http://schemas.microsoft.com/office/powerpoint/2010/main" val="358475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E6D943-C8C9-FB08-6275-8720A64E999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6CF1A7C-8F25-B86E-AB5F-189D5877B8A0}"/>
              </a:ext>
            </a:extLst>
          </p:cNvPr>
          <p:cNvSpPr>
            <a:spLocks noGrp="1"/>
          </p:cNvSpPr>
          <p:nvPr>
            <p:ph type="dt" sz="half" idx="10"/>
          </p:nvPr>
        </p:nvSpPr>
        <p:spPr/>
        <p:txBody>
          <a:bodyPr/>
          <a:lstStyle/>
          <a:p>
            <a:fld id="{8300D1F6-65AA-4772-9919-B3583FE1C6AD}" type="datetime1">
              <a:rPr lang="zh-CN" altLang="en-US" smtClean="0"/>
              <a:t>2022/11/23</a:t>
            </a:fld>
            <a:endParaRPr lang="zh-CN" altLang="en-US"/>
          </a:p>
        </p:txBody>
      </p:sp>
      <p:sp>
        <p:nvSpPr>
          <p:cNvPr id="4" name="页脚占位符 3">
            <a:extLst>
              <a:ext uri="{FF2B5EF4-FFF2-40B4-BE49-F238E27FC236}">
                <a16:creationId xmlns:a16="http://schemas.microsoft.com/office/drawing/2014/main" id="{73CEB145-4C96-B3EF-6E53-B5574177CF9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41435DF-2474-CEB2-3C74-80F20F3F6F5C}"/>
              </a:ext>
            </a:extLst>
          </p:cNvPr>
          <p:cNvSpPr>
            <a:spLocks noGrp="1"/>
          </p:cNvSpPr>
          <p:nvPr>
            <p:ph type="sldNum" sz="quarter" idx="12"/>
          </p:nvPr>
        </p:nvSpPr>
        <p:spPr/>
        <p:txBody>
          <a:bodyPr/>
          <a:lstStyle/>
          <a:p>
            <a:fld id="{F67C8F5D-289D-4294-AE34-5DDAD8527DE2}" type="slidenum">
              <a:rPr lang="zh-CN" altLang="en-US" smtClean="0"/>
              <a:t>‹#›</a:t>
            </a:fld>
            <a:endParaRPr lang="zh-CN" altLang="en-US"/>
          </a:p>
        </p:txBody>
      </p:sp>
    </p:spTree>
    <p:extLst>
      <p:ext uri="{BB962C8B-B14F-4D97-AF65-F5344CB8AC3E}">
        <p14:creationId xmlns:p14="http://schemas.microsoft.com/office/powerpoint/2010/main" val="316065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042E299-86DE-8B93-CA67-97B42786D484}"/>
              </a:ext>
            </a:extLst>
          </p:cNvPr>
          <p:cNvSpPr>
            <a:spLocks noGrp="1"/>
          </p:cNvSpPr>
          <p:nvPr>
            <p:ph type="dt" sz="half" idx="10"/>
          </p:nvPr>
        </p:nvSpPr>
        <p:spPr/>
        <p:txBody>
          <a:bodyPr/>
          <a:lstStyle/>
          <a:p>
            <a:fld id="{4CC5E6AB-B1A6-4DA6-910D-2EEB015B26D8}" type="datetime1">
              <a:rPr lang="zh-CN" altLang="en-US" smtClean="0"/>
              <a:t>2022/11/23</a:t>
            </a:fld>
            <a:endParaRPr lang="zh-CN" altLang="en-US"/>
          </a:p>
        </p:txBody>
      </p:sp>
      <p:sp>
        <p:nvSpPr>
          <p:cNvPr id="3" name="页脚占位符 2">
            <a:extLst>
              <a:ext uri="{FF2B5EF4-FFF2-40B4-BE49-F238E27FC236}">
                <a16:creationId xmlns:a16="http://schemas.microsoft.com/office/drawing/2014/main" id="{FFC2E73B-DD32-7404-5236-7EB3C727D34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DB1531A-FAE3-C960-72BD-8025A8971A0E}"/>
              </a:ext>
            </a:extLst>
          </p:cNvPr>
          <p:cNvSpPr>
            <a:spLocks noGrp="1"/>
          </p:cNvSpPr>
          <p:nvPr>
            <p:ph type="sldNum" sz="quarter" idx="12"/>
          </p:nvPr>
        </p:nvSpPr>
        <p:spPr/>
        <p:txBody>
          <a:bodyPr/>
          <a:lstStyle/>
          <a:p>
            <a:fld id="{F67C8F5D-289D-4294-AE34-5DDAD8527DE2}" type="slidenum">
              <a:rPr lang="zh-CN" altLang="en-US" smtClean="0"/>
              <a:t>‹#›</a:t>
            </a:fld>
            <a:endParaRPr lang="zh-CN" altLang="en-US"/>
          </a:p>
        </p:txBody>
      </p:sp>
    </p:spTree>
    <p:extLst>
      <p:ext uri="{BB962C8B-B14F-4D97-AF65-F5344CB8AC3E}">
        <p14:creationId xmlns:p14="http://schemas.microsoft.com/office/powerpoint/2010/main" val="3946620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4E3113-64C5-CCB3-E9F3-F82812ECFE0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E1D82A6-02ED-9745-765E-0B8CBCF42E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A9CC434-4B52-E67E-A671-D8E31691C3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127EAC3-044D-24B2-8603-41B3619804DB}"/>
              </a:ext>
            </a:extLst>
          </p:cNvPr>
          <p:cNvSpPr>
            <a:spLocks noGrp="1"/>
          </p:cNvSpPr>
          <p:nvPr>
            <p:ph type="dt" sz="half" idx="10"/>
          </p:nvPr>
        </p:nvSpPr>
        <p:spPr/>
        <p:txBody>
          <a:bodyPr/>
          <a:lstStyle/>
          <a:p>
            <a:fld id="{AA9694BD-ECD4-4EA6-9AB7-AEA8D0E1DAD6}" type="datetime1">
              <a:rPr lang="zh-CN" altLang="en-US" smtClean="0"/>
              <a:t>2022/11/23</a:t>
            </a:fld>
            <a:endParaRPr lang="zh-CN" altLang="en-US"/>
          </a:p>
        </p:txBody>
      </p:sp>
      <p:sp>
        <p:nvSpPr>
          <p:cNvPr id="6" name="页脚占位符 5">
            <a:extLst>
              <a:ext uri="{FF2B5EF4-FFF2-40B4-BE49-F238E27FC236}">
                <a16:creationId xmlns:a16="http://schemas.microsoft.com/office/drawing/2014/main" id="{22B20CC7-C938-3C1B-1FBE-F924B7958A6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4FB18D3-EA6E-C191-4B79-9EE23FB8E86C}"/>
              </a:ext>
            </a:extLst>
          </p:cNvPr>
          <p:cNvSpPr>
            <a:spLocks noGrp="1"/>
          </p:cNvSpPr>
          <p:nvPr>
            <p:ph type="sldNum" sz="quarter" idx="12"/>
          </p:nvPr>
        </p:nvSpPr>
        <p:spPr/>
        <p:txBody>
          <a:bodyPr/>
          <a:lstStyle/>
          <a:p>
            <a:fld id="{F67C8F5D-289D-4294-AE34-5DDAD8527DE2}" type="slidenum">
              <a:rPr lang="zh-CN" altLang="en-US" smtClean="0"/>
              <a:t>‹#›</a:t>
            </a:fld>
            <a:endParaRPr lang="zh-CN" altLang="en-US"/>
          </a:p>
        </p:txBody>
      </p:sp>
    </p:spTree>
    <p:extLst>
      <p:ext uri="{BB962C8B-B14F-4D97-AF65-F5344CB8AC3E}">
        <p14:creationId xmlns:p14="http://schemas.microsoft.com/office/powerpoint/2010/main" val="1115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BA34A1-0B74-55F8-D7DF-1007B6E0A4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B600F7F-1D23-9F36-B1CD-836633DCD1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0E1F754-D76C-A327-4318-A61AAD133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CABACC5-BD50-FABC-3F65-CFB9EFB326C8}"/>
              </a:ext>
            </a:extLst>
          </p:cNvPr>
          <p:cNvSpPr>
            <a:spLocks noGrp="1"/>
          </p:cNvSpPr>
          <p:nvPr>
            <p:ph type="dt" sz="half" idx="10"/>
          </p:nvPr>
        </p:nvSpPr>
        <p:spPr/>
        <p:txBody>
          <a:bodyPr/>
          <a:lstStyle/>
          <a:p>
            <a:fld id="{7722966C-EB3C-4CBD-A2AE-379D33CFA087}" type="datetime1">
              <a:rPr lang="zh-CN" altLang="en-US" smtClean="0"/>
              <a:t>2022/11/23</a:t>
            </a:fld>
            <a:endParaRPr lang="zh-CN" altLang="en-US"/>
          </a:p>
        </p:txBody>
      </p:sp>
      <p:sp>
        <p:nvSpPr>
          <p:cNvPr id="6" name="页脚占位符 5">
            <a:extLst>
              <a:ext uri="{FF2B5EF4-FFF2-40B4-BE49-F238E27FC236}">
                <a16:creationId xmlns:a16="http://schemas.microsoft.com/office/drawing/2014/main" id="{3C5BF684-58D5-77F6-CD57-913AFB99481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4298B7A-ADB8-3E67-DD5A-C708E651D2E2}"/>
              </a:ext>
            </a:extLst>
          </p:cNvPr>
          <p:cNvSpPr>
            <a:spLocks noGrp="1"/>
          </p:cNvSpPr>
          <p:nvPr>
            <p:ph type="sldNum" sz="quarter" idx="12"/>
          </p:nvPr>
        </p:nvSpPr>
        <p:spPr/>
        <p:txBody>
          <a:bodyPr/>
          <a:lstStyle/>
          <a:p>
            <a:fld id="{F67C8F5D-289D-4294-AE34-5DDAD8527DE2}" type="slidenum">
              <a:rPr lang="zh-CN" altLang="en-US" smtClean="0"/>
              <a:t>‹#›</a:t>
            </a:fld>
            <a:endParaRPr lang="zh-CN" altLang="en-US"/>
          </a:p>
        </p:txBody>
      </p:sp>
    </p:spTree>
    <p:extLst>
      <p:ext uri="{BB962C8B-B14F-4D97-AF65-F5344CB8AC3E}">
        <p14:creationId xmlns:p14="http://schemas.microsoft.com/office/powerpoint/2010/main" val="234634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16F3B1B-9E2C-C504-6A7E-0B2A1A5242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476BB7B-2E38-3BFF-E204-DBE98EA803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B6B5A6B-C4D4-4A67-6B08-84357A6EE2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68D3E-77B0-4D75-9D4E-A6565A200F25}" type="datetime1">
              <a:rPr lang="zh-CN" altLang="en-US" smtClean="0"/>
              <a:t>2022/11/23</a:t>
            </a:fld>
            <a:endParaRPr lang="zh-CN" altLang="en-US"/>
          </a:p>
        </p:txBody>
      </p:sp>
      <p:sp>
        <p:nvSpPr>
          <p:cNvPr id="5" name="页脚占位符 4">
            <a:extLst>
              <a:ext uri="{FF2B5EF4-FFF2-40B4-BE49-F238E27FC236}">
                <a16:creationId xmlns:a16="http://schemas.microsoft.com/office/drawing/2014/main" id="{7626B7A7-DAD3-D4A4-B0CD-18B808A862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9F361D7-C4C5-C223-375B-B75E57166D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C8F5D-289D-4294-AE34-5DDAD8527DE2}" type="slidenum">
              <a:rPr lang="zh-CN" altLang="en-US" smtClean="0"/>
              <a:t>‹#›</a:t>
            </a:fld>
            <a:endParaRPr lang="zh-CN" altLang="en-US"/>
          </a:p>
        </p:txBody>
      </p:sp>
    </p:spTree>
    <p:extLst>
      <p:ext uri="{BB962C8B-B14F-4D97-AF65-F5344CB8AC3E}">
        <p14:creationId xmlns:p14="http://schemas.microsoft.com/office/powerpoint/2010/main" val="1851247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标题 1">
            <a:extLst>
              <a:ext uri="{FF2B5EF4-FFF2-40B4-BE49-F238E27FC236}">
                <a16:creationId xmlns:a16="http://schemas.microsoft.com/office/drawing/2014/main" id="{4093A1AB-5C99-76A9-E3E1-9E705E8D5085}"/>
              </a:ext>
            </a:extLst>
          </p:cNvPr>
          <p:cNvSpPr>
            <a:spLocks noGrp="1"/>
          </p:cNvSpPr>
          <p:nvPr>
            <p:ph type="ctrTitle"/>
          </p:nvPr>
        </p:nvSpPr>
        <p:spPr>
          <a:xfrm>
            <a:off x="1314824" y="735106"/>
            <a:ext cx="10053763" cy="2928470"/>
          </a:xfrm>
        </p:spPr>
        <p:txBody>
          <a:bodyPr anchor="b">
            <a:normAutofit/>
          </a:bodyPr>
          <a:lstStyle/>
          <a:p>
            <a:pPr algn="l"/>
            <a:r>
              <a:rPr lang="en-US" altLang="zh-CN" sz="4800">
                <a:solidFill>
                  <a:srgbClr val="FFFFFF"/>
                </a:solidFill>
              </a:rPr>
              <a:t>Huge Underwater Neutrino Telescope’s Simulation and Design</a:t>
            </a:r>
            <a:endParaRPr lang="zh-CN" altLang="en-US" sz="4800">
              <a:solidFill>
                <a:srgbClr val="FFFFFF"/>
              </a:solidFill>
            </a:endParaRPr>
          </a:p>
        </p:txBody>
      </p:sp>
      <p:sp>
        <p:nvSpPr>
          <p:cNvPr id="3" name="副标题 2">
            <a:extLst>
              <a:ext uri="{FF2B5EF4-FFF2-40B4-BE49-F238E27FC236}">
                <a16:creationId xmlns:a16="http://schemas.microsoft.com/office/drawing/2014/main" id="{01C5079B-F596-3C15-EFBF-F8CC44E8010C}"/>
              </a:ext>
            </a:extLst>
          </p:cNvPr>
          <p:cNvSpPr>
            <a:spLocks noGrp="1"/>
          </p:cNvSpPr>
          <p:nvPr>
            <p:ph type="subTitle" idx="1"/>
          </p:nvPr>
        </p:nvSpPr>
        <p:spPr>
          <a:xfrm>
            <a:off x="1350682" y="4870824"/>
            <a:ext cx="10005951" cy="1458258"/>
          </a:xfrm>
        </p:spPr>
        <p:txBody>
          <a:bodyPr anchor="ctr">
            <a:normAutofit/>
          </a:bodyPr>
          <a:lstStyle/>
          <a:p>
            <a:pPr algn="l"/>
            <a:r>
              <a:rPr lang="zh-CN" altLang="en-US" dirty="0"/>
              <a:t>王子珂</a:t>
            </a:r>
            <a:endParaRPr lang="en-US" altLang="zh-CN" dirty="0"/>
          </a:p>
          <a:p>
            <a:pPr algn="l"/>
            <a:r>
              <a:rPr lang="en-US" altLang="zh-CN" dirty="0"/>
              <a:t>2022-11-23</a:t>
            </a:r>
          </a:p>
          <a:p>
            <a:pPr algn="l"/>
            <a:r>
              <a:rPr lang="zh-CN" altLang="en-US" dirty="0"/>
              <a:t>中科院高能物理研究所</a:t>
            </a:r>
          </a:p>
        </p:txBody>
      </p:sp>
      <p:sp>
        <p:nvSpPr>
          <p:cNvPr id="4" name="日期占位符 3">
            <a:extLst>
              <a:ext uri="{FF2B5EF4-FFF2-40B4-BE49-F238E27FC236}">
                <a16:creationId xmlns:a16="http://schemas.microsoft.com/office/drawing/2014/main" id="{D0548801-031C-5DC5-C217-86C5B6AD2119}"/>
              </a:ext>
            </a:extLst>
          </p:cNvPr>
          <p:cNvSpPr>
            <a:spLocks noGrp="1"/>
          </p:cNvSpPr>
          <p:nvPr>
            <p:ph type="dt" sz="half" idx="10"/>
          </p:nvPr>
        </p:nvSpPr>
        <p:spPr>
          <a:xfrm>
            <a:off x="8970264" y="6446837"/>
            <a:ext cx="2743200" cy="365125"/>
          </a:xfrm>
        </p:spPr>
        <p:txBody>
          <a:bodyPr>
            <a:normAutofit/>
          </a:bodyPr>
          <a:lstStyle/>
          <a:p>
            <a:pPr algn="r">
              <a:spcAft>
                <a:spcPts val="600"/>
              </a:spcAft>
            </a:pPr>
            <a:fld id="{0446D3E1-36FB-4DE3-8569-0892DBE9043E}" type="datetime1">
              <a:rPr lang="zh-CN" altLang="en-US" sz="1100">
                <a:solidFill>
                  <a:schemeClr val="tx1">
                    <a:lumMod val="50000"/>
                    <a:lumOff val="50000"/>
                  </a:schemeClr>
                </a:solidFill>
              </a:rPr>
              <a:pPr algn="r">
                <a:spcAft>
                  <a:spcPts val="600"/>
                </a:spcAft>
              </a:pPr>
              <a:t>2022/11/23</a:t>
            </a:fld>
            <a:endParaRPr lang="zh-CN" altLang="en-US" sz="1100">
              <a:solidFill>
                <a:schemeClr val="tx1">
                  <a:lumMod val="50000"/>
                  <a:lumOff val="50000"/>
                </a:schemeClr>
              </a:solidFill>
            </a:endParaRPr>
          </a:p>
        </p:txBody>
      </p:sp>
      <p:sp>
        <p:nvSpPr>
          <p:cNvPr id="5" name="灯片编号占位符 4">
            <a:extLst>
              <a:ext uri="{FF2B5EF4-FFF2-40B4-BE49-F238E27FC236}">
                <a16:creationId xmlns:a16="http://schemas.microsoft.com/office/drawing/2014/main" id="{95488A0B-B3F3-3981-DB7A-E4B10814F332}"/>
              </a:ext>
            </a:extLst>
          </p:cNvPr>
          <p:cNvSpPr>
            <a:spLocks noGrp="1"/>
          </p:cNvSpPr>
          <p:nvPr>
            <p:ph type="sldNum" sz="quarter" idx="12"/>
          </p:nvPr>
        </p:nvSpPr>
        <p:spPr>
          <a:xfrm>
            <a:off x="11704320" y="6446837"/>
            <a:ext cx="448056" cy="365125"/>
          </a:xfrm>
        </p:spPr>
        <p:txBody>
          <a:bodyPr>
            <a:normAutofit/>
          </a:bodyPr>
          <a:lstStyle/>
          <a:p>
            <a:pPr>
              <a:spcAft>
                <a:spcPts val="600"/>
              </a:spcAft>
            </a:pPr>
            <a:fld id="{F67C8F5D-289D-4294-AE34-5DDAD8527DE2}" type="slidenum">
              <a:rPr lang="zh-CN" altLang="en-US" sz="1100">
                <a:solidFill>
                  <a:schemeClr val="tx1">
                    <a:lumMod val="50000"/>
                    <a:lumOff val="50000"/>
                  </a:schemeClr>
                </a:solidFill>
              </a:rPr>
              <a:pPr>
                <a:spcAft>
                  <a:spcPts val="600"/>
                </a:spcAft>
              </a:pPr>
              <a:t>1</a:t>
            </a:fld>
            <a:endParaRPr lang="zh-CN" altLang="en-US" sz="1100">
              <a:solidFill>
                <a:schemeClr val="tx1">
                  <a:lumMod val="50000"/>
                  <a:lumOff val="50000"/>
                </a:schemeClr>
              </a:solidFill>
            </a:endParaRPr>
          </a:p>
        </p:txBody>
      </p:sp>
    </p:spTree>
    <p:extLst>
      <p:ext uri="{BB962C8B-B14F-4D97-AF65-F5344CB8AC3E}">
        <p14:creationId xmlns:p14="http://schemas.microsoft.com/office/powerpoint/2010/main" val="1788845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3221D7EA-84BD-40CB-4AA7-1AB11C4BF7BF}"/>
              </a:ext>
            </a:extLst>
          </p:cNvPr>
          <p:cNvSpPr txBox="1"/>
          <p:nvPr/>
        </p:nvSpPr>
        <p:spPr>
          <a:xfrm>
            <a:off x="595422" y="388648"/>
            <a:ext cx="7563293" cy="584775"/>
          </a:xfrm>
          <a:prstGeom prst="rect">
            <a:avLst/>
          </a:prstGeom>
          <a:noFill/>
        </p:spPr>
        <p:txBody>
          <a:bodyPr wrap="square" rtlCol="0">
            <a:spAutoFit/>
          </a:bodyPr>
          <a:lstStyle/>
          <a:p>
            <a:r>
              <a:rPr lang="en-US" altLang="zh-CN" sz="3200" b="1" dirty="0"/>
              <a:t>Physical pattern</a:t>
            </a:r>
            <a:r>
              <a:rPr lang="en-US" altLang="zh-CN" sz="3200" dirty="0"/>
              <a:t>: Propagation of light</a:t>
            </a:r>
            <a:endParaRPr lang="zh-CN" altLang="en-US" sz="3200" dirty="0"/>
          </a:p>
        </p:txBody>
      </p:sp>
      <p:sp>
        <p:nvSpPr>
          <p:cNvPr id="3" name="文本框 2">
            <a:extLst>
              <a:ext uri="{FF2B5EF4-FFF2-40B4-BE49-F238E27FC236}">
                <a16:creationId xmlns:a16="http://schemas.microsoft.com/office/drawing/2014/main" id="{CBA94D0D-2F56-135D-D327-669970760D94}"/>
              </a:ext>
            </a:extLst>
          </p:cNvPr>
          <p:cNvSpPr txBox="1"/>
          <p:nvPr/>
        </p:nvSpPr>
        <p:spPr>
          <a:xfrm>
            <a:off x="593376" y="1769054"/>
            <a:ext cx="6026448" cy="1477328"/>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Absorption</a:t>
            </a:r>
            <a:r>
              <a:rPr lang="zh-CN" altLang="en-US" dirty="0"/>
              <a:t>：吸收长度（率）</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Scattering</a:t>
            </a:r>
          </a:p>
          <a:p>
            <a:pPr marL="742950" lvl="1" indent="-285750">
              <a:buFont typeface="Arial" panose="020B0604020202020204" pitchFamily="34" charset="0"/>
              <a:buChar char="•"/>
            </a:pPr>
            <a:r>
              <a:rPr lang="en-US" altLang="zh-CN" dirty="0"/>
              <a:t>Mie scattering</a:t>
            </a:r>
            <a:r>
              <a:rPr lang="zh-CN" altLang="en-US" dirty="0"/>
              <a:t>：散射长度（率）、散射相函数等</a:t>
            </a:r>
            <a:endParaRPr lang="en-US" altLang="zh-CN" dirty="0"/>
          </a:p>
          <a:p>
            <a:pPr marL="742950" lvl="1" indent="-285750">
              <a:buFont typeface="Arial" panose="020B0604020202020204" pitchFamily="34" charset="0"/>
              <a:buChar char="•"/>
            </a:pPr>
            <a:r>
              <a:rPr lang="en-US" altLang="zh-CN" dirty="0"/>
              <a:t>Rayleigh scattering</a:t>
            </a:r>
            <a:r>
              <a:rPr lang="zh-CN" altLang="en-US" dirty="0"/>
              <a:t>：散射长度（率）</a:t>
            </a:r>
            <a:endParaRPr lang="en-US" altLang="zh-CN" dirty="0"/>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D4B2B8B-D57F-0408-A57C-849A8B9F19AF}"/>
                  </a:ext>
                </a:extLst>
              </p:cNvPr>
              <p:cNvSpPr txBox="1"/>
              <p:nvPr/>
            </p:nvSpPr>
            <p:spPr>
              <a:xfrm>
                <a:off x="8254149" y="2272372"/>
                <a:ext cx="2749336" cy="788229"/>
              </a:xfrm>
              <a:prstGeom prst="rect">
                <a:avLst/>
              </a:prstGeom>
              <a:noFill/>
            </p:spPr>
            <p:txBody>
              <a:bodyPr wrap="square">
                <a:spAutoFit/>
              </a:bodyPr>
              <a:lstStyle/>
              <a:p>
                <a:r>
                  <a:rPr lang="zh-CN" altLang="en-US" b="0" dirty="0">
                    <a:latin typeface="Cambria Math" panose="02040503050406030204" pitchFamily="18" charset="0"/>
                  </a:rPr>
                  <a:t>平均效应：</a:t>
                </a:r>
                <a:r>
                  <a:rPr lang="en-US" altLang="zh-CN" b="0" dirty="0">
                    <a:latin typeface="Cambria Math" panose="02040503050406030204" pitchFamily="18" charset="0"/>
                  </a:rPr>
                  <a:t>Attenuation</a:t>
                </a:r>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𝑥</m:t>
                              </m:r>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m:rPr>
                                      <m:sty m:val="p"/>
                                    </m:rPr>
                                    <a:rPr lang="en-US" altLang="zh-CN" i="1">
                                      <a:latin typeface="Cambria Math" panose="02040503050406030204" pitchFamily="18" charset="0"/>
                                    </a:rPr>
                                    <m:t>att</m:t>
                                  </m:r>
                                </m:sub>
                              </m:sSub>
                            </m:den>
                          </m:f>
                        </m:sup>
                      </m:sSup>
                    </m:oMath>
                  </m:oMathPara>
                </a14:m>
                <a:endParaRPr lang="zh-CN" altLang="en-US" dirty="0"/>
              </a:p>
            </p:txBody>
          </p:sp>
        </mc:Choice>
        <mc:Fallback xmlns="">
          <p:sp>
            <p:nvSpPr>
              <p:cNvPr id="8" name="文本框 7">
                <a:extLst>
                  <a:ext uri="{FF2B5EF4-FFF2-40B4-BE49-F238E27FC236}">
                    <a16:creationId xmlns:a16="http://schemas.microsoft.com/office/drawing/2014/main" id="{BD4B2B8B-D57F-0408-A57C-849A8B9F19AF}"/>
                  </a:ext>
                </a:extLst>
              </p:cNvPr>
              <p:cNvSpPr txBox="1">
                <a:spLocks noRot="1" noChangeAspect="1" noMove="1" noResize="1" noEditPoints="1" noAdjustHandles="1" noChangeArrowheads="1" noChangeShapeType="1" noTextEdit="1"/>
              </p:cNvSpPr>
              <p:nvPr/>
            </p:nvSpPr>
            <p:spPr>
              <a:xfrm>
                <a:off x="8254149" y="2272372"/>
                <a:ext cx="2749336" cy="788229"/>
              </a:xfrm>
              <a:prstGeom prst="rect">
                <a:avLst/>
              </a:prstGeom>
              <a:blipFill>
                <a:blip r:embed="rId3"/>
                <a:stretch>
                  <a:fillRect l="-1774" t="-6202"/>
                </a:stretch>
              </a:blipFill>
            </p:spPr>
            <p:txBody>
              <a:bodyPr/>
              <a:lstStyle/>
              <a:p>
                <a:r>
                  <a:rPr lang="zh-CN" altLang="en-US">
                    <a:noFill/>
                  </a:rPr>
                  <a:t> </a:t>
                </a:r>
              </a:p>
            </p:txBody>
          </p:sp>
        </mc:Fallback>
      </mc:AlternateContent>
      <p:grpSp>
        <p:nvGrpSpPr>
          <p:cNvPr id="48" name="组合 47">
            <a:extLst>
              <a:ext uri="{FF2B5EF4-FFF2-40B4-BE49-F238E27FC236}">
                <a16:creationId xmlns:a16="http://schemas.microsoft.com/office/drawing/2014/main" id="{A6E1DCDF-D94E-CBA2-BCD1-4894C0550D53}"/>
              </a:ext>
            </a:extLst>
          </p:cNvPr>
          <p:cNvGrpSpPr/>
          <p:nvPr/>
        </p:nvGrpSpPr>
        <p:grpSpPr>
          <a:xfrm>
            <a:off x="595422" y="3774202"/>
            <a:ext cx="4430850" cy="2622507"/>
            <a:chOff x="595422" y="3774202"/>
            <a:chExt cx="4430850" cy="2622507"/>
          </a:xfrm>
        </p:grpSpPr>
        <p:sp>
          <p:nvSpPr>
            <p:cNvPr id="12" name="太阳形 11">
              <a:extLst>
                <a:ext uri="{FF2B5EF4-FFF2-40B4-BE49-F238E27FC236}">
                  <a16:creationId xmlns:a16="http://schemas.microsoft.com/office/drawing/2014/main" id="{EF629E37-8C06-FB50-EF30-2D9574A91C26}"/>
                </a:ext>
              </a:extLst>
            </p:cNvPr>
            <p:cNvSpPr/>
            <p:nvPr/>
          </p:nvSpPr>
          <p:spPr>
            <a:xfrm>
              <a:off x="595422" y="4780656"/>
              <a:ext cx="405036" cy="405036"/>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F4A4187A-3E4A-E677-DC13-4BF4BF8A0799}"/>
                </a:ext>
              </a:extLst>
            </p:cNvPr>
            <p:cNvSpPr/>
            <p:nvPr/>
          </p:nvSpPr>
          <p:spPr>
            <a:xfrm>
              <a:off x="3019503" y="3774202"/>
              <a:ext cx="362078" cy="3620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5F95CA18-67D1-BBB5-5131-B2DFA8416CDF}"/>
                </a:ext>
              </a:extLst>
            </p:cNvPr>
            <p:cNvSpPr/>
            <p:nvPr/>
          </p:nvSpPr>
          <p:spPr>
            <a:xfrm>
              <a:off x="3019503" y="4802135"/>
              <a:ext cx="362078" cy="3620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F7F946A1-C374-6A35-A7CC-FF7EC82A4BC5}"/>
                </a:ext>
              </a:extLst>
            </p:cNvPr>
            <p:cNvSpPr/>
            <p:nvPr/>
          </p:nvSpPr>
          <p:spPr>
            <a:xfrm>
              <a:off x="3019503" y="5976331"/>
              <a:ext cx="362078" cy="3620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a:extLst>
                <a:ext uri="{FF2B5EF4-FFF2-40B4-BE49-F238E27FC236}">
                  <a16:creationId xmlns:a16="http://schemas.microsoft.com/office/drawing/2014/main" id="{361F3C10-9988-7121-45A3-3E92E417F999}"/>
                </a:ext>
              </a:extLst>
            </p:cNvPr>
            <p:cNvCxnSpPr>
              <a:cxnSpLocks/>
              <a:endCxn id="16" idx="2"/>
            </p:cNvCxnSpPr>
            <p:nvPr/>
          </p:nvCxnSpPr>
          <p:spPr>
            <a:xfrm flipV="1">
              <a:off x="1049553" y="3955241"/>
              <a:ext cx="1969950" cy="892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35C09CC7-6D89-8C0E-11AD-4DC4A7CABFD4}"/>
                </a:ext>
              </a:extLst>
            </p:cNvPr>
            <p:cNvCxnSpPr>
              <a:cxnSpLocks/>
            </p:cNvCxnSpPr>
            <p:nvPr/>
          </p:nvCxnSpPr>
          <p:spPr>
            <a:xfrm flipV="1">
              <a:off x="1109900" y="4399170"/>
              <a:ext cx="1442599" cy="568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3884E2D8-1DBE-0781-837C-9D923B7491AE}"/>
                </a:ext>
              </a:extLst>
            </p:cNvPr>
            <p:cNvCxnSpPr>
              <a:cxnSpLocks/>
            </p:cNvCxnSpPr>
            <p:nvPr/>
          </p:nvCxnSpPr>
          <p:spPr>
            <a:xfrm>
              <a:off x="1060805" y="5029201"/>
              <a:ext cx="1252954"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4866EE10-7755-A021-23A1-5E94C180052D}"/>
                </a:ext>
              </a:extLst>
            </p:cNvPr>
            <p:cNvCxnSpPr>
              <a:cxnSpLocks/>
            </p:cNvCxnSpPr>
            <p:nvPr/>
          </p:nvCxnSpPr>
          <p:spPr>
            <a:xfrm>
              <a:off x="2253412" y="5178021"/>
              <a:ext cx="2686943" cy="455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0EC5BE45-2186-14FD-C7F0-7D0710087F6C}"/>
                </a:ext>
              </a:extLst>
            </p:cNvPr>
            <p:cNvCxnSpPr>
              <a:cxnSpLocks/>
            </p:cNvCxnSpPr>
            <p:nvPr/>
          </p:nvCxnSpPr>
          <p:spPr>
            <a:xfrm>
              <a:off x="1000458" y="5161144"/>
              <a:ext cx="1252954" cy="945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C9D908FB-CAFB-A5F1-DC6C-CB74539F3626}"/>
                </a:ext>
              </a:extLst>
            </p:cNvPr>
            <p:cNvCxnSpPr>
              <a:cxnSpLocks/>
            </p:cNvCxnSpPr>
            <p:nvPr/>
          </p:nvCxnSpPr>
          <p:spPr>
            <a:xfrm>
              <a:off x="2253412" y="6106229"/>
              <a:ext cx="411598" cy="177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禁止符 39">
              <a:extLst>
                <a:ext uri="{FF2B5EF4-FFF2-40B4-BE49-F238E27FC236}">
                  <a16:creationId xmlns:a16="http://schemas.microsoft.com/office/drawing/2014/main" id="{58341D20-6044-612C-B6DC-048290E69427}"/>
                </a:ext>
              </a:extLst>
            </p:cNvPr>
            <p:cNvSpPr/>
            <p:nvPr/>
          </p:nvSpPr>
          <p:spPr>
            <a:xfrm>
              <a:off x="2422004" y="4275409"/>
              <a:ext cx="225021" cy="225021"/>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禁止符 40">
              <a:extLst>
                <a:ext uri="{FF2B5EF4-FFF2-40B4-BE49-F238E27FC236}">
                  <a16:creationId xmlns:a16="http://schemas.microsoft.com/office/drawing/2014/main" id="{4047D8BB-3CD8-E5DB-93D0-14D44FBEAA9F}"/>
                </a:ext>
              </a:extLst>
            </p:cNvPr>
            <p:cNvSpPr/>
            <p:nvPr/>
          </p:nvSpPr>
          <p:spPr>
            <a:xfrm>
              <a:off x="2552499" y="6171688"/>
              <a:ext cx="225021" cy="225021"/>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禁止符 41">
              <a:extLst>
                <a:ext uri="{FF2B5EF4-FFF2-40B4-BE49-F238E27FC236}">
                  <a16:creationId xmlns:a16="http://schemas.microsoft.com/office/drawing/2014/main" id="{6EB388C3-31FD-ACBE-6CED-AC254AA98548}"/>
                </a:ext>
              </a:extLst>
            </p:cNvPr>
            <p:cNvSpPr/>
            <p:nvPr/>
          </p:nvSpPr>
          <p:spPr>
            <a:xfrm>
              <a:off x="4801251" y="5532426"/>
              <a:ext cx="225021" cy="225021"/>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5" name="箭头: 右 44">
            <a:extLst>
              <a:ext uri="{FF2B5EF4-FFF2-40B4-BE49-F238E27FC236}">
                <a16:creationId xmlns:a16="http://schemas.microsoft.com/office/drawing/2014/main" id="{2DA8BF95-9644-1AB9-464F-E5294C15B147}"/>
              </a:ext>
            </a:extLst>
          </p:cNvPr>
          <p:cNvSpPr/>
          <p:nvPr/>
        </p:nvSpPr>
        <p:spPr>
          <a:xfrm>
            <a:off x="6971533" y="2571366"/>
            <a:ext cx="724156" cy="19024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a:extLst>
              <a:ext uri="{FF2B5EF4-FFF2-40B4-BE49-F238E27FC236}">
                <a16:creationId xmlns:a16="http://schemas.microsoft.com/office/drawing/2014/main" id="{D876E21F-FF8A-1D66-A2B7-150137D23DF2}"/>
              </a:ext>
            </a:extLst>
          </p:cNvPr>
          <p:cNvPicPr>
            <a:picLocks noChangeAspect="1"/>
          </p:cNvPicPr>
          <p:nvPr/>
        </p:nvPicPr>
        <p:blipFill>
          <a:blip r:embed="rId4"/>
          <a:stretch>
            <a:fillRect/>
          </a:stretch>
        </p:blipFill>
        <p:spPr>
          <a:xfrm>
            <a:off x="5610307" y="3117552"/>
            <a:ext cx="5581235" cy="3414680"/>
          </a:xfrm>
          <a:prstGeom prst="rect">
            <a:avLst/>
          </a:prstGeom>
        </p:spPr>
      </p:pic>
      <p:cxnSp>
        <p:nvCxnSpPr>
          <p:cNvPr id="50" name="直接连接符 49">
            <a:extLst>
              <a:ext uri="{FF2B5EF4-FFF2-40B4-BE49-F238E27FC236}">
                <a16:creationId xmlns:a16="http://schemas.microsoft.com/office/drawing/2014/main" id="{21636740-FA5B-41E7-64B0-C4C08EA00250}"/>
              </a:ext>
            </a:extLst>
          </p:cNvPr>
          <p:cNvCxnSpPr>
            <a:endCxn id="16" idx="0"/>
          </p:cNvCxnSpPr>
          <p:nvPr/>
        </p:nvCxnSpPr>
        <p:spPr>
          <a:xfrm>
            <a:off x="3200542" y="3553272"/>
            <a:ext cx="0" cy="220930"/>
          </a:xfrm>
          <a:prstGeom prst="line">
            <a:avLst/>
          </a:prstGeom>
        </p:spPr>
        <p:style>
          <a:lnRef idx="1">
            <a:schemeClr val="dk1"/>
          </a:lnRef>
          <a:fillRef idx="0">
            <a:schemeClr val="dk1"/>
          </a:fillRef>
          <a:effectRef idx="0">
            <a:schemeClr val="dk1"/>
          </a:effectRef>
          <a:fontRef idx="minor">
            <a:schemeClr val="tx1"/>
          </a:fontRef>
        </p:style>
      </p:cxnSp>
      <p:cxnSp>
        <p:nvCxnSpPr>
          <p:cNvPr id="51" name="直接连接符 50">
            <a:extLst>
              <a:ext uri="{FF2B5EF4-FFF2-40B4-BE49-F238E27FC236}">
                <a16:creationId xmlns:a16="http://schemas.microsoft.com/office/drawing/2014/main" id="{41870274-2887-D521-41A4-48BAF3DC6125}"/>
              </a:ext>
            </a:extLst>
          </p:cNvPr>
          <p:cNvCxnSpPr>
            <a:cxnSpLocks/>
            <a:stCxn id="16" idx="4"/>
            <a:endCxn id="17" idx="0"/>
          </p:cNvCxnSpPr>
          <p:nvPr/>
        </p:nvCxnSpPr>
        <p:spPr>
          <a:xfrm>
            <a:off x="3200542" y="4136280"/>
            <a:ext cx="0" cy="665855"/>
          </a:xfrm>
          <a:prstGeom prst="line">
            <a:avLst/>
          </a:prstGeom>
        </p:spPr>
        <p:style>
          <a:lnRef idx="1">
            <a:schemeClr val="dk1"/>
          </a:lnRef>
          <a:fillRef idx="0">
            <a:schemeClr val="dk1"/>
          </a:fillRef>
          <a:effectRef idx="0">
            <a:schemeClr val="dk1"/>
          </a:effectRef>
          <a:fontRef idx="minor">
            <a:schemeClr val="tx1"/>
          </a:fontRef>
        </p:style>
      </p:cxnSp>
      <p:cxnSp>
        <p:nvCxnSpPr>
          <p:cNvPr id="54" name="直接连接符 53">
            <a:extLst>
              <a:ext uri="{FF2B5EF4-FFF2-40B4-BE49-F238E27FC236}">
                <a16:creationId xmlns:a16="http://schemas.microsoft.com/office/drawing/2014/main" id="{662E91E9-263D-EF75-9590-3A860B740A0A}"/>
              </a:ext>
            </a:extLst>
          </p:cNvPr>
          <p:cNvCxnSpPr>
            <a:cxnSpLocks/>
            <a:stCxn id="17" idx="4"/>
            <a:endCxn id="18" idx="0"/>
          </p:cNvCxnSpPr>
          <p:nvPr/>
        </p:nvCxnSpPr>
        <p:spPr>
          <a:xfrm>
            <a:off x="3200542" y="5164213"/>
            <a:ext cx="0" cy="812118"/>
          </a:xfrm>
          <a:prstGeom prst="line">
            <a:avLst/>
          </a:prstGeom>
        </p:spPr>
        <p:style>
          <a:lnRef idx="1">
            <a:schemeClr val="dk1"/>
          </a:lnRef>
          <a:fillRef idx="0">
            <a:schemeClr val="dk1"/>
          </a:fillRef>
          <a:effectRef idx="0">
            <a:schemeClr val="dk1"/>
          </a:effectRef>
          <a:fontRef idx="minor">
            <a:schemeClr val="tx1"/>
          </a:fontRef>
        </p:style>
      </p:cxnSp>
      <p:cxnSp>
        <p:nvCxnSpPr>
          <p:cNvPr id="57" name="直接连接符 56">
            <a:extLst>
              <a:ext uri="{FF2B5EF4-FFF2-40B4-BE49-F238E27FC236}">
                <a16:creationId xmlns:a16="http://schemas.microsoft.com/office/drawing/2014/main" id="{8CEC7FF5-AB27-300F-BA01-8EA3B36F896F}"/>
              </a:ext>
            </a:extLst>
          </p:cNvPr>
          <p:cNvCxnSpPr>
            <a:cxnSpLocks/>
            <a:stCxn id="18" idx="4"/>
          </p:cNvCxnSpPr>
          <p:nvPr/>
        </p:nvCxnSpPr>
        <p:spPr>
          <a:xfrm>
            <a:off x="3200542" y="6338409"/>
            <a:ext cx="0" cy="387647"/>
          </a:xfrm>
          <a:prstGeom prst="line">
            <a:avLst/>
          </a:prstGeom>
        </p:spPr>
        <p:style>
          <a:lnRef idx="1">
            <a:schemeClr val="dk1"/>
          </a:lnRef>
          <a:fillRef idx="0">
            <a:schemeClr val="dk1"/>
          </a:fillRef>
          <a:effectRef idx="0">
            <a:schemeClr val="dk1"/>
          </a:effectRef>
          <a:fontRef idx="minor">
            <a:schemeClr val="tx1"/>
          </a:fontRef>
        </p:style>
      </p:cxnSp>
      <p:sp>
        <p:nvSpPr>
          <p:cNvPr id="61" name="文本框 60">
            <a:extLst>
              <a:ext uri="{FF2B5EF4-FFF2-40B4-BE49-F238E27FC236}">
                <a16:creationId xmlns:a16="http://schemas.microsoft.com/office/drawing/2014/main" id="{0656BA0A-94E9-6467-96DF-754E5B1F6CED}"/>
              </a:ext>
            </a:extLst>
          </p:cNvPr>
          <p:cNvSpPr txBox="1"/>
          <p:nvPr/>
        </p:nvSpPr>
        <p:spPr>
          <a:xfrm rot="5400000">
            <a:off x="9764292" y="4568373"/>
            <a:ext cx="3062319" cy="369332"/>
          </a:xfrm>
          <a:prstGeom prst="rect">
            <a:avLst/>
          </a:prstGeom>
          <a:noFill/>
        </p:spPr>
        <p:txBody>
          <a:bodyPr wrap="square" rtlCol="0">
            <a:spAutoFit/>
          </a:bodyPr>
          <a:lstStyle/>
          <a:p>
            <a:r>
              <a:rPr lang="en-US" altLang="zh-CN" sz="900" b="0" i="0" dirty="0">
                <a:solidFill>
                  <a:srgbClr val="222222"/>
                </a:solidFill>
                <a:effectLst/>
                <a:latin typeface="PingFangSC-Regular"/>
              </a:rPr>
              <a:t>Two-Year Optical Site Characterization for the Pacific Ocean Neutrino Experiment P-ONE in the Cascadia Basin[J]. 2021.</a:t>
            </a:r>
            <a:endParaRPr lang="zh-CN" altLang="en-US" sz="900" dirty="0"/>
          </a:p>
        </p:txBody>
      </p:sp>
      <p:sp>
        <p:nvSpPr>
          <p:cNvPr id="62" name="日期占位符 61">
            <a:extLst>
              <a:ext uri="{FF2B5EF4-FFF2-40B4-BE49-F238E27FC236}">
                <a16:creationId xmlns:a16="http://schemas.microsoft.com/office/drawing/2014/main" id="{6B394F8A-60CF-CAE4-4B65-FA37C94C9C5C}"/>
              </a:ext>
            </a:extLst>
          </p:cNvPr>
          <p:cNvSpPr>
            <a:spLocks noGrp="1"/>
          </p:cNvSpPr>
          <p:nvPr>
            <p:ph type="dt" sz="half" idx="10"/>
          </p:nvPr>
        </p:nvSpPr>
        <p:spPr/>
        <p:txBody>
          <a:bodyPr/>
          <a:lstStyle/>
          <a:p>
            <a:fld id="{478CE2F1-6E2F-4529-AF5E-1E7F80ED72B8}" type="datetime1">
              <a:rPr lang="zh-CN" altLang="en-US" smtClean="0"/>
              <a:t>2022/11/23</a:t>
            </a:fld>
            <a:endParaRPr lang="zh-CN" altLang="en-US"/>
          </a:p>
        </p:txBody>
      </p:sp>
      <p:sp>
        <p:nvSpPr>
          <p:cNvPr id="63" name="灯片编号占位符 62">
            <a:extLst>
              <a:ext uri="{FF2B5EF4-FFF2-40B4-BE49-F238E27FC236}">
                <a16:creationId xmlns:a16="http://schemas.microsoft.com/office/drawing/2014/main" id="{EB1CE15A-5C13-5504-4B40-1E83B9A67429}"/>
              </a:ext>
            </a:extLst>
          </p:cNvPr>
          <p:cNvSpPr>
            <a:spLocks noGrp="1"/>
          </p:cNvSpPr>
          <p:nvPr>
            <p:ph type="sldNum" sz="quarter" idx="12"/>
          </p:nvPr>
        </p:nvSpPr>
        <p:spPr/>
        <p:txBody>
          <a:bodyPr/>
          <a:lstStyle/>
          <a:p>
            <a:fld id="{F67C8F5D-289D-4294-AE34-5DDAD8527DE2}" type="slidenum">
              <a:rPr lang="zh-CN" altLang="en-US" smtClean="0"/>
              <a:t>10</a:t>
            </a:fld>
            <a:endParaRPr lang="zh-CN" altLang="en-US"/>
          </a:p>
        </p:txBody>
      </p:sp>
    </p:spTree>
    <p:extLst>
      <p:ext uri="{BB962C8B-B14F-4D97-AF65-F5344CB8AC3E}">
        <p14:creationId xmlns:p14="http://schemas.microsoft.com/office/powerpoint/2010/main" val="957070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5598670" y="1132711"/>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文本框 2">
            <a:extLst>
              <a:ext uri="{FF2B5EF4-FFF2-40B4-BE49-F238E27FC236}">
                <a16:creationId xmlns:a16="http://schemas.microsoft.com/office/drawing/2014/main" id="{EA45B493-B76B-5594-3CDC-C275D48BDA62}"/>
              </a:ext>
            </a:extLst>
          </p:cNvPr>
          <p:cNvSpPr txBox="1"/>
          <p:nvPr/>
        </p:nvSpPr>
        <p:spPr>
          <a:xfrm>
            <a:off x="2807588" y="2921168"/>
            <a:ext cx="6255560" cy="1015663"/>
          </a:xfrm>
          <a:prstGeom prst="rect">
            <a:avLst/>
          </a:prstGeom>
          <a:noFill/>
        </p:spPr>
        <p:txBody>
          <a:bodyPr wrap="square" rtlCol="0">
            <a:spAutoFit/>
          </a:bodyPr>
          <a:lstStyle/>
          <a:p>
            <a:pPr algn="ctr"/>
            <a:r>
              <a:rPr lang="en-US" altLang="zh-CN" sz="6000" b="1" dirty="0"/>
              <a:t>Simulation</a:t>
            </a:r>
            <a:endParaRPr lang="zh-CN" altLang="en-US" sz="6000" b="1" dirty="0"/>
          </a:p>
        </p:txBody>
      </p:sp>
      <p:pic>
        <p:nvPicPr>
          <p:cNvPr id="4" name="图片 3">
            <a:extLst>
              <a:ext uri="{FF2B5EF4-FFF2-40B4-BE49-F238E27FC236}">
                <a16:creationId xmlns:a16="http://schemas.microsoft.com/office/drawing/2014/main" id="{FABE5B3E-FAC0-FED9-7DA8-8187B9A4F8F4}"/>
              </a:ext>
            </a:extLst>
          </p:cNvPr>
          <p:cNvPicPr>
            <a:picLocks noChangeAspect="1"/>
          </p:cNvPicPr>
          <p:nvPr/>
        </p:nvPicPr>
        <p:blipFill>
          <a:blip r:embed="rId2"/>
          <a:stretch>
            <a:fillRect/>
          </a:stretch>
        </p:blipFill>
        <p:spPr>
          <a:xfrm>
            <a:off x="4532515" y="199678"/>
            <a:ext cx="3174970" cy="859887"/>
          </a:xfrm>
          <a:prstGeom prst="rect">
            <a:avLst/>
          </a:prstGeom>
        </p:spPr>
      </p:pic>
      <p:sp>
        <p:nvSpPr>
          <p:cNvPr id="5" name="日期占位符 4">
            <a:extLst>
              <a:ext uri="{FF2B5EF4-FFF2-40B4-BE49-F238E27FC236}">
                <a16:creationId xmlns:a16="http://schemas.microsoft.com/office/drawing/2014/main" id="{31F07C1C-31C2-7AB8-DD3C-C39609957F1B}"/>
              </a:ext>
            </a:extLst>
          </p:cNvPr>
          <p:cNvSpPr>
            <a:spLocks noGrp="1"/>
          </p:cNvSpPr>
          <p:nvPr>
            <p:ph type="dt" sz="half" idx="10"/>
          </p:nvPr>
        </p:nvSpPr>
        <p:spPr/>
        <p:txBody>
          <a:bodyPr/>
          <a:lstStyle/>
          <a:p>
            <a:fld id="{29887681-AC0D-4BD7-8DF7-D01A6A8BD5B4}" type="datetime1">
              <a:rPr lang="zh-CN" altLang="en-US" smtClean="0"/>
              <a:t>2022/11/23</a:t>
            </a:fld>
            <a:endParaRPr lang="zh-CN" altLang="en-US"/>
          </a:p>
        </p:txBody>
      </p:sp>
      <p:sp>
        <p:nvSpPr>
          <p:cNvPr id="6" name="灯片编号占位符 5">
            <a:extLst>
              <a:ext uri="{FF2B5EF4-FFF2-40B4-BE49-F238E27FC236}">
                <a16:creationId xmlns:a16="http://schemas.microsoft.com/office/drawing/2014/main" id="{FE07C3FD-0D32-CFBE-B7B0-E773D6ABC8EC}"/>
              </a:ext>
            </a:extLst>
          </p:cNvPr>
          <p:cNvSpPr>
            <a:spLocks noGrp="1"/>
          </p:cNvSpPr>
          <p:nvPr>
            <p:ph type="sldNum" sz="quarter" idx="12"/>
          </p:nvPr>
        </p:nvSpPr>
        <p:spPr/>
        <p:txBody>
          <a:bodyPr/>
          <a:lstStyle/>
          <a:p>
            <a:fld id="{F67C8F5D-289D-4294-AE34-5DDAD8527DE2}" type="slidenum">
              <a:rPr lang="zh-CN" altLang="en-US" smtClean="0"/>
              <a:t>11</a:t>
            </a:fld>
            <a:endParaRPr lang="zh-CN" altLang="en-US"/>
          </a:p>
        </p:txBody>
      </p:sp>
    </p:spTree>
    <p:extLst>
      <p:ext uri="{BB962C8B-B14F-4D97-AF65-F5344CB8AC3E}">
        <p14:creationId xmlns:p14="http://schemas.microsoft.com/office/powerpoint/2010/main" val="1304077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3221D7EA-84BD-40CB-4AA7-1AB11C4BF7BF}"/>
              </a:ext>
            </a:extLst>
          </p:cNvPr>
          <p:cNvSpPr txBox="1"/>
          <p:nvPr/>
        </p:nvSpPr>
        <p:spPr>
          <a:xfrm>
            <a:off x="595422" y="388648"/>
            <a:ext cx="7563293" cy="584775"/>
          </a:xfrm>
          <a:prstGeom prst="rect">
            <a:avLst/>
          </a:prstGeom>
          <a:noFill/>
        </p:spPr>
        <p:txBody>
          <a:bodyPr wrap="square" rtlCol="0">
            <a:spAutoFit/>
          </a:bodyPr>
          <a:lstStyle/>
          <a:p>
            <a:r>
              <a:rPr lang="en-US" altLang="zh-CN" sz="3200" b="1" dirty="0"/>
              <a:t>Simulation</a:t>
            </a:r>
            <a:r>
              <a:rPr lang="en-US" altLang="zh-CN" sz="3200" dirty="0"/>
              <a:t>: Parameterized or Detailed</a:t>
            </a:r>
            <a:endParaRPr lang="zh-CN" altLang="en-US" sz="3200" dirty="0"/>
          </a:p>
        </p:txBody>
      </p:sp>
      <p:grpSp>
        <p:nvGrpSpPr>
          <p:cNvPr id="4" name="组合 3">
            <a:extLst>
              <a:ext uri="{FF2B5EF4-FFF2-40B4-BE49-F238E27FC236}">
                <a16:creationId xmlns:a16="http://schemas.microsoft.com/office/drawing/2014/main" id="{5C4A164A-3358-C287-0918-ECB7EE95510F}"/>
              </a:ext>
            </a:extLst>
          </p:cNvPr>
          <p:cNvGrpSpPr/>
          <p:nvPr/>
        </p:nvGrpSpPr>
        <p:grpSpPr>
          <a:xfrm>
            <a:off x="491601" y="3942445"/>
            <a:ext cx="11208798" cy="2393539"/>
            <a:chOff x="284627" y="3930172"/>
            <a:chExt cx="11208798" cy="2393539"/>
          </a:xfrm>
        </p:grpSpPr>
        <p:sp>
          <p:nvSpPr>
            <p:cNvPr id="5" name="箭头: 右 4">
              <a:extLst>
                <a:ext uri="{FF2B5EF4-FFF2-40B4-BE49-F238E27FC236}">
                  <a16:creationId xmlns:a16="http://schemas.microsoft.com/office/drawing/2014/main" id="{2E628FB7-3575-D34B-ECC4-3AC715E5D7C8}"/>
                </a:ext>
              </a:extLst>
            </p:cNvPr>
            <p:cNvSpPr/>
            <p:nvPr/>
          </p:nvSpPr>
          <p:spPr>
            <a:xfrm>
              <a:off x="298683" y="4297126"/>
              <a:ext cx="11194742" cy="213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5EE1CA70-8F45-055F-AD7B-942DD6BC2A54}"/>
                </a:ext>
              </a:extLst>
            </p:cNvPr>
            <p:cNvSpPr txBox="1"/>
            <p:nvPr/>
          </p:nvSpPr>
          <p:spPr>
            <a:xfrm>
              <a:off x="1680388" y="4510190"/>
              <a:ext cx="2666513" cy="369332"/>
            </a:xfrm>
            <a:prstGeom prst="rect">
              <a:avLst/>
            </a:prstGeom>
            <a:noFill/>
            <a:ln>
              <a:solidFill>
                <a:srgbClr val="FF0000"/>
              </a:solidFill>
            </a:ln>
          </p:spPr>
          <p:txBody>
            <a:bodyPr wrap="square" rtlCol="0">
              <a:spAutoFit/>
            </a:bodyPr>
            <a:lstStyle/>
            <a:p>
              <a:pPr algn="ctr"/>
              <a:r>
                <a:rPr lang="en-US" altLang="zh-CN" dirty="0">
                  <a:solidFill>
                    <a:srgbClr val="FF0000"/>
                  </a:solidFill>
                </a:rPr>
                <a:t>DUMAND</a:t>
              </a:r>
              <a:endParaRPr lang="zh-CN" altLang="en-US" dirty="0">
                <a:solidFill>
                  <a:srgbClr val="FF0000"/>
                </a:solidFill>
              </a:endParaRPr>
            </a:p>
          </p:txBody>
        </p:sp>
        <p:sp>
          <p:nvSpPr>
            <p:cNvPr id="7" name="文本框 6">
              <a:extLst>
                <a:ext uri="{FF2B5EF4-FFF2-40B4-BE49-F238E27FC236}">
                  <a16:creationId xmlns:a16="http://schemas.microsoft.com/office/drawing/2014/main" id="{8613EF79-DA1E-3C05-D12D-0F056C5084F7}"/>
                </a:ext>
              </a:extLst>
            </p:cNvPr>
            <p:cNvSpPr txBox="1"/>
            <p:nvPr/>
          </p:nvSpPr>
          <p:spPr>
            <a:xfrm>
              <a:off x="3454191" y="5395445"/>
              <a:ext cx="1526182" cy="369332"/>
            </a:xfrm>
            <a:prstGeom prst="rect">
              <a:avLst/>
            </a:prstGeom>
            <a:noFill/>
            <a:ln>
              <a:solidFill>
                <a:srgbClr val="00B050"/>
              </a:solidFill>
            </a:ln>
          </p:spPr>
          <p:txBody>
            <a:bodyPr wrap="square" rtlCol="0">
              <a:spAutoFit/>
            </a:bodyPr>
            <a:lstStyle/>
            <a:p>
              <a:pPr algn="ctr"/>
              <a:r>
                <a:rPr lang="en-US" altLang="zh-CN" dirty="0">
                  <a:solidFill>
                    <a:srgbClr val="00B050"/>
                  </a:solidFill>
                </a:rPr>
                <a:t>AMANDA</a:t>
              </a:r>
            </a:p>
          </p:txBody>
        </p:sp>
        <p:sp>
          <p:nvSpPr>
            <p:cNvPr id="8" name="文本框 7">
              <a:extLst>
                <a:ext uri="{FF2B5EF4-FFF2-40B4-BE49-F238E27FC236}">
                  <a16:creationId xmlns:a16="http://schemas.microsoft.com/office/drawing/2014/main" id="{2C7D076B-B261-A842-9D1A-86D961862F67}"/>
                </a:ext>
              </a:extLst>
            </p:cNvPr>
            <p:cNvSpPr txBox="1"/>
            <p:nvPr/>
          </p:nvSpPr>
          <p:spPr>
            <a:xfrm>
              <a:off x="6002622" y="5922364"/>
              <a:ext cx="2528818" cy="369332"/>
            </a:xfrm>
            <a:prstGeom prst="rect">
              <a:avLst/>
            </a:prstGeom>
            <a:noFill/>
            <a:ln>
              <a:solidFill>
                <a:srgbClr val="FFC000"/>
              </a:solidFill>
            </a:ln>
          </p:spPr>
          <p:txBody>
            <a:bodyPr wrap="square" rtlCol="0">
              <a:spAutoFit/>
            </a:bodyPr>
            <a:lstStyle/>
            <a:p>
              <a:pPr algn="ctr"/>
              <a:r>
                <a:rPr lang="en-US" altLang="zh-CN" dirty="0">
                  <a:solidFill>
                    <a:srgbClr val="FFC000"/>
                  </a:solidFill>
                </a:rPr>
                <a:t>KM3NeT</a:t>
              </a:r>
              <a:endParaRPr lang="zh-CN" altLang="en-US" dirty="0">
                <a:solidFill>
                  <a:srgbClr val="FFC000"/>
                </a:solidFill>
              </a:endParaRPr>
            </a:p>
          </p:txBody>
        </p:sp>
        <p:sp>
          <p:nvSpPr>
            <p:cNvPr id="10" name="文本框 9">
              <a:extLst>
                <a:ext uri="{FF2B5EF4-FFF2-40B4-BE49-F238E27FC236}">
                  <a16:creationId xmlns:a16="http://schemas.microsoft.com/office/drawing/2014/main" id="{7D1B0C77-7028-4405-3B4E-023B71C291C4}"/>
                </a:ext>
              </a:extLst>
            </p:cNvPr>
            <p:cNvSpPr txBox="1"/>
            <p:nvPr/>
          </p:nvSpPr>
          <p:spPr>
            <a:xfrm>
              <a:off x="1958808" y="3971207"/>
              <a:ext cx="671979" cy="369332"/>
            </a:xfrm>
            <a:prstGeom prst="rect">
              <a:avLst/>
            </a:prstGeom>
            <a:noFill/>
          </p:spPr>
          <p:txBody>
            <a:bodyPr wrap="none" rtlCol="0">
              <a:spAutoFit/>
            </a:bodyPr>
            <a:lstStyle/>
            <a:p>
              <a:r>
                <a:rPr lang="en-US" altLang="zh-CN" dirty="0"/>
                <a:t>1980</a:t>
              </a:r>
              <a:endParaRPr lang="zh-CN" altLang="en-US" dirty="0"/>
            </a:p>
          </p:txBody>
        </p:sp>
        <p:sp>
          <p:nvSpPr>
            <p:cNvPr id="12" name="文本框 11">
              <a:extLst>
                <a:ext uri="{FF2B5EF4-FFF2-40B4-BE49-F238E27FC236}">
                  <a16:creationId xmlns:a16="http://schemas.microsoft.com/office/drawing/2014/main" id="{022715B7-94A2-560B-5F43-38543AC13E5E}"/>
                </a:ext>
              </a:extLst>
            </p:cNvPr>
            <p:cNvSpPr txBox="1"/>
            <p:nvPr/>
          </p:nvSpPr>
          <p:spPr>
            <a:xfrm>
              <a:off x="3362960" y="3971207"/>
              <a:ext cx="671979" cy="369332"/>
            </a:xfrm>
            <a:prstGeom prst="rect">
              <a:avLst/>
            </a:prstGeom>
            <a:noFill/>
          </p:spPr>
          <p:txBody>
            <a:bodyPr wrap="none" rtlCol="0">
              <a:spAutoFit/>
            </a:bodyPr>
            <a:lstStyle/>
            <a:p>
              <a:r>
                <a:rPr lang="en-US" altLang="zh-CN" dirty="0"/>
                <a:t>1990</a:t>
              </a:r>
              <a:endParaRPr lang="zh-CN" altLang="en-US" dirty="0"/>
            </a:p>
          </p:txBody>
        </p:sp>
        <p:sp>
          <p:nvSpPr>
            <p:cNvPr id="15" name="文本框 14">
              <a:extLst>
                <a:ext uri="{FF2B5EF4-FFF2-40B4-BE49-F238E27FC236}">
                  <a16:creationId xmlns:a16="http://schemas.microsoft.com/office/drawing/2014/main" id="{1F6E2E2F-5CAF-9E8B-49BC-27B91991B625}"/>
                </a:ext>
              </a:extLst>
            </p:cNvPr>
            <p:cNvSpPr txBox="1"/>
            <p:nvPr/>
          </p:nvSpPr>
          <p:spPr>
            <a:xfrm>
              <a:off x="4767112" y="3971207"/>
              <a:ext cx="671979" cy="369332"/>
            </a:xfrm>
            <a:prstGeom prst="rect">
              <a:avLst/>
            </a:prstGeom>
            <a:noFill/>
          </p:spPr>
          <p:txBody>
            <a:bodyPr wrap="none" rtlCol="0">
              <a:spAutoFit/>
            </a:bodyPr>
            <a:lstStyle/>
            <a:p>
              <a:r>
                <a:rPr lang="en-US" altLang="zh-CN" dirty="0"/>
                <a:t>2000</a:t>
              </a:r>
              <a:endParaRPr lang="zh-CN" altLang="en-US" dirty="0"/>
            </a:p>
          </p:txBody>
        </p:sp>
        <p:sp>
          <p:nvSpPr>
            <p:cNvPr id="16" name="文本框 15">
              <a:extLst>
                <a:ext uri="{FF2B5EF4-FFF2-40B4-BE49-F238E27FC236}">
                  <a16:creationId xmlns:a16="http://schemas.microsoft.com/office/drawing/2014/main" id="{34C275D6-2838-6E23-E803-CEFE337E2AA6}"/>
                </a:ext>
              </a:extLst>
            </p:cNvPr>
            <p:cNvSpPr txBox="1"/>
            <p:nvPr/>
          </p:nvSpPr>
          <p:spPr>
            <a:xfrm>
              <a:off x="6160663" y="3930172"/>
              <a:ext cx="671979" cy="369332"/>
            </a:xfrm>
            <a:prstGeom prst="rect">
              <a:avLst/>
            </a:prstGeom>
            <a:noFill/>
          </p:spPr>
          <p:txBody>
            <a:bodyPr wrap="none" rtlCol="0">
              <a:spAutoFit/>
            </a:bodyPr>
            <a:lstStyle/>
            <a:p>
              <a:r>
                <a:rPr lang="en-US" altLang="zh-CN" dirty="0"/>
                <a:t>2010</a:t>
              </a:r>
              <a:endParaRPr lang="zh-CN" altLang="en-US" dirty="0"/>
            </a:p>
          </p:txBody>
        </p:sp>
        <p:sp>
          <p:nvSpPr>
            <p:cNvPr id="17" name="文本框 16">
              <a:extLst>
                <a:ext uri="{FF2B5EF4-FFF2-40B4-BE49-F238E27FC236}">
                  <a16:creationId xmlns:a16="http://schemas.microsoft.com/office/drawing/2014/main" id="{496E6129-5CFF-EF6F-FDC0-3AE2B4046E71}"/>
                </a:ext>
              </a:extLst>
            </p:cNvPr>
            <p:cNvSpPr txBox="1"/>
            <p:nvPr/>
          </p:nvSpPr>
          <p:spPr>
            <a:xfrm>
              <a:off x="7716598" y="3949501"/>
              <a:ext cx="671979" cy="369332"/>
            </a:xfrm>
            <a:prstGeom prst="rect">
              <a:avLst/>
            </a:prstGeom>
            <a:noFill/>
          </p:spPr>
          <p:txBody>
            <a:bodyPr wrap="none" rtlCol="0">
              <a:spAutoFit/>
            </a:bodyPr>
            <a:lstStyle/>
            <a:p>
              <a:r>
                <a:rPr lang="en-US" altLang="zh-CN" dirty="0"/>
                <a:t>2020</a:t>
              </a:r>
              <a:endParaRPr lang="zh-CN" altLang="en-US" dirty="0"/>
            </a:p>
          </p:txBody>
        </p:sp>
        <p:sp>
          <p:nvSpPr>
            <p:cNvPr id="18" name="文本框 17">
              <a:extLst>
                <a:ext uri="{FF2B5EF4-FFF2-40B4-BE49-F238E27FC236}">
                  <a16:creationId xmlns:a16="http://schemas.microsoft.com/office/drawing/2014/main" id="{366B4412-5DE9-34A4-19A6-17982DAE52DE}"/>
                </a:ext>
              </a:extLst>
            </p:cNvPr>
            <p:cNvSpPr txBox="1"/>
            <p:nvPr/>
          </p:nvSpPr>
          <p:spPr>
            <a:xfrm>
              <a:off x="9272533" y="3938648"/>
              <a:ext cx="671979" cy="369332"/>
            </a:xfrm>
            <a:prstGeom prst="rect">
              <a:avLst/>
            </a:prstGeom>
            <a:noFill/>
          </p:spPr>
          <p:txBody>
            <a:bodyPr wrap="none" rtlCol="0">
              <a:spAutoFit/>
            </a:bodyPr>
            <a:lstStyle/>
            <a:p>
              <a:r>
                <a:rPr lang="en-US" altLang="zh-CN" dirty="0"/>
                <a:t>2030</a:t>
              </a:r>
              <a:endParaRPr lang="zh-CN" altLang="en-US" dirty="0"/>
            </a:p>
          </p:txBody>
        </p:sp>
        <p:sp>
          <p:nvSpPr>
            <p:cNvPr id="19" name="文本框 18">
              <a:extLst>
                <a:ext uri="{FF2B5EF4-FFF2-40B4-BE49-F238E27FC236}">
                  <a16:creationId xmlns:a16="http://schemas.microsoft.com/office/drawing/2014/main" id="{0DE8D0C4-6951-FE01-3340-746A6E670180}"/>
                </a:ext>
              </a:extLst>
            </p:cNvPr>
            <p:cNvSpPr txBox="1"/>
            <p:nvPr/>
          </p:nvSpPr>
          <p:spPr>
            <a:xfrm>
              <a:off x="2108989" y="4944176"/>
              <a:ext cx="2658124" cy="369332"/>
            </a:xfrm>
            <a:prstGeom prst="rect">
              <a:avLst/>
            </a:prstGeom>
            <a:noFill/>
            <a:ln>
              <a:solidFill>
                <a:srgbClr val="00B050"/>
              </a:solidFill>
            </a:ln>
          </p:spPr>
          <p:txBody>
            <a:bodyPr wrap="square">
              <a:spAutoFit/>
            </a:bodyPr>
            <a:lstStyle/>
            <a:p>
              <a:pPr algn="ctr"/>
              <a:r>
                <a:rPr lang="en-US" altLang="zh-CN" dirty="0">
                  <a:solidFill>
                    <a:srgbClr val="00B050"/>
                  </a:solidFill>
                </a:rPr>
                <a:t>Lake Baikal NT200</a:t>
              </a:r>
            </a:p>
          </p:txBody>
        </p:sp>
        <p:sp>
          <p:nvSpPr>
            <p:cNvPr id="20" name="文本框 19">
              <a:extLst>
                <a:ext uri="{FF2B5EF4-FFF2-40B4-BE49-F238E27FC236}">
                  <a16:creationId xmlns:a16="http://schemas.microsoft.com/office/drawing/2014/main" id="{DE8E6045-F43C-0BFD-62CB-94081DBF51AE}"/>
                </a:ext>
              </a:extLst>
            </p:cNvPr>
            <p:cNvSpPr txBox="1"/>
            <p:nvPr/>
          </p:nvSpPr>
          <p:spPr>
            <a:xfrm>
              <a:off x="284627" y="3949501"/>
              <a:ext cx="671979" cy="369332"/>
            </a:xfrm>
            <a:prstGeom prst="rect">
              <a:avLst/>
            </a:prstGeom>
            <a:noFill/>
          </p:spPr>
          <p:txBody>
            <a:bodyPr wrap="none" rtlCol="0">
              <a:spAutoFit/>
            </a:bodyPr>
            <a:lstStyle/>
            <a:p>
              <a:r>
                <a:rPr lang="en-US" altLang="zh-CN" dirty="0"/>
                <a:t>1970</a:t>
              </a:r>
              <a:endParaRPr lang="zh-CN" altLang="en-US" dirty="0"/>
            </a:p>
          </p:txBody>
        </p:sp>
        <p:sp>
          <p:nvSpPr>
            <p:cNvPr id="21" name="文本框 20">
              <a:extLst>
                <a:ext uri="{FF2B5EF4-FFF2-40B4-BE49-F238E27FC236}">
                  <a16:creationId xmlns:a16="http://schemas.microsoft.com/office/drawing/2014/main" id="{EFE0DCCE-B696-7875-CCDC-2CF21DF780C5}"/>
                </a:ext>
              </a:extLst>
            </p:cNvPr>
            <p:cNvSpPr txBox="1"/>
            <p:nvPr/>
          </p:nvSpPr>
          <p:spPr>
            <a:xfrm>
              <a:off x="3438051" y="5922364"/>
              <a:ext cx="2706472" cy="369332"/>
            </a:xfrm>
            <a:prstGeom prst="rect">
              <a:avLst/>
            </a:prstGeom>
            <a:noFill/>
            <a:ln>
              <a:solidFill>
                <a:srgbClr val="00B050"/>
              </a:solidFill>
            </a:ln>
          </p:spPr>
          <p:txBody>
            <a:bodyPr wrap="square">
              <a:spAutoFit/>
            </a:bodyPr>
            <a:lstStyle/>
            <a:p>
              <a:pPr algn="ctr"/>
              <a:r>
                <a:rPr lang="en-US" altLang="zh-CN" dirty="0">
                  <a:solidFill>
                    <a:srgbClr val="00B050"/>
                  </a:solidFill>
                </a:rPr>
                <a:t>ANTARES</a:t>
              </a:r>
              <a:endParaRPr lang="zh-CN" altLang="en-US" dirty="0">
                <a:solidFill>
                  <a:srgbClr val="00B050"/>
                </a:solidFill>
              </a:endParaRPr>
            </a:p>
          </p:txBody>
        </p:sp>
        <p:sp>
          <p:nvSpPr>
            <p:cNvPr id="22" name="文本框 21">
              <a:extLst>
                <a:ext uri="{FF2B5EF4-FFF2-40B4-BE49-F238E27FC236}">
                  <a16:creationId xmlns:a16="http://schemas.microsoft.com/office/drawing/2014/main" id="{29F570AE-BED6-F06D-B1A6-52B865BA0578}"/>
                </a:ext>
              </a:extLst>
            </p:cNvPr>
            <p:cNvSpPr txBox="1"/>
            <p:nvPr/>
          </p:nvSpPr>
          <p:spPr>
            <a:xfrm>
              <a:off x="4927842" y="5395445"/>
              <a:ext cx="3603595" cy="369332"/>
            </a:xfrm>
            <a:prstGeom prst="rect">
              <a:avLst/>
            </a:prstGeom>
            <a:noFill/>
            <a:ln>
              <a:solidFill>
                <a:srgbClr val="00B050"/>
              </a:solidFill>
            </a:ln>
          </p:spPr>
          <p:txBody>
            <a:bodyPr wrap="square">
              <a:spAutoFit/>
            </a:bodyPr>
            <a:lstStyle/>
            <a:p>
              <a:pPr algn="ctr"/>
              <a:r>
                <a:rPr lang="en-US" altLang="zh-CN" dirty="0" err="1">
                  <a:solidFill>
                    <a:srgbClr val="00B050"/>
                  </a:solidFill>
                </a:rPr>
                <a:t>IceCube</a:t>
              </a:r>
              <a:endParaRPr lang="en-US" altLang="zh-CN" dirty="0">
                <a:solidFill>
                  <a:srgbClr val="00B050"/>
                </a:solidFill>
              </a:endParaRPr>
            </a:p>
          </p:txBody>
        </p:sp>
        <p:sp>
          <p:nvSpPr>
            <p:cNvPr id="23" name="文本框 22">
              <a:extLst>
                <a:ext uri="{FF2B5EF4-FFF2-40B4-BE49-F238E27FC236}">
                  <a16:creationId xmlns:a16="http://schemas.microsoft.com/office/drawing/2014/main" id="{29B3A992-9124-3CF2-0F29-DC9BCCD21BA8}"/>
                </a:ext>
              </a:extLst>
            </p:cNvPr>
            <p:cNvSpPr txBox="1"/>
            <p:nvPr/>
          </p:nvSpPr>
          <p:spPr>
            <a:xfrm>
              <a:off x="4767112" y="4941288"/>
              <a:ext cx="1012598" cy="369332"/>
            </a:xfrm>
            <a:prstGeom prst="rect">
              <a:avLst/>
            </a:prstGeom>
            <a:noFill/>
            <a:ln>
              <a:solidFill>
                <a:srgbClr val="00B050"/>
              </a:solidFill>
            </a:ln>
          </p:spPr>
          <p:txBody>
            <a:bodyPr wrap="square">
              <a:spAutoFit/>
            </a:bodyPr>
            <a:lstStyle/>
            <a:p>
              <a:pPr algn="ctr"/>
              <a:r>
                <a:rPr lang="en-US" altLang="zh-CN" dirty="0">
                  <a:solidFill>
                    <a:srgbClr val="00B050"/>
                  </a:solidFill>
                </a:rPr>
                <a:t>NT200+</a:t>
              </a:r>
            </a:p>
          </p:txBody>
        </p:sp>
        <p:sp>
          <p:nvSpPr>
            <p:cNvPr id="24" name="文本框 23">
              <a:extLst>
                <a:ext uri="{FF2B5EF4-FFF2-40B4-BE49-F238E27FC236}">
                  <a16:creationId xmlns:a16="http://schemas.microsoft.com/office/drawing/2014/main" id="{939F9387-0D77-A01D-16F9-68D8AA4C1A0C}"/>
                </a:ext>
              </a:extLst>
            </p:cNvPr>
            <p:cNvSpPr txBox="1"/>
            <p:nvPr/>
          </p:nvSpPr>
          <p:spPr>
            <a:xfrm>
              <a:off x="6661752" y="4932578"/>
              <a:ext cx="1869687" cy="369332"/>
            </a:xfrm>
            <a:prstGeom prst="rect">
              <a:avLst/>
            </a:prstGeom>
            <a:noFill/>
            <a:ln>
              <a:solidFill>
                <a:srgbClr val="FFC000"/>
              </a:solidFill>
            </a:ln>
          </p:spPr>
          <p:txBody>
            <a:bodyPr wrap="square">
              <a:spAutoFit/>
            </a:bodyPr>
            <a:lstStyle/>
            <a:p>
              <a:pPr algn="ctr"/>
              <a:r>
                <a:rPr lang="en-US" altLang="zh-CN" dirty="0">
                  <a:solidFill>
                    <a:srgbClr val="FFC000"/>
                  </a:solidFill>
                </a:rPr>
                <a:t>Baikal-GVD</a:t>
              </a:r>
            </a:p>
          </p:txBody>
        </p:sp>
        <p:cxnSp>
          <p:nvCxnSpPr>
            <p:cNvPr id="25" name="直接连接符 24">
              <a:extLst>
                <a:ext uri="{FF2B5EF4-FFF2-40B4-BE49-F238E27FC236}">
                  <a16:creationId xmlns:a16="http://schemas.microsoft.com/office/drawing/2014/main" id="{48D6D6C0-93C6-86E7-95FD-C36056551E1D}"/>
                </a:ext>
              </a:extLst>
            </p:cNvPr>
            <p:cNvCxnSpPr>
              <a:cxnSpLocks/>
            </p:cNvCxnSpPr>
            <p:nvPr/>
          </p:nvCxnSpPr>
          <p:spPr>
            <a:xfrm>
              <a:off x="8531437" y="4152413"/>
              <a:ext cx="0" cy="217129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文本框 25">
              <a:extLst>
                <a:ext uri="{FF2B5EF4-FFF2-40B4-BE49-F238E27FC236}">
                  <a16:creationId xmlns:a16="http://schemas.microsoft.com/office/drawing/2014/main" id="{CA9CCBFA-27A0-E322-B998-CB8C609CF3FC}"/>
                </a:ext>
              </a:extLst>
            </p:cNvPr>
            <p:cNvSpPr txBox="1"/>
            <p:nvPr/>
          </p:nvSpPr>
          <p:spPr>
            <a:xfrm>
              <a:off x="298683" y="4749114"/>
              <a:ext cx="928264" cy="923330"/>
            </a:xfrm>
            <a:prstGeom prst="rect">
              <a:avLst/>
            </a:prstGeom>
            <a:noFill/>
          </p:spPr>
          <p:txBody>
            <a:bodyPr wrap="square" rtlCol="0">
              <a:spAutoFit/>
            </a:bodyPr>
            <a:lstStyle/>
            <a:p>
              <a:r>
                <a:rPr lang="zh-CN" altLang="en-US" dirty="0">
                  <a:solidFill>
                    <a:srgbClr val="FF0000"/>
                  </a:solidFill>
                </a:rPr>
                <a:t>■失败</a:t>
              </a:r>
              <a:endParaRPr lang="en-US" altLang="zh-CN" dirty="0">
                <a:solidFill>
                  <a:srgbClr val="FF0000"/>
                </a:solidFill>
              </a:endParaRPr>
            </a:p>
            <a:p>
              <a:r>
                <a:rPr lang="zh-CN" altLang="en-US" dirty="0">
                  <a:solidFill>
                    <a:srgbClr val="00B050"/>
                  </a:solidFill>
                </a:rPr>
                <a:t>■建成</a:t>
              </a:r>
              <a:endParaRPr lang="en-US" altLang="zh-CN" dirty="0">
                <a:solidFill>
                  <a:srgbClr val="00B050"/>
                </a:solidFill>
              </a:endParaRPr>
            </a:p>
            <a:p>
              <a:r>
                <a:rPr lang="zh-CN" altLang="en-US" dirty="0">
                  <a:solidFill>
                    <a:srgbClr val="FFC000"/>
                  </a:solidFill>
                </a:rPr>
                <a:t>■在建</a:t>
              </a:r>
            </a:p>
          </p:txBody>
        </p:sp>
      </p:grpSp>
      <p:sp>
        <p:nvSpPr>
          <p:cNvPr id="27" name="文本框 26">
            <a:extLst>
              <a:ext uri="{FF2B5EF4-FFF2-40B4-BE49-F238E27FC236}">
                <a16:creationId xmlns:a16="http://schemas.microsoft.com/office/drawing/2014/main" id="{8D20B572-BF46-BFEB-953F-ECFE94D0F66E}"/>
              </a:ext>
            </a:extLst>
          </p:cNvPr>
          <p:cNvSpPr txBox="1"/>
          <p:nvPr/>
        </p:nvSpPr>
        <p:spPr>
          <a:xfrm>
            <a:off x="6439336" y="3430055"/>
            <a:ext cx="2210332" cy="584775"/>
          </a:xfrm>
          <a:prstGeom prst="rect">
            <a:avLst/>
          </a:prstGeom>
          <a:noFill/>
        </p:spPr>
        <p:txBody>
          <a:bodyPr wrap="square" rtlCol="0">
            <a:spAutoFit/>
          </a:bodyPr>
          <a:lstStyle/>
          <a:p>
            <a:pPr algn="ctr"/>
            <a:r>
              <a:rPr lang="en-US" altLang="zh-CN" sz="1600" dirty="0"/>
              <a:t>Ray Tracing in General Computation</a:t>
            </a:r>
            <a:endParaRPr lang="zh-CN" altLang="en-US" sz="1600" dirty="0"/>
          </a:p>
        </p:txBody>
      </p:sp>
      <p:cxnSp>
        <p:nvCxnSpPr>
          <p:cNvPr id="30" name="直接连接符 29">
            <a:extLst>
              <a:ext uri="{FF2B5EF4-FFF2-40B4-BE49-F238E27FC236}">
                <a16:creationId xmlns:a16="http://schemas.microsoft.com/office/drawing/2014/main" id="{55125ED3-A5A8-6CB7-19CC-4C87C4377EE5}"/>
              </a:ext>
            </a:extLst>
          </p:cNvPr>
          <p:cNvCxnSpPr>
            <a:cxnSpLocks/>
          </p:cNvCxnSpPr>
          <p:nvPr/>
        </p:nvCxnSpPr>
        <p:spPr>
          <a:xfrm flipV="1">
            <a:off x="6290336" y="2945718"/>
            <a:ext cx="0" cy="2183799"/>
          </a:xfrm>
          <a:prstGeom prst="line">
            <a:avLst/>
          </a:prstGeom>
        </p:spPr>
        <p:style>
          <a:lnRef idx="1">
            <a:schemeClr val="accent2"/>
          </a:lnRef>
          <a:fillRef idx="0">
            <a:schemeClr val="accent2"/>
          </a:fillRef>
          <a:effectRef idx="0">
            <a:schemeClr val="accent2"/>
          </a:effectRef>
          <a:fontRef idx="minor">
            <a:schemeClr val="tx1"/>
          </a:fontRef>
        </p:style>
      </p:cxnSp>
      <p:sp>
        <p:nvSpPr>
          <p:cNvPr id="31" name="箭头: 右 30">
            <a:extLst>
              <a:ext uri="{FF2B5EF4-FFF2-40B4-BE49-F238E27FC236}">
                <a16:creationId xmlns:a16="http://schemas.microsoft.com/office/drawing/2014/main" id="{2267A3CC-9EA0-E3C8-E55A-139A2AAAB405}"/>
              </a:ext>
            </a:extLst>
          </p:cNvPr>
          <p:cNvSpPr/>
          <p:nvPr/>
        </p:nvSpPr>
        <p:spPr>
          <a:xfrm rot="10800000">
            <a:off x="4785977" y="3171521"/>
            <a:ext cx="1375484" cy="3693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1246C3AF-83F7-6D91-5355-0603A54DF62C}"/>
              </a:ext>
            </a:extLst>
          </p:cNvPr>
          <p:cNvSpPr txBox="1"/>
          <p:nvPr/>
        </p:nvSpPr>
        <p:spPr>
          <a:xfrm>
            <a:off x="722297" y="3180162"/>
            <a:ext cx="3934804" cy="369332"/>
          </a:xfrm>
          <a:prstGeom prst="rect">
            <a:avLst/>
          </a:prstGeom>
          <a:noFill/>
        </p:spPr>
        <p:txBody>
          <a:bodyPr wrap="square" rtlCol="0">
            <a:spAutoFit/>
          </a:bodyPr>
          <a:lstStyle/>
          <a:p>
            <a:r>
              <a:rPr lang="en-US" altLang="zh-CN" dirty="0"/>
              <a:t>Impossible to simulate with full detail</a:t>
            </a:r>
            <a:endParaRPr lang="zh-CN" altLang="en-US" dirty="0"/>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F64C76E3-4BDE-76C0-26D7-7AD97E7713C6}"/>
                  </a:ext>
                </a:extLst>
              </p:cNvPr>
              <p:cNvSpPr txBox="1"/>
              <p:nvPr/>
            </p:nvSpPr>
            <p:spPr>
              <a:xfrm>
                <a:off x="3398590" y="1701835"/>
                <a:ext cx="6217949" cy="646331"/>
              </a:xfrm>
              <a:prstGeom prst="rect">
                <a:avLst/>
              </a:prstGeom>
              <a:noFill/>
            </p:spPr>
            <p:txBody>
              <a:bodyPr wrap="square" rtlCol="0">
                <a:spAutoFit/>
              </a:bodyPr>
              <a:lstStyle/>
              <a:p>
                <a:r>
                  <a:rPr lang="en-US" altLang="zh-CN" dirty="0"/>
                  <a:t>Energy range </a:t>
                </a:r>
                <a14:m>
                  <m:oMath xmlns:m="http://schemas.openxmlformats.org/officeDocument/2006/math">
                    <m:r>
                      <a:rPr lang="en-US" altLang="zh-CN" b="0" i="1" smtClean="0">
                        <a:latin typeface="Cambria Math" panose="02040503050406030204" pitchFamily="18" charset="0"/>
                      </a:rPr>
                      <m:t>100</m:t>
                    </m:r>
                    <m:r>
                      <a:rPr lang="en-US" altLang="zh-CN" b="0" i="1" smtClean="0">
                        <a:latin typeface="Cambria Math" panose="02040503050406030204" pitchFamily="18" charset="0"/>
                      </a:rPr>
                      <m:t>𝐺𝑒𝑉</m:t>
                    </m:r>
                    <m:r>
                      <a:rPr lang="en-US" altLang="zh-CN" b="0" i="1" smtClean="0">
                        <a:latin typeface="Cambria Math" panose="02040503050406030204" pitchFamily="18" charset="0"/>
                      </a:rPr>
                      <m:t> </m:t>
                    </m:r>
                    <m:r>
                      <a:rPr lang="en-US" altLang="zh-CN" b="0" i="1" smtClean="0">
                        <a:latin typeface="Cambria Math" panose="02040503050406030204" pitchFamily="18" charset="0"/>
                      </a:rPr>
                      <m:t>𝑡𝑜</m:t>
                    </m:r>
                    <m:r>
                      <a:rPr lang="en-US" altLang="zh-CN" b="0" i="1" smtClean="0">
                        <a:latin typeface="Cambria Math" panose="02040503050406030204" pitchFamily="18" charset="0"/>
                      </a:rPr>
                      <m:t> 100</m:t>
                    </m:r>
                    <m:r>
                      <a:rPr lang="en-US" altLang="zh-CN" b="0" i="1" smtClean="0">
                        <a:latin typeface="Cambria Math" panose="02040503050406030204" pitchFamily="18" charset="0"/>
                      </a:rPr>
                      <m:t>𝑃𝑒𝑉</m:t>
                    </m:r>
                  </m:oMath>
                </a14:m>
                <a:r>
                  <a:rPr lang="en-US" altLang="zh-CN" dirty="0"/>
                  <a:t>, corresponding to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4</m:t>
                        </m:r>
                      </m:sup>
                    </m:sSup>
                    <m:r>
                      <a:rPr lang="en-US" altLang="zh-CN" b="0" i="1" smtClean="0">
                        <a:latin typeface="Cambria Math" panose="02040503050406030204" pitchFamily="18" charset="0"/>
                      </a:rPr>
                      <m:t> </m:t>
                    </m:r>
                    <m:r>
                      <a:rPr lang="en-US" altLang="zh-CN" b="0" i="1" smtClean="0">
                        <a:latin typeface="Cambria Math" panose="02040503050406030204" pitchFamily="18" charset="0"/>
                      </a:rPr>
                      <m:t>𝑡𝑜</m:t>
                    </m:r>
                    <m:r>
                      <a:rPr lang="en-US" altLang="zh-CN" b="0" i="1" smtClean="0">
                        <a:latin typeface="Cambria Math" panose="02040503050406030204" pitchFamily="18" charset="0"/>
                      </a:rPr>
                      <m:t> </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10</m:t>
                        </m:r>
                      </m:sup>
                    </m:sSup>
                  </m:oMath>
                </a14:m>
                <a:r>
                  <a:rPr lang="en-US" altLang="zh-CN" dirty="0"/>
                  <a:t> secondaries and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7</m:t>
                        </m:r>
                      </m:sup>
                    </m:sSup>
                    <m:r>
                      <a:rPr lang="en-US" altLang="zh-CN" b="0" i="1" smtClean="0">
                        <a:latin typeface="Cambria Math" panose="02040503050406030204" pitchFamily="18" charset="0"/>
                      </a:rPr>
                      <m:t> </m:t>
                    </m:r>
                    <m:r>
                      <a:rPr lang="en-US" altLang="zh-CN" b="0" i="1" smtClean="0">
                        <a:latin typeface="Cambria Math" panose="02040503050406030204" pitchFamily="18" charset="0"/>
                      </a:rPr>
                      <m:t>𝑡𝑜</m:t>
                    </m:r>
                    <m:r>
                      <a:rPr lang="en-US" altLang="zh-CN" b="0" i="1" smtClean="0">
                        <a:latin typeface="Cambria Math" panose="02040503050406030204" pitchFamily="18" charset="0"/>
                      </a:rPr>
                      <m:t> </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13</m:t>
                        </m:r>
                      </m:sup>
                    </m:sSup>
                  </m:oMath>
                </a14:m>
                <a:r>
                  <a:rPr lang="en-US" altLang="zh-CN" dirty="0"/>
                  <a:t> Cerenkov photons.</a:t>
                </a:r>
              </a:p>
            </p:txBody>
          </p:sp>
        </mc:Choice>
        <mc:Fallback xmlns="">
          <p:sp>
            <p:nvSpPr>
              <p:cNvPr id="33" name="文本框 32">
                <a:extLst>
                  <a:ext uri="{FF2B5EF4-FFF2-40B4-BE49-F238E27FC236}">
                    <a16:creationId xmlns:a16="http://schemas.microsoft.com/office/drawing/2014/main" id="{F64C76E3-4BDE-76C0-26D7-7AD97E7713C6}"/>
                  </a:ext>
                </a:extLst>
              </p:cNvPr>
              <p:cNvSpPr txBox="1">
                <a:spLocks noRot="1" noChangeAspect="1" noMove="1" noResize="1" noEditPoints="1" noAdjustHandles="1" noChangeArrowheads="1" noChangeShapeType="1" noTextEdit="1"/>
              </p:cNvSpPr>
              <p:nvPr/>
            </p:nvSpPr>
            <p:spPr>
              <a:xfrm>
                <a:off x="3398590" y="1701835"/>
                <a:ext cx="6217949" cy="646331"/>
              </a:xfrm>
              <a:prstGeom prst="rect">
                <a:avLst/>
              </a:prstGeom>
              <a:blipFill>
                <a:blip r:embed="rId3"/>
                <a:stretch>
                  <a:fillRect l="-882" t="-4717" b="-14151"/>
                </a:stretch>
              </a:blipFill>
            </p:spPr>
            <p:txBody>
              <a:bodyPr/>
              <a:lstStyle/>
              <a:p>
                <a:r>
                  <a:rPr lang="zh-CN" altLang="en-US">
                    <a:noFill/>
                  </a:rPr>
                  <a:t> </a:t>
                </a:r>
              </a:p>
            </p:txBody>
          </p:sp>
        </mc:Fallback>
      </mc:AlternateContent>
      <p:sp>
        <p:nvSpPr>
          <p:cNvPr id="37" name="日期占位符 36">
            <a:extLst>
              <a:ext uri="{FF2B5EF4-FFF2-40B4-BE49-F238E27FC236}">
                <a16:creationId xmlns:a16="http://schemas.microsoft.com/office/drawing/2014/main" id="{1132BBB4-D7EB-715B-3CC5-D35506B7E975}"/>
              </a:ext>
            </a:extLst>
          </p:cNvPr>
          <p:cNvSpPr>
            <a:spLocks noGrp="1"/>
          </p:cNvSpPr>
          <p:nvPr>
            <p:ph type="dt" sz="half" idx="10"/>
          </p:nvPr>
        </p:nvSpPr>
        <p:spPr/>
        <p:txBody>
          <a:bodyPr/>
          <a:lstStyle/>
          <a:p>
            <a:fld id="{0CF6D405-A67E-4251-9228-3861554C8F4F}" type="datetime1">
              <a:rPr lang="zh-CN" altLang="en-US" smtClean="0"/>
              <a:t>2022/11/23</a:t>
            </a:fld>
            <a:endParaRPr lang="zh-CN" altLang="en-US"/>
          </a:p>
        </p:txBody>
      </p:sp>
      <p:sp>
        <p:nvSpPr>
          <p:cNvPr id="38" name="灯片编号占位符 37">
            <a:extLst>
              <a:ext uri="{FF2B5EF4-FFF2-40B4-BE49-F238E27FC236}">
                <a16:creationId xmlns:a16="http://schemas.microsoft.com/office/drawing/2014/main" id="{65D818BD-6B60-DA23-28D5-151C813D6C85}"/>
              </a:ext>
            </a:extLst>
          </p:cNvPr>
          <p:cNvSpPr>
            <a:spLocks noGrp="1"/>
          </p:cNvSpPr>
          <p:nvPr>
            <p:ph type="sldNum" sz="quarter" idx="12"/>
          </p:nvPr>
        </p:nvSpPr>
        <p:spPr/>
        <p:txBody>
          <a:bodyPr/>
          <a:lstStyle/>
          <a:p>
            <a:fld id="{F67C8F5D-289D-4294-AE34-5DDAD8527DE2}" type="slidenum">
              <a:rPr lang="zh-CN" altLang="en-US" smtClean="0"/>
              <a:t>12</a:t>
            </a:fld>
            <a:endParaRPr lang="zh-CN" altLang="en-US"/>
          </a:p>
        </p:txBody>
      </p:sp>
    </p:spTree>
    <p:extLst>
      <p:ext uri="{BB962C8B-B14F-4D97-AF65-F5344CB8AC3E}">
        <p14:creationId xmlns:p14="http://schemas.microsoft.com/office/powerpoint/2010/main" val="1588234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3221D7EA-84BD-40CB-4AA7-1AB11C4BF7BF}"/>
              </a:ext>
            </a:extLst>
          </p:cNvPr>
          <p:cNvSpPr txBox="1"/>
          <p:nvPr/>
        </p:nvSpPr>
        <p:spPr>
          <a:xfrm>
            <a:off x="595422" y="388648"/>
            <a:ext cx="7563293" cy="584775"/>
          </a:xfrm>
          <a:prstGeom prst="rect">
            <a:avLst/>
          </a:prstGeom>
          <a:noFill/>
        </p:spPr>
        <p:txBody>
          <a:bodyPr wrap="square" rtlCol="0">
            <a:spAutoFit/>
          </a:bodyPr>
          <a:lstStyle/>
          <a:p>
            <a:r>
              <a:rPr lang="en-US" altLang="zh-CN" sz="3200" b="1" dirty="0"/>
              <a:t>Simulation</a:t>
            </a:r>
            <a:r>
              <a:rPr lang="en-US" altLang="zh-CN" sz="3200" dirty="0"/>
              <a:t>: A parameterization</a:t>
            </a:r>
            <a:endParaRPr lang="zh-CN" altLang="en-US" sz="3200" dirty="0"/>
          </a:p>
        </p:txBody>
      </p:sp>
      <p:pic>
        <p:nvPicPr>
          <p:cNvPr id="3" name="图片 2">
            <a:extLst>
              <a:ext uri="{FF2B5EF4-FFF2-40B4-BE49-F238E27FC236}">
                <a16:creationId xmlns:a16="http://schemas.microsoft.com/office/drawing/2014/main" id="{FB871427-A897-98C1-C73F-F5CE2B1583AB}"/>
              </a:ext>
            </a:extLst>
          </p:cNvPr>
          <p:cNvPicPr>
            <a:picLocks noChangeAspect="1"/>
          </p:cNvPicPr>
          <p:nvPr/>
        </p:nvPicPr>
        <p:blipFill>
          <a:blip r:embed="rId3"/>
          <a:stretch>
            <a:fillRect/>
          </a:stretch>
        </p:blipFill>
        <p:spPr>
          <a:xfrm>
            <a:off x="360000" y="1546302"/>
            <a:ext cx="6460511" cy="3243943"/>
          </a:xfrm>
          <a:prstGeom prst="rect">
            <a:avLst/>
          </a:prstGeom>
        </p:spPr>
      </p:pic>
      <p:cxnSp>
        <p:nvCxnSpPr>
          <p:cNvPr id="28" name="直接箭头连接符 27">
            <a:extLst>
              <a:ext uri="{FF2B5EF4-FFF2-40B4-BE49-F238E27FC236}">
                <a16:creationId xmlns:a16="http://schemas.microsoft.com/office/drawing/2014/main" id="{3CE6708F-7C82-1BE0-5974-A3B8953CE364}"/>
              </a:ext>
            </a:extLst>
          </p:cNvPr>
          <p:cNvCxnSpPr>
            <a:cxnSpLocks/>
          </p:cNvCxnSpPr>
          <p:nvPr/>
        </p:nvCxnSpPr>
        <p:spPr>
          <a:xfrm>
            <a:off x="7986881" y="3244890"/>
            <a:ext cx="156491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文本框 28">
            <a:extLst>
              <a:ext uri="{FF2B5EF4-FFF2-40B4-BE49-F238E27FC236}">
                <a16:creationId xmlns:a16="http://schemas.microsoft.com/office/drawing/2014/main" id="{C4A1711B-2CE5-BB69-10DD-D0F39BA2BC2D}"/>
              </a:ext>
            </a:extLst>
          </p:cNvPr>
          <p:cNvSpPr txBox="1"/>
          <p:nvPr/>
        </p:nvSpPr>
        <p:spPr>
          <a:xfrm>
            <a:off x="9343140" y="2735527"/>
            <a:ext cx="1374668" cy="369332"/>
          </a:xfrm>
          <a:prstGeom prst="rect">
            <a:avLst/>
          </a:prstGeom>
          <a:noFill/>
        </p:spPr>
        <p:txBody>
          <a:bodyPr wrap="square" rtlCol="0">
            <a:spAutoFit/>
          </a:bodyPr>
          <a:lstStyle/>
          <a:p>
            <a:r>
              <a:rPr lang="en-US" altLang="zh-CN" dirty="0"/>
              <a:t>Shower axis</a:t>
            </a:r>
            <a:endParaRPr lang="zh-CN" altLang="en-US" dirty="0"/>
          </a:p>
        </p:txBody>
      </p:sp>
      <p:sp>
        <p:nvSpPr>
          <p:cNvPr id="34" name="太阳形 33">
            <a:extLst>
              <a:ext uri="{FF2B5EF4-FFF2-40B4-BE49-F238E27FC236}">
                <a16:creationId xmlns:a16="http://schemas.microsoft.com/office/drawing/2014/main" id="{8F8E68F4-FF0E-EE8F-96E9-8BE4C057EB4C}"/>
              </a:ext>
            </a:extLst>
          </p:cNvPr>
          <p:cNvSpPr/>
          <p:nvPr/>
        </p:nvSpPr>
        <p:spPr>
          <a:xfrm>
            <a:off x="8158715" y="3166227"/>
            <a:ext cx="153423" cy="153423"/>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太阳形 34">
            <a:extLst>
              <a:ext uri="{FF2B5EF4-FFF2-40B4-BE49-F238E27FC236}">
                <a16:creationId xmlns:a16="http://schemas.microsoft.com/office/drawing/2014/main" id="{BE307630-B38D-8060-3FFC-BA5769BC6CA6}"/>
              </a:ext>
            </a:extLst>
          </p:cNvPr>
          <p:cNvSpPr/>
          <p:nvPr/>
        </p:nvSpPr>
        <p:spPr>
          <a:xfrm>
            <a:off x="8494200" y="3173574"/>
            <a:ext cx="153423" cy="153423"/>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太阳形 35">
            <a:extLst>
              <a:ext uri="{FF2B5EF4-FFF2-40B4-BE49-F238E27FC236}">
                <a16:creationId xmlns:a16="http://schemas.microsoft.com/office/drawing/2014/main" id="{4E58A74C-FAD3-E6E0-BD5E-592EFEAF9E06}"/>
              </a:ext>
            </a:extLst>
          </p:cNvPr>
          <p:cNvSpPr/>
          <p:nvPr/>
        </p:nvSpPr>
        <p:spPr>
          <a:xfrm>
            <a:off x="8829685" y="3173574"/>
            <a:ext cx="153423" cy="153423"/>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太阳形 38">
            <a:extLst>
              <a:ext uri="{FF2B5EF4-FFF2-40B4-BE49-F238E27FC236}">
                <a16:creationId xmlns:a16="http://schemas.microsoft.com/office/drawing/2014/main" id="{5B281F31-B084-BE7F-63A2-EB25C3334190}"/>
              </a:ext>
            </a:extLst>
          </p:cNvPr>
          <p:cNvSpPr/>
          <p:nvPr/>
        </p:nvSpPr>
        <p:spPr>
          <a:xfrm>
            <a:off x="9113004" y="3173573"/>
            <a:ext cx="153423" cy="153423"/>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7FB0F7E3-3C28-DD16-1963-0299B025F036}"/>
              </a:ext>
            </a:extLst>
          </p:cNvPr>
          <p:cNvSpPr txBox="1"/>
          <p:nvPr/>
        </p:nvSpPr>
        <p:spPr>
          <a:xfrm>
            <a:off x="7533061" y="1889168"/>
            <a:ext cx="3381439" cy="707886"/>
          </a:xfrm>
          <a:prstGeom prst="rect">
            <a:avLst/>
          </a:prstGeom>
          <a:noFill/>
        </p:spPr>
        <p:txBody>
          <a:bodyPr wrap="square" rtlCol="0">
            <a:spAutoFit/>
          </a:bodyPr>
          <a:lstStyle/>
          <a:p>
            <a:pPr algn="ctr"/>
            <a:r>
              <a:rPr lang="en-US" altLang="zh-CN" sz="4000" b="1" dirty="0">
                <a:solidFill>
                  <a:srgbClr val="FF0000"/>
                </a:solidFill>
              </a:rPr>
              <a:t>Cascades-like</a:t>
            </a:r>
            <a:endParaRPr lang="zh-CN" altLang="en-US" sz="4000" b="1" dirty="0">
              <a:solidFill>
                <a:srgbClr val="FF0000"/>
              </a:solidFill>
            </a:endParaRPr>
          </a:p>
        </p:txBody>
      </p:sp>
      <p:sp>
        <p:nvSpPr>
          <p:cNvPr id="42" name="文本框 41">
            <a:extLst>
              <a:ext uri="{FF2B5EF4-FFF2-40B4-BE49-F238E27FC236}">
                <a16:creationId xmlns:a16="http://schemas.microsoft.com/office/drawing/2014/main" id="{64518481-2DC5-4EC6-CB4C-9A1D667552A3}"/>
              </a:ext>
            </a:extLst>
          </p:cNvPr>
          <p:cNvSpPr txBox="1"/>
          <p:nvPr/>
        </p:nvSpPr>
        <p:spPr>
          <a:xfrm>
            <a:off x="7422284" y="4056275"/>
            <a:ext cx="3381439" cy="707886"/>
          </a:xfrm>
          <a:prstGeom prst="rect">
            <a:avLst/>
          </a:prstGeom>
          <a:noFill/>
        </p:spPr>
        <p:txBody>
          <a:bodyPr wrap="square" rtlCol="0">
            <a:spAutoFit/>
          </a:bodyPr>
          <a:lstStyle/>
          <a:p>
            <a:pPr algn="ctr"/>
            <a:r>
              <a:rPr lang="en-US" altLang="zh-CN" sz="4000" b="1" dirty="0">
                <a:solidFill>
                  <a:srgbClr val="FF0000"/>
                </a:solidFill>
              </a:rPr>
              <a:t>Track-like</a:t>
            </a:r>
            <a:endParaRPr lang="zh-CN" altLang="en-US" sz="4000" b="1" dirty="0">
              <a:solidFill>
                <a:srgbClr val="FF0000"/>
              </a:solidFill>
            </a:endParaRPr>
          </a:p>
        </p:txBody>
      </p:sp>
      <p:cxnSp>
        <p:nvCxnSpPr>
          <p:cNvPr id="44" name="直接箭头连接符 43">
            <a:extLst>
              <a:ext uri="{FF2B5EF4-FFF2-40B4-BE49-F238E27FC236}">
                <a16:creationId xmlns:a16="http://schemas.microsoft.com/office/drawing/2014/main" id="{1F4DCF2D-49EF-DE3E-6402-F9F3BFFF7173}"/>
              </a:ext>
            </a:extLst>
          </p:cNvPr>
          <p:cNvCxnSpPr/>
          <p:nvPr/>
        </p:nvCxnSpPr>
        <p:spPr>
          <a:xfrm>
            <a:off x="5959962" y="5805923"/>
            <a:ext cx="57257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D85B6450-EC53-FF1F-0E88-C4B9A7C0DAE0}"/>
              </a:ext>
            </a:extLst>
          </p:cNvPr>
          <p:cNvCxnSpPr/>
          <p:nvPr/>
        </p:nvCxnSpPr>
        <p:spPr>
          <a:xfrm flipV="1">
            <a:off x="6763898" y="5542035"/>
            <a:ext cx="245476" cy="2761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7" name="直接箭头连接符 46">
            <a:extLst>
              <a:ext uri="{FF2B5EF4-FFF2-40B4-BE49-F238E27FC236}">
                <a16:creationId xmlns:a16="http://schemas.microsoft.com/office/drawing/2014/main" id="{DB12A872-25D7-5261-6D91-7086CBAC1821}"/>
              </a:ext>
            </a:extLst>
          </p:cNvPr>
          <p:cNvCxnSpPr>
            <a:cxnSpLocks/>
          </p:cNvCxnSpPr>
          <p:nvPr/>
        </p:nvCxnSpPr>
        <p:spPr>
          <a:xfrm>
            <a:off x="7567834" y="5818196"/>
            <a:ext cx="386625" cy="1125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9" name="直接箭头连接符 48">
            <a:extLst>
              <a:ext uri="{FF2B5EF4-FFF2-40B4-BE49-F238E27FC236}">
                <a16:creationId xmlns:a16="http://schemas.microsoft.com/office/drawing/2014/main" id="{BC9A1B5F-1C58-D99E-38B0-A98C5035EE46}"/>
              </a:ext>
            </a:extLst>
          </p:cNvPr>
          <p:cNvCxnSpPr>
            <a:cxnSpLocks/>
          </p:cNvCxnSpPr>
          <p:nvPr/>
        </p:nvCxnSpPr>
        <p:spPr>
          <a:xfrm flipV="1">
            <a:off x="8682396" y="5790740"/>
            <a:ext cx="443902" cy="2745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1" name="文本框 50">
            <a:extLst>
              <a:ext uri="{FF2B5EF4-FFF2-40B4-BE49-F238E27FC236}">
                <a16:creationId xmlns:a16="http://schemas.microsoft.com/office/drawing/2014/main" id="{53CF7855-6D19-21F3-6DCA-FF2B97F071CE}"/>
              </a:ext>
            </a:extLst>
          </p:cNvPr>
          <p:cNvSpPr txBox="1"/>
          <p:nvPr/>
        </p:nvSpPr>
        <p:spPr>
          <a:xfrm>
            <a:off x="9343140" y="2736306"/>
            <a:ext cx="1374668" cy="369332"/>
          </a:xfrm>
          <a:prstGeom prst="rect">
            <a:avLst/>
          </a:prstGeom>
          <a:noFill/>
        </p:spPr>
        <p:txBody>
          <a:bodyPr wrap="square" rtlCol="0">
            <a:spAutoFit/>
          </a:bodyPr>
          <a:lstStyle/>
          <a:p>
            <a:r>
              <a:rPr lang="en-US" altLang="zh-CN" dirty="0"/>
              <a:t>Shower axis</a:t>
            </a:r>
            <a:endParaRPr lang="zh-CN" altLang="en-US" dirty="0"/>
          </a:p>
        </p:txBody>
      </p:sp>
      <p:sp>
        <p:nvSpPr>
          <p:cNvPr id="53" name="文本框 52">
            <a:extLst>
              <a:ext uri="{FF2B5EF4-FFF2-40B4-BE49-F238E27FC236}">
                <a16:creationId xmlns:a16="http://schemas.microsoft.com/office/drawing/2014/main" id="{93D11488-AD81-4774-AE5A-606E14D10DCC}"/>
              </a:ext>
            </a:extLst>
          </p:cNvPr>
          <p:cNvSpPr txBox="1"/>
          <p:nvPr/>
        </p:nvSpPr>
        <p:spPr>
          <a:xfrm>
            <a:off x="10803723" y="5334857"/>
            <a:ext cx="1374668" cy="369332"/>
          </a:xfrm>
          <a:prstGeom prst="rect">
            <a:avLst/>
          </a:prstGeom>
          <a:noFill/>
        </p:spPr>
        <p:txBody>
          <a:bodyPr wrap="square" rtlCol="0">
            <a:spAutoFit/>
          </a:bodyPr>
          <a:lstStyle/>
          <a:p>
            <a:r>
              <a:rPr lang="en-US" altLang="zh-CN" dirty="0"/>
              <a:t>Track</a:t>
            </a:r>
            <a:endParaRPr lang="zh-CN" altLang="en-US" dirty="0"/>
          </a:p>
        </p:txBody>
      </p:sp>
      <p:sp>
        <p:nvSpPr>
          <p:cNvPr id="54" name="文本框 53">
            <a:extLst>
              <a:ext uri="{FF2B5EF4-FFF2-40B4-BE49-F238E27FC236}">
                <a16:creationId xmlns:a16="http://schemas.microsoft.com/office/drawing/2014/main" id="{D5AE445B-8F60-B6B2-773F-AB37936C9177}"/>
              </a:ext>
            </a:extLst>
          </p:cNvPr>
          <p:cNvSpPr txBox="1"/>
          <p:nvPr/>
        </p:nvSpPr>
        <p:spPr>
          <a:xfrm>
            <a:off x="9343140" y="2736304"/>
            <a:ext cx="1374668" cy="369332"/>
          </a:xfrm>
          <a:prstGeom prst="rect">
            <a:avLst/>
          </a:prstGeom>
          <a:noFill/>
        </p:spPr>
        <p:txBody>
          <a:bodyPr wrap="square" rtlCol="0">
            <a:spAutoFit/>
          </a:bodyPr>
          <a:lstStyle/>
          <a:p>
            <a:r>
              <a:rPr lang="en-US" altLang="zh-CN" dirty="0"/>
              <a:t>Shower axis</a:t>
            </a:r>
            <a:endParaRPr lang="zh-CN" altLang="en-US" dirty="0"/>
          </a:p>
        </p:txBody>
      </p:sp>
      <p:sp>
        <p:nvSpPr>
          <p:cNvPr id="55" name="文本框 54">
            <a:extLst>
              <a:ext uri="{FF2B5EF4-FFF2-40B4-BE49-F238E27FC236}">
                <a16:creationId xmlns:a16="http://schemas.microsoft.com/office/drawing/2014/main" id="{87092D34-D636-B7AD-0572-3D175D796CD5}"/>
              </a:ext>
            </a:extLst>
          </p:cNvPr>
          <p:cNvSpPr txBox="1"/>
          <p:nvPr/>
        </p:nvSpPr>
        <p:spPr>
          <a:xfrm>
            <a:off x="6436998" y="5165112"/>
            <a:ext cx="1906844" cy="369332"/>
          </a:xfrm>
          <a:prstGeom prst="rect">
            <a:avLst/>
          </a:prstGeom>
          <a:noFill/>
        </p:spPr>
        <p:txBody>
          <a:bodyPr wrap="square" rtlCol="0">
            <a:spAutoFit/>
          </a:bodyPr>
          <a:lstStyle/>
          <a:p>
            <a:r>
              <a:rPr lang="en-US" altLang="zh-CN" dirty="0">
                <a:solidFill>
                  <a:schemeClr val="accent2"/>
                </a:solidFill>
              </a:rPr>
              <a:t>Small shower axis</a:t>
            </a:r>
            <a:endParaRPr lang="zh-CN" altLang="en-US" dirty="0">
              <a:solidFill>
                <a:schemeClr val="accent2"/>
              </a:solidFill>
            </a:endParaRPr>
          </a:p>
        </p:txBody>
      </p:sp>
      <p:sp>
        <p:nvSpPr>
          <p:cNvPr id="56" name="文本框 55">
            <a:extLst>
              <a:ext uri="{FF2B5EF4-FFF2-40B4-BE49-F238E27FC236}">
                <a16:creationId xmlns:a16="http://schemas.microsoft.com/office/drawing/2014/main" id="{9250FA9B-E245-5821-7A98-47D1FCFD9E96}"/>
              </a:ext>
            </a:extLst>
          </p:cNvPr>
          <p:cNvSpPr txBox="1"/>
          <p:nvPr/>
        </p:nvSpPr>
        <p:spPr>
          <a:xfrm>
            <a:off x="6775552" y="5929993"/>
            <a:ext cx="1906844" cy="369332"/>
          </a:xfrm>
          <a:prstGeom prst="rect">
            <a:avLst/>
          </a:prstGeom>
          <a:noFill/>
        </p:spPr>
        <p:txBody>
          <a:bodyPr wrap="square" rtlCol="0">
            <a:spAutoFit/>
          </a:bodyPr>
          <a:lstStyle/>
          <a:p>
            <a:r>
              <a:rPr lang="en-US" altLang="zh-CN" dirty="0">
                <a:solidFill>
                  <a:schemeClr val="accent2"/>
                </a:solidFill>
              </a:rPr>
              <a:t>Small shower axis</a:t>
            </a:r>
            <a:endParaRPr lang="zh-CN" altLang="en-US" dirty="0">
              <a:solidFill>
                <a:schemeClr val="accent2"/>
              </a:solidFill>
            </a:endParaRPr>
          </a:p>
        </p:txBody>
      </p:sp>
      <p:sp>
        <p:nvSpPr>
          <p:cNvPr id="57" name="文本框 56">
            <a:extLst>
              <a:ext uri="{FF2B5EF4-FFF2-40B4-BE49-F238E27FC236}">
                <a16:creationId xmlns:a16="http://schemas.microsoft.com/office/drawing/2014/main" id="{7E9D5E3B-D7BF-13EC-6124-07007CDF942D}"/>
              </a:ext>
            </a:extLst>
          </p:cNvPr>
          <p:cNvSpPr txBox="1"/>
          <p:nvPr/>
        </p:nvSpPr>
        <p:spPr>
          <a:xfrm>
            <a:off x="8001911" y="5448864"/>
            <a:ext cx="1906844" cy="369332"/>
          </a:xfrm>
          <a:prstGeom prst="rect">
            <a:avLst/>
          </a:prstGeom>
          <a:noFill/>
        </p:spPr>
        <p:txBody>
          <a:bodyPr wrap="square" rtlCol="0">
            <a:spAutoFit/>
          </a:bodyPr>
          <a:lstStyle/>
          <a:p>
            <a:r>
              <a:rPr lang="en-US" altLang="zh-CN" dirty="0">
                <a:solidFill>
                  <a:schemeClr val="accent2"/>
                </a:solidFill>
              </a:rPr>
              <a:t>Small shower axis</a:t>
            </a:r>
            <a:endParaRPr lang="zh-CN" altLang="en-US" dirty="0">
              <a:solidFill>
                <a:schemeClr val="accent2"/>
              </a:solidFill>
            </a:endParaRPr>
          </a:p>
        </p:txBody>
      </p:sp>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1A9F562F-EFB2-DAD4-F5F0-8FB85DA990C5}"/>
                  </a:ext>
                </a:extLst>
              </p:cNvPr>
              <p:cNvSpPr txBox="1"/>
              <p:nvPr/>
            </p:nvSpPr>
            <p:spPr>
              <a:xfrm>
                <a:off x="1292890" y="4715844"/>
                <a:ext cx="4185374" cy="369332"/>
              </a:xfrm>
              <a:prstGeom prst="rect">
                <a:avLst/>
              </a:prstGeom>
              <a:noFill/>
            </p:spPr>
            <p:txBody>
              <a:bodyPr wrap="square" rtlCol="0">
                <a:spAutoFit/>
              </a:bodyPr>
              <a:lstStyle/>
              <a:p>
                <a:pPr algn="ctr"/>
                <a:r>
                  <a:rPr lang="en-US" altLang="zh-CN" dirty="0"/>
                  <a:t>Photon yield in a </a:t>
                </a:r>
                <a14:m>
                  <m:oMath xmlns:m="http://schemas.openxmlformats.org/officeDocument/2006/math">
                    <m:r>
                      <a:rPr lang="en-US" altLang="zh-CN" b="0" i="1" smtClean="0">
                        <a:latin typeface="Cambria Math" panose="02040503050406030204" pitchFamily="18" charset="0"/>
                      </a:rPr>
                      <m:t>10</m:t>
                    </m:r>
                    <m:r>
                      <a:rPr lang="en-US" altLang="zh-CN" b="0" i="1" smtClean="0">
                        <a:latin typeface="Cambria Math" panose="02040503050406030204" pitchFamily="18" charset="0"/>
                      </a:rPr>
                      <m:t>𝑇𝑒𝑉</m:t>
                    </m:r>
                    <m:r>
                      <a:rPr lang="en-US" altLang="zh-CN" b="0" i="1" smtClean="0">
                        <a:latin typeface="Cambria Math" panose="02040503050406030204" pitchFamily="18" charset="0"/>
                      </a:rPr>
                      <m:t> </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up>
                    </m:sSup>
                  </m:oMath>
                </a14:m>
                <a:r>
                  <a:rPr lang="en-US" altLang="zh-CN" dirty="0"/>
                  <a:t> event </a:t>
                </a:r>
                <a:endParaRPr lang="zh-CN" altLang="en-US" dirty="0"/>
              </a:p>
            </p:txBody>
          </p:sp>
        </mc:Choice>
        <mc:Fallback xmlns="">
          <p:sp>
            <p:nvSpPr>
              <p:cNvPr id="58" name="文本框 57">
                <a:extLst>
                  <a:ext uri="{FF2B5EF4-FFF2-40B4-BE49-F238E27FC236}">
                    <a16:creationId xmlns:a16="http://schemas.microsoft.com/office/drawing/2014/main" id="{1A9F562F-EFB2-DAD4-F5F0-8FB85DA990C5}"/>
                  </a:ext>
                </a:extLst>
              </p:cNvPr>
              <p:cNvSpPr txBox="1">
                <a:spLocks noRot="1" noChangeAspect="1" noMove="1" noResize="1" noEditPoints="1" noAdjustHandles="1" noChangeArrowheads="1" noChangeShapeType="1" noTextEdit="1"/>
              </p:cNvSpPr>
              <p:nvPr/>
            </p:nvSpPr>
            <p:spPr>
              <a:xfrm>
                <a:off x="1292890" y="4715844"/>
                <a:ext cx="4185374" cy="369332"/>
              </a:xfrm>
              <a:prstGeom prst="rect">
                <a:avLst/>
              </a:prstGeom>
              <a:blipFill>
                <a:blip r:embed="rId4"/>
                <a:stretch>
                  <a:fillRect t="-10000" b="-26667"/>
                </a:stretch>
              </a:blipFill>
            </p:spPr>
            <p:txBody>
              <a:bodyPr/>
              <a:lstStyle/>
              <a:p>
                <a:r>
                  <a:rPr lang="zh-CN" altLang="en-US">
                    <a:noFill/>
                  </a:rPr>
                  <a:t> </a:t>
                </a:r>
              </a:p>
            </p:txBody>
          </p:sp>
        </mc:Fallback>
      </mc:AlternateContent>
      <p:sp>
        <p:nvSpPr>
          <p:cNvPr id="60" name="文本框 59">
            <a:extLst>
              <a:ext uri="{FF2B5EF4-FFF2-40B4-BE49-F238E27FC236}">
                <a16:creationId xmlns:a16="http://schemas.microsoft.com/office/drawing/2014/main" id="{AA00B36E-4451-A2D6-B38D-9AAC898E58D9}"/>
              </a:ext>
            </a:extLst>
          </p:cNvPr>
          <p:cNvSpPr txBox="1"/>
          <p:nvPr/>
        </p:nvSpPr>
        <p:spPr>
          <a:xfrm>
            <a:off x="713921" y="5606827"/>
            <a:ext cx="4707012" cy="646331"/>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altLang="zh-CN" dirty="0">
                <a:solidFill>
                  <a:srgbClr val="FF0000"/>
                </a:solidFill>
              </a:rPr>
              <a:t>Many simplifications in physical models.</a:t>
            </a:r>
          </a:p>
          <a:p>
            <a:pPr marL="285750" indent="-285750">
              <a:buFont typeface="Arial" panose="020B0604020202020204" pitchFamily="34" charset="0"/>
              <a:buChar char="•"/>
            </a:pPr>
            <a:r>
              <a:rPr lang="en-US" altLang="zh-CN" dirty="0">
                <a:solidFill>
                  <a:srgbClr val="FF0000"/>
                </a:solidFill>
              </a:rPr>
              <a:t>Abstraction is complicated</a:t>
            </a:r>
            <a:endParaRPr lang="zh-CN" altLang="en-US" dirty="0">
              <a:solidFill>
                <a:srgbClr val="FF0000"/>
              </a:solidFill>
            </a:endParaRPr>
          </a:p>
        </p:txBody>
      </p:sp>
      <p:sp>
        <p:nvSpPr>
          <p:cNvPr id="61" name="日期占位符 60">
            <a:extLst>
              <a:ext uri="{FF2B5EF4-FFF2-40B4-BE49-F238E27FC236}">
                <a16:creationId xmlns:a16="http://schemas.microsoft.com/office/drawing/2014/main" id="{E12A47C9-D7FF-B030-28AF-B23668BCF37A}"/>
              </a:ext>
            </a:extLst>
          </p:cNvPr>
          <p:cNvSpPr>
            <a:spLocks noGrp="1"/>
          </p:cNvSpPr>
          <p:nvPr>
            <p:ph type="dt" sz="half" idx="10"/>
          </p:nvPr>
        </p:nvSpPr>
        <p:spPr/>
        <p:txBody>
          <a:bodyPr/>
          <a:lstStyle/>
          <a:p>
            <a:fld id="{51A5D75D-137C-474C-9675-DC72E622680E}" type="datetime1">
              <a:rPr lang="zh-CN" altLang="en-US" smtClean="0"/>
              <a:t>2022/11/23</a:t>
            </a:fld>
            <a:endParaRPr lang="zh-CN" altLang="en-US"/>
          </a:p>
        </p:txBody>
      </p:sp>
      <p:sp>
        <p:nvSpPr>
          <p:cNvPr id="62" name="灯片编号占位符 61">
            <a:extLst>
              <a:ext uri="{FF2B5EF4-FFF2-40B4-BE49-F238E27FC236}">
                <a16:creationId xmlns:a16="http://schemas.microsoft.com/office/drawing/2014/main" id="{D4C5DE01-7B3D-11DC-06CE-06F3DF672035}"/>
              </a:ext>
            </a:extLst>
          </p:cNvPr>
          <p:cNvSpPr>
            <a:spLocks noGrp="1"/>
          </p:cNvSpPr>
          <p:nvPr>
            <p:ph type="sldNum" sz="quarter" idx="12"/>
          </p:nvPr>
        </p:nvSpPr>
        <p:spPr/>
        <p:txBody>
          <a:bodyPr/>
          <a:lstStyle/>
          <a:p>
            <a:fld id="{F67C8F5D-289D-4294-AE34-5DDAD8527DE2}" type="slidenum">
              <a:rPr lang="zh-CN" altLang="en-US" smtClean="0"/>
              <a:t>13</a:t>
            </a:fld>
            <a:endParaRPr lang="zh-CN" altLang="en-US"/>
          </a:p>
        </p:txBody>
      </p:sp>
    </p:spTree>
    <p:extLst>
      <p:ext uri="{BB962C8B-B14F-4D97-AF65-F5344CB8AC3E}">
        <p14:creationId xmlns:p14="http://schemas.microsoft.com/office/powerpoint/2010/main" val="899331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3221D7EA-84BD-40CB-4AA7-1AB11C4BF7BF}"/>
              </a:ext>
            </a:extLst>
          </p:cNvPr>
          <p:cNvSpPr txBox="1"/>
          <p:nvPr/>
        </p:nvSpPr>
        <p:spPr>
          <a:xfrm>
            <a:off x="595422" y="388648"/>
            <a:ext cx="7563293" cy="584775"/>
          </a:xfrm>
          <a:prstGeom prst="rect">
            <a:avLst/>
          </a:prstGeom>
          <a:noFill/>
        </p:spPr>
        <p:txBody>
          <a:bodyPr wrap="square" rtlCol="0">
            <a:spAutoFit/>
          </a:bodyPr>
          <a:lstStyle/>
          <a:p>
            <a:r>
              <a:rPr lang="en-US" altLang="zh-CN" sz="3200" b="1" dirty="0"/>
              <a:t>Simulation</a:t>
            </a:r>
            <a:r>
              <a:rPr lang="en-US" altLang="zh-CN" sz="3200" dirty="0"/>
              <a:t>: Geant4</a:t>
            </a:r>
            <a:endParaRPr lang="zh-CN" altLang="en-US" sz="3200" dirty="0"/>
          </a:p>
        </p:txBody>
      </p:sp>
      <p:sp>
        <p:nvSpPr>
          <p:cNvPr id="4" name="文本框 3">
            <a:extLst>
              <a:ext uri="{FF2B5EF4-FFF2-40B4-BE49-F238E27FC236}">
                <a16:creationId xmlns:a16="http://schemas.microsoft.com/office/drawing/2014/main" id="{282FBDE7-4AA6-160C-C3D0-A29A11DDB1C6}"/>
              </a:ext>
            </a:extLst>
          </p:cNvPr>
          <p:cNvSpPr txBox="1"/>
          <p:nvPr/>
        </p:nvSpPr>
        <p:spPr>
          <a:xfrm>
            <a:off x="865447" y="3417787"/>
            <a:ext cx="5345251" cy="1477328"/>
          </a:xfrm>
          <a:prstGeom prst="rect">
            <a:avLst/>
          </a:prstGeom>
          <a:noFill/>
        </p:spPr>
        <p:txBody>
          <a:bodyPr wrap="square" rtlCol="0">
            <a:spAutoFit/>
          </a:bodyPr>
          <a:lstStyle/>
          <a:p>
            <a:r>
              <a:rPr lang="en-US" altLang="zh-CN" dirty="0"/>
              <a:t>Advantage:</a:t>
            </a:r>
          </a:p>
          <a:p>
            <a:pPr marL="285750" indent="-285750">
              <a:buFont typeface="Arial" panose="020B0604020202020204" pitchFamily="34" charset="0"/>
              <a:buChar char="•"/>
            </a:pPr>
            <a:r>
              <a:rPr lang="en-US" altLang="zh-CN" dirty="0"/>
              <a:t>Full physical model</a:t>
            </a:r>
          </a:p>
          <a:p>
            <a:pPr marL="285750" indent="-285750">
              <a:buFont typeface="Arial" panose="020B0604020202020204" pitchFamily="34" charset="0"/>
              <a:buChar char="•"/>
            </a:pPr>
            <a:r>
              <a:rPr lang="en-US" altLang="zh-CN" dirty="0"/>
              <a:t>Full detector geometry</a:t>
            </a:r>
          </a:p>
          <a:p>
            <a:pPr marL="285750" indent="-285750">
              <a:buFont typeface="Arial" panose="020B0604020202020204" pitchFamily="34" charset="0"/>
              <a:buChar char="•"/>
            </a:pPr>
            <a:r>
              <a:rPr lang="en-US" altLang="zh-CN" dirty="0"/>
              <a:t>Full information on particles while simulating</a:t>
            </a:r>
          </a:p>
          <a:p>
            <a:pPr marL="285750" indent="-285750">
              <a:buFont typeface="Arial" panose="020B0604020202020204" pitchFamily="34" charset="0"/>
              <a:buChar char="•"/>
            </a:pPr>
            <a:r>
              <a:rPr lang="en-US" altLang="zh-CN" dirty="0"/>
              <a:t>Easy to define a complex telescope</a:t>
            </a:r>
          </a:p>
        </p:txBody>
      </p:sp>
      <p:sp>
        <p:nvSpPr>
          <p:cNvPr id="5" name="文本框 4">
            <a:extLst>
              <a:ext uri="{FF2B5EF4-FFF2-40B4-BE49-F238E27FC236}">
                <a16:creationId xmlns:a16="http://schemas.microsoft.com/office/drawing/2014/main" id="{8D159882-F0F8-0C9D-4362-A9C7BE52FE88}"/>
              </a:ext>
            </a:extLst>
          </p:cNvPr>
          <p:cNvSpPr txBox="1"/>
          <p:nvPr/>
        </p:nvSpPr>
        <p:spPr>
          <a:xfrm>
            <a:off x="3993560" y="2838807"/>
            <a:ext cx="4252880" cy="369332"/>
          </a:xfrm>
          <a:prstGeom prst="rect">
            <a:avLst/>
          </a:prstGeom>
          <a:noFill/>
        </p:spPr>
        <p:txBody>
          <a:bodyPr wrap="square" rtlCol="0">
            <a:spAutoFit/>
          </a:bodyPr>
          <a:lstStyle/>
          <a:p>
            <a:r>
              <a:rPr lang="zh-CN" altLang="en-US" dirty="0"/>
              <a:t>人生苦短，没时间去研究物理模型简化</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BEFF730C-758C-3DAC-4F09-F542DD6FDFFD}"/>
                  </a:ext>
                </a:extLst>
              </p:cNvPr>
              <p:cNvSpPr txBox="1"/>
              <p:nvPr/>
            </p:nvSpPr>
            <p:spPr>
              <a:xfrm>
                <a:off x="7124076" y="3417787"/>
                <a:ext cx="5345251" cy="923330"/>
              </a:xfrm>
              <a:prstGeom prst="rect">
                <a:avLst/>
              </a:prstGeom>
              <a:noFill/>
            </p:spPr>
            <p:txBody>
              <a:bodyPr wrap="square" rtlCol="0">
                <a:spAutoFit/>
              </a:bodyPr>
              <a:lstStyle/>
              <a:p>
                <a:r>
                  <a:rPr lang="en-US" altLang="zh-CN" dirty="0"/>
                  <a:t>Disadvantage:</a:t>
                </a:r>
              </a:p>
              <a:p>
                <a:pPr marL="285750" indent="-285750">
                  <a:buFont typeface="Arial" panose="020B0604020202020204" pitchFamily="34" charset="0"/>
                  <a:buChar char="•"/>
                </a:pPr>
                <a:r>
                  <a:rPr lang="en-US" altLang="zh-CN" dirty="0"/>
                  <a:t>Particle </a:t>
                </a:r>
                <a14:m>
                  <m:oMath xmlns:m="http://schemas.openxmlformats.org/officeDocument/2006/math">
                    <m:r>
                      <a:rPr lang="en-US" altLang="zh-CN" b="0" i="1" smtClean="0">
                        <a:latin typeface="Cambria Math" panose="02040503050406030204" pitchFamily="18" charset="0"/>
                      </a:rPr>
                      <m:t>&gt;100</m:t>
                    </m:r>
                    <m:r>
                      <a:rPr lang="en-US" altLang="zh-CN" b="0" i="1" smtClean="0">
                        <a:latin typeface="Cambria Math" panose="02040503050406030204" pitchFamily="18" charset="0"/>
                      </a:rPr>
                      <m:t>𝑇𝑒𝑉</m:t>
                    </m:r>
                  </m:oMath>
                </a14:m>
                <a:r>
                  <a:rPr lang="en-US" altLang="zh-CN" dirty="0"/>
                  <a:t>?</a:t>
                </a:r>
              </a:p>
              <a:p>
                <a:pPr marL="285750" indent="-285750">
                  <a:buFont typeface="Arial" panose="020B0604020202020204" pitchFamily="34" charset="0"/>
                  <a:buChar char="•"/>
                </a:pPr>
                <a:r>
                  <a:rPr lang="en-US" altLang="zh-CN" dirty="0"/>
                  <a:t>CPU ray tracing?</a:t>
                </a:r>
              </a:p>
            </p:txBody>
          </p:sp>
        </mc:Choice>
        <mc:Fallback xmlns="">
          <p:sp>
            <p:nvSpPr>
              <p:cNvPr id="6" name="文本框 5">
                <a:extLst>
                  <a:ext uri="{FF2B5EF4-FFF2-40B4-BE49-F238E27FC236}">
                    <a16:creationId xmlns:a16="http://schemas.microsoft.com/office/drawing/2014/main" id="{BEFF730C-758C-3DAC-4F09-F542DD6FDFFD}"/>
                  </a:ext>
                </a:extLst>
              </p:cNvPr>
              <p:cNvSpPr txBox="1">
                <a:spLocks noRot="1" noChangeAspect="1" noMove="1" noResize="1" noEditPoints="1" noAdjustHandles="1" noChangeArrowheads="1" noChangeShapeType="1" noTextEdit="1"/>
              </p:cNvSpPr>
              <p:nvPr/>
            </p:nvSpPr>
            <p:spPr>
              <a:xfrm>
                <a:off x="7124076" y="3417787"/>
                <a:ext cx="5345251" cy="923330"/>
              </a:xfrm>
              <a:prstGeom prst="rect">
                <a:avLst/>
              </a:prstGeom>
              <a:blipFill>
                <a:blip r:embed="rId3"/>
                <a:stretch>
                  <a:fillRect l="-1027" t="-3974" b="-9934"/>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798BC6C1-6D0D-7DEC-02F1-A95062298BC9}"/>
              </a:ext>
            </a:extLst>
          </p:cNvPr>
          <p:cNvSpPr txBox="1"/>
          <p:nvPr/>
        </p:nvSpPr>
        <p:spPr>
          <a:xfrm>
            <a:off x="4190488" y="5392205"/>
            <a:ext cx="4252880" cy="369332"/>
          </a:xfrm>
          <a:prstGeom prst="rect">
            <a:avLst/>
          </a:prstGeom>
          <a:noFill/>
        </p:spPr>
        <p:txBody>
          <a:bodyPr wrap="square" rtlCol="0">
            <a:spAutoFit/>
          </a:bodyPr>
          <a:lstStyle/>
          <a:p>
            <a:r>
              <a:rPr lang="zh-CN" altLang="en-US" dirty="0"/>
              <a:t>人生苦短，没时间去等</a:t>
            </a:r>
            <a:r>
              <a:rPr lang="en-US" altLang="zh-CN" dirty="0"/>
              <a:t>CPU</a:t>
            </a:r>
            <a:r>
              <a:rPr lang="zh-CN" altLang="en-US" dirty="0"/>
              <a:t>光追</a:t>
            </a:r>
          </a:p>
        </p:txBody>
      </p:sp>
      <p:pic>
        <p:nvPicPr>
          <p:cNvPr id="10" name="图片 9">
            <a:extLst>
              <a:ext uri="{FF2B5EF4-FFF2-40B4-BE49-F238E27FC236}">
                <a16:creationId xmlns:a16="http://schemas.microsoft.com/office/drawing/2014/main" id="{233ED79A-53EF-9839-C25A-B02A98D668B7}"/>
              </a:ext>
            </a:extLst>
          </p:cNvPr>
          <p:cNvPicPr>
            <a:picLocks noChangeAspect="1"/>
          </p:cNvPicPr>
          <p:nvPr/>
        </p:nvPicPr>
        <p:blipFill>
          <a:blip r:embed="rId4"/>
          <a:stretch>
            <a:fillRect/>
          </a:stretch>
        </p:blipFill>
        <p:spPr>
          <a:xfrm>
            <a:off x="4377068" y="1710652"/>
            <a:ext cx="3105310" cy="1066855"/>
          </a:xfrm>
          <a:prstGeom prst="rect">
            <a:avLst/>
          </a:prstGeom>
        </p:spPr>
      </p:pic>
      <p:sp>
        <p:nvSpPr>
          <p:cNvPr id="12" name="日期占位符 11">
            <a:extLst>
              <a:ext uri="{FF2B5EF4-FFF2-40B4-BE49-F238E27FC236}">
                <a16:creationId xmlns:a16="http://schemas.microsoft.com/office/drawing/2014/main" id="{C13CF35D-5D0C-5E82-C061-25B9D94586E7}"/>
              </a:ext>
            </a:extLst>
          </p:cNvPr>
          <p:cNvSpPr>
            <a:spLocks noGrp="1"/>
          </p:cNvSpPr>
          <p:nvPr>
            <p:ph type="dt" sz="half" idx="10"/>
          </p:nvPr>
        </p:nvSpPr>
        <p:spPr/>
        <p:txBody>
          <a:bodyPr/>
          <a:lstStyle/>
          <a:p>
            <a:fld id="{728B934C-77C9-4491-9210-9B9AE01956D2}" type="datetime1">
              <a:rPr lang="zh-CN" altLang="en-US" smtClean="0"/>
              <a:t>2022/11/23</a:t>
            </a:fld>
            <a:endParaRPr lang="zh-CN" altLang="en-US"/>
          </a:p>
        </p:txBody>
      </p:sp>
      <p:sp>
        <p:nvSpPr>
          <p:cNvPr id="15" name="灯片编号占位符 14">
            <a:extLst>
              <a:ext uri="{FF2B5EF4-FFF2-40B4-BE49-F238E27FC236}">
                <a16:creationId xmlns:a16="http://schemas.microsoft.com/office/drawing/2014/main" id="{543CA19B-7898-C731-863B-37E5B3AC7E59}"/>
              </a:ext>
            </a:extLst>
          </p:cNvPr>
          <p:cNvSpPr>
            <a:spLocks noGrp="1"/>
          </p:cNvSpPr>
          <p:nvPr>
            <p:ph type="sldNum" sz="quarter" idx="12"/>
          </p:nvPr>
        </p:nvSpPr>
        <p:spPr/>
        <p:txBody>
          <a:bodyPr/>
          <a:lstStyle/>
          <a:p>
            <a:fld id="{F67C8F5D-289D-4294-AE34-5DDAD8527DE2}" type="slidenum">
              <a:rPr lang="zh-CN" altLang="en-US" smtClean="0"/>
              <a:t>14</a:t>
            </a:fld>
            <a:endParaRPr lang="zh-CN" altLang="en-US"/>
          </a:p>
        </p:txBody>
      </p:sp>
    </p:spTree>
    <p:extLst>
      <p:ext uri="{BB962C8B-B14F-4D97-AF65-F5344CB8AC3E}">
        <p14:creationId xmlns:p14="http://schemas.microsoft.com/office/powerpoint/2010/main" val="377541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3221D7EA-84BD-40CB-4AA7-1AB11C4BF7BF}"/>
              </a:ext>
            </a:extLst>
          </p:cNvPr>
          <p:cNvSpPr txBox="1"/>
          <p:nvPr/>
        </p:nvSpPr>
        <p:spPr>
          <a:xfrm>
            <a:off x="595422" y="388648"/>
            <a:ext cx="7563293" cy="584775"/>
          </a:xfrm>
          <a:prstGeom prst="rect">
            <a:avLst/>
          </a:prstGeom>
          <a:noFill/>
        </p:spPr>
        <p:txBody>
          <a:bodyPr wrap="square" rtlCol="0">
            <a:spAutoFit/>
          </a:bodyPr>
          <a:lstStyle/>
          <a:p>
            <a:r>
              <a:rPr lang="en-US" altLang="zh-CN" sz="3200" b="1" dirty="0"/>
              <a:t>Simulation</a:t>
            </a:r>
            <a:r>
              <a:rPr lang="en-US" altLang="zh-CN" sz="3200" dirty="0"/>
              <a:t>: Geant4 + </a:t>
            </a:r>
            <a:r>
              <a:rPr lang="en-US" altLang="zh-CN" sz="3200" dirty="0" err="1"/>
              <a:t>Opticks</a:t>
            </a:r>
            <a:endParaRPr lang="zh-CN" altLang="en-US" sz="3200" dirty="0"/>
          </a:p>
        </p:txBody>
      </p:sp>
      <p:sp>
        <p:nvSpPr>
          <p:cNvPr id="3" name="文本框 2">
            <a:extLst>
              <a:ext uri="{FF2B5EF4-FFF2-40B4-BE49-F238E27FC236}">
                <a16:creationId xmlns:a16="http://schemas.microsoft.com/office/drawing/2014/main" id="{D0AADF12-2BFC-7D05-29B4-F3085C7C75FB}"/>
              </a:ext>
            </a:extLst>
          </p:cNvPr>
          <p:cNvSpPr txBox="1"/>
          <p:nvPr/>
        </p:nvSpPr>
        <p:spPr>
          <a:xfrm>
            <a:off x="859168" y="2147919"/>
            <a:ext cx="4676328" cy="313932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altLang="zh-CN" dirty="0"/>
              <a:t>Geant4 </a:t>
            </a:r>
            <a:r>
              <a:rPr lang="zh-CN" altLang="en-US" dirty="0"/>
              <a:t>，用于模拟入射粒子在介质中的簇射及探测器部分。</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err="1"/>
              <a:t>OptiX</a:t>
            </a:r>
            <a:r>
              <a:rPr lang="en-US" altLang="zh-CN" dirty="0"/>
              <a:t> </a:t>
            </a:r>
            <a:r>
              <a:rPr lang="zh-CN" altLang="en-US" dirty="0"/>
              <a:t>，由</a:t>
            </a:r>
            <a:r>
              <a:rPr lang="en-US" altLang="zh-CN" dirty="0"/>
              <a:t>Nvidia</a:t>
            </a:r>
            <a:r>
              <a:rPr lang="zh-CN" altLang="en-US" dirty="0"/>
              <a:t>公司开发，专门提供光线追踪的</a:t>
            </a:r>
            <a:r>
              <a:rPr lang="en-US" altLang="zh-CN" dirty="0"/>
              <a:t>GPU</a:t>
            </a:r>
            <a:r>
              <a:rPr lang="zh-CN" altLang="en-US" dirty="0"/>
              <a:t>部分程序。</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err="1"/>
              <a:t>Opticks</a:t>
            </a:r>
            <a:r>
              <a:rPr lang="en-US" altLang="zh-CN" dirty="0"/>
              <a:t> </a:t>
            </a:r>
            <a:r>
              <a:rPr lang="zh-CN" altLang="en-US" dirty="0"/>
              <a:t>，由</a:t>
            </a:r>
            <a:r>
              <a:rPr lang="en-US" altLang="zh-CN" dirty="0"/>
              <a:t>Simon C. Blyth</a:t>
            </a:r>
            <a:r>
              <a:rPr lang="zh-CN" altLang="en-US" dirty="0"/>
              <a:t>为</a:t>
            </a:r>
            <a:r>
              <a:rPr lang="en-US" altLang="zh-CN" dirty="0"/>
              <a:t>JUNO</a:t>
            </a:r>
            <a:r>
              <a:rPr lang="zh-CN" altLang="en-US" dirty="0"/>
              <a:t>实验使用</a:t>
            </a:r>
            <a:r>
              <a:rPr lang="en-US" altLang="zh-CN" dirty="0"/>
              <a:t>GPU</a:t>
            </a:r>
            <a:r>
              <a:rPr lang="zh-CN" altLang="en-US" dirty="0"/>
              <a:t>光线追踪加速模拟而设计开发。该程序负责把</a:t>
            </a:r>
            <a:r>
              <a:rPr lang="en-US" altLang="zh-CN" dirty="0"/>
              <a:t>Geant4</a:t>
            </a:r>
            <a:r>
              <a:rPr lang="zh-CN" altLang="en-US" dirty="0"/>
              <a:t>的探测器结构、光学部分相关参数传递到</a:t>
            </a:r>
            <a:r>
              <a:rPr lang="en-US" altLang="zh-CN" dirty="0" err="1"/>
              <a:t>OptiX</a:t>
            </a:r>
            <a:r>
              <a:rPr lang="zh-CN" altLang="en-US" dirty="0"/>
              <a:t>，并且负责从</a:t>
            </a:r>
            <a:r>
              <a:rPr lang="en-US" altLang="zh-CN" dirty="0"/>
              <a:t>GPU</a:t>
            </a:r>
            <a:r>
              <a:rPr lang="zh-CN" altLang="en-US" dirty="0"/>
              <a:t>端将灵敏探测器的结果回传到</a:t>
            </a:r>
            <a:r>
              <a:rPr lang="en-US" altLang="zh-CN" dirty="0"/>
              <a:t>CPU</a:t>
            </a:r>
            <a:r>
              <a:rPr lang="zh-CN" altLang="en-US" dirty="0"/>
              <a:t>端。</a:t>
            </a:r>
            <a:endParaRPr lang="en-US" altLang="zh-CN" dirty="0"/>
          </a:p>
        </p:txBody>
      </p:sp>
      <p:pic>
        <p:nvPicPr>
          <p:cNvPr id="2050" name="Picture 2">
            <a:extLst>
              <a:ext uri="{FF2B5EF4-FFF2-40B4-BE49-F238E27FC236}">
                <a16:creationId xmlns:a16="http://schemas.microsoft.com/office/drawing/2014/main" id="{4BF6A3C2-36E7-3B4B-0C29-2C362EAF3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459" y="2324965"/>
            <a:ext cx="5276850" cy="2962275"/>
          </a:xfrm>
          <a:prstGeom prst="rect">
            <a:avLst/>
          </a:prstGeom>
          <a:noFill/>
          <a:extLst>
            <a:ext uri="{909E8E84-426E-40DD-AFC4-6F175D3DCCD1}">
              <a14:hiddenFill xmlns:a14="http://schemas.microsoft.com/office/drawing/2010/main">
                <a:solidFill>
                  <a:srgbClr val="FFFFFF"/>
                </a:solidFill>
              </a14:hiddenFill>
            </a:ext>
          </a:extLst>
        </p:spPr>
      </p:pic>
      <p:sp>
        <p:nvSpPr>
          <p:cNvPr id="8" name="日期占位符 7">
            <a:extLst>
              <a:ext uri="{FF2B5EF4-FFF2-40B4-BE49-F238E27FC236}">
                <a16:creationId xmlns:a16="http://schemas.microsoft.com/office/drawing/2014/main" id="{AB3BE0EB-AC19-AD24-28CD-832A60FE23C4}"/>
              </a:ext>
            </a:extLst>
          </p:cNvPr>
          <p:cNvSpPr>
            <a:spLocks noGrp="1"/>
          </p:cNvSpPr>
          <p:nvPr>
            <p:ph type="dt" sz="half" idx="10"/>
          </p:nvPr>
        </p:nvSpPr>
        <p:spPr/>
        <p:txBody>
          <a:bodyPr/>
          <a:lstStyle/>
          <a:p>
            <a:fld id="{98DA4677-C554-470E-92B9-F591496678FC}" type="datetime1">
              <a:rPr lang="zh-CN" altLang="en-US" smtClean="0"/>
              <a:t>2022/11/23</a:t>
            </a:fld>
            <a:endParaRPr lang="zh-CN" altLang="en-US"/>
          </a:p>
        </p:txBody>
      </p:sp>
      <p:sp>
        <p:nvSpPr>
          <p:cNvPr id="9" name="灯片编号占位符 8">
            <a:extLst>
              <a:ext uri="{FF2B5EF4-FFF2-40B4-BE49-F238E27FC236}">
                <a16:creationId xmlns:a16="http://schemas.microsoft.com/office/drawing/2014/main" id="{E3AB8B7C-C55E-CD6F-B141-21F0ECCC1DFF}"/>
              </a:ext>
            </a:extLst>
          </p:cNvPr>
          <p:cNvSpPr>
            <a:spLocks noGrp="1"/>
          </p:cNvSpPr>
          <p:nvPr>
            <p:ph type="sldNum" sz="quarter" idx="12"/>
          </p:nvPr>
        </p:nvSpPr>
        <p:spPr/>
        <p:txBody>
          <a:bodyPr/>
          <a:lstStyle/>
          <a:p>
            <a:fld id="{F67C8F5D-289D-4294-AE34-5DDAD8527DE2}" type="slidenum">
              <a:rPr lang="zh-CN" altLang="en-US" smtClean="0"/>
              <a:t>15</a:t>
            </a:fld>
            <a:endParaRPr lang="zh-CN" altLang="en-US"/>
          </a:p>
        </p:txBody>
      </p:sp>
    </p:spTree>
    <p:extLst>
      <p:ext uri="{BB962C8B-B14F-4D97-AF65-F5344CB8AC3E}">
        <p14:creationId xmlns:p14="http://schemas.microsoft.com/office/powerpoint/2010/main" val="721185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3221D7EA-84BD-40CB-4AA7-1AB11C4BF7BF}"/>
              </a:ext>
            </a:extLst>
          </p:cNvPr>
          <p:cNvSpPr txBox="1"/>
          <p:nvPr/>
        </p:nvSpPr>
        <p:spPr>
          <a:xfrm>
            <a:off x="595422" y="388648"/>
            <a:ext cx="7563293" cy="584775"/>
          </a:xfrm>
          <a:prstGeom prst="rect">
            <a:avLst/>
          </a:prstGeom>
          <a:noFill/>
        </p:spPr>
        <p:txBody>
          <a:bodyPr wrap="square" rtlCol="0">
            <a:spAutoFit/>
          </a:bodyPr>
          <a:lstStyle/>
          <a:p>
            <a:r>
              <a:rPr lang="en-US" altLang="zh-CN" sz="3200" b="1" dirty="0"/>
              <a:t>Simulation</a:t>
            </a:r>
            <a:r>
              <a:rPr lang="en-US" altLang="zh-CN" sz="3200" dirty="0"/>
              <a:t>: Performance</a:t>
            </a:r>
            <a:endParaRPr lang="zh-CN" altLang="en-US" sz="3200" dirty="0"/>
          </a:p>
        </p:txBody>
      </p:sp>
      <p:sp>
        <p:nvSpPr>
          <p:cNvPr id="4" name="文本框 3">
            <a:extLst>
              <a:ext uri="{FF2B5EF4-FFF2-40B4-BE49-F238E27FC236}">
                <a16:creationId xmlns:a16="http://schemas.microsoft.com/office/drawing/2014/main" id="{C6E4FBED-404E-868A-AB85-A5AB8A5DB3D2}"/>
              </a:ext>
            </a:extLst>
          </p:cNvPr>
          <p:cNvSpPr txBox="1"/>
          <p:nvPr/>
        </p:nvSpPr>
        <p:spPr>
          <a:xfrm>
            <a:off x="1933197" y="2067220"/>
            <a:ext cx="7333469" cy="369332"/>
          </a:xfrm>
          <a:prstGeom prst="rect">
            <a:avLst/>
          </a:prstGeom>
          <a:noFill/>
        </p:spPr>
        <p:txBody>
          <a:bodyPr wrap="square" rtlCol="0">
            <a:spAutoFit/>
          </a:bodyPr>
          <a:lstStyle/>
          <a:p>
            <a:r>
              <a:rPr lang="en-US" altLang="zh-CN" dirty="0"/>
              <a:t>Simulation time ~ MC steps ~ Particle ~ Total energy of primary particle</a:t>
            </a:r>
            <a:endParaRPr lang="zh-CN" altLang="en-US" dirty="0"/>
          </a:p>
        </p:txBody>
      </p:sp>
      <p:sp>
        <p:nvSpPr>
          <p:cNvPr id="5" name="箭头: 下 4">
            <a:extLst>
              <a:ext uri="{FF2B5EF4-FFF2-40B4-BE49-F238E27FC236}">
                <a16:creationId xmlns:a16="http://schemas.microsoft.com/office/drawing/2014/main" id="{053A9AAB-0BD3-A013-B876-3F4D01942436}"/>
              </a:ext>
            </a:extLst>
          </p:cNvPr>
          <p:cNvSpPr/>
          <p:nvPr/>
        </p:nvSpPr>
        <p:spPr>
          <a:xfrm rot="2443231">
            <a:off x="4710082" y="2476717"/>
            <a:ext cx="251613" cy="496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9AB9F04-5BDF-6BF9-D585-A15D87A3D697}"/>
              </a:ext>
            </a:extLst>
          </p:cNvPr>
          <p:cNvSpPr/>
          <p:nvPr/>
        </p:nvSpPr>
        <p:spPr>
          <a:xfrm>
            <a:off x="2111098" y="3101489"/>
            <a:ext cx="2390327" cy="32536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54221D9E-4720-D324-6DD4-BB88630E3FD1}"/>
              </a:ext>
            </a:extLst>
          </p:cNvPr>
          <p:cNvSpPr/>
          <p:nvPr/>
        </p:nvSpPr>
        <p:spPr>
          <a:xfrm>
            <a:off x="2287022" y="3428999"/>
            <a:ext cx="2038478" cy="28268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4AE9E8BB-D944-5438-6252-C31D13F0188D}"/>
              </a:ext>
            </a:extLst>
          </p:cNvPr>
          <p:cNvSpPr txBox="1"/>
          <p:nvPr/>
        </p:nvSpPr>
        <p:spPr>
          <a:xfrm>
            <a:off x="2534545" y="2684291"/>
            <a:ext cx="1454448" cy="369332"/>
          </a:xfrm>
          <a:prstGeom prst="rect">
            <a:avLst/>
          </a:prstGeom>
          <a:noFill/>
        </p:spPr>
        <p:txBody>
          <a:bodyPr wrap="square" rtlCol="0">
            <a:spAutoFit/>
          </a:bodyPr>
          <a:lstStyle/>
          <a:p>
            <a:r>
              <a:rPr lang="en-US" altLang="zh-CN" dirty="0"/>
              <a:t>Particle pool</a:t>
            </a:r>
            <a:endParaRPr lang="zh-CN" altLang="en-US" dirty="0"/>
          </a:p>
        </p:txBody>
      </p:sp>
      <p:sp>
        <p:nvSpPr>
          <p:cNvPr id="10" name="文本框 9">
            <a:extLst>
              <a:ext uri="{FF2B5EF4-FFF2-40B4-BE49-F238E27FC236}">
                <a16:creationId xmlns:a16="http://schemas.microsoft.com/office/drawing/2014/main" id="{6FE37FB2-F088-ACFF-906A-CDE17D34427C}"/>
              </a:ext>
            </a:extLst>
          </p:cNvPr>
          <p:cNvSpPr txBox="1"/>
          <p:nvPr/>
        </p:nvSpPr>
        <p:spPr>
          <a:xfrm>
            <a:off x="2867472" y="4356508"/>
            <a:ext cx="1121521" cy="646331"/>
          </a:xfrm>
          <a:prstGeom prst="rect">
            <a:avLst/>
          </a:prstGeom>
          <a:noFill/>
        </p:spPr>
        <p:txBody>
          <a:bodyPr wrap="square" rtlCol="0">
            <a:spAutoFit/>
          </a:bodyPr>
          <a:lstStyle/>
          <a:p>
            <a:r>
              <a:rPr lang="en-US" altLang="zh-CN" dirty="0"/>
              <a:t>Optical photons</a:t>
            </a:r>
            <a:endParaRPr lang="zh-CN" altLang="en-US" dirty="0"/>
          </a:p>
        </p:txBody>
      </p:sp>
      <p:cxnSp>
        <p:nvCxnSpPr>
          <p:cNvPr id="15" name="连接符: 曲线 14">
            <a:extLst>
              <a:ext uri="{FF2B5EF4-FFF2-40B4-BE49-F238E27FC236}">
                <a16:creationId xmlns:a16="http://schemas.microsoft.com/office/drawing/2014/main" id="{5FC7E057-BEA4-86F4-10A5-3A3EE7AD49BA}"/>
              </a:ext>
            </a:extLst>
          </p:cNvPr>
          <p:cNvCxnSpPr>
            <a:stCxn id="8" idx="3"/>
          </p:cNvCxnSpPr>
          <p:nvPr/>
        </p:nvCxnSpPr>
        <p:spPr>
          <a:xfrm flipV="1">
            <a:off x="4325500" y="3428999"/>
            <a:ext cx="2007794" cy="141344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图片 16">
            <a:extLst>
              <a:ext uri="{FF2B5EF4-FFF2-40B4-BE49-F238E27FC236}">
                <a16:creationId xmlns:a16="http://schemas.microsoft.com/office/drawing/2014/main" id="{BE61A896-69ED-DC8F-A84B-C70A3FD743D0}"/>
              </a:ext>
            </a:extLst>
          </p:cNvPr>
          <p:cNvPicPr>
            <a:picLocks noChangeAspect="1"/>
          </p:cNvPicPr>
          <p:nvPr/>
        </p:nvPicPr>
        <p:blipFill>
          <a:blip r:embed="rId3"/>
          <a:stretch>
            <a:fillRect/>
          </a:stretch>
        </p:blipFill>
        <p:spPr>
          <a:xfrm>
            <a:off x="6488762" y="2557530"/>
            <a:ext cx="1943357" cy="1742937"/>
          </a:xfrm>
          <a:prstGeom prst="rect">
            <a:avLst/>
          </a:prstGeom>
        </p:spPr>
      </p:pic>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74464596-DBBF-8949-6404-FE59510BE0A7}"/>
                  </a:ext>
                </a:extLst>
              </p:cNvPr>
              <p:cNvSpPr txBox="1"/>
              <p:nvPr/>
            </p:nvSpPr>
            <p:spPr>
              <a:xfrm>
                <a:off x="7348914" y="3909829"/>
                <a:ext cx="4843086" cy="760465"/>
              </a:xfrm>
              <a:prstGeom prst="rect">
                <a:avLst/>
              </a:prstGeom>
              <a:noFill/>
            </p:spPr>
            <p:txBody>
              <a:bodyPr wrap="square">
                <a:spAutoFit/>
              </a:bodyPr>
              <a:lstStyle/>
              <a:p>
                <a:r>
                  <a:rPr lang="zh-CN" altLang="en-US" dirty="0"/>
                  <a:t>理论极限遵守</a:t>
                </a:r>
                <a:r>
                  <a:rPr lang="en-US" altLang="zh-CN" dirty="0"/>
                  <a:t>Amdahl’s Law</a:t>
                </a:r>
                <a:r>
                  <a:rPr lang="zh-CN" altLang="en-US" dirty="0"/>
                  <a:t>：</a:t>
                </a:r>
                <a14:m>
                  <m:oMath xmlns:m="http://schemas.openxmlformats.org/officeDocument/2006/math">
                    <m:r>
                      <a:rPr lang="en-US" altLang="zh-CN" b="0" i="1" smtClean="0">
                        <a:latin typeface="Cambria Math" panose="02040503050406030204" pitchFamily="18" charset="0"/>
                      </a:rPr>
                      <m:t>𝑆𝑝𝑒𝑒𝑑𝑢𝑝</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1−</m:t>
                        </m:r>
                        <m:r>
                          <a:rPr lang="en-US" altLang="zh-CN" b="0" i="1" smtClean="0">
                            <a:latin typeface="Cambria Math" panose="02040503050406030204" pitchFamily="18" charset="0"/>
                          </a:rPr>
                          <m:t>𝑃</m:t>
                        </m:r>
                      </m:den>
                    </m:f>
                  </m:oMath>
                </a14:m>
                <a:r>
                  <a:rPr lang="zh-CN" altLang="en-US" dirty="0"/>
                  <a:t>    </a:t>
                </a:r>
                <a:r>
                  <a:rPr lang="en-US" altLang="zh-CN" dirty="0"/>
                  <a:t>P:</a:t>
                </a:r>
                <a:r>
                  <a:rPr lang="zh-CN" altLang="en-US" dirty="0"/>
                  <a:t>并行化比率 </a:t>
                </a:r>
                <a:endParaRPr lang="en-US" altLang="zh-CN" dirty="0"/>
              </a:p>
            </p:txBody>
          </p:sp>
        </mc:Choice>
        <mc:Fallback xmlns="">
          <p:sp>
            <p:nvSpPr>
              <p:cNvPr id="19" name="文本框 18">
                <a:extLst>
                  <a:ext uri="{FF2B5EF4-FFF2-40B4-BE49-F238E27FC236}">
                    <a16:creationId xmlns:a16="http://schemas.microsoft.com/office/drawing/2014/main" id="{74464596-DBBF-8949-6404-FE59510BE0A7}"/>
                  </a:ext>
                </a:extLst>
              </p:cNvPr>
              <p:cNvSpPr txBox="1">
                <a:spLocks noRot="1" noChangeAspect="1" noMove="1" noResize="1" noEditPoints="1" noAdjustHandles="1" noChangeArrowheads="1" noChangeShapeType="1" noTextEdit="1"/>
              </p:cNvSpPr>
              <p:nvPr/>
            </p:nvSpPr>
            <p:spPr>
              <a:xfrm>
                <a:off x="7348914" y="3909829"/>
                <a:ext cx="4843086" cy="760465"/>
              </a:xfrm>
              <a:prstGeom prst="rect">
                <a:avLst/>
              </a:prstGeom>
              <a:blipFill>
                <a:blip r:embed="rId4"/>
                <a:stretch>
                  <a:fillRect l="-1134" b="-12000"/>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F9A89C86-23EF-DF07-779A-9DF057B70E19}"/>
              </a:ext>
            </a:extLst>
          </p:cNvPr>
          <p:cNvSpPr txBox="1"/>
          <p:nvPr/>
        </p:nvSpPr>
        <p:spPr>
          <a:xfrm>
            <a:off x="6670824" y="5265693"/>
            <a:ext cx="4267515" cy="646331"/>
          </a:xfrm>
          <a:prstGeom prst="rect">
            <a:avLst/>
          </a:prstGeom>
          <a:noFill/>
        </p:spPr>
        <p:txBody>
          <a:bodyPr wrap="none" rtlCol="0">
            <a:spAutoFit/>
          </a:bodyPr>
          <a:lstStyle/>
          <a:p>
            <a:r>
              <a:rPr lang="en-US" altLang="zh-CN" sz="3600" dirty="0">
                <a:solidFill>
                  <a:srgbClr val="FF0000"/>
                </a:solidFill>
              </a:rPr>
              <a:t>Now 10 times faster!</a:t>
            </a:r>
            <a:endParaRPr lang="zh-CN" altLang="en-US" sz="3600" dirty="0">
              <a:solidFill>
                <a:srgbClr val="FF0000"/>
              </a:solidFill>
            </a:endParaRPr>
          </a:p>
        </p:txBody>
      </p:sp>
      <p:sp>
        <p:nvSpPr>
          <p:cNvPr id="3" name="日期占位符 2">
            <a:extLst>
              <a:ext uri="{FF2B5EF4-FFF2-40B4-BE49-F238E27FC236}">
                <a16:creationId xmlns:a16="http://schemas.microsoft.com/office/drawing/2014/main" id="{FE16CECC-618B-168C-2249-F3D214AD1B20}"/>
              </a:ext>
            </a:extLst>
          </p:cNvPr>
          <p:cNvSpPr>
            <a:spLocks noGrp="1"/>
          </p:cNvSpPr>
          <p:nvPr>
            <p:ph type="dt" sz="half" idx="10"/>
          </p:nvPr>
        </p:nvSpPr>
        <p:spPr/>
        <p:txBody>
          <a:bodyPr/>
          <a:lstStyle/>
          <a:p>
            <a:fld id="{CB9089C2-8A9F-480A-AE46-83C13D86B65E}" type="datetime1">
              <a:rPr lang="zh-CN" altLang="en-US" smtClean="0"/>
              <a:t>2022/11/23</a:t>
            </a:fld>
            <a:endParaRPr lang="zh-CN" altLang="en-US"/>
          </a:p>
        </p:txBody>
      </p:sp>
      <p:sp>
        <p:nvSpPr>
          <p:cNvPr id="6" name="灯片编号占位符 5">
            <a:extLst>
              <a:ext uri="{FF2B5EF4-FFF2-40B4-BE49-F238E27FC236}">
                <a16:creationId xmlns:a16="http://schemas.microsoft.com/office/drawing/2014/main" id="{CF4D6966-67D3-DA92-9502-1293539DE68B}"/>
              </a:ext>
            </a:extLst>
          </p:cNvPr>
          <p:cNvSpPr>
            <a:spLocks noGrp="1"/>
          </p:cNvSpPr>
          <p:nvPr>
            <p:ph type="sldNum" sz="quarter" idx="12"/>
          </p:nvPr>
        </p:nvSpPr>
        <p:spPr/>
        <p:txBody>
          <a:bodyPr/>
          <a:lstStyle/>
          <a:p>
            <a:fld id="{F67C8F5D-289D-4294-AE34-5DDAD8527DE2}" type="slidenum">
              <a:rPr lang="zh-CN" altLang="en-US" smtClean="0"/>
              <a:t>16</a:t>
            </a:fld>
            <a:endParaRPr lang="zh-CN" altLang="en-US"/>
          </a:p>
        </p:txBody>
      </p:sp>
    </p:spTree>
    <p:extLst>
      <p:ext uri="{BB962C8B-B14F-4D97-AF65-F5344CB8AC3E}">
        <p14:creationId xmlns:p14="http://schemas.microsoft.com/office/powerpoint/2010/main" val="123593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3221D7EA-84BD-40CB-4AA7-1AB11C4BF7BF}"/>
              </a:ext>
            </a:extLst>
          </p:cNvPr>
          <p:cNvSpPr txBox="1"/>
          <p:nvPr/>
        </p:nvSpPr>
        <p:spPr>
          <a:xfrm>
            <a:off x="595422" y="388648"/>
            <a:ext cx="7563293" cy="584775"/>
          </a:xfrm>
          <a:prstGeom prst="rect">
            <a:avLst/>
          </a:prstGeom>
          <a:noFill/>
        </p:spPr>
        <p:txBody>
          <a:bodyPr wrap="square" rtlCol="0">
            <a:spAutoFit/>
          </a:bodyPr>
          <a:lstStyle/>
          <a:p>
            <a:r>
              <a:rPr lang="en-US" altLang="zh-CN" sz="3200" b="1" dirty="0"/>
              <a:t>Simulation</a:t>
            </a:r>
            <a:r>
              <a:rPr lang="en-US" altLang="zh-CN" sz="3200" dirty="0"/>
              <a:t>: Performance</a:t>
            </a:r>
            <a:endParaRPr lang="zh-CN" altLang="en-US" sz="3200" dirty="0"/>
          </a:p>
        </p:txBody>
      </p:sp>
      <p:sp>
        <p:nvSpPr>
          <p:cNvPr id="21" name="文本框 20">
            <a:extLst>
              <a:ext uri="{FF2B5EF4-FFF2-40B4-BE49-F238E27FC236}">
                <a16:creationId xmlns:a16="http://schemas.microsoft.com/office/drawing/2014/main" id="{CCECDF2C-84EC-FEB0-09C1-691319E0624B}"/>
              </a:ext>
            </a:extLst>
          </p:cNvPr>
          <p:cNvSpPr txBox="1"/>
          <p:nvPr/>
        </p:nvSpPr>
        <p:spPr>
          <a:xfrm>
            <a:off x="8209144" y="3339037"/>
            <a:ext cx="3982856" cy="646331"/>
          </a:xfrm>
          <a:prstGeom prst="rect">
            <a:avLst/>
          </a:prstGeom>
          <a:noFill/>
        </p:spPr>
        <p:txBody>
          <a:bodyPr wrap="square" rtlCol="0">
            <a:spAutoFit/>
          </a:bodyPr>
          <a:lstStyle/>
          <a:p>
            <a:r>
              <a:rPr lang="en-US" altLang="zh-CN" sz="3600" dirty="0"/>
              <a:t>Fast enough?</a:t>
            </a:r>
            <a:endParaRPr lang="zh-CN" altLang="en-US" sz="3600" dirty="0"/>
          </a:p>
        </p:txBody>
      </p:sp>
      <p:graphicFrame>
        <p:nvGraphicFramePr>
          <p:cNvPr id="22" name="图表 21">
            <a:extLst>
              <a:ext uri="{FF2B5EF4-FFF2-40B4-BE49-F238E27FC236}">
                <a16:creationId xmlns:a16="http://schemas.microsoft.com/office/drawing/2014/main" id="{058D5579-AD3A-59AD-EA54-C71B91287AA0}"/>
              </a:ext>
            </a:extLst>
          </p:cNvPr>
          <p:cNvGraphicFramePr/>
          <p:nvPr>
            <p:extLst>
              <p:ext uri="{D42A27DB-BD31-4B8C-83A1-F6EECF244321}">
                <p14:modId xmlns:p14="http://schemas.microsoft.com/office/powerpoint/2010/main" val="3736753425"/>
              </p:ext>
            </p:extLst>
          </p:nvPr>
        </p:nvGraphicFramePr>
        <p:xfrm>
          <a:off x="430265" y="1529739"/>
          <a:ext cx="7627501" cy="5245413"/>
        </p:xfrm>
        <a:graphic>
          <a:graphicData uri="http://schemas.openxmlformats.org/drawingml/2006/chart">
            <c:chart xmlns:c="http://schemas.openxmlformats.org/drawingml/2006/chart" xmlns:r="http://schemas.openxmlformats.org/officeDocument/2006/relationships" r:id="rId3"/>
          </a:graphicData>
        </a:graphic>
      </p:graphicFrame>
      <p:sp>
        <p:nvSpPr>
          <p:cNvPr id="23" name="日期占位符 22">
            <a:extLst>
              <a:ext uri="{FF2B5EF4-FFF2-40B4-BE49-F238E27FC236}">
                <a16:creationId xmlns:a16="http://schemas.microsoft.com/office/drawing/2014/main" id="{6246FC86-ACAB-D42D-14E5-FA856BB53497}"/>
              </a:ext>
            </a:extLst>
          </p:cNvPr>
          <p:cNvSpPr>
            <a:spLocks noGrp="1"/>
          </p:cNvSpPr>
          <p:nvPr>
            <p:ph type="dt" sz="half" idx="10"/>
          </p:nvPr>
        </p:nvSpPr>
        <p:spPr/>
        <p:txBody>
          <a:bodyPr/>
          <a:lstStyle/>
          <a:p>
            <a:fld id="{19829AFE-3A1F-4367-9D38-29C67D9146A0}" type="datetime1">
              <a:rPr lang="zh-CN" altLang="en-US" smtClean="0"/>
              <a:t>2022/11/23</a:t>
            </a:fld>
            <a:endParaRPr lang="zh-CN" altLang="en-US"/>
          </a:p>
        </p:txBody>
      </p:sp>
      <p:sp>
        <p:nvSpPr>
          <p:cNvPr id="24" name="灯片编号占位符 23">
            <a:extLst>
              <a:ext uri="{FF2B5EF4-FFF2-40B4-BE49-F238E27FC236}">
                <a16:creationId xmlns:a16="http://schemas.microsoft.com/office/drawing/2014/main" id="{170E0AA2-AED4-F705-86B1-25262748971E}"/>
              </a:ext>
            </a:extLst>
          </p:cNvPr>
          <p:cNvSpPr>
            <a:spLocks noGrp="1"/>
          </p:cNvSpPr>
          <p:nvPr>
            <p:ph type="sldNum" sz="quarter" idx="12"/>
          </p:nvPr>
        </p:nvSpPr>
        <p:spPr/>
        <p:txBody>
          <a:bodyPr/>
          <a:lstStyle/>
          <a:p>
            <a:fld id="{F67C8F5D-289D-4294-AE34-5DDAD8527DE2}" type="slidenum">
              <a:rPr lang="zh-CN" altLang="en-US" smtClean="0"/>
              <a:t>17</a:t>
            </a:fld>
            <a:endParaRPr lang="zh-CN" altLang="en-US"/>
          </a:p>
        </p:txBody>
      </p:sp>
    </p:spTree>
    <p:extLst>
      <p:ext uri="{BB962C8B-B14F-4D97-AF65-F5344CB8AC3E}">
        <p14:creationId xmlns:p14="http://schemas.microsoft.com/office/powerpoint/2010/main" val="3502404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AE19FECB-9C22-CD3D-26B6-A67855F9ABC3}"/>
              </a:ext>
            </a:extLst>
          </p:cNvPr>
          <p:cNvSpPr txBox="1"/>
          <p:nvPr/>
        </p:nvSpPr>
        <p:spPr>
          <a:xfrm>
            <a:off x="595422" y="388648"/>
            <a:ext cx="7563293" cy="584775"/>
          </a:xfrm>
          <a:prstGeom prst="rect">
            <a:avLst/>
          </a:prstGeom>
          <a:noFill/>
        </p:spPr>
        <p:txBody>
          <a:bodyPr wrap="square" rtlCol="0">
            <a:spAutoFit/>
          </a:bodyPr>
          <a:lstStyle/>
          <a:p>
            <a:r>
              <a:rPr lang="en-US" altLang="zh-CN" sz="3200" b="1" dirty="0"/>
              <a:t>Simulation</a:t>
            </a:r>
            <a:r>
              <a:rPr lang="en-US" altLang="zh-CN" sz="3200" dirty="0"/>
              <a:t>: Performance</a:t>
            </a:r>
            <a:endParaRPr lang="zh-CN" altLang="en-US" sz="3200" dirty="0"/>
          </a:p>
        </p:txBody>
      </p:sp>
      <p:pic>
        <p:nvPicPr>
          <p:cNvPr id="4" name="Picture 2">
            <a:extLst>
              <a:ext uri="{FF2B5EF4-FFF2-40B4-BE49-F238E27FC236}">
                <a16:creationId xmlns:a16="http://schemas.microsoft.com/office/drawing/2014/main" id="{DA502CF1-46C9-335F-3BC1-965F063CF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84" y="2160894"/>
            <a:ext cx="6768830" cy="2378605"/>
          </a:xfrm>
          <a:prstGeom prst="rect">
            <a:avLst/>
          </a:prstGeom>
          <a:noFill/>
          <a:extLst>
            <a:ext uri="{909E8E84-426E-40DD-AFC4-6F175D3DCCD1}">
              <a14:hiddenFill xmlns:a14="http://schemas.microsoft.com/office/drawing/2010/main">
                <a:solidFill>
                  <a:srgbClr val="FFFFFF"/>
                </a:solidFill>
              </a14:hiddenFill>
            </a:ext>
          </a:extLst>
        </p:spPr>
      </p:pic>
      <p:sp>
        <p:nvSpPr>
          <p:cNvPr id="5" name="弧形 4">
            <a:extLst>
              <a:ext uri="{FF2B5EF4-FFF2-40B4-BE49-F238E27FC236}">
                <a16:creationId xmlns:a16="http://schemas.microsoft.com/office/drawing/2014/main" id="{07135CB2-29B9-2E94-6398-E7C6F66BEABE}"/>
              </a:ext>
            </a:extLst>
          </p:cNvPr>
          <p:cNvSpPr/>
          <p:nvPr/>
        </p:nvSpPr>
        <p:spPr>
          <a:xfrm>
            <a:off x="5041163" y="1849575"/>
            <a:ext cx="2681831" cy="2577551"/>
          </a:xfrm>
          <a:prstGeom prst="arc">
            <a:avLst>
              <a:gd name="adj1" fmla="val 16200000"/>
              <a:gd name="adj2" fmla="val 5401254"/>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6" name="弧形 5">
            <a:extLst>
              <a:ext uri="{FF2B5EF4-FFF2-40B4-BE49-F238E27FC236}">
                <a16:creationId xmlns:a16="http://schemas.microsoft.com/office/drawing/2014/main" id="{D361FBB0-D93B-FF73-6982-D00A7556A4EB}"/>
              </a:ext>
            </a:extLst>
          </p:cNvPr>
          <p:cNvSpPr/>
          <p:nvPr/>
        </p:nvSpPr>
        <p:spPr>
          <a:xfrm flipH="1">
            <a:off x="208655" y="2160894"/>
            <a:ext cx="1892256" cy="536143"/>
          </a:xfrm>
          <a:prstGeom prst="arc">
            <a:avLst>
              <a:gd name="adj1" fmla="val 16200000"/>
              <a:gd name="adj2" fmla="val 1650822"/>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78316049-8A3C-FA80-955D-9EAD063AC9E3}"/>
                  </a:ext>
                </a:extLst>
              </p:cNvPr>
              <p:cNvSpPr txBox="1"/>
              <p:nvPr/>
            </p:nvSpPr>
            <p:spPr>
              <a:xfrm>
                <a:off x="736430" y="5151983"/>
                <a:ext cx="6667444" cy="1316771"/>
              </a:xfrm>
              <a:prstGeom prst="rect">
                <a:avLst/>
              </a:prstGeom>
              <a:noFill/>
            </p:spPr>
            <p:txBody>
              <a:bodyPr wrap="square" rtlCol="0">
                <a:spAutoFit/>
              </a:bodyPr>
              <a:lstStyle/>
              <a:p>
                <a:r>
                  <a:rPr lang="en-US" altLang="zh-CN" dirty="0"/>
                  <a:t>Q: If run 100,000 cascades with the energy of </a:t>
                </a:r>
                <a14:m>
                  <m:oMath xmlns:m="http://schemas.openxmlformats.org/officeDocument/2006/math">
                    <m:r>
                      <a:rPr lang="en-US" altLang="zh-CN" b="0" i="1" smtClean="0">
                        <a:latin typeface="Cambria Math" panose="02040503050406030204" pitchFamily="18" charset="0"/>
                      </a:rPr>
                      <m:t>10</m:t>
                    </m:r>
                    <m:r>
                      <a:rPr lang="en-US" altLang="zh-CN" b="0" i="1" smtClean="0">
                        <a:latin typeface="Cambria Math" panose="02040503050406030204" pitchFamily="18" charset="0"/>
                      </a:rPr>
                      <m:t>𝑃𝑒𝑉</m:t>
                    </m:r>
                    <m:r>
                      <a:rPr lang="en-US" altLang="zh-CN" b="0" i="0" smtClean="0">
                        <a:latin typeface="Cambria Math" panose="02040503050406030204" pitchFamily="18" charset="0"/>
                      </a:rPr>
                      <m:t>?</m:t>
                    </m:r>
                  </m:oMath>
                </a14:m>
                <a:endParaRPr lang="en-US" altLang="zh-CN" dirty="0"/>
              </a:p>
              <a:p>
                <a:r>
                  <a:rPr lang="en-US" altLang="zh-CN" dirty="0"/>
                  <a:t>A: </a:t>
                </a:r>
                <a14:m>
                  <m:oMath xmlns:m="http://schemas.openxmlformats.org/officeDocument/2006/math">
                    <m:r>
                      <a:rPr lang="en-US" altLang="zh-CN" b="0" i="1" smtClean="0">
                        <a:latin typeface="Cambria Math" panose="02040503050406030204" pitchFamily="18" charset="0"/>
                      </a:rPr>
                      <m:t>256.23 </m:t>
                    </m:r>
                    <m:r>
                      <a:rPr lang="en-US" altLang="zh-CN" b="0" i="1" smtClean="0">
                        <a:latin typeface="Cambria Math" panose="02040503050406030204" pitchFamily="18" charset="0"/>
                      </a:rPr>
                      <m:t>𝑚𝑖𝑛</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10</m:t>
                        </m:r>
                        <m:r>
                          <a:rPr lang="en-US" altLang="zh-CN" b="0" i="1" smtClean="0">
                            <a:latin typeface="Cambria Math" panose="02040503050406030204" pitchFamily="18" charset="0"/>
                          </a:rPr>
                          <m:t>𝑃𝑒𝑉</m:t>
                        </m:r>
                      </m:num>
                      <m:den>
                        <m:r>
                          <a:rPr lang="en-US" altLang="zh-CN" b="0" i="1" smtClean="0">
                            <a:latin typeface="Cambria Math" panose="02040503050406030204" pitchFamily="18" charset="0"/>
                          </a:rPr>
                          <m:t>1</m:t>
                        </m:r>
                        <m:r>
                          <a:rPr lang="en-US" altLang="zh-CN" b="0" i="1" smtClean="0">
                            <a:latin typeface="Cambria Math" panose="02040503050406030204" pitchFamily="18" charset="0"/>
                          </a:rPr>
                          <m:t>𝑃𝑒𝑉</m:t>
                        </m:r>
                      </m:den>
                    </m:f>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5</m:t>
                        </m:r>
                      </m:sup>
                    </m:sSup>
                    <m:r>
                      <a:rPr lang="en-US" altLang="zh-CN" b="0" i="1" smtClean="0">
                        <a:latin typeface="Cambria Math" panose="02040503050406030204" pitchFamily="18" charset="0"/>
                      </a:rPr>
                      <m:t> </m:t>
                    </m:r>
                    <m:r>
                      <m:rPr>
                        <m:lit/>
                      </m:rPr>
                      <a:rPr lang="en-US" altLang="zh-CN" b="0" i="1" smtClean="0">
                        <a:latin typeface="Cambria Math" panose="02040503050406030204" pitchFamily="18" charset="0"/>
                      </a:rPr>
                      <m:t>/</m:t>
                    </m:r>
                    <m:r>
                      <a:rPr lang="en-US" altLang="zh-CN" b="0" i="1" smtClean="0">
                        <a:latin typeface="Cambria Math" panose="02040503050406030204" pitchFamily="18" charset="0"/>
                      </a:rPr>
                      <m:t> 60 </m:t>
                    </m:r>
                    <m:r>
                      <a:rPr lang="en-US" altLang="zh-CN" b="0" i="1" smtClean="0">
                        <a:latin typeface="Cambria Math" panose="02040503050406030204" pitchFamily="18" charset="0"/>
                      </a:rPr>
                      <m:t>𝑚𝑖𝑛</m:t>
                    </m:r>
                    <m:r>
                      <a:rPr lang="en-US" altLang="zh-CN" b="0" i="1" smtClean="0">
                        <a:latin typeface="Cambria Math" panose="02040503050406030204" pitchFamily="18" charset="0"/>
                      </a:rPr>
                      <m:t>⋅</m:t>
                    </m:r>
                    <m:r>
                      <a:rPr lang="en-US" altLang="zh-CN" b="0" i="1" smtClean="0">
                        <a:latin typeface="Cambria Math" panose="02040503050406030204" pitchFamily="18" charset="0"/>
                      </a:rPr>
                      <m:t>h𝑟</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𝑠</m:t>
                        </m:r>
                      </m:e>
                      <m:sup>
                        <m:r>
                          <a:rPr lang="en-US" altLang="zh-CN" b="0" i="1" smtClean="0">
                            <a:latin typeface="Cambria Math" panose="02040503050406030204" pitchFamily="18" charset="0"/>
                          </a:rPr>
                          <m:t>−1</m:t>
                        </m:r>
                      </m:sup>
                    </m:sSup>
                    <m:r>
                      <a:rPr lang="en-US" altLang="zh-CN" b="0" i="1" smtClean="0">
                        <a:latin typeface="Cambria Math" panose="02040503050406030204" pitchFamily="18" charset="0"/>
                      </a:rPr>
                      <m:t>=4</m:t>
                    </m:r>
                    <m:r>
                      <a:rPr lang="en-US" altLang="zh-CN" b="0" i="1" smtClean="0">
                        <a:latin typeface="Cambria Math" panose="02040503050406030204" pitchFamily="18" charset="0"/>
                      </a:rPr>
                      <m:t>,</m:t>
                    </m:r>
                    <m:r>
                      <a:rPr lang="en-US" altLang="zh-CN" b="0" i="1" smtClean="0">
                        <a:latin typeface="Cambria Math" panose="02040503050406030204" pitchFamily="18" charset="0"/>
                      </a:rPr>
                      <m:t>270</m:t>
                    </m:r>
                    <m:r>
                      <a:rPr lang="en-US" altLang="zh-CN" b="0" i="1" smtClean="0">
                        <a:latin typeface="Cambria Math" panose="02040503050406030204" pitchFamily="18" charset="0"/>
                      </a:rPr>
                      <m:t>,</m:t>
                    </m:r>
                    <m:r>
                      <a:rPr lang="en-US" altLang="zh-CN" b="0" i="1" smtClean="0">
                        <a:latin typeface="Cambria Math" panose="02040503050406030204" pitchFamily="18" charset="0"/>
                      </a:rPr>
                      <m:t>500 </m:t>
                    </m:r>
                    <m:r>
                      <a:rPr lang="en-US" altLang="zh-CN" b="0" i="1" smtClean="0">
                        <a:latin typeface="Cambria Math" panose="02040503050406030204" pitchFamily="18" charset="0"/>
                      </a:rPr>
                      <m:t>h𝑟𝑠</m:t>
                    </m:r>
                  </m:oMath>
                </a14:m>
                <a:endParaRPr lang="en-US" altLang="zh-CN" dirty="0"/>
              </a:p>
              <a:p>
                <a:endParaRPr lang="en-US" altLang="zh-CN" dirty="0"/>
              </a:p>
              <a:p>
                <a:r>
                  <a:rPr lang="zh-CN" altLang="en-US" dirty="0"/>
                  <a:t>给我</a:t>
                </a:r>
                <a:r>
                  <a:rPr lang="en-US" altLang="zh-CN" dirty="0"/>
                  <a:t>1000</a:t>
                </a:r>
                <a:r>
                  <a:rPr lang="zh-CN" altLang="en-US" dirty="0"/>
                  <a:t>张</a:t>
                </a:r>
                <a:r>
                  <a:rPr lang="en-US" altLang="zh-CN" dirty="0"/>
                  <a:t>GPU</a:t>
                </a:r>
                <a:r>
                  <a:rPr lang="zh-CN" altLang="en-US" dirty="0"/>
                  <a:t>，也要</a:t>
                </a:r>
                <a:r>
                  <a:rPr lang="en-US" altLang="zh-CN" dirty="0"/>
                  <a:t>4270</a:t>
                </a:r>
                <a:r>
                  <a:rPr lang="zh-CN" altLang="en-US" dirty="0"/>
                  <a:t>小时，也就是</a:t>
                </a:r>
                <a:r>
                  <a:rPr lang="en-US" altLang="zh-CN" dirty="0"/>
                  <a:t>178</a:t>
                </a:r>
                <a:r>
                  <a:rPr lang="zh-CN" altLang="en-US" dirty="0"/>
                  <a:t>天。</a:t>
                </a:r>
                <a:endParaRPr lang="en-US" altLang="zh-CN" dirty="0"/>
              </a:p>
            </p:txBody>
          </p:sp>
        </mc:Choice>
        <mc:Fallback>
          <p:sp>
            <p:nvSpPr>
              <p:cNvPr id="7" name="文本框 6">
                <a:extLst>
                  <a:ext uri="{FF2B5EF4-FFF2-40B4-BE49-F238E27FC236}">
                    <a16:creationId xmlns:a16="http://schemas.microsoft.com/office/drawing/2014/main" id="{78316049-8A3C-FA80-955D-9EAD063AC9E3}"/>
                  </a:ext>
                </a:extLst>
              </p:cNvPr>
              <p:cNvSpPr txBox="1">
                <a:spLocks noRot="1" noChangeAspect="1" noMove="1" noResize="1" noEditPoints="1" noAdjustHandles="1" noChangeArrowheads="1" noChangeShapeType="1" noTextEdit="1"/>
              </p:cNvSpPr>
              <p:nvPr/>
            </p:nvSpPr>
            <p:spPr>
              <a:xfrm>
                <a:off x="736430" y="5151983"/>
                <a:ext cx="6667444" cy="1316771"/>
              </a:xfrm>
              <a:prstGeom prst="rect">
                <a:avLst/>
              </a:prstGeom>
              <a:blipFill>
                <a:blip r:embed="rId4"/>
                <a:stretch>
                  <a:fillRect l="-823" t="-2315" b="-6481"/>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6CCA2864-F29F-78AC-38F1-0D449DBFAFDA}"/>
              </a:ext>
            </a:extLst>
          </p:cNvPr>
          <p:cNvSpPr txBox="1"/>
          <p:nvPr/>
        </p:nvSpPr>
        <p:spPr>
          <a:xfrm>
            <a:off x="8100725" y="2160894"/>
            <a:ext cx="3547135" cy="1200329"/>
          </a:xfrm>
          <a:prstGeom prst="rect">
            <a:avLst/>
          </a:prstGeom>
          <a:noFill/>
        </p:spPr>
        <p:txBody>
          <a:bodyPr wrap="square" rtlCol="0">
            <a:spAutoFit/>
          </a:bodyPr>
          <a:lstStyle/>
          <a:p>
            <a:r>
              <a:rPr lang="zh-CN" altLang="en-US" dirty="0"/>
              <a:t>查看硬件负载：</a:t>
            </a:r>
            <a:endParaRPr lang="en-US" altLang="zh-CN" dirty="0"/>
          </a:p>
          <a:p>
            <a:r>
              <a:rPr lang="zh-CN" altLang="en-US" dirty="0"/>
              <a:t>单</a:t>
            </a:r>
            <a:r>
              <a:rPr lang="en-US" altLang="zh-CN" dirty="0"/>
              <a:t>CPU</a:t>
            </a:r>
            <a:r>
              <a:rPr lang="zh-CN" altLang="en-US" dirty="0"/>
              <a:t>核，单</a:t>
            </a:r>
            <a:r>
              <a:rPr lang="en-US" altLang="zh-CN" dirty="0"/>
              <a:t>GPU</a:t>
            </a:r>
            <a:r>
              <a:rPr lang="zh-CN" altLang="en-US" dirty="0"/>
              <a:t>卡，同步运行。</a:t>
            </a:r>
            <a:endParaRPr lang="en-US" altLang="zh-CN" dirty="0"/>
          </a:p>
          <a:p>
            <a:endParaRPr lang="en-US" altLang="zh-CN" dirty="0"/>
          </a:p>
          <a:p>
            <a:r>
              <a:rPr lang="zh-CN" altLang="en-US" dirty="0">
                <a:solidFill>
                  <a:srgbClr val="FF0000"/>
                </a:solidFill>
              </a:rPr>
              <a:t>最低效的运行方式！</a:t>
            </a:r>
            <a:endParaRPr lang="en-US" altLang="zh-CN" dirty="0">
              <a:solidFill>
                <a:srgbClr val="FF0000"/>
              </a:solidFill>
            </a:endParaRPr>
          </a:p>
        </p:txBody>
      </p:sp>
      <p:sp>
        <p:nvSpPr>
          <p:cNvPr id="9" name="文本框 8">
            <a:extLst>
              <a:ext uri="{FF2B5EF4-FFF2-40B4-BE49-F238E27FC236}">
                <a16:creationId xmlns:a16="http://schemas.microsoft.com/office/drawing/2014/main" id="{53849479-246D-8422-6DA9-2CF79369CE29}"/>
              </a:ext>
            </a:extLst>
          </p:cNvPr>
          <p:cNvSpPr txBox="1"/>
          <p:nvPr/>
        </p:nvSpPr>
        <p:spPr>
          <a:xfrm>
            <a:off x="8100724" y="4058704"/>
            <a:ext cx="3860529" cy="2308324"/>
          </a:xfrm>
          <a:prstGeom prst="rect">
            <a:avLst/>
          </a:prstGeom>
          <a:noFill/>
        </p:spPr>
        <p:txBody>
          <a:bodyPr wrap="square" rtlCol="0">
            <a:spAutoFit/>
          </a:bodyPr>
          <a:lstStyle/>
          <a:p>
            <a:r>
              <a:rPr lang="zh-CN" altLang="en-US" dirty="0"/>
              <a:t>改进思路：</a:t>
            </a:r>
            <a:endParaRPr lang="en-US" altLang="zh-CN" dirty="0"/>
          </a:p>
          <a:p>
            <a:pPr marL="285750" indent="-285750">
              <a:buFont typeface="Arial" panose="020B0604020202020204" pitchFamily="34" charset="0"/>
              <a:buChar char="•"/>
            </a:pPr>
            <a:r>
              <a:rPr lang="zh-CN" altLang="en-US" dirty="0"/>
              <a:t>单</a:t>
            </a:r>
            <a:r>
              <a:rPr lang="en-US" altLang="zh-CN" dirty="0"/>
              <a:t>GPU</a:t>
            </a:r>
            <a:r>
              <a:rPr lang="zh-CN" altLang="en-US" dirty="0"/>
              <a:t>往往会配以</a:t>
            </a:r>
            <a:r>
              <a:rPr lang="en-US" altLang="zh-CN" dirty="0"/>
              <a:t>2-4</a:t>
            </a:r>
            <a:r>
              <a:rPr lang="zh-CN" altLang="en-US" dirty="0"/>
              <a:t>个</a:t>
            </a:r>
            <a:r>
              <a:rPr lang="en-US" altLang="zh-CN" dirty="0"/>
              <a:t>CPU</a:t>
            </a:r>
            <a:r>
              <a:rPr lang="zh-CN" altLang="en-US" dirty="0"/>
              <a:t>核心甚至更多</a:t>
            </a:r>
            <a:endParaRPr lang="en-US" altLang="zh-CN" dirty="0"/>
          </a:p>
          <a:p>
            <a:pPr marL="285750" indent="-285750">
              <a:buFont typeface="Arial" panose="020B0604020202020204" pitchFamily="34" charset="0"/>
              <a:buChar char="•"/>
            </a:pPr>
            <a:r>
              <a:rPr lang="zh-CN" altLang="en-US" dirty="0"/>
              <a:t>同步运行的</a:t>
            </a:r>
            <a:r>
              <a:rPr lang="en-US" altLang="zh-CN" dirty="0"/>
              <a:t>GPU</a:t>
            </a:r>
            <a:r>
              <a:rPr lang="zh-CN" altLang="en-US" dirty="0"/>
              <a:t>需要等待</a:t>
            </a:r>
            <a:r>
              <a:rPr lang="en-US" altLang="zh-CN" dirty="0"/>
              <a:t>CPU</a:t>
            </a:r>
            <a:r>
              <a:rPr lang="zh-CN" altLang="en-US" dirty="0"/>
              <a:t>运算，大分部时间空载。（</a:t>
            </a:r>
            <a:r>
              <a:rPr lang="en-US" altLang="zh-CN" dirty="0"/>
              <a:t>&gt;2</a:t>
            </a:r>
            <a:r>
              <a:rPr lang="zh-CN" altLang="en-US" dirty="0"/>
              <a:t>倍）</a:t>
            </a:r>
            <a:endParaRPr lang="en-US" altLang="zh-CN" dirty="0"/>
          </a:p>
          <a:p>
            <a:pPr marL="285750" indent="-285750">
              <a:buFont typeface="Arial" panose="020B0604020202020204" pitchFamily="34" charset="0"/>
              <a:buChar char="•"/>
            </a:pPr>
            <a:r>
              <a:rPr lang="en-US" altLang="zh-CN" dirty="0"/>
              <a:t>GPU</a:t>
            </a:r>
            <a:r>
              <a:rPr lang="zh-CN" altLang="en-US" dirty="0"/>
              <a:t>运行时，核心运转率也仅有</a:t>
            </a:r>
            <a:r>
              <a:rPr lang="en-US" altLang="zh-CN" dirty="0"/>
              <a:t>30%</a:t>
            </a:r>
            <a:r>
              <a:rPr lang="zh-CN" altLang="en-US" dirty="0"/>
              <a:t>，受到了显存限制。（</a:t>
            </a:r>
            <a:r>
              <a:rPr lang="en-US" altLang="zh-CN" dirty="0"/>
              <a:t>~3 </a:t>
            </a:r>
            <a:r>
              <a:rPr lang="zh-CN" altLang="en-US" dirty="0"/>
              <a:t>倍）</a:t>
            </a:r>
            <a:endParaRPr lang="en-US" altLang="zh-CN" dirty="0"/>
          </a:p>
          <a:p>
            <a:pPr marL="285750" indent="-285750">
              <a:buFont typeface="Arial" panose="020B0604020202020204" pitchFamily="34" charset="0"/>
              <a:buChar char="•"/>
            </a:pPr>
            <a:r>
              <a:rPr lang="zh-CN" altLang="en-US" dirty="0"/>
              <a:t>更强的显卡（</a:t>
            </a:r>
            <a:r>
              <a:rPr lang="en-US" altLang="zh-CN" dirty="0"/>
              <a:t>&gt;10</a:t>
            </a:r>
            <a:r>
              <a:rPr lang="zh-CN" altLang="en-US" dirty="0"/>
              <a:t>倍）</a:t>
            </a:r>
            <a:endParaRPr lang="en-US" altLang="zh-CN" dirty="0"/>
          </a:p>
        </p:txBody>
      </p:sp>
      <p:sp>
        <p:nvSpPr>
          <p:cNvPr id="10" name="日期占位符 9">
            <a:extLst>
              <a:ext uri="{FF2B5EF4-FFF2-40B4-BE49-F238E27FC236}">
                <a16:creationId xmlns:a16="http://schemas.microsoft.com/office/drawing/2014/main" id="{1878FA00-345E-BAF8-7A3F-33F711402151}"/>
              </a:ext>
            </a:extLst>
          </p:cNvPr>
          <p:cNvSpPr>
            <a:spLocks noGrp="1"/>
          </p:cNvSpPr>
          <p:nvPr>
            <p:ph type="dt" sz="half" idx="10"/>
          </p:nvPr>
        </p:nvSpPr>
        <p:spPr/>
        <p:txBody>
          <a:bodyPr/>
          <a:lstStyle/>
          <a:p>
            <a:fld id="{8A6CD92C-22AD-454C-911B-437B0E0B470F}" type="datetime1">
              <a:rPr lang="zh-CN" altLang="en-US" smtClean="0"/>
              <a:t>2022/11/23</a:t>
            </a:fld>
            <a:endParaRPr lang="zh-CN" altLang="en-US"/>
          </a:p>
        </p:txBody>
      </p:sp>
      <p:sp>
        <p:nvSpPr>
          <p:cNvPr id="12" name="灯片编号占位符 11">
            <a:extLst>
              <a:ext uri="{FF2B5EF4-FFF2-40B4-BE49-F238E27FC236}">
                <a16:creationId xmlns:a16="http://schemas.microsoft.com/office/drawing/2014/main" id="{D3950FA3-8D53-FE02-5A7F-A561E65007D9}"/>
              </a:ext>
            </a:extLst>
          </p:cNvPr>
          <p:cNvSpPr>
            <a:spLocks noGrp="1"/>
          </p:cNvSpPr>
          <p:nvPr>
            <p:ph type="sldNum" sz="quarter" idx="12"/>
          </p:nvPr>
        </p:nvSpPr>
        <p:spPr/>
        <p:txBody>
          <a:bodyPr/>
          <a:lstStyle/>
          <a:p>
            <a:fld id="{F67C8F5D-289D-4294-AE34-5DDAD8527DE2}" type="slidenum">
              <a:rPr lang="zh-CN" altLang="en-US" smtClean="0"/>
              <a:t>18</a:t>
            </a:fld>
            <a:endParaRPr lang="zh-CN" altLang="en-US"/>
          </a:p>
        </p:txBody>
      </p:sp>
    </p:spTree>
    <p:extLst>
      <p:ext uri="{BB962C8B-B14F-4D97-AF65-F5344CB8AC3E}">
        <p14:creationId xmlns:p14="http://schemas.microsoft.com/office/powerpoint/2010/main" val="388070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043E3CFB-F4DE-4DA2-60DA-87DFF27D88B6}"/>
              </a:ext>
            </a:extLst>
          </p:cNvPr>
          <p:cNvSpPr txBox="1"/>
          <p:nvPr/>
        </p:nvSpPr>
        <p:spPr>
          <a:xfrm>
            <a:off x="595422" y="388648"/>
            <a:ext cx="7563293" cy="584775"/>
          </a:xfrm>
          <a:prstGeom prst="rect">
            <a:avLst/>
          </a:prstGeom>
          <a:noFill/>
        </p:spPr>
        <p:txBody>
          <a:bodyPr wrap="square" rtlCol="0">
            <a:spAutoFit/>
          </a:bodyPr>
          <a:lstStyle/>
          <a:p>
            <a:r>
              <a:rPr lang="en-US" altLang="zh-CN" sz="3200" b="1" dirty="0"/>
              <a:t>Simulation</a:t>
            </a:r>
            <a:r>
              <a:rPr lang="en-US" altLang="zh-CN" sz="3200" dirty="0"/>
              <a:t>: Images</a:t>
            </a:r>
            <a:endParaRPr lang="zh-CN" altLang="en-US" sz="3200" dirty="0"/>
          </a:p>
        </p:txBody>
      </p:sp>
      <p:pic>
        <p:nvPicPr>
          <p:cNvPr id="3" name="图片 2" descr="手机屏幕的截图&#10;&#10;中度可信度描述已自动生成">
            <a:extLst>
              <a:ext uri="{FF2B5EF4-FFF2-40B4-BE49-F238E27FC236}">
                <a16:creationId xmlns:a16="http://schemas.microsoft.com/office/drawing/2014/main" id="{06BAF6A8-317E-9E5D-0A0E-E8BC47D94AC4}"/>
              </a:ext>
            </a:extLst>
          </p:cNvPr>
          <p:cNvPicPr>
            <a:picLocks noChangeAspect="1"/>
          </p:cNvPicPr>
          <p:nvPr/>
        </p:nvPicPr>
        <p:blipFill rotWithShape="1">
          <a:blip r:embed="rId3">
            <a:extLst>
              <a:ext uri="{28A0092B-C50C-407E-A947-70E740481C1C}">
                <a14:useLocalDpi xmlns:a14="http://schemas.microsoft.com/office/drawing/2010/main" val="0"/>
              </a:ext>
            </a:extLst>
          </a:blip>
          <a:srcRect l="8808" t="22203" r="10567" b="53218"/>
          <a:stretch/>
        </p:blipFill>
        <p:spPr>
          <a:xfrm>
            <a:off x="447995" y="1499628"/>
            <a:ext cx="8903924" cy="2419866"/>
          </a:xfrm>
          <a:prstGeom prst="rect">
            <a:avLst/>
          </a:prstGeom>
        </p:spPr>
      </p:pic>
      <p:pic>
        <p:nvPicPr>
          <p:cNvPr id="4" name="图片 3" descr="图片包含 图形用户界面&#10;&#10;描述已自动生成">
            <a:extLst>
              <a:ext uri="{FF2B5EF4-FFF2-40B4-BE49-F238E27FC236}">
                <a16:creationId xmlns:a16="http://schemas.microsoft.com/office/drawing/2014/main" id="{EC22A692-7EC7-CF41-BD6A-C0780CF9F1E7}"/>
              </a:ext>
            </a:extLst>
          </p:cNvPr>
          <p:cNvPicPr>
            <a:picLocks noChangeAspect="1"/>
          </p:cNvPicPr>
          <p:nvPr/>
        </p:nvPicPr>
        <p:blipFill rotWithShape="1">
          <a:blip r:embed="rId4">
            <a:extLst>
              <a:ext uri="{28A0092B-C50C-407E-A947-70E740481C1C}">
                <a14:useLocalDpi xmlns:a14="http://schemas.microsoft.com/office/drawing/2010/main" val="0"/>
              </a:ext>
            </a:extLst>
          </a:blip>
          <a:srcRect l="9165" t="21477" r="9851" b="53468"/>
          <a:stretch/>
        </p:blipFill>
        <p:spPr>
          <a:xfrm>
            <a:off x="447995" y="3919494"/>
            <a:ext cx="8903924" cy="2754807"/>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1F0D393-DE2A-0FB7-B7BC-602FF56B3FF7}"/>
                  </a:ext>
                </a:extLst>
              </p:cNvPr>
              <p:cNvSpPr txBox="1"/>
              <p:nvPr/>
            </p:nvSpPr>
            <p:spPr>
              <a:xfrm>
                <a:off x="9616542" y="2340427"/>
                <a:ext cx="14605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𝑃</m:t>
                      </m:r>
                      <m:r>
                        <m:rPr>
                          <m:sty m:val="p"/>
                        </m:rPr>
                        <a:rPr lang="en-US" altLang="zh-CN" i="1">
                          <a:latin typeface="Cambria Math" panose="02040503050406030204" pitchFamily="18" charset="0"/>
                        </a:rPr>
                        <m:t>e</m:t>
                      </m:r>
                      <m:r>
                        <a:rPr lang="en-US" altLang="zh-CN" b="0" i="1" smtClean="0">
                          <a:latin typeface="Cambria Math" panose="02040503050406030204" pitchFamily="18" charset="0"/>
                        </a:rPr>
                        <m:t>𝑉</m:t>
                      </m:r>
                      <m:r>
                        <a:rPr lang="en-US" altLang="zh-CN" b="0" i="1" smtClean="0">
                          <a:latin typeface="Cambria Math" panose="02040503050406030204" pitchFamily="18" charset="0"/>
                        </a:rPr>
                        <m:t> </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5" name="文本框 4">
                <a:extLst>
                  <a:ext uri="{FF2B5EF4-FFF2-40B4-BE49-F238E27FC236}">
                    <a16:creationId xmlns:a16="http://schemas.microsoft.com/office/drawing/2014/main" id="{F1F0D393-DE2A-0FB7-B7BC-602FF56B3FF7}"/>
                  </a:ext>
                </a:extLst>
              </p:cNvPr>
              <p:cNvSpPr txBox="1">
                <a:spLocks noRot="1" noChangeAspect="1" noMove="1" noResize="1" noEditPoints="1" noAdjustHandles="1" noChangeArrowheads="1" noChangeShapeType="1" noTextEdit="1"/>
              </p:cNvSpPr>
              <p:nvPr/>
            </p:nvSpPr>
            <p:spPr>
              <a:xfrm>
                <a:off x="9616542" y="2340427"/>
                <a:ext cx="1460585"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B00407A7-F39F-F0C9-C331-9E4591A9BEB4}"/>
                  </a:ext>
                </a:extLst>
              </p:cNvPr>
              <p:cNvSpPr txBox="1"/>
              <p:nvPr/>
            </p:nvSpPr>
            <p:spPr>
              <a:xfrm>
                <a:off x="9732120" y="5045782"/>
                <a:ext cx="14605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100</m:t>
                      </m:r>
                      <m:r>
                        <a:rPr lang="en-US" altLang="zh-CN" b="0" i="1" smtClean="0">
                          <a:latin typeface="Cambria Math" panose="02040503050406030204" pitchFamily="18" charset="0"/>
                        </a:rPr>
                        <m:t>𝑇</m:t>
                      </m:r>
                      <m:r>
                        <m:rPr>
                          <m:sty m:val="p"/>
                        </m:rPr>
                        <a:rPr lang="en-US" altLang="zh-CN" i="1">
                          <a:latin typeface="Cambria Math" panose="02040503050406030204" pitchFamily="18" charset="0"/>
                        </a:rPr>
                        <m:t>e</m:t>
                      </m:r>
                      <m:r>
                        <a:rPr lang="en-US" altLang="zh-CN" b="0" i="1" smtClean="0">
                          <a:latin typeface="Cambria Math" panose="02040503050406030204" pitchFamily="18" charset="0"/>
                        </a:rPr>
                        <m:t>𝑉</m:t>
                      </m:r>
                      <m:r>
                        <a:rPr lang="en-US" altLang="zh-CN" b="0" i="1" smtClean="0">
                          <a:latin typeface="Cambria Math" panose="02040503050406030204" pitchFamily="18" charset="0"/>
                        </a:rPr>
                        <m:t> </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𝜇</m:t>
                          </m:r>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6" name="文本框 5">
                <a:extLst>
                  <a:ext uri="{FF2B5EF4-FFF2-40B4-BE49-F238E27FC236}">
                    <a16:creationId xmlns:a16="http://schemas.microsoft.com/office/drawing/2014/main" id="{B00407A7-F39F-F0C9-C331-9E4591A9BEB4}"/>
                  </a:ext>
                </a:extLst>
              </p:cNvPr>
              <p:cNvSpPr txBox="1">
                <a:spLocks noRot="1" noChangeAspect="1" noMove="1" noResize="1" noEditPoints="1" noAdjustHandles="1" noChangeArrowheads="1" noChangeShapeType="1" noTextEdit="1"/>
              </p:cNvSpPr>
              <p:nvPr/>
            </p:nvSpPr>
            <p:spPr>
              <a:xfrm>
                <a:off x="9732120" y="5045782"/>
                <a:ext cx="1460585" cy="369332"/>
              </a:xfrm>
              <a:prstGeom prst="rect">
                <a:avLst/>
              </a:prstGeom>
              <a:blipFill>
                <a:blip r:embed="rId6"/>
                <a:stretch>
                  <a:fillRect b="-5000"/>
                </a:stretch>
              </a:blipFill>
            </p:spPr>
            <p:txBody>
              <a:bodyPr/>
              <a:lstStyle/>
              <a:p>
                <a:r>
                  <a:rPr lang="zh-CN" altLang="en-US">
                    <a:noFill/>
                  </a:rPr>
                  <a:t> </a:t>
                </a:r>
              </a:p>
            </p:txBody>
          </p:sp>
        </mc:Fallback>
      </mc:AlternateContent>
      <p:sp>
        <p:nvSpPr>
          <p:cNvPr id="7" name="日期占位符 6">
            <a:extLst>
              <a:ext uri="{FF2B5EF4-FFF2-40B4-BE49-F238E27FC236}">
                <a16:creationId xmlns:a16="http://schemas.microsoft.com/office/drawing/2014/main" id="{3892A3A1-DE4F-0653-2D19-325AB37CFDDE}"/>
              </a:ext>
            </a:extLst>
          </p:cNvPr>
          <p:cNvSpPr>
            <a:spLocks noGrp="1"/>
          </p:cNvSpPr>
          <p:nvPr>
            <p:ph type="dt" sz="half" idx="10"/>
          </p:nvPr>
        </p:nvSpPr>
        <p:spPr/>
        <p:txBody>
          <a:bodyPr/>
          <a:lstStyle/>
          <a:p>
            <a:fld id="{47E213BD-3834-4F8B-81E0-8181C5BF906A}" type="datetime1">
              <a:rPr lang="zh-CN" altLang="en-US" smtClean="0"/>
              <a:t>2022/11/23</a:t>
            </a:fld>
            <a:endParaRPr lang="zh-CN" altLang="en-US"/>
          </a:p>
        </p:txBody>
      </p:sp>
      <p:sp>
        <p:nvSpPr>
          <p:cNvPr id="8" name="灯片编号占位符 7">
            <a:extLst>
              <a:ext uri="{FF2B5EF4-FFF2-40B4-BE49-F238E27FC236}">
                <a16:creationId xmlns:a16="http://schemas.microsoft.com/office/drawing/2014/main" id="{DC42ECE2-652C-59CA-339D-247413A41249}"/>
              </a:ext>
            </a:extLst>
          </p:cNvPr>
          <p:cNvSpPr>
            <a:spLocks noGrp="1"/>
          </p:cNvSpPr>
          <p:nvPr>
            <p:ph type="sldNum" sz="quarter" idx="12"/>
          </p:nvPr>
        </p:nvSpPr>
        <p:spPr/>
        <p:txBody>
          <a:bodyPr/>
          <a:lstStyle/>
          <a:p>
            <a:fld id="{F67C8F5D-289D-4294-AE34-5DDAD8527DE2}" type="slidenum">
              <a:rPr lang="zh-CN" altLang="en-US" smtClean="0"/>
              <a:t>19</a:t>
            </a:fld>
            <a:endParaRPr lang="zh-CN" altLang="en-US"/>
          </a:p>
        </p:txBody>
      </p:sp>
    </p:spTree>
    <p:extLst>
      <p:ext uri="{BB962C8B-B14F-4D97-AF65-F5344CB8AC3E}">
        <p14:creationId xmlns:p14="http://schemas.microsoft.com/office/powerpoint/2010/main" val="252902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7A9F2E-EFBB-55E2-CC01-2AA2FBDBAE45}"/>
              </a:ext>
            </a:extLst>
          </p:cNvPr>
          <p:cNvSpPr>
            <a:spLocks noGrp="1"/>
          </p:cNvSpPr>
          <p:nvPr>
            <p:ph type="title"/>
          </p:nvPr>
        </p:nvSpPr>
        <p:spPr>
          <a:xfrm>
            <a:off x="795241" y="162607"/>
            <a:ext cx="10515600" cy="1325563"/>
          </a:xfrm>
        </p:spPr>
        <p:txBody>
          <a:bodyPr/>
          <a:lstStyle/>
          <a:p>
            <a:r>
              <a:rPr lang="en-US" altLang="zh-CN" dirty="0"/>
              <a:t>Outline</a:t>
            </a:r>
            <a:endParaRPr lang="zh-CN" altLang="en-US" dirty="0"/>
          </a:p>
        </p:txBody>
      </p:sp>
      <p:sp>
        <p:nvSpPr>
          <p:cNvPr id="3" name="内容占位符 2">
            <a:extLst>
              <a:ext uri="{FF2B5EF4-FFF2-40B4-BE49-F238E27FC236}">
                <a16:creationId xmlns:a16="http://schemas.microsoft.com/office/drawing/2014/main" id="{52358F75-F056-C6C1-37AD-6BD7887102C3}"/>
              </a:ext>
            </a:extLst>
          </p:cNvPr>
          <p:cNvSpPr>
            <a:spLocks noGrp="1"/>
          </p:cNvSpPr>
          <p:nvPr>
            <p:ph idx="1"/>
          </p:nvPr>
        </p:nvSpPr>
        <p:spPr>
          <a:xfrm>
            <a:off x="862200" y="2473176"/>
            <a:ext cx="10515600" cy="3157602"/>
          </a:xfrm>
        </p:spPr>
        <p:txBody>
          <a:bodyPr/>
          <a:lstStyle/>
          <a:p>
            <a:r>
              <a:rPr lang="en-US" altLang="zh-CN" dirty="0"/>
              <a:t>Introduction</a:t>
            </a:r>
          </a:p>
          <a:p>
            <a:r>
              <a:rPr lang="en-US" altLang="zh-CN" dirty="0"/>
              <a:t>Physical patterns</a:t>
            </a:r>
          </a:p>
          <a:p>
            <a:r>
              <a:rPr lang="en-US" altLang="zh-CN" dirty="0"/>
              <a:t>Simulation</a:t>
            </a:r>
          </a:p>
          <a:p>
            <a:r>
              <a:rPr lang="en-US" altLang="zh-CN" dirty="0"/>
              <a:t>Telescope Design</a:t>
            </a:r>
            <a:endParaRPr lang="zh-CN" altLang="en-US" dirty="0"/>
          </a:p>
        </p:txBody>
      </p:sp>
      <p:sp>
        <p:nvSpPr>
          <p:cNvPr id="4" name="矩形 3">
            <a:extLst>
              <a:ext uri="{FF2B5EF4-FFF2-40B4-BE49-F238E27FC236}">
                <a16:creationId xmlns:a16="http://schemas.microsoft.com/office/drawing/2014/main" id="{B676F5F6-238B-21A6-0D01-70101D692F90}"/>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5" name="日期占位符 4">
            <a:extLst>
              <a:ext uri="{FF2B5EF4-FFF2-40B4-BE49-F238E27FC236}">
                <a16:creationId xmlns:a16="http://schemas.microsoft.com/office/drawing/2014/main" id="{14E614E5-FC6E-7C38-965A-5F5E9C1A1FAC}"/>
              </a:ext>
            </a:extLst>
          </p:cNvPr>
          <p:cNvSpPr>
            <a:spLocks noGrp="1"/>
          </p:cNvSpPr>
          <p:nvPr>
            <p:ph type="dt" sz="half" idx="10"/>
          </p:nvPr>
        </p:nvSpPr>
        <p:spPr/>
        <p:txBody>
          <a:bodyPr/>
          <a:lstStyle/>
          <a:p>
            <a:fld id="{00571193-C174-4AD5-B59B-53D2310092F0}" type="datetime1">
              <a:rPr lang="zh-CN" altLang="en-US" smtClean="0"/>
              <a:t>2022/11/23</a:t>
            </a:fld>
            <a:endParaRPr lang="zh-CN" altLang="en-US"/>
          </a:p>
        </p:txBody>
      </p:sp>
      <p:sp>
        <p:nvSpPr>
          <p:cNvPr id="6" name="灯片编号占位符 5">
            <a:extLst>
              <a:ext uri="{FF2B5EF4-FFF2-40B4-BE49-F238E27FC236}">
                <a16:creationId xmlns:a16="http://schemas.microsoft.com/office/drawing/2014/main" id="{77DEBB88-B081-365C-97C7-CB3D546E5290}"/>
              </a:ext>
            </a:extLst>
          </p:cNvPr>
          <p:cNvSpPr>
            <a:spLocks noGrp="1"/>
          </p:cNvSpPr>
          <p:nvPr>
            <p:ph type="sldNum" sz="quarter" idx="12"/>
          </p:nvPr>
        </p:nvSpPr>
        <p:spPr/>
        <p:txBody>
          <a:bodyPr/>
          <a:lstStyle/>
          <a:p>
            <a:fld id="{F67C8F5D-289D-4294-AE34-5DDAD8527DE2}" type="slidenum">
              <a:rPr lang="zh-CN" altLang="en-US" smtClean="0"/>
              <a:t>2</a:t>
            </a:fld>
            <a:endParaRPr lang="zh-CN" altLang="en-US"/>
          </a:p>
        </p:txBody>
      </p:sp>
    </p:spTree>
    <p:extLst>
      <p:ext uri="{BB962C8B-B14F-4D97-AF65-F5344CB8AC3E}">
        <p14:creationId xmlns:p14="http://schemas.microsoft.com/office/powerpoint/2010/main" val="1876209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9377308" y="1132711"/>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a:extLst>
              <a:ext uri="{FF2B5EF4-FFF2-40B4-BE49-F238E27FC236}">
                <a16:creationId xmlns:a16="http://schemas.microsoft.com/office/drawing/2014/main" id="{FABE5B3E-FAC0-FED9-7DA8-8187B9A4F8F4}"/>
              </a:ext>
            </a:extLst>
          </p:cNvPr>
          <p:cNvPicPr>
            <a:picLocks noChangeAspect="1"/>
          </p:cNvPicPr>
          <p:nvPr/>
        </p:nvPicPr>
        <p:blipFill>
          <a:blip r:embed="rId2"/>
          <a:stretch>
            <a:fillRect/>
          </a:stretch>
        </p:blipFill>
        <p:spPr>
          <a:xfrm>
            <a:off x="4532515" y="199678"/>
            <a:ext cx="3174970" cy="859887"/>
          </a:xfrm>
          <a:prstGeom prst="rect">
            <a:avLst/>
          </a:prstGeom>
        </p:spPr>
      </p:pic>
      <p:sp>
        <p:nvSpPr>
          <p:cNvPr id="2" name="日期占位符 1">
            <a:extLst>
              <a:ext uri="{FF2B5EF4-FFF2-40B4-BE49-F238E27FC236}">
                <a16:creationId xmlns:a16="http://schemas.microsoft.com/office/drawing/2014/main" id="{DF1F4ACC-6910-AC08-0616-3E702FB9B89E}"/>
              </a:ext>
            </a:extLst>
          </p:cNvPr>
          <p:cNvSpPr>
            <a:spLocks noGrp="1"/>
          </p:cNvSpPr>
          <p:nvPr>
            <p:ph type="dt" sz="half" idx="10"/>
          </p:nvPr>
        </p:nvSpPr>
        <p:spPr/>
        <p:txBody>
          <a:bodyPr/>
          <a:lstStyle/>
          <a:p>
            <a:fld id="{B19A9F3F-7A35-4B76-AB5C-2B6E380BA821}" type="datetime1">
              <a:rPr lang="zh-CN" altLang="en-US" smtClean="0"/>
              <a:t>2022/11/23</a:t>
            </a:fld>
            <a:endParaRPr lang="zh-CN" altLang="en-US"/>
          </a:p>
        </p:txBody>
      </p:sp>
      <p:sp>
        <p:nvSpPr>
          <p:cNvPr id="5" name="灯片编号占位符 4">
            <a:extLst>
              <a:ext uri="{FF2B5EF4-FFF2-40B4-BE49-F238E27FC236}">
                <a16:creationId xmlns:a16="http://schemas.microsoft.com/office/drawing/2014/main" id="{C48F9219-DC14-AA32-6EA4-43D93509ADF7}"/>
              </a:ext>
            </a:extLst>
          </p:cNvPr>
          <p:cNvSpPr>
            <a:spLocks noGrp="1"/>
          </p:cNvSpPr>
          <p:nvPr>
            <p:ph type="sldNum" sz="quarter" idx="12"/>
          </p:nvPr>
        </p:nvSpPr>
        <p:spPr/>
        <p:txBody>
          <a:bodyPr/>
          <a:lstStyle/>
          <a:p>
            <a:fld id="{F67C8F5D-289D-4294-AE34-5DDAD8527DE2}" type="slidenum">
              <a:rPr lang="zh-CN" altLang="en-US" smtClean="0"/>
              <a:t>20</a:t>
            </a:fld>
            <a:endParaRPr lang="zh-CN" altLang="en-US"/>
          </a:p>
        </p:txBody>
      </p:sp>
      <p:sp>
        <p:nvSpPr>
          <p:cNvPr id="6" name="文本框 5">
            <a:extLst>
              <a:ext uri="{FF2B5EF4-FFF2-40B4-BE49-F238E27FC236}">
                <a16:creationId xmlns:a16="http://schemas.microsoft.com/office/drawing/2014/main" id="{1E8F0F47-C554-19A8-D597-F0C0F70725EF}"/>
              </a:ext>
            </a:extLst>
          </p:cNvPr>
          <p:cNvSpPr txBox="1"/>
          <p:nvPr/>
        </p:nvSpPr>
        <p:spPr>
          <a:xfrm>
            <a:off x="2807588" y="2921168"/>
            <a:ext cx="6255560" cy="1015663"/>
          </a:xfrm>
          <a:prstGeom prst="rect">
            <a:avLst/>
          </a:prstGeom>
          <a:noFill/>
        </p:spPr>
        <p:txBody>
          <a:bodyPr wrap="square" rtlCol="0">
            <a:spAutoFit/>
          </a:bodyPr>
          <a:lstStyle/>
          <a:p>
            <a:pPr algn="ctr"/>
            <a:r>
              <a:rPr lang="en-US" altLang="zh-CN" sz="6000" b="1" dirty="0"/>
              <a:t>Design</a:t>
            </a:r>
            <a:endParaRPr lang="zh-CN" altLang="en-US" sz="6000" b="1" dirty="0"/>
          </a:p>
        </p:txBody>
      </p:sp>
    </p:spTree>
    <p:extLst>
      <p:ext uri="{BB962C8B-B14F-4D97-AF65-F5344CB8AC3E}">
        <p14:creationId xmlns:p14="http://schemas.microsoft.com/office/powerpoint/2010/main" val="1943382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7FCEAB68-6EAD-9095-B351-9E929FA005AC}"/>
              </a:ext>
            </a:extLst>
          </p:cNvPr>
          <p:cNvSpPr txBox="1"/>
          <p:nvPr/>
        </p:nvSpPr>
        <p:spPr>
          <a:xfrm>
            <a:off x="595422" y="388648"/>
            <a:ext cx="7563293" cy="584775"/>
          </a:xfrm>
          <a:prstGeom prst="rect">
            <a:avLst/>
          </a:prstGeom>
          <a:noFill/>
        </p:spPr>
        <p:txBody>
          <a:bodyPr wrap="square" rtlCol="0">
            <a:spAutoFit/>
          </a:bodyPr>
          <a:lstStyle/>
          <a:p>
            <a:r>
              <a:rPr lang="en-US" altLang="zh-CN" sz="3200" b="1" dirty="0"/>
              <a:t>Design</a:t>
            </a:r>
            <a:r>
              <a:rPr lang="en-US" altLang="zh-CN" sz="3200" dirty="0"/>
              <a:t>: Sensitive area</a:t>
            </a:r>
            <a:endParaRPr lang="zh-CN" altLang="en-US" sz="3200" dirty="0"/>
          </a:p>
        </p:txBody>
      </p:sp>
      <p:sp>
        <p:nvSpPr>
          <p:cNvPr id="7" name="矩形 6">
            <a:extLst>
              <a:ext uri="{FF2B5EF4-FFF2-40B4-BE49-F238E27FC236}">
                <a16:creationId xmlns:a16="http://schemas.microsoft.com/office/drawing/2014/main" id="{800DB879-B53F-F62A-B2DC-B2CE6462BE84}"/>
              </a:ext>
            </a:extLst>
          </p:cNvPr>
          <p:cNvSpPr/>
          <p:nvPr/>
        </p:nvSpPr>
        <p:spPr>
          <a:xfrm>
            <a:off x="1804252" y="3350754"/>
            <a:ext cx="8603952" cy="1924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太阳形 7">
            <a:extLst>
              <a:ext uri="{FF2B5EF4-FFF2-40B4-BE49-F238E27FC236}">
                <a16:creationId xmlns:a16="http://schemas.microsoft.com/office/drawing/2014/main" id="{9DF3F295-F737-F94D-33EA-C84C414901FB}"/>
              </a:ext>
            </a:extLst>
          </p:cNvPr>
          <p:cNvSpPr/>
          <p:nvPr/>
        </p:nvSpPr>
        <p:spPr>
          <a:xfrm>
            <a:off x="5314567" y="4461535"/>
            <a:ext cx="343667" cy="343667"/>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太阳形 8">
            <a:extLst>
              <a:ext uri="{FF2B5EF4-FFF2-40B4-BE49-F238E27FC236}">
                <a16:creationId xmlns:a16="http://schemas.microsoft.com/office/drawing/2014/main" id="{1172E7CD-F3A4-9364-7F4A-BE5B8A22BDA5}"/>
              </a:ext>
            </a:extLst>
          </p:cNvPr>
          <p:cNvSpPr/>
          <p:nvPr/>
        </p:nvSpPr>
        <p:spPr>
          <a:xfrm>
            <a:off x="674039" y="3478606"/>
            <a:ext cx="343667" cy="343667"/>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a:extLst>
              <a:ext uri="{FF2B5EF4-FFF2-40B4-BE49-F238E27FC236}">
                <a16:creationId xmlns:a16="http://schemas.microsoft.com/office/drawing/2014/main" id="{6A9C9FF3-71A7-B209-125B-3F67A52724DD}"/>
              </a:ext>
            </a:extLst>
          </p:cNvPr>
          <p:cNvCxnSpPr>
            <a:cxnSpLocks/>
          </p:cNvCxnSpPr>
          <p:nvPr/>
        </p:nvCxnSpPr>
        <p:spPr>
          <a:xfrm>
            <a:off x="5486400" y="4633368"/>
            <a:ext cx="331393" cy="239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766CB548-C03B-8EBA-F1F1-B4AC77EEBB48}"/>
              </a:ext>
            </a:extLst>
          </p:cNvPr>
          <p:cNvCxnSpPr>
            <a:cxnSpLocks/>
          </p:cNvCxnSpPr>
          <p:nvPr/>
        </p:nvCxnSpPr>
        <p:spPr>
          <a:xfrm>
            <a:off x="852009" y="3649415"/>
            <a:ext cx="9985920" cy="637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C2376CBA-452A-57A2-A66E-729C59B4FEC7}"/>
                  </a:ext>
                </a:extLst>
              </p:cNvPr>
              <p:cNvSpPr txBox="1"/>
              <p:nvPr/>
            </p:nvSpPr>
            <p:spPr>
              <a:xfrm>
                <a:off x="876045" y="3882619"/>
                <a:ext cx="2369871" cy="668645"/>
              </a:xfrm>
              <a:prstGeom prst="rect">
                <a:avLst/>
              </a:prstGeom>
              <a:noFill/>
            </p:spPr>
            <p:txBody>
              <a:bodyPr wrap="square" rtlCol="0">
                <a:sp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𝜈</m:t>
                        </m:r>
                      </m:e>
                      <m:sub>
                        <m:r>
                          <a:rPr lang="en-US" altLang="zh-CN" b="0" i="1" smtClean="0">
                            <a:latin typeface="Cambria Math" panose="02040503050406030204" pitchFamily="18" charset="0"/>
                          </a:rPr>
                          <m:t>𝜇</m:t>
                        </m:r>
                      </m:sub>
                    </m:sSub>
                  </m:oMath>
                </a14:m>
                <a:r>
                  <a:rPr lang="zh-CN" altLang="en-US" dirty="0"/>
                  <a:t>在探测阵列外反应，但</a:t>
                </a:r>
                <a:r>
                  <a:rPr lang="en-US" altLang="zh-CN" dirty="0"/>
                  <a:t>μ</a:t>
                </a:r>
                <a:r>
                  <a:rPr lang="zh-CN" altLang="en-US" dirty="0"/>
                  <a:t>穿过探测器</a:t>
                </a:r>
              </a:p>
            </p:txBody>
          </p:sp>
        </mc:Choice>
        <mc:Fallback xmlns="">
          <p:sp>
            <p:nvSpPr>
              <p:cNvPr id="20" name="文本框 19">
                <a:extLst>
                  <a:ext uri="{FF2B5EF4-FFF2-40B4-BE49-F238E27FC236}">
                    <a16:creationId xmlns:a16="http://schemas.microsoft.com/office/drawing/2014/main" id="{C2376CBA-452A-57A2-A66E-729C59B4FEC7}"/>
                  </a:ext>
                </a:extLst>
              </p:cNvPr>
              <p:cNvSpPr txBox="1">
                <a:spLocks noRot="1" noChangeAspect="1" noMove="1" noResize="1" noEditPoints="1" noAdjustHandles="1" noChangeArrowheads="1" noChangeShapeType="1" noTextEdit="1"/>
              </p:cNvSpPr>
              <p:nvPr/>
            </p:nvSpPr>
            <p:spPr>
              <a:xfrm>
                <a:off x="876045" y="3882619"/>
                <a:ext cx="2369871" cy="668645"/>
              </a:xfrm>
              <a:prstGeom prst="rect">
                <a:avLst/>
              </a:prstGeom>
              <a:blipFill>
                <a:blip r:embed="rId3"/>
                <a:stretch>
                  <a:fillRect l="-2320" t="-4545" r="-11856" b="-1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595C1830-9699-C9EB-CD5B-B94AEFC942C5}"/>
                  </a:ext>
                </a:extLst>
              </p:cNvPr>
              <p:cNvSpPr txBox="1"/>
              <p:nvPr/>
            </p:nvSpPr>
            <p:spPr>
              <a:xfrm>
                <a:off x="6033809" y="4361289"/>
                <a:ext cx="2369871" cy="369332"/>
              </a:xfrm>
              <a:prstGeom prst="rect">
                <a:avLst/>
              </a:prstGeom>
              <a:noFill/>
            </p:spPr>
            <p:txBody>
              <a:bodyPr wrap="square" rtlCol="0">
                <a:spAutoFit/>
              </a:bodyPr>
              <a:lstStyle/>
              <a:p>
                <a14:m>
                  <m:oMath xmlns:m="http://schemas.openxmlformats.org/officeDocument/2006/math">
                    <m:r>
                      <a:rPr lang="en-US" altLang="zh-CN" b="0" i="1" smtClean="0">
                        <a:latin typeface="Cambria Math" panose="02040503050406030204" pitchFamily="18" charset="0"/>
                      </a:rPr>
                      <m:t>𝜈</m:t>
                    </m:r>
                  </m:oMath>
                </a14:m>
                <a:r>
                  <a:rPr lang="zh-CN" altLang="en-US" dirty="0"/>
                  <a:t>在探测阵列内反应</a:t>
                </a:r>
              </a:p>
            </p:txBody>
          </p:sp>
        </mc:Choice>
        <mc:Fallback xmlns="">
          <p:sp>
            <p:nvSpPr>
              <p:cNvPr id="21" name="文本框 20">
                <a:extLst>
                  <a:ext uri="{FF2B5EF4-FFF2-40B4-BE49-F238E27FC236}">
                    <a16:creationId xmlns:a16="http://schemas.microsoft.com/office/drawing/2014/main" id="{595C1830-9699-C9EB-CD5B-B94AEFC942C5}"/>
                  </a:ext>
                </a:extLst>
              </p:cNvPr>
              <p:cNvSpPr txBox="1">
                <a:spLocks noRot="1" noChangeAspect="1" noMove="1" noResize="1" noEditPoints="1" noAdjustHandles="1" noChangeArrowheads="1" noChangeShapeType="1" noTextEdit="1"/>
              </p:cNvSpPr>
              <p:nvPr/>
            </p:nvSpPr>
            <p:spPr>
              <a:xfrm>
                <a:off x="6033809" y="4361289"/>
                <a:ext cx="2369871" cy="369332"/>
              </a:xfrm>
              <a:prstGeom prst="rect">
                <a:avLst/>
              </a:prstGeom>
              <a:blipFill>
                <a:blip r:embed="rId4"/>
                <a:stretch>
                  <a:fillRect t="-8197" b="-24590"/>
                </a:stretch>
              </a:blipFill>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BD7D3DC2-69A2-3EFF-7289-E079E399D45B}"/>
              </a:ext>
            </a:extLst>
          </p:cNvPr>
          <p:cNvSpPr txBox="1"/>
          <p:nvPr/>
        </p:nvSpPr>
        <p:spPr>
          <a:xfrm>
            <a:off x="3565545" y="3377355"/>
            <a:ext cx="2086551" cy="246221"/>
          </a:xfrm>
          <a:prstGeom prst="rect">
            <a:avLst/>
          </a:prstGeom>
          <a:noFill/>
        </p:spPr>
        <p:txBody>
          <a:bodyPr wrap="square" rtlCol="0">
            <a:spAutoFit/>
          </a:bodyPr>
          <a:lstStyle/>
          <a:p>
            <a:r>
              <a:rPr lang="zh-CN" altLang="en-US" sz="1000" dirty="0"/>
              <a:t>探测单元布置区域</a:t>
            </a:r>
          </a:p>
        </p:txBody>
      </p:sp>
      <p:cxnSp>
        <p:nvCxnSpPr>
          <p:cNvPr id="24" name="直接连接符 23">
            <a:extLst>
              <a:ext uri="{FF2B5EF4-FFF2-40B4-BE49-F238E27FC236}">
                <a16:creationId xmlns:a16="http://schemas.microsoft.com/office/drawing/2014/main" id="{37000611-7E37-A29E-F036-E1B418F078EE}"/>
              </a:ext>
            </a:extLst>
          </p:cNvPr>
          <p:cNvCxnSpPr>
            <a:cxnSpLocks/>
          </p:cNvCxnSpPr>
          <p:nvPr/>
        </p:nvCxnSpPr>
        <p:spPr>
          <a:xfrm>
            <a:off x="165697" y="2540692"/>
            <a:ext cx="11868789" cy="0"/>
          </a:xfrm>
          <a:prstGeom prst="line">
            <a:avLst/>
          </a:prstGeom>
          <a:ln w="57150"/>
        </p:spPr>
        <p:style>
          <a:lnRef idx="1">
            <a:schemeClr val="dk1"/>
          </a:lnRef>
          <a:fillRef idx="0">
            <a:schemeClr val="dk1"/>
          </a:fillRef>
          <a:effectRef idx="0">
            <a:schemeClr val="dk1"/>
          </a:effectRef>
          <a:fontRef idx="minor">
            <a:schemeClr val="tx1"/>
          </a:fontRef>
        </p:style>
      </p:cxnSp>
      <p:sp>
        <p:nvSpPr>
          <p:cNvPr id="25" name="文本框 24">
            <a:extLst>
              <a:ext uri="{FF2B5EF4-FFF2-40B4-BE49-F238E27FC236}">
                <a16:creationId xmlns:a16="http://schemas.microsoft.com/office/drawing/2014/main" id="{B287C115-6CD1-6666-0AAB-78715C1D78EB}"/>
              </a:ext>
            </a:extLst>
          </p:cNvPr>
          <p:cNvSpPr txBox="1"/>
          <p:nvPr/>
        </p:nvSpPr>
        <p:spPr>
          <a:xfrm>
            <a:off x="3565545" y="3376974"/>
            <a:ext cx="2086551" cy="246221"/>
          </a:xfrm>
          <a:prstGeom prst="rect">
            <a:avLst/>
          </a:prstGeom>
          <a:noFill/>
        </p:spPr>
        <p:txBody>
          <a:bodyPr wrap="square" rtlCol="0">
            <a:spAutoFit/>
          </a:bodyPr>
          <a:lstStyle/>
          <a:p>
            <a:r>
              <a:rPr lang="zh-CN" altLang="en-US" sz="1000" dirty="0"/>
              <a:t>探测单元布置区域</a:t>
            </a:r>
          </a:p>
        </p:txBody>
      </p:sp>
      <p:sp>
        <p:nvSpPr>
          <p:cNvPr id="26" name="文本框 25">
            <a:extLst>
              <a:ext uri="{FF2B5EF4-FFF2-40B4-BE49-F238E27FC236}">
                <a16:creationId xmlns:a16="http://schemas.microsoft.com/office/drawing/2014/main" id="{02773C2C-0CB1-5535-3642-87A5BD6D8FEE}"/>
              </a:ext>
            </a:extLst>
          </p:cNvPr>
          <p:cNvSpPr txBox="1"/>
          <p:nvPr/>
        </p:nvSpPr>
        <p:spPr>
          <a:xfrm>
            <a:off x="483791" y="2224828"/>
            <a:ext cx="2086551" cy="246221"/>
          </a:xfrm>
          <a:prstGeom prst="rect">
            <a:avLst/>
          </a:prstGeom>
          <a:noFill/>
        </p:spPr>
        <p:txBody>
          <a:bodyPr wrap="square" rtlCol="0">
            <a:spAutoFit/>
          </a:bodyPr>
          <a:lstStyle/>
          <a:p>
            <a:r>
              <a:rPr lang="zh-CN" altLang="en-US" sz="1000" dirty="0"/>
              <a:t>水面</a:t>
            </a:r>
          </a:p>
        </p:txBody>
      </p:sp>
      <p:sp>
        <p:nvSpPr>
          <p:cNvPr id="27" name="矩形 26">
            <a:extLst>
              <a:ext uri="{FF2B5EF4-FFF2-40B4-BE49-F238E27FC236}">
                <a16:creationId xmlns:a16="http://schemas.microsoft.com/office/drawing/2014/main" id="{7E01C780-8EB9-4ED3-C4B6-04EC454CE218}"/>
              </a:ext>
            </a:extLst>
          </p:cNvPr>
          <p:cNvSpPr/>
          <p:nvPr/>
        </p:nvSpPr>
        <p:spPr>
          <a:xfrm>
            <a:off x="595422" y="2540692"/>
            <a:ext cx="11211998" cy="30806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日期占位符 30">
            <a:extLst>
              <a:ext uri="{FF2B5EF4-FFF2-40B4-BE49-F238E27FC236}">
                <a16:creationId xmlns:a16="http://schemas.microsoft.com/office/drawing/2014/main" id="{1B45D20E-A93A-CFE1-D992-5757B19A82DE}"/>
              </a:ext>
            </a:extLst>
          </p:cNvPr>
          <p:cNvSpPr>
            <a:spLocks noGrp="1"/>
          </p:cNvSpPr>
          <p:nvPr>
            <p:ph type="dt" sz="half" idx="10"/>
          </p:nvPr>
        </p:nvSpPr>
        <p:spPr/>
        <p:txBody>
          <a:bodyPr/>
          <a:lstStyle/>
          <a:p>
            <a:fld id="{40D2CF68-84DB-4DAC-A564-08798C84031E}" type="datetime1">
              <a:rPr lang="zh-CN" altLang="en-US" smtClean="0"/>
              <a:t>2022/11/23</a:t>
            </a:fld>
            <a:endParaRPr lang="zh-CN" altLang="en-US"/>
          </a:p>
        </p:txBody>
      </p:sp>
      <p:sp>
        <p:nvSpPr>
          <p:cNvPr id="32" name="灯片编号占位符 31">
            <a:extLst>
              <a:ext uri="{FF2B5EF4-FFF2-40B4-BE49-F238E27FC236}">
                <a16:creationId xmlns:a16="http://schemas.microsoft.com/office/drawing/2014/main" id="{51EDF4D4-2CE1-8E9E-6A25-CE9F62C33B87}"/>
              </a:ext>
            </a:extLst>
          </p:cNvPr>
          <p:cNvSpPr>
            <a:spLocks noGrp="1"/>
          </p:cNvSpPr>
          <p:nvPr>
            <p:ph type="sldNum" sz="quarter" idx="12"/>
          </p:nvPr>
        </p:nvSpPr>
        <p:spPr/>
        <p:txBody>
          <a:bodyPr/>
          <a:lstStyle/>
          <a:p>
            <a:fld id="{F67C8F5D-289D-4294-AE34-5DDAD8527DE2}" type="slidenum">
              <a:rPr lang="zh-CN" altLang="en-US" smtClean="0"/>
              <a:t>21</a:t>
            </a:fld>
            <a:endParaRPr lang="zh-CN" altLang="en-US"/>
          </a:p>
        </p:txBody>
      </p:sp>
    </p:spTree>
    <p:extLst>
      <p:ext uri="{BB962C8B-B14F-4D97-AF65-F5344CB8AC3E}">
        <p14:creationId xmlns:p14="http://schemas.microsoft.com/office/powerpoint/2010/main" val="54914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7FCEAB68-6EAD-9095-B351-9E929FA005AC}"/>
              </a:ext>
            </a:extLst>
          </p:cNvPr>
          <p:cNvSpPr txBox="1"/>
          <p:nvPr/>
        </p:nvSpPr>
        <p:spPr>
          <a:xfrm>
            <a:off x="595422" y="388648"/>
            <a:ext cx="7563293" cy="584775"/>
          </a:xfrm>
          <a:prstGeom prst="rect">
            <a:avLst/>
          </a:prstGeom>
          <a:noFill/>
        </p:spPr>
        <p:txBody>
          <a:bodyPr wrap="square" rtlCol="0">
            <a:spAutoFit/>
          </a:bodyPr>
          <a:lstStyle/>
          <a:p>
            <a:r>
              <a:rPr lang="en-US" altLang="zh-CN" sz="3200" b="1" dirty="0"/>
              <a:t>Design</a:t>
            </a:r>
            <a:r>
              <a:rPr lang="en-US" altLang="zh-CN" sz="3200" dirty="0"/>
              <a:t>: Track reconstruction</a:t>
            </a:r>
            <a:endParaRPr lang="zh-CN" altLang="en-US" sz="3200"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75FCFF7C-56F9-EDA3-3477-DC2E6DDF8D51}"/>
                  </a:ext>
                </a:extLst>
              </p:cNvPr>
              <p:cNvSpPr txBox="1"/>
              <p:nvPr/>
            </p:nvSpPr>
            <p:spPr>
              <a:xfrm>
                <a:off x="6662382" y="1860144"/>
                <a:ext cx="4896182" cy="1152816"/>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𝑅</m:t>
                          </m:r>
                        </m:e>
                      </m:acc>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𝑖𝑗</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&gt;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𝑖</m:t>
                                  </m:r>
                                </m:sub>
                              </m:sSub>
                            </m:e>
                          </m:d>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𝑖𝑗</m:t>
                              </m:r>
                            </m:sub>
                          </m:sSub>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𝑗</m:t>
                                  </m:r>
                                </m:sub>
                              </m:sSub>
                            </m:e>
                          </m:acc>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𝑖</m:t>
                                  </m:r>
                                </m:sub>
                              </m:sSub>
                            </m:e>
                          </m:acc>
                          <m:r>
                            <a:rPr lang="en-US" altLang="zh-CN" b="0" i="1" smtClean="0">
                              <a:latin typeface="Cambria Math" panose="02040503050406030204" pitchFamily="18" charset="0"/>
                            </a:rPr>
                            <m:t>)</m:t>
                          </m:r>
                        </m:e>
                      </m:nary>
                    </m:oMath>
                  </m:oMathPara>
                </a14:m>
                <a:endParaRPr lang="en-US" altLang="zh-CN" b="0" dirty="0"/>
              </a:p>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𝑖𝑗</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𝑖</m:t>
                          </m:r>
                        </m:sub>
                      </m:sSub>
                    </m:oMath>
                  </m:oMathPara>
                </a14:m>
                <a:endParaRPr lang="en-US" altLang="zh-CN" b="0" dirty="0"/>
              </a:p>
            </p:txBody>
          </p:sp>
        </mc:Choice>
        <mc:Fallback xmlns="">
          <p:sp>
            <p:nvSpPr>
              <p:cNvPr id="3" name="文本框 2">
                <a:extLst>
                  <a:ext uri="{FF2B5EF4-FFF2-40B4-BE49-F238E27FC236}">
                    <a16:creationId xmlns:a16="http://schemas.microsoft.com/office/drawing/2014/main" id="{75FCFF7C-56F9-EDA3-3477-DC2E6DDF8D51}"/>
                  </a:ext>
                </a:extLst>
              </p:cNvPr>
              <p:cNvSpPr txBox="1">
                <a:spLocks noRot="1" noChangeAspect="1" noMove="1" noResize="1" noEditPoints="1" noAdjustHandles="1" noChangeArrowheads="1" noChangeShapeType="1" noTextEdit="1"/>
              </p:cNvSpPr>
              <p:nvPr/>
            </p:nvSpPr>
            <p:spPr>
              <a:xfrm>
                <a:off x="6662382" y="1860144"/>
                <a:ext cx="4896182" cy="1152816"/>
              </a:xfrm>
              <a:prstGeom prst="rect">
                <a:avLst/>
              </a:prstGeom>
              <a:blipFill>
                <a:blip r:embed="rId3"/>
                <a:stretch>
                  <a:fillRect b="-1571"/>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9AD022D5-2FB3-8D32-F9C9-7CC7DD08B66C}"/>
                  </a:ext>
                </a:extLst>
              </p:cNvPr>
              <p:cNvSpPr txBox="1"/>
              <p:nvPr/>
            </p:nvSpPr>
            <p:spPr>
              <a:xfrm>
                <a:off x="6662383" y="3012960"/>
                <a:ext cx="4896182" cy="891975"/>
              </a:xfrm>
              <a:prstGeom prst="rect">
                <a:avLst/>
              </a:prstGeom>
              <a:no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𝜒</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𝑒𝑥𝑝</m:t>
                                          </m:r>
                                        </m:sub>
                                        <m:sup>
                                          <m:r>
                                            <a:rPr lang="en-US" altLang="zh-CN" b="0" i="1" smtClean="0">
                                              <a:latin typeface="Cambria Math" panose="02040503050406030204" pitchFamily="18" charset="0"/>
                                            </a:rPr>
                                            <m:t>𝑖</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𝑡h</m:t>
                                          </m:r>
                                        </m:sub>
                                        <m:sup>
                                          <m:r>
                                            <a:rPr lang="en-US" altLang="zh-CN" b="0" i="1" smtClean="0">
                                              <a:latin typeface="Cambria Math" panose="02040503050406030204" pitchFamily="18" charset="0"/>
                                            </a:rPr>
                                            <m:t>𝑖</m:t>
                                          </m:r>
                                        </m:sup>
                                      </m:sSubSup>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𝜎</m:t>
                                          </m:r>
                                        </m:e>
                                        <m:sup>
                                          <m:r>
                                            <a:rPr lang="en-US" altLang="zh-CN" i="1">
                                              <a:latin typeface="Cambria Math" panose="02040503050406030204" pitchFamily="18" charset="0"/>
                                            </a:rPr>
                                            <m:t>𝑖</m:t>
                                          </m:r>
                                        </m:sup>
                                      </m:sSup>
                                    </m:den>
                                  </m:f>
                                </m:e>
                              </m:d>
                            </m:e>
                            <m:sup>
                              <m:r>
                                <a:rPr lang="en-US" altLang="zh-CN" b="0" i="1" smtClean="0">
                                  <a:latin typeface="Cambria Math" panose="02040503050406030204" pitchFamily="18" charset="0"/>
                                </a:rPr>
                                <m:t>2</m:t>
                              </m:r>
                            </m:sup>
                          </m:sSup>
                        </m:e>
                      </m:nary>
                    </m:oMath>
                  </m:oMathPara>
                </a14:m>
                <a:endParaRPr lang="zh-CN" altLang="en-US" dirty="0"/>
              </a:p>
            </p:txBody>
          </p:sp>
        </mc:Choice>
        <mc:Fallback xmlns="">
          <p:sp>
            <p:nvSpPr>
              <p:cNvPr id="4" name="文本框 3">
                <a:extLst>
                  <a:ext uri="{FF2B5EF4-FFF2-40B4-BE49-F238E27FC236}">
                    <a16:creationId xmlns:a16="http://schemas.microsoft.com/office/drawing/2014/main" id="{9AD022D5-2FB3-8D32-F9C9-7CC7DD08B66C}"/>
                  </a:ext>
                </a:extLst>
              </p:cNvPr>
              <p:cNvSpPr txBox="1">
                <a:spLocks noRot="1" noChangeAspect="1" noMove="1" noResize="1" noEditPoints="1" noAdjustHandles="1" noChangeArrowheads="1" noChangeShapeType="1" noTextEdit="1"/>
              </p:cNvSpPr>
              <p:nvPr/>
            </p:nvSpPr>
            <p:spPr>
              <a:xfrm>
                <a:off x="6662383" y="3012960"/>
                <a:ext cx="4896182" cy="891975"/>
              </a:xfrm>
              <a:prstGeom prst="rect">
                <a:avLst/>
              </a:prstGeom>
              <a:blipFill>
                <a:blip r:embed="rId4"/>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CA13322-1E43-0B0C-E7EC-61C7664AABF0}"/>
                  </a:ext>
                </a:extLst>
              </p:cNvPr>
              <p:cNvSpPr txBox="1"/>
              <p:nvPr/>
            </p:nvSpPr>
            <p:spPr>
              <a:xfrm>
                <a:off x="6673881" y="3904935"/>
                <a:ext cx="4884683" cy="1697131"/>
              </a:xfrm>
              <a:prstGeom prst="rect">
                <a:avLst/>
              </a:prstGeom>
              <a:no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𝜒</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𝑤</m:t>
                              </m:r>
                            </m:e>
                            <m:sup>
                              <m:r>
                                <a:rPr lang="en-US" altLang="zh-CN" b="0" i="1" smtClean="0">
                                  <a:latin typeface="Cambria Math" panose="02040503050406030204" pitchFamily="18" charset="0"/>
                                </a:rPr>
                                <m:t>𝑖</m:t>
                              </m:r>
                            </m:sup>
                          </m:sSup>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ctrlPr>
                                        <a:rPr lang="en-US" altLang="zh-CN" i="1">
                                          <a:latin typeface="Cambria Math" panose="02040503050406030204" pitchFamily="18" charset="0"/>
                                        </a:rPr>
                                      </m:ctrlPr>
                                    </m:fPr>
                                    <m:num>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𝑡</m:t>
                                          </m:r>
                                        </m:e>
                                        <m:sub>
                                          <m:r>
                                            <a:rPr lang="en-US" altLang="zh-CN" i="1">
                                              <a:latin typeface="Cambria Math" panose="02040503050406030204" pitchFamily="18" charset="0"/>
                                            </a:rPr>
                                            <m:t>𝑒𝑥𝑝</m:t>
                                          </m:r>
                                        </m:sub>
                                        <m:sup>
                                          <m:r>
                                            <a:rPr lang="en-US" altLang="zh-CN" i="1">
                                              <a:latin typeface="Cambria Math" panose="02040503050406030204" pitchFamily="18" charset="0"/>
                                            </a:rPr>
                                            <m:t>𝑖</m:t>
                                          </m:r>
                                        </m:sup>
                                      </m:sSubSup>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𝑡</m:t>
                                          </m:r>
                                        </m:e>
                                        <m:sub>
                                          <m:r>
                                            <a:rPr lang="en-US" altLang="zh-CN" i="1">
                                              <a:latin typeface="Cambria Math" panose="02040503050406030204" pitchFamily="18" charset="0"/>
                                            </a:rPr>
                                            <m:t>𝑡h</m:t>
                                          </m:r>
                                        </m:sub>
                                        <m:sup>
                                          <m:r>
                                            <a:rPr lang="en-US" altLang="zh-CN" i="1">
                                              <a:latin typeface="Cambria Math" panose="02040503050406030204" pitchFamily="18" charset="0"/>
                                            </a:rPr>
                                            <m:t>𝑖</m:t>
                                          </m:r>
                                        </m:sup>
                                      </m:sSubSup>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𝜎</m:t>
                                          </m:r>
                                        </m:e>
                                        <m:sup>
                                          <m:r>
                                            <a:rPr lang="en-US" altLang="zh-CN" i="1">
                                              <a:latin typeface="Cambria Math" panose="02040503050406030204" pitchFamily="18" charset="0"/>
                                            </a:rPr>
                                            <m:t>𝑖</m:t>
                                          </m:r>
                                        </m:sup>
                                      </m:sSup>
                                    </m:den>
                                  </m:f>
                                </m:e>
                              </m:d>
                            </m:e>
                            <m:sup>
                              <m:r>
                                <a:rPr lang="en-US" altLang="zh-CN" b="0" i="1" smtClean="0">
                                  <a:latin typeface="Cambria Math" panose="02040503050406030204" pitchFamily="18" charset="0"/>
                                </a:rPr>
                                <m:t>2</m:t>
                              </m:r>
                            </m:sup>
                          </m:sSup>
                        </m:e>
                      </m:nary>
                    </m:oMath>
                  </m:oMathPara>
                </a14:m>
                <a:endParaRPr lang="en-US" altLang="zh-CN" b="0" dirty="0"/>
              </a:p>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𝑤</m:t>
                          </m:r>
                        </m:e>
                        <m:sup>
                          <m:r>
                            <a:rPr lang="en-US" altLang="zh-CN" b="0" i="1" smtClean="0">
                              <a:latin typeface="Cambria Math" panose="02040503050406030204" pitchFamily="18" charset="0"/>
                            </a:rPr>
                            <m:t>𝑖</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𝑞</m:t>
                          </m:r>
                        </m:e>
                        <m:sup>
                          <m:r>
                            <a:rPr lang="en-US" altLang="zh-CN" b="0" i="1" smtClean="0">
                              <a:latin typeface="Cambria Math" panose="02040503050406030204" pitchFamily="18" charset="0"/>
                            </a:rPr>
                            <m:t>𝑖</m:t>
                          </m:r>
                        </m:sup>
                      </m:sSup>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𝑞</m:t>
                                  </m:r>
                                </m:e>
                                <m:sup>
                                  <m:r>
                                    <a:rPr lang="en-US" altLang="zh-CN" b="0" i="1" smtClean="0">
                                      <a:latin typeface="Cambria Math" panose="02040503050406030204" pitchFamily="18" charset="0"/>
                                    </a:rPr>
                                    <m:t>𝑗</m:t>
                                  </m:r>
                                </m:sup>
                              </m:sSup>
                            </m:den>
                          </m:f>
                        </m:e>
                      </m:nary>
                    </m:oMath>
                  </m:oMathPara>
                </a14:m>
                <a:endParaRPr lang="en-US" altLang="zh-CN" dirty="0"/>
              </a:p>
            </p:txBody>
          </p:sp>
        </mc:Choice>
        <mc:Fallback xmlns="">
          <p:sp>
            <p:nvSpPr>
              <p:cNvPr id="5" name="文本框 4">
                <a:extLst>
                  <a:ext uri="{FF2B5EF4-FFF2-40B4-BE49-F238E27FC236}">
                    <a16:creationId xmlns:a16="http://schemas.microsoft.com/office/drawing/2014/main" id="{2CA13322-1E43-0B0C-E7EC-61C7664AABF0}"/>
                  </a:ext>
                </a:extLst>
              </p:cNvPr>
              <p:cNvSpPr txBox="1">
                <a:spLocks noRot="1" noChangeAspect="1" noMove="1" noResize="1" noEditPoints="1" noAdjustHandles="1" noChangeArrowheads="1" noChangeShapeType="1" noTextEdit="1"/>
              </p:cNvSpPr>
              <p:nvPr/>
            </p:nvSpPr>
            <p:spPr>
              <a:xfrm>
                <a:off x="6673881" y="3904935"/>
                <a:ext cx="4884683" cy="1697131"/>
              </a:xfrm>
              <a:prstGeom prst="rect">
                <a:avLst/>
              </a:prstGeom>
              <a:blipFill>
                <a:blip r:embed="rId5"/>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759F67E-D8B8-5327-7414-3593ECEF7A90}"/>
                  </a:ext>
                </a:extLst>
              </p:cNvPr>
              <p:cNvSpPr txBox="1"/>
              <p:nvPr/>
            </p:nvSpPr>
            <p:spPr>
              <a:xfrm>
                <a:off x="595422" y="1860144"/>
                <a:ext cx="5308429" cy="4024435"/>
              </a:xfrm>
              <a:prstGeom prst="rect">
                <a:avLst/>
              </a:prstGeom>
              <a:noFill/>
            </p:spPr>
            <p:txBody>
              <a:bodyPr wrap="square" rtlCol="0">
                <a:spAutoFit/>
              </a:bodyPr>
              <a:lstStyle/>
              <a:p>
                <a:r>
                  <a:rPr lang="zh-CN" altLang="en-US" dirty="0"/>
                  <a:t>触发系统预计会使用全局触发。每个探测单元存储</a:t>
                </a:r>
                <a:r>
                  <a:rPr lang="en-US" altLang="zh-CN" dirty="0"/>
                  <a:t>Charge</a:t>
                </a:r>
                <a:r>
                  <a:rPr lang="zh-CN" altLang="en-US" dirty="0"/>
                  <a:t>波形至缓存，并上传积分电荷</a:t>
                </a:r>
                <a:r>
                  <a:rPr lang="en-US" altLang="zh-CN" dirty="0"/>
                  <a:t>Q</a:t>
                </a:r>
                <a:r>
                  <a:rPr lang="zh-CN" altLang="en-US" dirty="0"/>
                  <a:t>与过阈时间</a:t>
                </a:r>
                <a:r>
                  <a:rPr lang="en-US" altLang="zh-CN" dirty="0"/>
                  <a:t>T</a:t>
                </a:r>
                <a:r>
                  <a:rPr lang="zh-CN" altLang="en-US" dirty="0"/>
                  <a:t>。完成事例筛选后，再下发信号，重新上传相关区域探测单元的全波形信息。</a:t>
                </a:r>
                <a:endParaRPr lang="en-US" altLang="zh-CN" dirty="0"/>
              </a:p>
              <a:p>
                <a:endParaRPr lang="en-US" altLang="zh-CN" dirty="0"/>
              </a:p>
              <a:p>
                <a:r>
                  <a:rPr lang="zh-CN" altLang="en-US" dirty="0"/>
                  <a:t>事例筛选：</a:t>
                </a:r>
                <a:endParaRPr lang="en-US" altLang="zh-CN" dirty="0"/>
              </a:p>
              <a:p>
                <a:pPr marL="342900" indent="-342900">
                  <a:buFont typeface="+mj-ea"/>
                  <a:buAutoNum type="circleNumDbPlain"/>
                </a:pPr>
                <a:r>
                  <a:rPr lang="en-US" altLang="zh-CN" dirty="0"/>
                  <a:t>PMT</a:t>
                </a:r>
                <a:r>
                  <a:rPr lang="zh-CN" altLang="en-US" dirty="0"/>
                  <a:t>幅值过阈</a:t>
                </a:r>
                <a14:m>
                  <m:oMath xmlns:m="http://schemas.openxmlformats.org/officeDocument/2006/math">
                    <m:r>
                      <a:rPr lang="zh-CN" altLang="en-US" i="1" dirty="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𝑁</m:t>
                        </m:r>
                      </m:e>
                      <m:sub>
                        <m:r>
                          <a:rPr lang="en-US" altLang="zh-CN" b="0" i="1" dirty="0" smtClean="0">
                            <a:latin typeface="Cambria Math" panose="02040503050406030204" pitchFamily="18" charset="0"/>
                          </a:rPr>
                          <m:t>𝑝𝑒</m:t>
                        </m:r>
                      </m:sub>
                    </m:sSub>
                    <m:r>
                      <a:rPr lang="en-US" altLang="zh-CN" b="0" i="1" dirty="0" smtClean="0">
                        <a:latin typeface="Cambria Math" panose="02040503050406030204" pitchFamily="18" charset="0"/>
                      </a:rPr>
                      <m:t>≥1</m:t>
                    </m:r>
                    <m:r>
                      <a:rPr lang="zh-CN" altLang="en-US" i="1" dirty="0">
                        <a:latin typeface="Cambria Math" panose="02040503050406030204" pitchFamily="18" charset="0"/>
                      </a:rPr>
                      <m:t>）</m:t>
                    </m:r>
                  </m:oMath>
                </a14:m>
                <a:endParaRPr lang="en-US" altLang="zh-CN" dirty="0"/>
              </a:p>
              <a:p>
                <a:pPr marL="342900" indent="-342900">
                  <a:buFont typeface="+mj-ea"/>
                  <a:buAutoNum type="circleNumDbPlain"/>
                </a:pPr>
                <a:r>
                  <a:rPr lang="zh-CN" altLang="en-US" dirty="0"/>
                  <a:t>过阈探测单元数量</a:t>
                </a:r>
                <a14:m>
                  <m:oMath xmlns:m="http://schemas.openxmlformats.org/officeDocument/2006/math">
                    <m:r>
                      <a:rPr lang="zh-CN" altLang="en-US" i="1" dirty="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𝑁</m:t>
                        </m:r>
                      </m:e>
                      <m:sub>
                        <m:r>
                          <a:rPr lang="en-US" altLang="zh-CN" b="0" i="1" dirty="0" smtClean="0">
                            <a:latin typeface="Cambria Math" panose="02040503050406030204" pitchFamily="18" charset="0"/>
                          </a:rPr>
                          <m:t>𝑂𝑀</m:t>
                        </m:r>
                      </m:sub>
                    </m:sSub>
                    <m:r>
                      <a:rPr lang="en-US" altLang="zh-CN" b="0" i="1" dirty="0" smtClean="0">
                        <a:latin typeface="Cambria Math" panose="02040503050406030204" pitchFamily="18" charset="0"/>
                      </a:rPr>
                      <m:t>≥7</m:t>
                    </m:r>
                    <m:r>
                      <a:rPr lang="zh-CN" altLang="en-US" i="1" dirty="0">
                        <a:latin typeface="Cambria Math" panose="02040503050406030204" pitchFamily="18" charset="0"/>
                      </a:rPr>
                      <m:t>）</m:t>
                    </m:r>
                  </m:oMath>
                </a14:m>
                <a:endParaRPr lang="en-US" altLang="zh-CN" dirty="0"/>
              </a:p>
              <a:p>
                <a:pPr marL="342900" indent="-342900">
                  <a:buFont typeface="+mj-ea"/>
                  <a:buAutoNum type="circleNumDbPlain"/>
                </a:pPr>
                <a:r>
                  <a:rPr lang="zh-CN" altLang="en-US" dirty="0"/>
                  <a:t>总信号幅值过阈</a:t>
                </a:r>
                <a14:m>
                  <m:oMath xmlns:m="http://schemas.openxmlformats.org/officeDocument/2006/math">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𝑝𝑒</m:t>
                        </m:r>
                      </m:sub>
                      <m:sup>
                        <m:r>
                          <a:rPr lang="en-US" altLang="zh-CN" b="0" i="1" smtClean="0">
                            <a:latin typeface="Cambria Math" panose="02040503050406030204" pitchFamily="18" charset="0"/>
                          </a:rPr>
                          <m:t>𝑡𝑜𝑡𝑎𝑙</m:t>
                        </m:r>
                      </m:sup>
                    </m:sSubSup>
                    <m:r>
                      <a:rPr lang="en-US" altLang="zh-CN" b="0" i="1" smtClean="0">
                        <a:latin typeface="Cambria Math" panose="02040503050406030204" pitchFamily="18" charset="0"/>
                      </a:rPr>
                      <m:t>≥20)</m:t>
                    </m:r>
                  </m:oMath>
                </a14:m>
                <a:endParaRPr lang="en-US" altLang="zh-CN" dirty="0"/>
              </a:p>
              <a:p>
                <a:pPr marL="342900" indent="-342900">
                  <a:buFont typeface="+mj-ea"/>
                  <a:buAutoNum type="circleNumDbPlain"/>
                </a:pPr>
                <a:endParaRPr lang="en-US" altLang="zh-CN" dirty="0"/>
              </a:p>
              <a:p>
                <a:r>
                  <a:rPr lang="zh-CN" altLang="en-US" dirty="0"/>
                  <a:t>重建算法</a:t>
                </a:r>
                <a:endParaRPr lang="en-US" altLang="zh-CN" dirty="0"/>
              </a:p>
              <a:p>
                <a:pPr marL="342900" indent="-342900">
                  <a:buFont typeface="+mj-lt"/>
                  <a:buAutoNum type="alphaLcParenR"/>
                </a:pPr>
                <a:r>
                  <a:rPr lang="en-US" altLang="zh-CN" dirty="0"/>
                  <a:t>Fast Reconstruction</a:t>
                </a:r>
              </a:p>
              <a:p>
                <a:pPr marL="342900" indent="-342900">
                  <a:buFont typeface="+mj-lt"/>
                  <a:buAutoNum type="alphaLcParenR"/>
                </a:pPr>
                <a:r>
                  <a:rPr lang="en-US" altLang="zh-CN" dirty="0"/>
                  <a:t>Least-squares of time residual</a:t>
                </a:r>
              </a:p>
              <a:p>
                <a:pPr marL="342900" indent="-342900">
                  <a:buFont typeface="+mj-lt"/>
                  <a:buAutoNum type="alphaLcParenR"/>
                </a:pPr>
                <a:r>
                  <a:rPr lang="en-US" altLang="zh-CN" dirty="0"/>
                  <a:t>Least-squares of weighted time residual</a:t>
                </a:r>
                <a:endParaRPr lang="zh-CN" altLang="en-US" dirty="0"/>
              </a:p>
            </p:txBody>
          </p:sp>
        </mc:Choice>
        <mc:Fallback xmlns="">
          <p:sp>
            <p:nvSpPr>
              <p:cNvPr id="6" name="文本框 5">
                <a:extLst>
                  <a:ext uri="{FF2B5EF4-FFF2-40B4-BE49-F238E27FC236}">
                    <a16:creationId xmlns:a16="http://schemas.microsoft.com/office/drawing/2014/main" id="{0759F67E-D8B8-5327-7414-3593ECEF7A90}"/>
                  </a:ext>
                </a:extLst>
              </p:cNvPr>
              <p:cNvSpPr txBox="1">
                <a:spLocks noRot="1" noChangeAspect="1" noMove="1" noResize="1" noEditPoints="1" noAdjustHandles="1" noChangeArrowheads="1" noChangeShapeType="1" noTextEdit="1"/>
              </p:cNvSpPr>
              <p:nvPr/>
            </p:nvSpPr>
            <p:spPr>
              <a:xfrm>
                <a:off x="595422" y="1860144"/>
                <a:ext cx="5308429" cy="4024435"/>
              </a:xfrm>
              <a:prstGeom prst="rect">
                <a:avLst/>
              </a:prstGeom>
              <a:blipFill>
                <a:blip r:embed="rId6"/>
                <a:stretch>
                  <a:fillRect l="-1034" t="-758" r="-5172" b="-1515"/>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4F72D58C-F97A-BC07-868F-A9F86AD4D386}"/>
              </a:ext>
            </a:extLst>
          </p:cNvPr>
          <p:cNvPicPr>
            <a:picLocks noChangeAspect="1"/>
          </p:cNvPicPr>
          <p:nvPr/>
        </p:nvPicPr>
        <p:blipFill>
          <a:blip r:embed="rId7"/>
          <a:stretch>
            <a:fillRect/>
          </a:stretch>
        </p:blipFill>
        <p:spPr>
          <a:xfrm>
            <a:off x="6759374" y="1900631"/>
            <a:ext cx="330217" cy="323867"/>
          </a:xfrm>
          <a:prstGeom prst="rect">
            <a:avLst/>
          </a:prstGeom>
        </p:spPr>
      </p:pic>
      <p:pic>
        <p:nvPicPr>
          <p:cNvPr id="16" name="图片 15">
            <a:extLst>
              <a:ext uri="{FF2B5EF4-FFF2-40B4-BE49-F238E27FC236}">
                <a16:creationId xmlns:a16="http://schemas.microsoft.com/office/drawing/2014/main" id="{4CC62395-39AF-7B80-68DC-3F2BA6C2B3A3}"/>
              </a:ext>
            </a:extLst>
          </p:cNvPr>
          <p:cNvPicPr>
            <a:picLocks noChangeAspect="1"/>
          </p:cNvPicPr>
          <p:nvPr/>
        </p:nvPicPr>
        <p:blipFill>
          <a:blip r:embed="rId8"/>
          <a:stretch>
            <a:fillRect/>
          </a:stretch>
        </p:blipFill>
        <p:spPr>
          <a:xfrm>
            <a:off x="6759374" y="3146827"/>
            <a:ext cx="323867" cy="260363"/>
          </a:xfrm>
          <a:prstGeom prst="rect">
            <a:avLst/>
          </a:prstGeom>
        </p:spPr>
      </p:pic>
      <p:pic>
        <p:nvPicPr>
          <p:cNvPr id="18" name="图片 17">
            <a:extLst>
              <a:ext uri="{FF2B5EF4-FFF2-40B4-BE49-F238E27FC236}">
                <a16:creationId xmlns:a16="http://schemas.microsoft.com/office/drawing/2014/main" id="{2710997E-5100-3B11-6C51-96B8A3511AC4}"/>
              </a:ext>
            </a:extLst>
          </p:cNvPr>
          <p:cNvPicPr>
            <a:picLocks noChangeAspect="1"/>
          </p:cNvPicPr>
          <p:nvPr/>
        </p:nvPicPr>
        <p:blipFill>
          <a:blip r:embed="rId9"/>
          <a:stretch>
            <a:fillRect/>
          </a:stretch>
        </p:blipFill>
        <p:spPr>
          <a:xfrm>
            <a:off x="6759374" y="4017275"/>
            <a:ext cx="349268" cy="273064"/>
          </a:xfrm>
          <a:prstGeom prst="rect">
            <a:avLst/>
          </a:prstGeom>
        </p:spPr>
      </p:pic>
      <p:sp>
        <p:nvSpPr>
          <p:cNvPr id="19" name="日期占位符 18">
            <a:extLst>
              <a:ext uri="{FF2B5EF4-FFF2-40B4-BE49-F238E27FC236}">
                <a16:creationId xmlns:a16="http://schemas.microsoft.com/office/drawing/2014/main" id="{86DABDAE-D9B0-224C-A54E-865BD1A0D159}"/>
              </a:ext>
            </a:extLst>
          </p:cNvPr>
          <p:cNvSpPr>
            <a:spLocks noGrp="1"/>
          </p:cNvSpPr>
          <p:nvPr>
            <p:ph type="dt" sz="half" idx="10"/>
          </p:nvPr>
        </p:nvSpPr>
        <p:spPr/>
        <p:txBody>
          <a:bodyPr/>
          <a:lstStyle/>
          <a:p>
            <a:fld id="{407D79E8-BFC6-4DB7-957E-2BFE74305009}" type="datetime1">
              <a:rPr lang="zh-CN" altLang="en-US" smtClean="0"/>
              <a:t>2022/11/23</a:t>
            </a:fld>
            <a:endParaRPr lang="zh-CN" altLang="en-US"/>
          </a:p>
        </p:txBody>
      </p:sp>
      <p:sp>
        <p:nvSpPr>
          <p:cNvPr id="20" name="灯片编号占位符 19">
            <a:extLst>
              <a:ext uri="{FF2B5EF4-FFF2-40B4-BE49-F238E27FC236}">
                <a16:creationId xmlns:a16="http://schemas.microsoft.com/office/drawing/2014/main" id="{80FE727C-EF1F-8A0E-28FE-BF658BD7AED5}"/>
              </a:ext>
            </a:extLst>
          </p:cNvPr>
          <p:cNvSpPr>
            <a:spLocks noGrp="1"/>
          </p:cNvSpPr>
          <p:nvPr>
            <p:ph type="sldNum" sz="quarter" idx="12"/>
          </p:nvPr>
        </p:nvSpPr>
        <p:spPr/>
        <p:txBody>
          <a:bodyPr/>
          <a:lstStyle/>
          <a:p>
            <a:fld id="{F67C8F5D-289D-4294-AE34-5DDAD8527DE2}" type="slidenum">
              <a:rPr lang="zh-CN" altLang="en-US" smtClean="0"/>
              <a:t>22</a:t>
            </a:fld>
            <a:endParaRPr lang="zh-CN" altLang="en-US"/>
          </a:p>
        </p:txBody>
      </p:sp>
    </p:spTree>
    <p:extLst>
      <p:ext uri="{BB962C8B-B14F-4D97-AF65-F5344CB8AC3E}">
        <p14:creationId xmlns:p14="http://schemas.microsoft.com/office/powerpoint/2010/main" val="205813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7FCEAB68-6EAD-9095-B351-9E929FA005AC}"/>
              </a:ext>
            </a:extLst>
          </p:cNvPr>
          <p:cNvSpPr txBox="1"/>
          <p:nvPr/>
        </p:nvSpPr>
        <p:spPr>
          <a:xfrm>
            <a:off x="595422" y="388648"/>
            <a:ext cx="7563293" cy="584775"/>
          </a:xfrm>
          <a:prstGeom prst="rect">
            <a:avLst/>
          </a:prstGeom>
          <a:noFill/>
        </p:spPr>
        <p:txBody>
          <a:bodyPr wrap="square" rtlCol="0">
            <a:spAutoFit/>
          </a:bodyPr>
          <a:lstStyle/>
          <a:p>
            <a:r>
              <a:rPr lang="en-US" altLang="zh-CN" sz="3200" b="1" dirty="0"/>
              <a:t>Design</a:t>
            </a:r>
            <a:r>
              <a:rPr lang="en-US" altLang="zh-CN" sz="3200" dirty="0"/>
              <a:t>: Track features</a:t>
            </a:r>
            <a:endParaRPr lang="zh-CN" altLang="en-US" sz="3200" dirty="0"/>
          </a:p>
        </p:txBody>
      </p:sp>
      <p:pic>
        <p:nvPicPr>
          <p:cNvPr id="9" name="图片 8" descr="图表, 散点图&#10;&#10;描述已自动生成">
            <a:extLst>
              <a:ext uri="{FF2B5EF4-FFF2-40B4-BE49-F238E27FC236}">
                <a16:creationId xmlns:a16="http://schemas.microsoft.com/office/drawing/2014/main" id="{1D7A3D2C-6C3E-D09B-4B60-D9C22F12A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14" y="1606010"/>
            <a:ext cx="5104704" cy="5104704"/>
          </a:xfrm>
          <a:prstGeom prst="rect">
            <a:avLst/>
          </a:prstGeom>
        </p:spPr>
      </p:pic>
      <p:sp>
        <p:nvSpPr>
          <p:cNvPr id="10" name="矩形 9">
            <a:extLst>
              <a:ext uri="{FF2B5EF4-FFF2-40B4-BE49-F238E27FC236}">
                <a16:creationId xmlns:a16="http://schemas.microsoft.com/office/drawing/2014/main" id="{D606BF8D-0888-F838-46E8-F3D13EAAA897}"/>
              </a:ext>
            </a:extLst>
          </p:cNvPr>
          <p:cNvSpPr/>
          <p:nvPr/>
        </p:nvSpPr>
        <p:spPr>
          <a:xfrm>
            <a:off x="2712515" y="2761611"/>
            <a:ext cx="392763" cy="10494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08B1032D-9EF6-2375-299C-FD8C0B6E0970}"/>
              </a:ext>
            </a:extLst>
          </p:cNvPr>
          <p:cNvSpPr/>
          <p:nvPr/>
        </p:nvSpPr>
        <p:spPr>
          <a:xfrm>
            <a:off x="3263814" y="5251990"/>
            <a:ext cx="392763" cy="10494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4DB25342-A17B-AF98-601C-6B6ED7DEEB4A}"/>
                  </a:ext>
                </a:extLst>
              </p:cNvPr>
              <p:cNvSpPr txBox="1"/>
              <p:nvPr/>
            </p:nvSpPr>
            <p:spPr>
              <a:xfrm>
                <a:off x="5971216" y="1865621"/>
                <a:ext cx="5185691" cy="2031325"/>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由于探测器的几何形状，从上侧穿透望远镜的</a:t>
                </a:r>
                <a:r>
                  <a:rPr lang="en-US" altLang="zh-CN" dirty="0"/>
                  <a:t>μ</a:t>
                </a:r>
                <a:r>
                  <a:rPr lang="zh-CN" altLang="en-US" dirty="0"/>
                  <a:t>将会是最多的，这类事例的径迹长度集中在</a:t>
                </a:r>
                <a14:m>
                  <m:oMath xmlns:m="http://schemas.openxmlformats.org/officeDocument/2006/math">
                    <m:r>
                      <a:rPr lang="en-US" altLang="zh-CN" b="0" i="1" smtClean="0">
                        <a:latin typeface="Cambria Math" panose="02040503050406030204" pitchFamily="18" charset="0"/>
                      </a:rPr>
                      <m:t>900−1100</m:t>
                    </m:r>
                    <m:r>
                      <a:rPr lang="en-US" altLang="zh-CN" b="0" i="1" smtClean="0">
                        <a:latin typeface="Cambria Math" panose="02040503050406030204" pitchFamily="18" charset="0"/>
                      </a:rPr>
                      <m:t>𝑚</m:t>
                    </m:r>
                  </m:oMath>
                </a14:m>
                <a:r>
                  <a:rPr lang="zh-CN" altLang="en-US" dirty="0"/>
                  <a:t>的范围。</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除此之外，水平方向的中微子很大一部分将有机会横穿探测器，因此其径迹长度会集中在</a:t>
                </a:r>
                <a14:m>
                  <m:oMath xmlns:m="http://schemas.openxmlformats.org/officeDocument/2006/math">
                    <m:r>
                      <a:rPr lang="en-US" altLang="zh-CN">
                        <a:latin typeface="Cambria Math" panose="02040503050406030204" pitchFamily="18" charset="0"/>
                      </a:rPr>
                      <m:t>~</m:t>
                    </m:r>
                    <m:r>
                      <a:rPr lang="en-US" altLang="zh-CN" b="0" i="1" smtClean="0">
                        <a:latin typeface="Cambria Math" panose="02040503050406030204" pitchFamily="18" charset="0"/>
                      </a:rPr>
                      <m:t>6000</m:t>
                    </m:r>
                    <m:r>
                      <m:rPr>
                        <m:sty m:val="p"/>
                      </m:rPr>
                      <a:rPr lang="en-US" altLang="zh-CN" i="1">
                        <a:latin typeface="Cambria Math" panose="02040503050406030204" pitchFamily="18" charset="0"/>
                      </a:rPr>
                      <m:t>m</m:t>
                    </m:r>
                  </m:oMath>
                </a14:m>
                <a:r>
                  <a:rPr lang="zh-CN" altLang="en-US" dirty="0"/>
                  <a:t>的范围。</a:t>
                </a:r>
              </a:p>
            </p:txBody>
          </p:sp>
        </mc:Choice>
        <mc:Fallback xmlns="">
          <p:sp>
            <p:nvSpPr>
              <p:cNvPr id="17" name="文本框 16">
                <a:extLst>
                  <a:ext uri="{FF2B5EF4-FFF2-40B4-BE49-F238E27FC236}">
                    <a16:creationId xmlns:a16="http://schemas.microsoft.com/office/drawing/2014/main" id="{4DB25342-A17B-AF98-601C-6B6ED7DEEB4A}"/>
                  </a:ext>
                </a:extLst>
              </p:cNvPr>
              <p:cNvSpPr txBox="1">
                <a:spLocks noRot="1" noChangeAspect="1" noMove="1" noResize="1" noEditPoints="1" noAdjustHandles="1" noChangeArrowheads="1" noChangeShapeType="1" noTextEdit="1"/>
              </p:cNvSpPr>
              <p:nvPr/>
            </p:nvSpPr>
            <p:spPr>
              <a:xfrm>
                <a:off x="5971216" y="1865621"/>
                <a:ext cx="5185691" cy="2031325"/>
              </a:xfrm>
              <a:prstGeom prst="rect">
                <a:avLst/>
              </a:prstGeom>
              <a:blipFill>
                <a:blip r:embed="rId4"/>
                <a:stretch>
                  <a:fillRect l="-824" t="-1502" r="-1059" b="-3904"/>
                </a:stretch>
              </a:blipFill>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D08A97F3-B0D4-0455-190C-8F3BCA86241E}"/>
              </a:ext>
            </a:extLst>
          </p:cNvPr>
          <p:cNvSpPr txBox="1"/>
          <p:nvPr/>
        </p:nvSpPr>
        <p:spPr>
          <a:xfrm>
            <a:off x="5971216" y="4158362"/>
            <a:ext cx="4981128" cy="2585323"/>
          </a:xfrm>
          <a:prstGeom prst="rect">
            <a:avLst/>
          </a:prstGeom>
          <a:noFill/>
        </p:spPr>
        <p:txBody>
          <a:bodyPr wrap="square" rtlCol="0">
            <a:spAutoFit/>
          </a:bodyPr>
          <a:lstStyle/>
          <a:p>
            <a:pPr marL="400050" indent="-400050">
              <a:buFont typeface="+mj-lt"/>
              <a:buAutoNum type="romanUcPeriod"/>
            </a:pPr>
            <a:r>
              <a:rPr lang="zh-CN" altLang="en-US" dirty="0">
                <a:solidFill>
                  <a:srgbClr val="FF0000"/>
                </a:solidFill>
              </a:rPr>
              <a:t>垂直方向上</a:t>
            </a:r>
            <a:r>
              <a:rPr lang="zh-CN" altLang="en-US" dirty="0"/>
              <a:t>，虽然千米径迹长度的事例会占据主要数量。但由于大气缪子的存在，和望远镜垂直高度的限制，这个方向的</a:t>
            </a:r>
            <a:r>
              <a:rPr lang="zh-CN" altLang="en-US" dirty="0">
                <a:solidFill>
                  <a:srgbClr val="FF0000"/>
                </a:solidFill>
              </a:rPr>
              <a:t>探测能力并不强</a:t>
            </a:r>
            <a:r>
              <a:rPr lang="zh-CN" altLang="en-US" dirty="0"/>
              <a:t>。</a:t>
            </a:r>
            <a:endParaRPr lang="en-US" altLang="zh-CN" dirty="0"/>
          </a:p>
          <a:p>
            <a:pPr marL="400050" indent="-400050">
              <a:buFont typeface="+mj-lt"/>
              <a:buAutoNum type="romanUcPeriod"/>
            </a:pPr>
            <a:r>
              <a:rPr lang="zh-CN" altLang="en-US" dirty="0">
                <a:solidFill>
                  <a:srgbClr val="FF0000"/>
                </a:solidFill>
              </a:rPr>
              <a:t>水平方向上</a:t>
            </a:r>
            <a:r>
              <a:rPr lang="zh-CN" altLang="en-US" dirty="0"/>
              <a:t>，虽然相对事例数较少。但足够厚的岩层和水体能够屏蔽掉绝大部分大气缪子，并且超长径迹长度能够支持极高精度的重建算法。这使得水平方向是探测器的</a:t>
            </a:r>
            <a:r>
              <a:rPr lang="zh-CN" altLang="en-US" dirty="0">
                <a:solidFill>
                  <a:srgbClr val="FF0000"/>
                </a:solidFill>
              </a:rPr>
              <a:t>黄金探测方向</a:t>
            </a:r>
            <a:r>
              <a:rPr lang="zh-CN" altLang="en-US" dirty="0"/>
              <a:t>。</a:t>
            </a:r>
          </a:p>
        </p:txBody>
      </p:sp>
      <p:sp>
        <p:nvSpPr>
          <p:cNvPr id="3" name="日期占位符 2">
            <a:extLst>
              <a:ext uri="{FF2B5EF4-FFF2-40B4-BE49-F238E27FC236}">
                <a16:creationId xmlns:a16="http://schemas.microsoft.com/office/drawing/2014/main" id="{F550B9F0-40DE-7A53-F6FA-68E97631A11A}"/>
              </a:ext>
            </a:extLst>
          </p:cNvPr>
          <p:cNvSpPr>
            <a:spLocks noGrp="1"/>
          </p:cNvSpPr>
          <p:nvPr>
            <p:ph type="dt" sz="half" idx="10"/>
          </p:nvPr>
        </p:nvSpPr>
        <p:spPr/>
        <p:txBody>
          <a:bodyPr/>
          <a:lstStyle/>
          <a:p>
            <a:fld id="{DE1E613B-975A-4A1F-B221-FCC0C90B1396}" type="datetime1">
              <a:rPr lang="zh-CN" altLang="en-US" smtClean="0"/>
              <a:t>2022/11/23</a:t>
            </a:fld>
            <a:endParaRPr lang="zh-CN" altLang="en-US"/>
          </a:p>
        </p:txBody>
      </p:sp>
      <p:sp>
        <p:nvSpPr>
          <p:cNvPr id="4" name="灯片编号占位符 3">
            <a:extLst>
              <a:ext uri="{FF2B5EF4-FFF2-40B4-BE49-F238E27FC236}">
                <a16:creationId xmlns:a16="http://schemas.microsoft.com/office/drawing/2014/main" id="{57B688F2-FEF6-D9F1-7D0D-C708E2C60691}"/>
              </a:ext>
            </a:extLst>
          </p:cNvPr>
          <p:cNvSpPr>
            <a:spLocks noGrp="1"/>
          </p:cNvSpPr>
          <p:nvPr>
            <p:ph type="sldNum" sz="quarter" idx="12"/>
          </p:nvPr>
        </p:nvSpPr>
        <p:spPr/>
        <p:txBody>
          <a:bodyPr/>
          <a:lstStyle/>
          <a:p>
            <a:fld id="{F67C8F5D-289D-4294-AE34-5DDAD8527DE2}" type="slidenum">
              <a:rPr lang="zh-CN" altLang="en-US" smtClean="0"/>
              <a:t>23</a:t>
            </a:fld>
            <a:endParaRPr lang="zh-CN" altLang="en-US"/>
          </a:p>
        </p:txBody>
      </p:sp>
    </p:spTree>
    <p:extLst>
      <p:ext uri="{BB962C8B-B14F-4D97-AF65-F5344CB8AC3E}">
        <p14:creationId xmlns:p14="http://schemas.microsoft.com/office/powerpoint/2010/main" val="629929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7FCEAB68-6EAD-9095-B351-9E929FA005AC}"/>
              </a:ext>
            </a:extLst>
          </p:cNvPr>
          <p:cNvSpPr txBox="1"/>
          <p:nvPr/>
        </p:nvSpPr>
        <p:spPr>
          <a:xfrm>
            <a:off x="595422" y="388648"/>
            <a:ext cx="7563293" cy="584775"/>
          </a:xfrm>
          <a:prstGeom prst="rect">
            <a:avLst/>
          </a:prstGeom>
          <a:noFill/>
        </p:spPr>
        <p:txBody>
          <a:bodyPr wrap="square" rtlCol="0">
            <a:spAutoFit/>
          </a:bodyPr>
          <a:lstStyle/>
          <a:p>
            <a:r>
              <a:rPr lang="en-US" altLang="zh-CN" sz="3200" b="1" dirty="0"/>
              <a:t>Design</a:t>
            </a:r>
            <a:r>
              <a:rPr lang="en-US" altLang="zh-CN" sz="3200" dirty="0"/>
              <a:t>: Track features</a:t>
            </a:r>
            <a:endParaRPr lang="zh-CN" altLang="en-US" sz="3200" dirty="0"/>
          </a:p>
        </p:txBody>
      </p:sp>
      <p:pic>
        <p:nvPicPr>
          <p:cNvPr id="20" name="图片 19" descr="图表, 散点图&#10;&#10;描述已自动生成">
            <a:extLst>
              <a:ext uri="{FF2B5EF4-FFF2-40B4-BE49-F238E27FC236}">
                <a16:creationId xmlns:a16="http://schemas.microsoft.com/office/drawing/2014/main" id="{DC9ADAB2-175A-7B6C-5580-DC5DBF03A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263" y="2416757"/>
            <a:ext cx="2754824" cy="2024485"/>
          </a:xfrm>
          <a:prstGeom prst="rect">
            <a:avLst/>
          </a:prstGeom>
          <a:ln>
            <a:solidFill>
              <a:schemeClr val="tx1"/>
            </a:solidFill>
          </a:ln>
        </p:spPr>
      </p:pic>
      <p:pic>
        <p:nvPicPr>
          <p:cNvPr id="21" name="图片 20" descr="图表, 散点图&#10;&#10;描述已自动生成">
            <a:extLst>
              <a:ext uri="{FF2B5EF4-FFF2-40B4-BE49-F238E27FC236}">
                <a16:creationId xmlns:a16="http://schemas.microsoft.com/office/drawing/2014/main" id="{AFAEF808-398D-D8E3-B734-5DCB223F9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1250" y="4441242"/>
            <a:ext cx="2758837" cy="2024485"/>
          </a:xfrm>
          <a:prstGeom prst="rect">
            <a:avLst/>
          </a:prstGeom>
          <a:ln>
            <a:solidFill>
              <a:schemeClr val="tx1"/>
            </a:solidFill>
          </a:ln>
        </p:spPr>
      </p:pic>
      <p:sp>
        <p:nvSpPr>
          <p:cNvPr id="22" name="文本框 21">
            <a:extLst>
              <a:ext uri="{FF2B5EF4-FFF2-40B4-BE49-F238E27FC236}">
                <a16:creationId xmlns:a16="http://schemas.microsoft.com/office/drawing/2014/main" id="{82B6C131-FDC0-D736-792D-6D30F3303851}"/>
              </a:ext>
            </a:extLst>
          </p:cNvPr>
          <p:cNvSpPr txBox="1"/>
          <p:nvPr/>
        </p:nvSpPr>
        <p:spPr>
          <a:xfrm>
            <a:off x="7372958" y="6534281"/>
            <a:ext cx="2924549" cy="246221"/>
          </a:xfrm>
          <a:prstGeom prst="rect">
            <a:avLst/>
          </a:prstGeom>
          <a:noFill/>
        </p:spPr>
        <p:txBody>
          <a:bodyPr wrap="square" rtlCol="0">
            <a:spAutoFit/>
          </a:bodyPr>
          <a:lstStyle/>
          <a:p>
            <a:r>
              <a:rPr lang="en-US" altLang="zh-CN" sz="1000" dirty="0"/>
              <a:t>X:</a:t>
            </a:r>
            <a:r>
              <a:rPr lang="zh-CN" altLang="en-US" sz="1000" dirty="0"/>
              <a:t>径迹长度</a:t>
            </a:r>
            <a:r>
              <a:rPr lang="en-US" altLang="zh-CN" sz="1000" dirty="0"/>
              <a:t>m</a:t>
            </a:r>
            <a:r>
              <a:rPr lang="zh-CN" altLang="en-US" sz="1000" dirty="0"/>
              <a:t>（按照</a:t>
            </a:r>
            <a:r>
              <a:rPr lang="en-US" altLang="zh-CN" sz="1000" dirty="0"/>
              <a:t>OM</a:t>
            </a:r>
            <a:r>
              <a:rPr lang="zh-CN" altLang="en-US" sz="1000" dirty="0"/>
              <a:t>位置投影到径迹上）</a:t>
            </a:r>
          </a:p>
        </p:txBody>
      </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1EDE354A-A3B4-CAC3-A58A-13DBF235001A}"/>
                  </a:ext>
                </a:extLst>
              </p:cNvPr>
              <p:cNvSpPr txBox="1"/>
              <p:nvPr/>
            </p:nvSpPr>
            <p:spPr>
              <a:xfrm>
                <a:off x="6930690" y="3789546"/>
                <a:ext cx="338554" cy="1656967"/>
              </a:xfrm>
              <a:prstGeom prst="rect">
                <a:avLst/>
              </a:prstGeom>
              <a:noFill/>
            </p:spPr>
            <p:txBody>
              <a:bodyPr vert="eaVert" wrap="square" rtlCol="0">
                <a:spAutoFit/>
              </a:bodyPr>
              <a:lstStyle/>
              <a:p>
                <a:r>
                  <a:rPr lang="en-US" altLang="zh-CN" sz="1000" dirty="0"/>
                  <a:t>Y:PE</a:t>
                </a:r>
                <a:r>
                  <a:rPr lang="zh-CN" altLang="en-US" sz="1000" dirty="0"/>
                  <a:t>线密度（</a:t>
                </a:r>
                <a14:m>
                  <m:oMath xmlns:m="http://schemas.openxmlformats.org/officeDocument/2006/math">
                    <m:r>
                      <a:rPr lang="en-US" altLang="zh-CN" sz="1000" b="0" i="1" smtClean="0">
                        <a:latin typeface="Cambria Math" panose="02040503050406030204" pitchFamily="18" charset="0"/>
                      </a:rPr>
                      <m:t>100</m:t>
                    </m:r>
                    <m:sSup>
                      <m:sSupPr>
                        <m:ctrlPr>
                          <a:rPr lang="en-US" altLang="zh-CN" sz="1000" b="0" i="1" smtClean="0">
                            <a:latin typeface="Cambria Math" panose="02040503050406030204" pitchFamily="18" charset="0"/>
                          </a:rPr>
                        </m:ctrlPr>
                      </m:sSupPr>
                      <m:e>
                        <m:r>
                          <m:rPr>
                            <m:sty m:val="p"/>
                          </m:rPr>
                          <a:rPr lang="en-US" altLang="zh-CN" sz="1000" i="1">
                            <a:latin typeface="Cambria Math" panose="02040503050406030204" pitchFamily="18" charset="0"/>
                          </a:rPr>
                          <m:t>m</m:t>
                        </m:r>
                      </m:e>
                      <m:sup>
                        <m:r>
                          <a:rPr lang="en-US" altLang="zh-CN" sz="1000" b="0" i="0" smtClean="0">
                            <a:latin typeface="Cambria Math" panose="02040503050406030204" pitchFamily="18" charset="0"/>
                          </a:rPr>
                          <m:t>−1</m:t>
                        </m:r>
                      </m:sup>
                    </m:sSup>
                  </m:oMath>
                </a14:m>
                <a:r>
                  <a:rPr lang="zh-CN" altLang="en-US" sz="1000" dirty="0"/>
                  <a:t>）</a:t>
                </a:r>
              </a:p>
            </p:txBody>
          </p:sp>
        </mc:Choice>
        <mc:Fallback xmlns="">
          <p:sp>
            <p:nvSpPr>
              <p:cNvPr id="29" name="文本框 28">
                <a:extLst>
                  <a:ext uri="{FF2B5EF4-FFF2-40B4-BE49-F238E27FC236}">
                    <a16:creationId xmlns:a16="http://schemas.microsoft.com/office/drawing/2014/main" id="{1EDE354A-A3B4-CAC3-A58A-13DBF235001A}"/>
                  </a:ext>
                </a:extLst>
              </p:cNvPr>
              <p:cNvSpPr txBox="1">
                <a:spLocks noRot="1" noChangeAspect="1" noMove="1" noResize="1" noEditPoints="1" noAdjustHandles="1" noChangeArrowheads="1" noChangeShapeType="1" noTextEdit="1"/>
              </p:cNvSpPr>
              <p:nvPr/>
            </p:nvSpPr>
            <p:spPr>
              <a:xfrm>
                <a:off x="6930690" y="3789546"/>
                <a:ext cx="338554" cy="1656967"/>
              </a:xfrm>
              <a:prstGeom prst="rect">
                <a:avLst/>
              </a:prstGeom>
              <a:blipFill>
                <a:blip r:embed="rId5"/>
                <a:stretch>
                  <a:fillRect t="-2214"/>
                </a:stretch>
              </a:blipFill>
            </p:spPr>
            <p:txBody>
              <a:bodyPr/>
              <a:lstStyle/>
              <a:p>
                <a:r>
                  <a:rPr lang="zh-CN" altLang="en-US">
                    <a:noFill/>
                  </a:rPr>
                  <a:t> </a:t>
                </a:r>
              </a:p>
            </p:txBody>
          </p:sp>
        </mc:Fallback>
      </mc:AlternateContent>
      <p:sp>
        <p:nvSpPr>
          <p:cNvPr id="31" name="文本框 30">
            <a:extLst>
              <a:ext uri="{FF2B5EF4-FFF2-40B4-BE49-F238E27FC236}">
                <a16:creationId xmlns:a16="http://schemas.microsoft.com/office/drawing/2014/main" id="{BD296247-C4DC-8C5B-805D-1F7CA43B223E}"/>
              </a:ext>
            </a:extLst>
          </p:cNvPr>
          <p:cNvSpPr txBox="1"/>
          <p:nvPr/>
        </p:nvSpPr>
        <p:spPr>
          <a:xfrm>
            <a:off x="595422" y="1939264"/>
            <a:ext cx="4080906" cy="646331"/>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入射位置随机导致</a:t>
            </a:r>
            <a:r>
              <a:rPr lang="en-US" altLang="zh-CN" dirty="0"/>
              <a:t>Cerenkov</a:t>
            </a:r>
            <a:r>
              <a:rPr lang="zh-CN" altLang="en-US" dirty="0"/>
              <a:t>光子吸收具备随机性</a:t>
            </a:r>
          </a:p>
        </p:txBody>
      </p:sp>
      <p:grpSp>
        <p:nvGrpSpPr>
          <p:cNvPr id="43" name="组合 42">
            <a:extLst>
              <a:ext uri="{FF2B5EF4-FFF2-40B4-BE49-F238E27FC236}">
                <a16:creationId xmlns:a16="http://schemas.microsoft.com/office/drawing/2014/main" id="{2171A4F8-BDC7-B789-18F1-9B7C5B2B3371}"/>
              </a:ext>
            </a:extLst>
          </p:cNvPr>
          <p:cNvGrpSpPr/>
          <p:nvPr/>
        </p:nvGrpSpPr>
        <p:grpSpPr>
          <a:xfrm>
            <a:off x="969852" y="2788876"/>
            <a:ext cx="3180667" cy="1656967"/>
            <a:chOff x="1515817" y="3172784"/>
            <a:chExt cx="3180667" cy="1656967"/>
          </a:xfrm>
        </p:grpSpPr>
        <p:grpSp>
          <p:nvGrpSpPr>
            <p:cNvPr id="41" name="组合 40">
              <a:extLst>
                <a:ext uri="{FF2B5EF4-FFF2-40B4-BE49-F238E27FC236}">
                  <a16:creationId xmlns:a16="http://schemas.microsoft.com/office/drawing/2014/main" id="{D628504F-8CC5-0A0B-23C2-328FA3DEA07D}"/>
                </a:ext>
              </a:extLst>
            </p:cNvPr>
            <p:cNvGrpSpPr/>
            <p:nvPr/>
          </p:nvGrpSpPr>
          <p:grpSpPr>
            <a:xfrm>
              <a:off x="1705314" y="3404647"/>
              <a:ext cx="2671754" cy="1181519"/>
              <a:chOff x="1945402" y="3214126"/>
              <a:chExt cx="2671754" cy="1181519"/>
            </a:xfrm>
          </p:grpSpPr>
          <p:sp>
            <p:nvSpPr>
              <p:cNvPr id="32" name="椭圆 31">
                <a:extLst>
                  <a:ext uri="{FF2B5EF4-FFF2-40B4-BE49-F238E27FC236}">
                    <a16:creationId xmlns:a16="http://schemas.microsoft.com/office/drawing/2014/main" id="{B762C0C8-DDC9-7FFC-5F57-2B1CC6AB0A75}"/>
                  </a:ext>
                </a:extLst>
              </p:cNvPr>
              <p:cNvSpPr/>
              <p:nvPr/>
            </p:nvSpPr>
            <p:spPr>
              <a:xfrm>
                <a:off x="1945402" y="3214126"/>
                <a:ext cx="338554" cy="338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EE1878B0-1379-8BA6-DAAA-4793A716520D}"/>
                  </a:ext>
                </a:extLst>
              </p:cNvPr>
              <p:cNvSpPr/>
              <p:nvPr/>
            </p:nvSpPr>
            <p:spPr>
              <a:xfrm>
                <a:off x="4278602" y="3214126"/>
                <a:ext cx="338554" cy="338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椭圆 33">
                <a:extLst>
                  <a:ext uri="{FF2B5EF4-FFF2-40B4-BE49-F238E27FC236}">
                    <a16:creationId xmlns:a16="http://schemas.microsoft.com/office/drawing/2014/main" id="{9E41ED10-0013-C680-BE29-01124A2EE0E8}"/>
                  </a:ext>
                </a:extLst>
              </p:cNvPr>
              <p:cNvSpPr/>
              <p:nvPr/>
            </p:nvSpPr>
            <p:spPr>
              <a:xfrm>
                <a:off x="1945402" y="4057091"/>
                <a:ext cx="338554" cy="338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0D7F0B12-1258-91EB-27FC-FE3359290E75}"/>
                  </a:ext>
                </a:extLst>
              </p:cNvPr>
              <p:cNvSpPr/>
              <p:nvPr/>
            </p:nvSpPr>
            <p:spPr>
              <a:xfrm>
                <a:off x="4278602" y="4057091"/>
                <a:ext cx="338554" cy="338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十字形 36">
                <a:extLst>
                  <a:ext uri="{FF2B5EF4-FFF2-40B4-BE49-F238E27FC236}">
                    <a16:creationId xmlns:a16="http://schemas.microsoft.com/office/drawing/2014/main" id="{C25966B2-CC54-60A8-E04F-AA43122A3A1F}"/>
                  </a:ext>
                </a:extLst>
              </p:cNvPr>
              <p:cNvSpPr/>
              <p:nvPr/>
            </p:nvSpPr>
            <p:spPr>
              <a:xfrm rot="2700000">
                <a:off x="2376862" y="3697588"/>
                <a:ext cx="170266" cy="170266"/>
              </a:xfrm>
              <a:prstGeom prst="plus">
                <a:avLst>
                  <a:gd name="adj" fmla="val 4695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8" name="十字形 37">
                <a:extLst>
                  <a:ext uri="{FF2B5EF4-FFF2-40B4-BE49-F238E27FC236}">
                    <a16:creationId xmlns:a16="http://schemas.microsoft.com/office/drawing/2014/main" id="{C0BE5417-8AFC-DA20-8D99-42289455E585}"/>
                  </a:ext>
                </a:extLst>
              </p:cNvPr>
              <p:cNvSpPr/>
              <p:nvPr/>
            </p:nvSpPr>
            <p:spPr>
              <a:xfrm rot="2700000">
                <a:off x="3253549" y="3697586"/>
                <a:ext cx="170266" cy="170266"/>
              </a:xfrm>
              <a:prstGeom prst="plus">
                <a:avLst>
                  <a:gd name="adj" fmla="val 4695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sp>
          <p:nvSpPr>
            <p:cNvPr id="42" name="矩形 41">
              <a:extLst>
                <a:ext uri="{FF2B5EF4-FFF2-40B4-BE49-F238E27FC236}">
                  <a16:creationId xmlns:a16="http://schemas.microsoft.com/office/drawing/2014/main" id="{AB5F2047-71C6-BF22-6532-031F2284857D}"/>
                </a:ext>
              </a:extLst>
            </p:cNvPr>
            <p:cNvSpPr/>
            <p:nvPr/>
          </p:nvSpPr>
          <p:spPr>
            <a:xfrm>
              <a:off x="1515817" y="3172784"/>
              <a:ext cx="3180667" cy="16569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框 44">
            <a:extLst>
              <a:ext uri="{FF2B5EF4-FFF2-40B4-BE49-F238E27FC236}">
                <a16:creationId xmlns:a16="http://schemas.microsoft.com/office/drawing/2014/main" id="{338574B9-2D4E-263E-5C17-2745ED49EFA2}"/>
              </a:ext>
            </a:extLst>
          </p:cNvPr>
          <p:cNvSpPr txBox="1"/>
          <p:nvPr/>
        </p:nvSpPr>
        <p:spPr>
          <a:xfrm>
            <a:off x="6748225" y="1603231"/>
            <a:ext cx="3804885" cy="646331"/>
          </a:xfrm>
          <a:prstGeom prst="rect">
            <a:avLst/>
          </a:prstGeom>
          <a:noFill/>
        </p:spPr>
        <p:txBody>
          <a:bodyPr wrap="square">
            <a:spAutoFit/>
          </a:bodyPr>
          <a:lstStyle/>
          <a:p>
            <a:pPr marL="285750" indent="-285750">
              <a:buFont typeface="Arial" panose="020B0604020202020204" pitchFamily="34" charset="0"/>
              <a:buChar char="•"/>
            </a:pPr>
            <a:r>
              <a:rPr lang="zh-CN" altLang="en-US" dirty="0"/>
              <a:t>随机能损导致的</a:t>
            </a:r>
            <a:r>
              <a:rPr lang="en-US" altLang="zh-CN" dirty="0"/>
              <a:t>Cerenkov</a:t>
            </a:r>
            <a:r>
              <a:rPr lang="zh-CN" altLang="en-US" dirty="0"/>
              <a:t>光子分布具备随机性</a:t>
            </a:r>
            <a:endParaRPr lang="en-US" altLang="zh-CN" dirty="0"/>
          </a:p>
        </p:txBody>
      </p:sp>
      <p:sp>
        <p:nvSpPr>
          <p:cNvPr id="46" name="日期占位符 45">
            <a:extLst>
              <a:ext uri="{FF2B5EF4-FFF2-40B4-BE49-F238E27FC236}">
                <a16:creationId xmlns:a16="http://schemas.microsoft.com/office/drawing/2014/main" id="{F5441F44-771E-AE2C-634D-36781D7D0B27}"/>
              </a:ext>
            </a:extLst>
          </p:cNvPr>
          <p:cNvSpPr>
            <a:spLocks noGrp="1"/>
          </p:cNvSpPr>
          <p:nvPr>
            <p:ph type="dt" sz="half" idx="10"/>
          </p:nvPr>
        </p:nvSpPr>
        <p:spPr/>
        <p:txBody>
          <a:bodyPr/>
          <a:lstStyle/>
          <a:p>
            <a:fld id="{F8347BE8-6A9E-4999-8C63-33EA06629E28}" type="datetime1">
              <a:rPr lang="zh-CN" altLang="en-US" smtClean="0"/>
              <a:t>2022/11/23</a:t>
            </a:fld>
            <a:endParaRPr lang="zh-CN" altLang="en-US"/>
          </a:p>
        </p:txBody>
      </p:sp>
      <p:sp>
        <p:nvSpPr>
          <p:cNvPr id="47" name="灯片编号占位符 46">
            <a:extLst>
              <a:ext uri="{FF2B5EF4-FFF2-40B4-BE49-F238E27FC236}">
                <a16:creationId xmlns:a16="http://schemas.microsoft.com/office/drawing/2014/main" id="{41396FAB-C841-F6E8-1549-28BE13F93877}"/>
              </a:ext>
            </a:extLst>
          </p:cNvPr>
          <p:cNvSpPr>
            <a:spLocks noGrp="1"/>
          </p:cNvSpPr>
          <p:nvPr>
            <p:ph type="sldNum" sz="quarter" idx="12"/>
          </p:nvPr>
        </p:nvSpPr>
        <p:spPr/>
        <p:txBody>
          <a:bodyPr/>
          <a:lstStyle/>
          <a:p>
            <a:fld id="{F67C8F5D-289D-4294-AE34-5DDAD8527DE2}" type="slidenum">
              <a:rPr lang="zh-CN" altLang="en-US" smtClean="0"/>
              <a:t>24</a:t>
            </a:fld>
            <a:endParaRPr lang="zh-CN" altLang="en-US"/>
          </a:p>
        </p:txBody>
      </p:sp>
    </p:spTree>
    <p:extLst>
      <p:ext uri="{BB962C8B-B14F-4D97-AF65-F5344CB8AC3E}">
        <p14:creationId xmlns:p14="http://schemas.microsoft.com/office/powerpoint/2010/main" val="1628364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7FCEAB68-6EAD-9095-B351-9E929FA005AC}"/>
              </a:ext>
            </a:extLst>
          </p:cNvPr>
          <p:cNvSpPr txBox="1"/>
          <p:nvPr/>
        </p:nvSpPr>
        <p:spPr>
          <a:xfrm>
            <a:off x="595422" y="388648"/>
            <a:ext cx="7563293" cy="584775"/>
          </a:xfrm>
          <a:prstGeom prst="rect">
            <a:avLst/>
          </a:prstGeom>
          <a:noFill/>
        </p:spPr>
        <p:txBody>
          <a:bodyPr wrap="square" rtlCol="0">
            <a:spAutoFit/>
          </a:bodyPr>
          <a:lstStyle/>
          <a:p>
            <a:r>
              <a:rPr lang="en-US" altLang="zh-CN" sz="3200" b="1" dirty="0"/>
              <a:t>Design</a:t>
            </a:r>
            <a:r>
              <a:rPr lang="en-US" altLang="zh-CN" sz="3200" dirty="0"/>
              <a:t>: Geometry</a:t>
            </a:r>
            <a:endParaRPr lang="zh-CN" altLang="en-US" sz="3200" dirty="0"/>
          </a:p>
        </p:txBody>
      </p:sp>
      <p:pic>
        <p:nvPicPr>
          <p:cNvPr id="4" name="图片 3">
            <a:extLst>
              <a:ext uri="{FF2B5EF4-FFF2-40B4-BE49-F238E27FC236}">
                <a16:creationId xmlns:a16="http://schemas.microsoft.com/office/drawing/2014/main" id="{AA9920C3-1048-644B-FCE0-7F03553F8A48}"/>
              </a:ext>
            </a:extLst>
          </p:cNvPr>
          <p:cNvPicPr>
            <a:picLocks noChangeAspect="1"/>
          </p:cNvPicPr>
          <p:nvPr/>
        </p:nvPicPr>
        <p:blipFill>
          <a:blip r:embed="rId3"/>
          <a:stretch>
            <a:fillRect/>
          </a:stretch>
        </p:blipFill>
        <p:spPr>
          <a:xfrm>
            <a:off x="780652" y="2151977"/>
            <a:ext cx="5524784" cy="1219263"/>
          </a:xfrm>
          <a:prstGeom prst="rect">
            <a:avLst/>
          </a:prstGeom>
        </p:spPr>
      </p:pic>
      <p:sp>
        <p:nvSpPr>
          <p:cNvPr id="5" name="文本框 4">
            <a:extLst>
              <a:ext uri="{FF2B5EF4-FFF2-40B4-BE49-F238E27FC236}">
                <a16:creationId xmlns:a16="http://schemas.microsoft.com/office/drawing/2014/main" id="{CC1FD962-5BB3-E319-6589-819DA5DCDF5D}"/>
              </a:ext>
            </a:extLst>
          </p:cNvPr>
          <p:cNvSpPr txBox="1"/>
          <p:nvPr/>
        </p:nvSpPr>
        <p:spPr>
          <a:xfrm>
            <a:off x="780652" y="1689363"/>
            <a:ext cx="4006140"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在正密铺图案节点上放置</a:t>
            </a:r>
            <a:r>
              <a:rPr lang="en-US" altLang="zh-CN" dirty="0"/>
              <a:t>string</a:t>
            </a:r>
            <a:endParaRPr lang="zh-CN" altLang="en-US" dirty="0"/>
          </a:p>
        </p:txBody>
      </p:sp>
      <p:pic>
        <p:nvPicPr>
          <p:cNvPr id="7" name="图片 6">
            <a:extLst>
              <a:ext uri="{FF2B5EF4-FFF2-40B4-BE49-F238E27FC236}">
                <a16:creationId xmlns:a16="http://schemas.microsoft.com/office/drawing/2014/main" id="{50EA7F4A-8FBC-0494-C4FB-E70662B1FEF8}"/>
              </a:ext>
            </a:extLst>
          </p:cNvPr>
          <p:cNvPicPr>
            <a:picLocks noChangeAspect="1"/>
          </p:cNvPicPr>
          <p:nvPr/>
        </p:nvPicPr>
        <p:blipFill>
          <a:blip r:embed="rId4"/>
          <a:stretch>
            <a:fillRect/>
          </a:stretch>
        </p:blipFill>
        <p:spPr>
          <a:xfrm>
            <a:off x="6363322" y="1874029"/>
            <a:ext cx="5639090" cy="4534133"/>
          </a:xfrm>
          <a:prstGeom prst="rect">
            <a:avLst/>
          </a:prstGeom>
        </p:spPr>
      </p:pic>
      <p:sp>
        <p:nvSpPr>
          <p:cNvPr id="10" name="文本框 9">
            <a:extLst>
              <a:ext uri="{FF2B5EF4-FFF2-40B4-BE49-F238E27FC236}">
                <a16:creationId xmlns:a16="http://schemas.microsoft.com/office/drawing/2014/main" id="{399698BF-36DE-799C-A93A-18AB699A768D}"/>
              </a:ext>
            </a:extLst>
          </p:cNvPr>
          <p:cNvSpPr txBox="1"/>
          <p:nvPr/>
        </p:nvSpPr>
        <p:spPr>
          <a:xfrm>
            <a:off x="7057691" y="1548972"/>
            <a:ext cx="4006140"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在半正密铺图案节点上放置</a:t>
            </a:r>
            <a:r>
              <a:rPr lang="en-US" altLang="zh-CN" dirty="0"/>
              <a:t>string</a:t>
            </a:r>
            <a:endParaRPr lang="zh-CN" altLang="en-US" dirty="0"/>
          </a:p>
        </p:txBody>
      </p:sp>
      <p:sp>
        <p:nvSpPr>
          <p:cNvPr id="12" name="文本框 11">
            <a:extLst>
              <a:ext uri="{FF2B5EF4-FFF2-40B4-BE49-F238E27FC236}">
                <a16:creationId xmlns:a16="http://schemas.microsoft.com/office/drawing/2014/main" id="{8811C560-1A75-6E25-3E01-E92B21E23BBC}"/>
              </a:ext>
            </a:extLst>
          </p:cNvPr>
          <p:cNvSpPr txBox="1"/>
          <p:nvPr/>
        </p:nvSpPr>
        <p:spPr>
          <a:xfrm>
            <a:off x="780652" y="4707701"/>
            <a:ext cx="4006140"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或者别的方案？</a:t>
            </a:r>
          </a:p>
        </p:txBody>
      </p:sp>
      <p:sp>
        <p:nvSpPr>
          <p:cNvPr id="15" name="日期占位符 14">
            <a:extLst>
              <a:ext uri="{FF2B5EF4-FFF2-40B4-BE49-F238E27FC236}">
                <a16:creationId xmlns:a16="http://schemas.microsoft.com/office/drawing/2014/main" id="{A130B94C-1BE4-87F5-78A2-AA4917AE75D9}"/>
              </a:ext>
            </a:extLst>
          </p:cNvPr>
          <p:cNvSpPr>
            <a:spLocks noGrp="1"/>
          </p:cNvSpPr>
          <p:nvPr>
            <p:ph type="dt" sz="half" idx="10"/>
          </p:nvPr>
        </p:nvSpPr>
        <p:spPr/>
        <p:txBody>
          <a:bodyPr/>
          <a:lstStyle/>
          <a:p>
            <a:fld id="{40159CE4-36A6-47EC-A00E-ACCE7F0A32F5}" type="datetime1">
              <a:rPr lang="zh-CN" altLang="en-US" smtClean="0"/>
              <a:t>2022/11/23</a:t>
            </a:fld>
            <a:endParaRPr lang="zh-CN" altLang="en-US"/>
          </a:p>
        </p:txBody>
      </p:sp>
      <p:sp>
        <p:nvSpPr>
          <p:cNvPr id="16" name="灯片编号占位符 15">
            <a:extLst>
              <a:ext uri="{FF2B5EF4-FFF2-40B4-BE49-F238E27FC236}">
                <a16:creationId xmlns:a16="http://schemas.microsoft.com/office/drawing/2014/main" id="{B866CF9D-1562-7DAA-C835-88907F2E9A92}"/>
              </a:ext>
            </a:extLst>
          </p:cNvPr>
          <p:cNvSpPr>
            <a:spLocks noGrp="1"/>
          </p:cNvSpPr>
          <p:nvPr>
            <p:ph type="sldNum" sz="quarter" idx="12"/>
          </p:nvPr>
        </p:nvSpPr>
        <p:spPr/>
        <p:txBody>
          <a:bodyPr/>
          <a:lstStyle/>
          <a:p>
            <a:fld id="{F67C8F5D-289D-4294-AE34-5DDAD8527DE2}" type="slidenum">
              <a:rPr lang="zh-CN" altLang="en-US" smtClean="0"/>
              <a:t>25</a:t>
            </a:fld>
            <a:endParaRPr lang="zh-CN" altLang="en-US"/>
          </a:p>
        </p:txBody>
      </p:sp>
      <p:pic>
        <p:nvPicPr>
          <p:cNvPr id="6" name="图片 5">
            <a:extLst>
              <a:ext uri="{FF2B5EF4-FFF2-40B4-BE49-F238E27FC236}">
                <a16:creationId xmlns:a16="http://schemas.microsoft.com/office/drawing/2014/main" id="{F287D89A-4F04-D65C-CEAD-D2D5AA86526B}"/>
              </a:ext>
            </a:extLst>
          </p:cNvPr>
          <p:cNvPicPr>
            <a:picLocks noChangeAspect="1"/>
          </p:cNvPicPr>
          <p:nvPr/>
        </p:nvPicPr>
        <p:blipFill>
          <a:blip r:embed="rId5"/>
          <a:stretch>
            <a:fillRect/>
          </a:stretch>
        </p:blipFill>
        <p:spPr>
          <a:xfrm>
            <a:off x="3398959" y="3583434"/>
            <a:ext cx="2775666" cy="2920949"/>
          </a:xfrm>
          <a:prstGeom prst="rect">
            <a:avLst/>
          </a:prstGeom>
        </p:spPr>
      </p:pic>
      <p:sp>
        <p:nvSpPr>
          <p:cNvPr id="8" name="文本框 7">
            <a:extLst>
              <a:ext uri="{FF2B5EF4-FFF2-40B4-BE49-F238E27FC236}">
                <a16:creationId xmlns:a16="http://schemas.microsoft.com/office/drawing/2014/main" id="{989C0408-04AF-9A0C-4603-FB9BD5292A51}"/>
              </a:ext>
            </a:extLst>
          </p:cNvPr>
          <p:cNvSpPr txBox="1"/>
          <p:nvPr/>
        </p:nvSpPr>
        <p:spPr>
          <a:xfrm>
            <a:off x="3669874" y="6469352"/>
            <a:ext cx="2111098" cy="246221"/>
          </a:xfrm>
          <a:prstGeom prst="rect">
            <a:avLst/>
          </a:prstGeom>
          <a:noFill/>
        </p:spPr>
        <p:txBody>
          <a:bodyPr wrap="square" rtlCol="0">
            <a:spAutoFit/>
          </a:bodyPr>
          <a:lstStyle/>
          <a:p>
            <a:pPr algn="ctr"/>
            <a:r>
              <a:rPr lang="zh-CN" altLang="en-US" sz="1000" dirty="0"/>
              <a:t>海铃计划 </a:t>
            </a:r>
            <a:r>
              <a:rPr lang="en-US" altLang="zh-CN" sz="1000" dirty="0"/>
              <a:t>arXiv:2207.04519v1</a:t>
            </a:r>
            <a:endParaRPr lang="zh-CN" altLang="en-US" sz="1000" dirty="0"/>
          </a:p>
        </p:txBody>
      </p:sp>
    </p:spTree>
    <p:extLst>
      <p:ext uri="{BB962C8B-B14F-4D97-AF65-F5344CB8AC3E}">
        <p14:creationId xmlns:p14="http://schemas.microsoft.com/office/powerpoint/2010/main" val="2969674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7FCEAB68-6EAD-9095-B351-9E929FA005AC}"/>
              </a:ext>
            </a:extLst>
          </p:cNvPr>
          <p:cNvSpPr txBox="1"/>
          <p:nvPr/>
        </p:nvSpPr>
        <p:spPr>
          <a:xfrm>
            <a:off x="595422" y="388648"/>
            <a:ext cx="7563293" cy="584775"/>
          </a:xfrm>
          <a:prstGeom prst="rect">
            <a:avLst/>
          </a:prstGeom>
          <a:noFill/>
        </p:spPr>
        <p:txBody>
          <a:bodyPr wrap="square" rtlCol="0">
            <a:spAutoFit/>
          </a:bodyPr>
          <a:lstStyle/>
          <a:p>
            <a:r>
              <a:rPr lang="en-US" altLang="zh-CN" sz="3200" b="1" dirty="0"/>
              <a:t>Design</a:t>
            </a:r>
            <a:r>
              <a:rPr lang="en-US" altLang="zh-CN" sz="3200" dirty="0"/>
              <a:t>: Out-of-order</a:t>
            </a:r>
            <a:endParaRPr lang="zh-CN" altLang="en-US" sz="3200" dirty="0"/>
          </a:p>
        </p:txBody>
      </p:sp>
      <p:pic>
        <p:nvPicPr>
          <p:cNvPr id="6" name="图片 5">
            <a:extLst>
              <a:ext uri="{FF2B5EF4-FFF2-40B4-BE49-F238E27FC236}">
                <a16:creationId xmlns:a16="http://schemas.microsoft.com/office/drawing/2014/main" id="{590348AE-53C8-B21D-078B-082741376C51}"/>
              </a:ext>
            </a:extLst>
          </p:cNvPr>
          <p:cNvPicPr>
            <a:picLocks noChangeAspect="1"/>
          </p:cNvPicPr>
          <p:nvPr/>
        </p:nvPicPr>
        <p:blipFill>
          <a:blip r:embed="rId3"/>
          <a:stretch>
            <a:fillRect/>
          </a:stretch>
        </p:blipFill>
        <p:spPr>
          <a:xfrm>
            <a:off x="468468" y="2157518"/>
            <a:ext cx="5797319" cy="1924401"/>
          </a:xfrm>
          <a:prstGeom prst="rect">
            <a:avLst/>
          </a:prstGeom>
        </p:spPr>
      </p:pic>
      <p:sp>
        <p:nvSpPr>
          <p:cNvPr id="8" name="文本框 7">
            <a:extLst>
              <a:ext uri="{FF2B5EF4-FFF2-40B4-BE49-F238E27FC236}">
                <a16:creationId xmlns:a16="http://schemas.microsoft.com/office/drawing/2014/main" id="{484CE6A3-90EA-9A74-8D5E-7F39FA60C872}"/>
              </a:ext>
            </a:extLst>
          </p:cNvPr>
          <p:cNvSpPr txBox="1"/>
          <p:nvPr/>
        </p:nvSpPr>
        <p:spPr>
          <a:xfrm>
            <a:off x="842021" y="1788186"/>
            <a:ext cx="4006140"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IceCube-Gen2-Optical</a:t>
            </a:r>
            <a:endParaRPr lang="zh-CN" altLang="en-US" dirty="0"/>
          </a:p>
        </p:txBody>
      </p:sp>
      <p:sp>
        <p:nvSpPr>
          <p:cNvPr id="9" name="文本框 8">
            <a:extLst>
              <a:ext uri="{FF2B5EF4-FFF2-40B4-BE49-F238E27FC236}">
                <a16:creationId xmlns:a16="http://schemas.microsoft.com/office/drawing/2014/main" id="{545AF677-762B-1033-8B7A-184C1FEBC6AF}"/>
              </a:ext>
            </a:extLst>
          </p:cNvPr>
          <p:cNvSpPr txBox="1"/>
          <p:nvPr/>
        </p:nvSpPr>
        <p:spPr>
          <a:xfrm>
            <a:off x="842021" y="4386090"/>
            <a:ext cx="4006140"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Fibonacci Lattice Method</a:t>
            </a:r>
            <a:endParaRPr lang="zh-CN" altLang="en-US" dirty="0"/>
          </a:p>
        </p:txBody>
      </p:sp>
      <p:pic>
        <p:nvPicPr>
          <p:cNvPr id="15" name="图片 3">
            <a:extLst>
              <a:ext uri="{FF2B5EF4-FFF2-40B4-BE49-F238E27FC236}">
                <a16:creationId xmlns:a16="http://schemas.microsoft.com/office/drawing/2014/main" id="{685262E4-C3C9-8876-D95C-1D0F4A1A7E3B}"/>
              </a:ext>
            </a:extLst>
          </p:cNvPr>
          <p:cNvPicPr>
            <a:picLocks noChangeAspect="1"/>
          </p:cNvPicPr>
          <p:nvPr/>
        </p:nvPicPr>
        <p:blipFill rotWithShape="1">
          <a:blip r:embed="rId4"/>
          <a:srcRect l="51327" b="-505"/>
          <a:stretch/>
        </p:blipFill>
        <p:spPr>
          <a:xfrm>
            <a:off x="4042962" y="4081919"/>
            <a:ext cx="2627862" cy="2713129"/>
          </a:xfrm>
          <a:prstGeom prst="rect">
            <a:avLst/>
          </a:prstGeom>
        </p:spPr>
      </p:pic>
      <mc:AlternateContent xmlns:mc="http://schemas.openxmlformats.org/markup-compatibility/2006">
        <mc:Choice xmlns:a14="http://schemas.microsoft.com/office/drawing/2010/main" Requires="a14">
          <p:sp>
            <p:nvSpPr>
              <p:cNvPr id="17" name="文本框 16">
                <a:extLst>
                  <a:ext uri="{FF2B5EF4-FFF2-40B4-BE49-F238E27FC236}">
                    <a16:creationId xmlns:a16="http://schemas.microsoft.com/office/drawing/2014/main" id="{6311C60B-73B1-633B-25BE-94CE2F5C5CFB}"/>
                  </a:ext>
                </a:extLst>
              </p:cNvPr>
              <p:cNvSpPr txBox="1"/>
              <p:nvPr/>
            </p:nvSpPr>
            <p:spPr>
              <a:xfrm>
                <a:off x="7491909" y="2130070"/>
                <a:ext cx="3765096" cy="3903697"/>
              </a:xfrm>
              <a:prstGeom prst="rect">
                <a:avLst/>
              </a:prstGeom>
              <a:noFill/>
              <a:ln>
                <a:solidFill>
                  <a:schemeClr val="tx1"/>
                </a:solidFill>
              </a:ln>
            </p:spPr>
            <p:txBody>
              <a:bodyPr wrap="square">
                <a:spAutoFit/>
              </a:bodyPr>
              <a:lstStyle/>
              <a:p>
                <a:pPr marL="0" indent="0">
                  <a:buNone/>
                </a:pPr>
                <a:r>
                  <a:rPr lang="en-US" altLang="zh-CN" sz="1600" dirty="0"/>
                  <a:t>A sequence of natural numbers </a:t>
                </a:r>
                <a14:m>
                  <m:oMath xmlns:m="http://schemas.openxmlformats.org/officeDocument/2006/math">
                    <m:r>
                      <a:rPr lang="en-US" altLang="zh-CN" sz="1600" b="0" i="1" smtClean="0">
                        <a:latin typeface="Cambria Math" panose="02040503050406030204" pitchFamily="18" charset="0"/>
                      </a:rPr>
                      <m:t>𝑛</m:t>
                    </m:r>
                    <m:r>
                      <a:rPr lang="en-US" altLang="zh-CN" sz="1600" b="0" i="1" smtClean="0">
                        <a:latin typeface="Cambria Math" panose="02040503050406030204" pitchFamily="18" charset="0"/>
                      </a:rPr>
                      <m:t>=1,2,3…</m:t>
                    </m:r>
                    <m:r>
                      <a:rPr lang="en-US" altLang="zh-CN" sz="1600" b="0" i="1" smtClean="0">
                        <a:latin typeface="Cambria Math" panose="02040503050406030204" pitchFamily="18" charset="0"/>
                      </a:rPr>
                      <m:t>𝑁</m:t>
                    </m:r>
                    <m:r>
                      <a:rPr lang="en-US" altLang="zh-CN" sz="1600" b="0" i="0" smtClean="0">
                        <a:latin typeface="Cambria Math" panose="02040503050406030204" pitchFamily="18" charset="0"/>
                      </a:rPr>
                      <m:t>(</m:t>
                    </m:r>
                    <m:r>
                      <m:rPr>
                        <m:sty m:val="p"/>
                      </m:rPr>
                      <a:rPr lang="en-US" altLang="zh-CN" sz="1600" b="0" i="0" smtClean="0">
                        <a:latin typeface="Cambria Math" panose="02040503050406030204" pitchFamily="18" charset="0"/>
                      </a:rPr>
                      <m:t>N</m:t>
                    </m:r>
                    <m:r>
                      <a:rPr lang="en-US" altLang="zh-CN" sz="1600" b="0" i="0" smtClean="0">
                        <a:latin typeface="Cambria Math" panose="02040503050406030204" pitchFamily="18" charset="0"/>
                      </a:rPr>
                      <m:t> </m:t>
                    </m:r>
                    <m:r>
                      <m:rPr>
                        <m:sty m:val="p"/>
                      </m:rPr>
                      <a:rPr lang="en-US" altLang="zh-CN" sz="1600" b="0" i="0" smtClean="0">
                        <a:latin typeface="Cambria Math" panose="02040503050406030204" pitchFamily="18" charset="0"/>
                      </a:rPr>
                      <m:t>is</m:t>
                    </m:r>
                    <m:r>
                      <a:rPr lang="en-US" altLang="zh-CN" sz="1600" b="0" i="0" smtClean="0">
                        <a:latin typeface="Cambria Math" panose="02040503050406030204" pitchFamily="18" charset="0"/>
                      </a:rPr>
                      <m:t> </m:t>
                    </m:r>
                    <m:r>
                      <m:rPr>
                        <m:sty m:val="p"/>
                      </m:rPr>
                      <a:rPr lang="en-US" altLang="zh-CN" sz="1600" b="0" i="0" smtClean="0">
                        <a:latin typeface="Cambria Math" panose="02040503050406030204" pitchFamily="18" charset="0"/>
                      </a:rPr>
                      <m:t>the</m:t>
                    </m:r>
                    <m:r>
                      <a:rPr lang="en-US" altLang="zh-CN" sz="1600" b="0" i="0" smtClean="0">
                        <a:latin typeface="Cambria Math" panose="02040503050406030204" pitchFamily="18" charset="0"/>
                      </a:rPr>
                      <m:t> </m:t>
                    </m:r>
                    <m:r>
                      <m:rPr>
                        <m:sty m:val="p"/>
                      </m:rPr>
                      <a:rPr lang="en-US" altLang="zh-CN" sz="1600" b="0" i="0" smtClean="0">
                        <a:latin typeface="Cambria Math" panose="02040503050406030204" pitchFamily="18" charset="0"/>
                      </a:rPr>
                      <m:t>total</m:t>
                    </m:r>
                    <m:r>
                      <a:rPr lang="en-US" altLang="zh-CN" sz="1600" b="0" i="0" smtClean="0">
                        <a:latin typeface="Cambria Math" panose="02040503050406030204" pitchFamily="18" charset="0"/>
                      </a:rPr>
                      <m:t> </m:t>
                    </m:r>
                    <m:r>
                      <m:rPr>
                        <m:sty m:val="p"/>
                      </m:rPr>
                      <a:rPr lang="en-US" altLang="zh-CN" sz="1600" b="0" i="0" smtClean="0">
                        <a:latin typeface="Cambria Math" panose="02040503050406030204" pitchFamily="18" charset="0"/>
                      </a:rPr>
                      <m:t>number</m:t>
                    </m:r>
                    <m:r>
                      <a:rPr lang="en-US" altLang="zh-CN" sz="1600" b="0" i="0" smtClean="0">
                        <a:latin typeface="Cambria Math" panose="02040503050406030204" pitchFamily="18" charset="0"/>
                      </a:rPr>
                      <m:t> </m:t>
                    </m:r>
                    <m:r>
                      <m:rPr>
                        <m:sty m:val="p"/>
                      </m:rPr>
                      <a:rPr lang="en-US" altLang="zh-CN" sz="1600" b="0" i="0" smtClean="0">
                        <a:latin typeface="Cambria Math" panose="02040503050406030204" pitchFamily="18" charset="0"/>
                      </a:rPr>
                      <m:t>of</m:t>
                    </m:r>
                    <m:r>
                      <a:rPr lang="en-US" altLang="zh-CN" sz="1600" b="0" i="0" smtClean="0">
                        <a:latin typeface="Cambria Math" panose="02040503050406030204" pitchFamily="18" charset="0"/>
                      </a:rPr>
                      <m:t> </m:t>
                    </m:r>
                    <m:r>
                      <m:rPr>
                        <m:sty m:val="p"/>
                      </m:rPr>
                      <a:rPr lang="en-US" altLang="zh-CN" sz="1600" b="0" i="0" smtClean="0">
                        <a:latin typeface="Cambria Math" panose="02040503050406030204" pitchFamily="18" charset="0"/>
                      </a:rPr>
                      <m:t>points</m:t>
                    </m:r>
                    <m:r>
                      <a:rPr lang="en-US" altLang="zh-CN" sz="1600" b="0" i="0" smtClean="0">
                        <a:latin typeface="Cambria Math" panose="02040503050406030204" pitchFamily="18" charset="0"/>
                      </a:rPr>
                      <m:t>)</m:t>
                    </m:r>
                  </m:oMath>
                </a14:m>
                <a:r>
                  <a:rPr lang="en-US" altLang="zh-CN" sz="1600" dirty="0"/>
                  <a:t>.</a:t>
                </a:r>
              </a:p>
              <a:p>
                <a:pPr marL="0" indent="0">
                  <a:buNone/>
                </a:pPr>
                <a:r>
                  <a:rPr lang="en-US" altLang="zh-CN" sz="1600" dirty="0"/>
                  <a:t>A constant </a:t>
                </a:r>
                <a14:m>
                  <m:oMath xmlns:m="http://schemas.openxmlformats.org/officeDocument/2006/math">
                    <m:r>
                      <a:rPr lang="en-US" altLang="zh-CN" sz="1600" b="0" i="1" smtClean="0">
                        <a:latin typeface="Cambria Math" panose="02040503050406030204" pitchFamily="18" charset="0"/>
                      </a:rPr>
                      <m:t>𝜙</m:t>
                    </m:r>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1+</m:t>
                        </m:r>
                        <m:rad>
                          <m:radPr>
                            <m:degHide m:val="on"/>
                            <m:ctrlPr>
                              <a:rPr lang="en-US" altLang="zh-CN" sz="1600" b="0" i="1" smtClean="0">
                                <a:latin typeface="Cambria Math" panose="02040503050406030204" pitchFamily="18" charset="0"/>
                              </a:rPr>
                            </m:ctrlPr>
                          </m:radPr>
                          <m:deg/>
                          <m:e>
                            <m:r>
                              <a:rPr lang="en-US" altLang="zh-CN" sz="1600" b="0" i="1" smtClean="0">
                                <a:latin typeface="Cambria Math" panose="02040503050406030204" pitchFamily="18" charset="0"/>
                              </a:rPr>
                              <m:t>5</m:t>
                            </m:r>
                          </m:e>
                        </m:rad>
                      </m:num>
                      <m:den>
                        <m:r>
                          <a:rPr lang="en-US" altLang="zh-CN" sz="1600" b="0" i="1" smtClean="0">
                            <a:latin typeface="Cambria Math" panose="02040503050406030204" pitchFamily="18" charset="0"/>
                          </a:rPr>
                          <m:t>2</m:t>
                        </m:r>
                      </m:den>
                    </m:f>
                  </m:oMath>
                </a14:m>
                <a:endParaRPr lang="en-US" altLang="zh-CN" sz="1600" dirty="0"/>
              </a:p>
              <a:p>
                <a:pPr marL="0" indent="0">
                  <a:buNone/>
                </a:pPr>
                <a:r>
                  <a:rPr lang="en-US" altLang="zh-CN" sz="1600" dirty="0"/>
                  <a:t>Generate lattice in </a:t>
                </a:r>
                <a14:m>
                  <m:oMath xmlns:m="http://schemas.openxmlformats.org/officeDocument/2006/math">
                    <m:r>
                      <a:rPr lang="en-US" altLang="zh-CN" sz="1600" b="0" i="1" smtClean="0">
                        <a:latin typeface="Cambria Math" panose="02040503050406030204" pitchFamily="18" charset="0"/>
                      </a:rPr>
                      <m:t>𝑥</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𝑦</m:t>
                    </m:r>
                  </m:oMath>
                </a14:m>
                <a:r>
                  <a:rPr lang="zh-CN" altLang="en-US" sz="1600" dirty="0"/>
                  <a:t> </a:t>
                </a:r>
                <a:r>
                  <a:rPr lang="en-US" altLang="zh-CN" sz="1600" dirty="0"/>
                  <a:t>plane:</a:t>
                </a:r>
              </a:p>
              <a:p>
                <a:pPr marL="0" indent="0">
                  <a:buNone/>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𝑦</m:t>
                          </m:r>
                        </m:e>
                        <m:sub>
                          <m:r>
                            <a:rPr lang="en-US" altLang="zh-CN" sz="1600" b="0" i="1" smtClean="0">
                              <a:latin typeface="Cambria Math" panose="02040503050406030204" pitchFamily="18" charset="0"/>
                            </a:rPr>
                            <m:t>𝑛</m:t>
                          </m:r>
                        </m:sub>
                      </m:sSub>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𝑛</m:t>
                          </m:r>
                        </m:num>
                        <m:den>
                          <m:r>
                            <a:rPr lang="en-US" altLang="zh-CN" sz="1600" b="0" i="1" smtClean="0">
                              <a:latin typeface="Cambria Math" panose="02040503050406030204" pitchFamily="18" charset="0"/>
                            </a:rPr>
                            <m:t>𝜙</m:t>
                          </m:r>
                        </m:den>
                      </m:f>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𝑚𝑜𝑑</m:t>
                      </m:r>
                      <m:r>
                        <a:rPr lang="en-US" altLang="zh-CN" sz="1600" b="0" i="1" smtClean="0">
                          <a:latin typeface="Cambria Math" panose="02040503050406030204" pitchFamily="18" charset="0"/>
                        </a:rPr>
                        <m:t> 1</m:t>
                      </m:r>
                    </m:oMath>
                  </m:oMathPara>
                </a14:m>
                <a:endParaRPr lang="en-US" altLang="zh-CN" sz="1600" b="0" dirty="0"/>
              </a:p>
              <a:p>
                <a:pPr marL="0" indent="0">
                  <a:buNone/>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𝑛</m:t>
                          </m:r>
                        </m:sub>
                      </m:sSub>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𝑛</m:t>
                      </m:r>
                      <m:r>
                        <a:rPr lang="en-US" altLang="zh-CN" sz="1600" b="0" i="1" smtClean="0">
                          <a:latin typeface="Cambria Math" panose="02040503050406030204" pitchFamily="18" charset="0"/>
                        </a:rPr>
                        <m:t> </m:t>
                      </m:r>
                      <m:r>
                        <m:rPr>
                          <m:lit/>
                        </m:rPr>
                        <a:rPr lang="en-US" altLang="zh-CN" sz="1600" b="0" i="1" smtClean="0">
                          <a:latin typeface="Cambria Math" panose="02040503050406030204" pitchFamily="18" charset="0"/>
                        </a:rPr>
                        <m:t>/</m:t>
                      </m:r>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𝑁</m:t>
                      </m:r>
                    </m:oMath>
                  </m:oMathPara>
                </a14:m>
                <a:endParaRPr lang="en-US" altLang="zh-CN" sz="1600" dirty="0"/>
              </a:p>
              <a:p>
                <a:pPr marL="0" indent="0">
                  <a:buNone/>
                </a:pPr>
                <a:endParaRPr lang="en-US" altLang="zh-CN" sz="1600" dirty="0"/>
              </a:p>
              <a:p>
                <a:pPr marL="0" indent="0">
                  <a:buNone/>
                </a:pPr>
                <a:r>
                  <a:rPr lang="en-US" altLang="zh-CN" sz="1600" dirty="0"/>
                  <a:t>Map </a:t>
                </a:r>
                <a14:m>
                  <m:oMath xmlns:m="http://schemas.openxmlformats.org/officeDocument/2006/math">
                    <m:r>
                      <a:rPr lang="en-US" altLang="zh-CN" sz="1600" b="0" i="1" smtClean="0">
                        <a:latin typeface="Cambria Math" panose="02040503050406030204" pitchFamily="18" charset="0"/>
                      </a:rPr>
                      <m:t>𝑥</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𝑦</m:t>
                    </m:r>
                  </m:oMath>
                </a14:m>
                <a:r>
                  <a:rPr lang="zh-CN" altLang="en-US" sz="1600" dirty="0"/>
                  <a:t> </a:t>
                </a:r>
                <a:r>
                  <a:rPr lang="en-US" altLang="zh-CN" sz="1600" dirty="0"/>
                  <a:t>lattice to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𝑟</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𝜑</m:t>
                    </m:r>
                  </m:oMath>
                </a14:m>
                <a:r>
                  <a:rPr lang="en-US" altLang="zh-CN" sz="1600" dirty="0"/>
                  <a:t> lattice:</a:t>
                </a:r>
              </a:p>
              <a:p>
                <a:pPr marL="0" indent="0">
                  <a:buNone/>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𝑟</m:t>
                          </m:r>
                        </m:e>
                        <m:sub>
                          <m:r>
                            <a:rPr lang="en-US" altLang="zh-CN" sz="1600" b="0" i="1" smtClean="0">
                              <a:latin typeface="Cambria Math" panose="02040503050406030204" pitchFamily="18" charset="0"/>
                            </a:rPr>
                            <m:t>𝑛</m:t>
                          </m:r>
                        </m:sub>
                        <m:sup>
                          <m:r>
                            <a:rPr lang="en-US" altLang="zh-CN" sz="1600" b="0" i="1" smtClean="0">
                              <a:latin typeface="Cambria Math" panose="02040503050406030204" pitchFamily="18" charset="0"/>
                            </a:rPr>
                            <m:t>2</m:t>
                          </m:r>
                        </m:sup>
                      </m:sSubSup>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𝑦</m:t>
                          </m:r>
                        </m:e>
                        <m:sub>
                          <m:r>
                            <a:rPr lang="en-US" altLang="zh-CN" sz="1600" b="0" i="1" smtClean="0">
                              <a:latin typeface="Cambria Math" panose="02040503050406030204" pitchFamily="18" charset="0"/>
                            </a:rPr>
                            <m:t>𝑛</m:t>
                          </m:r>
                        </m:sub>
                      </m:sSub>
                      <m:r>
                        <a:rPr lang="en-US" altLang="zh-CN" sz="1600" b="0" i="1" smtClean="0">
                          <a:latin typeface="Cambria Math" panose="02040503050406030204" pitchFamily="18" charset="0"/>
                        </a:rPr>
                        <m:t> </m:t>
                      </m:r>
                      <m:groupChr>
                        <m:groupChrPr>
                          <m:chr m:val="⇒"/>
                          <m:vertJc m:val="bot"/>
                          <m:ctrlPr>
                            <a:rPr lang="en-US" altLang="zh-CN" sz="1600" b="0" i="1" smtClean="0">
                              <a:latin typeface="Cambria Math" panose="02040503050406030204" pitchFamily="18" charset="0"/>
                            </a:rPr>
                          </m:ctrlPr>
                        </m:groupChrPr>
                        <m:e>
                          <m:r>
                            <a:rPr lang="en-US" altLang="zh-CN" sz="1600" b="0" i="1" smtClean="0">
                              <a:latin typeface="Cambria Math" panose="02040503050406030204" pitchFamily="18" charset="0"/>
                            </a:rPr>
                            <m:t>                     </m:t>
                          </m:r>
                        </m:e>
                      </m:groupChr>
                      <m:r>
                        <a:rPr lang="en-US" altLang="zh-CN" sz="1600" b="0" i="1" smtClean="0">
                          <a:latin typeface="Cambria Math" panose="02040503050406030204" pitchFamily="18" charset="0"/>
                        </a:rPr>
                        <m:t> </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𝑟</m:t>
                          </m:r>
                        </m:e>
                        <m:sub>
                          <m:r>
                            <a:rPr lang="en-US" altLang="zh-CN" sz="1600" b="0" i="1" smtClean="0">
                              <a:latin typeface="Cambria Math" panose="02040503050406030204" pitchFamily="18" charset="0"/>
                            </a:rPr>
                            <m:t>𝑛</m:t>
                          </m:r>
                        </m:sub>
                      </m:sSub>
                      <m:r>
                        <a:rPr lang="en-US" altLang="zh-CN" sz="1600" b="0" i="1" smtClean="0">
                          <a:latin typeface="Cambria Math" panose="02040503050406030204" pitchFamily="18" charset="0"/>
                        </a:rPr>
                        <m:t>=</m:t>
                      </m:r>
                      <m:rad>
                        <m:radPr>
                          <m:degHide m:val="on"/>
                          <m:ctrlPr>
                            <a:rPr lang="en-US" altLang="zh-CN" sz="1600" b="0" i="1" smtClean="0">
                              <a:latin typeface="Cambria Math" panose="02040503050406030204" pitchFamily="18" charset="0"/>
                            </a:rPr>
                          </m:ctrlPr>
                        </m:radPr>
                        <m:deg/>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𝑦</m:t>
                              </m:r>
                            </m:e>
                            <m:sub>
                              <m:r>
                                <a:rPr lang="en-US" altLang="zh-CN" sz="1600" b="0" i="1" smtClean="0">
                                  <a:latin typeface="Cambria Math" panose="02040503050406030204" pitchFamily="18" charset="0"/>
                                </a:rPr>
                                <m:t>𝑛</m:t>
                              </m:r>
                            </m:sub>
                          </m:sSub>
                        </m:e>
                      </m:rad>
                    </m:oMath>
                  </m:oMathPara>
                </a14:m>
                <a:endParaRPr lang="en-US" altLang="zh-CN" sz="1600" b="0" dirty="0"/>
              </a:p>
              <a:p>
                <a:pPr marL="0" indent="0">
                  <a:buNone/>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𝜑</m:t>
                          </m:r>
                        </m:e>
                        <m:sub>
                          <m:r>
                            <a:rPr lang="en-US" altLang="zh-CN" sz="1600" b="0" i="1" smtClean="0">
                              <a:latin typeface="Cambria Math" panose="02040503050406030204" pitchFamily="18" charset="0"/>
                            </a:rPr>
                            <m:t>𝑛</m:t>
                          </m:r>
                        </m:sub>
                      </m:sSub>
                      <m:r>
                        <a:rPr lang="en-US" altLang="zh-CN" sz="1600" b="0" i="1" smtClean="0">
                          <a:latin typeface="Cambria Math" panose="02040503050406030204" pitchFamily="18" charset="0"/>
                        </a:rPr>
                        <m:t>=2</m:t>
                      </m:r>
                      <m:r>
                        <a:rPr lang="en-US" altLang="zh-CN" sz="1600" b="0" i="1" smtClean="0">
                          <a:latin typeface="Cambria Math" panose="02040503050406030204" pitchFamily="18" charset="0"/>
                        </a:rPr>
                        <m:t>𝜋</m:t>
                      </m:r>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𝑛</m:t>
                          </m:r>
                        </m:sub>
                      </m:sSub>
                    </m:oMath>
                  </m:oMathPara>
                </a14:m>
                <a:endParaRPr lang="en-US" altLang="zh-CN" sz="1600" b="0" dirty="0"/>
              </a:p>
              <a:p>
                <a:pPr marL="0" indent="0">
                  <a:buNone/>
                </a:pPr>
                <a:r>
                  <a:rPr lang="en-US" altLang="zh-CN" sz="1600" dirty="0"/>
                  <a:t>Then </a:t>
                </a:r>
                <a14:m>
                  <m:oMath xmlns:m="http://schemas.openxmlformats.org/officeDocument/2006/math">
                    <m:r>
                      <a:rPr lang="en-US" altLang="zh-CN" sz="1600" b="0" i="1" smtClean="0">
                        <a:latin typeface="Cambria Math" panose="02040503050406030204" pitchFamily="18" charset="0"/>
                      </a:rPr>
                      <m:t>𝑥</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𝑦</m:t>
                    </m:r>
                  </m:oMath>
                </a14:m>
                <a:r>
                  <a:rPr lang="en-US" altLang="zh-CN" sz="1600" dirty="0"/>
                  <a:t> coordinates in disc plane:</a:t>
                </a:r>
              </a:p>
              <a:p>
                <a:pPr marL="0" indent="0">
                  <a:buNone/>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𝑛</m:t>
                          </m:r>
                        </m:sub>
                        <m:sup>
                          <m:r>
                            <a:rPr lang="en-US" altLang="zh-CN" sz="1600" b="0" i="1" smtClean="0">
                              <a:latin typeface="Cambria Math" panose="02040503050406030204" pitchFamily="18" charset="0"/>
                            </a:rPr>
                            <m:t>′</m:t>
                          </m:r>
                        </m:sup>
                      </m:sSubSup>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𝑟</m:t>
                          </m:r>
                        </m:e>
                        <m:sub>
                          <m:r>
                            <a:rPr lang="en-US" altLang="zh-CN" sz="1600" b="0" i="1" smtClean="0">
                              <a:latin typeface="Cambria Math" panose="02040503050406030204" pitchFamily="18" charset="0"/>
                            </a:rPr>
                            <m:t>𝑛</m:t>
                          </m:r>
                        </m:sub>
                      </m:sSub>
                      <m:r>
                        <a:rPr lang="en-US" altLang="zh-CN" sz="1600" b="0" i="1" smtClean="0">
                          <a:latin typeface="Cambria Math" panose="02040503050406030204" pitchFamily="18" charset="0"/>
                        </a:rPr>
                        <m:t>⋅</m:t>
                      </m:r>
                      <m:func>
                        <m:funcPr>
                          <m:ctrlPr>
                            <a:rPr lang="en-US" altLang="zh-CN" sz="1600" b="0" i="1" smtClean="0">
                              <a:latin typeface="Cambria Math" panose="02040503050406030204" pitchFamily="18" charset="0"/>
                            </a:rPr>
                          </m:ctrlPr>
                        </m:funcPr>
                        <m:fName>
                          <m:r>
                            <m:rPr>
                              <m:sty m:val="p"/>
                            </m:rPr>
                            <a:rPr lang="en-US" altLang="zh-CN" sz="1600" b="0" i="0" smtClean="0">
                              <a:latin typeface="Cambria Math" panose="02040503050406030204" pitchFamily="18" charset="0"/>
                            </a:rPr>
                            <m:t>cos</m:t>
                          </m:r>
                        </m:fName>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𝜑</m:t>
                              </m:r>
                            </m:e>
                            <m:sub>
                              <m:r>
                                <a:rPr lang="en-US" altLang="zh-CN" sz="1600" b="0" i="1" smtClean="0">
                                  <a:latin typeface="Cambria Math" panose="02040503050406030204" pitchFamily="18" charset="0"/>
                                </a:rPr>
                                <m:t>𝑛</m:t>
                              </m:r>
                            </m:sub>
                          </m:sSub>
                        </m:e>
                      </m:func>
                    </m:oMath>
                  </m:oMathPara>
                </a14:m>
                <a:endParaRPr lang="en-US" altLang="zh-CN" sz="1600" b="0" dirty="0"/>
              </a:p>
              <a:p>
                <a:pPr marL="0" indent="0">
                  <a:buNone/>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𝑦</m:t>
                          </m:r>
                        </m:e>
                        <m:sub>
                          <m:r>
                            <a:rPr lang="en-US" altLang="zh-CN" sz="1600" b="0" i="1" smtClean="0">
                              <a:latin typeface="Cambria Math" panose="02040503050406030204" pitchFamily="18" charset="0"/>
                            </a:rPr>
                            <m:t>𝑛</m:t>
                          </m:r>
                        </m:sub>
                        <m:sup>
                          <m:r>
                            <a:rPr lang="en-US" altLang="zh-CN" sz="1600" b="0" i="1" smtClean="0">
                              <a:latin typeface="Cambria Math" panose="02040503050406030204" pitchFamily="18" charset="0"/>
                            </a:rPr>
                            <m:t>′</m:t>
                          </m:r>
                        </m:sup>
                      </m:sSubSup>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𝑟</m:t>
                          </m:r>
                        </m:e>
                        <m:sub>
                          <m:r>
                            <a:rPr lang="en-US" altLang="zh-CN" sz="1600" b="0" i="1" smtClean="0">
                              <a:latin typeface="Cambria Math" panose="02040503050406030204" pitchFamily="18" charset="0"/>
                            </a:rPr>
                            <m:t>𝑛</m:t>
                          </m:r>
                        </m:sub>
                      </m:sSub>
                      <m:r>
                        <a:rPr lang="en-US" altLang="zh-CN" sz="1600" b="0" i="1" smtClean="0">
                          <a:latin typeface="Cambria Math" panose="02040503050406030204" pitchFamily="18" charset="0"/>
                        </a:rPr>
                        <m:t>⋅</m:t>
                      </m:r>
                      <m:func>
                        <m:funcPr>
                          <m:ctrlPr>
                            <a:rPr lang="en-US" altLang="zh-CN" sz="1600" b="0" i="1" smtClean="0">
                              <a:latin typeface="Cambria Math" panose="02040503050406030204" pitchFamily="18" charset="0"/>
                            </a:rPr>
                          </m:ctrlPr>
                        </m:funcPr>
                        <m:fName>
                          <m:r>
                            <m:rPr>
                              <m:sty m:val="p"/>
                            </m:rPr>
                            <a:rPr lang="en-US" altLang="zh-CN" sz="1600" b="0" i="0" smtClean="0">
                              <a:latin typeface="Cambria Math" panose="02040503050406030204" pitchFamily="18" charset="0"/>
                            </a:rPr>
                            <m:t>sin</m:t>
                          </m:r>
                        </m:fName>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𝜑</m:t>
                              </m:r>
                            </m:e>
                            <m:sub>
                              <m:r>
                                <a:rPr lang="en-US" altLang="zh-CN" sz="1600" b="0" i="1" smtClean="0">
                                  <a:latin typeface="Cambria Math" panose="02040503050406030204" pitchFamily="18" charset="0"/>
                                </a:rPr>
                                <m:t>𝑛</m:t>
                              </m:r>
                            </m:sub>
                          </m:sSub>
                        </m:e>
                      </m:func>
                    </m:oMath>
                  </m:oMathPara>
                </a14:m>
                <a:endParaRPr lang="zh-CN" altLang="en-US" sz="1600" dirty="0"/>
              </a:p>
            </p:txBody>
          </p:sp>
        </mc:Choice>
        <mc:Fallback>
          <p:sp>
            <p:nvSpPr>
              <p:cNvPr id="17" name="文本框 16">
                <a:extLst>
                  <a:ext uri="{FF2B5EF4-FFF2-40B4-BE49-F238E27FC236}">
                    <a16:creationId xmlns:a16="http://schemas.microsoft.com/office/drawing/2014/main" id="{6311C60B-73B1-633B-25BE-94CE2F5C5CFB}"/>
                  </a:ext>
                </a:extLst>
              </p:cNvPr>
              <p:cNvSpPr txBox="1">
                <a:spLocks noRot="1" noChangeAspect="1" noMove="1" noResize="1" noEditPoints="1" noAdjustHandles="1" noChangeArrowheads="1" noChangeShapeType="1" noTextEdit="1"/>
              </p:cNvSpPr>
              <p:nvPr/>
            </p:nvSpPr>
            <p:spPr>
              <a:xfrm>
                <a:off x="7491909" y="2130070"/>
                <a:ext cx="3765096" cy="3903697"/>
              </a:xfrm>
              <a:prstGeom prst="rect">
                <a:avLst/>
              </a:prstGeom>
              <a:blipFill>
                <a:blip r:embed="rId5"/>
                <a:stretch>
                  <a:fillRect l="-806" t="-311" r="-161"/>
                </a:stretch>
              </a:blipFill>
              <a:ln>
                <a:solidFill>
                  <a:schemeClr val="tx1"/>
                </a:solidFill>
              </a:ln>
            </p:spPr>
            <p:txBody>
              <a:bodyPr/>
              <a:lstStyle/>
              <a:p>
                <a:r>
                  <a:rPr lang="zh-CN" altLang="en-US">
                    <a:noFill/>
                  </a:rPr>
                  <a:t> </a:t>
                </a:r>
              </a:p>
            </p:txBody>
          </p:sp>
        </mc:Fallback>
      </mc:AlternateContent>
      <p:sp>
        <p:nvSpPr>
          <p:cNvPr id="18" name="日期占位符 17">
            <a:extLst>
              <a:ext uri="{FF2B5EF4-FFF2-40B4-BE49-F238E27FC236}">
                <a16:creationId xmlns:a16="http://schemas.microsoft.com/office/drawing/2014/main" id="{0DFF7A1C-309F-70CD-121F-70F508302EEB}"/>
              </a:ext>
            </a:extLst>
          </p:cNvPr>
          <p:cNvSpPr>
            <a:spLocks noGrp="1"/>
          </p:cNvSpPr>
          <p:nvPr>
            <p:ph type="dt" sz="half" idx="10"/>
          </p:nvPr>
        </p:nvSpPr>
        <p:spPr/>
        <p:txBody>
          <a:bodyPr/>
          <a:lstStyle/>
          <a:p>
            <a:fld id="{0EF353D7-50BA-4A16-B069-707DBE507ADC}" type="datetime1">
              <a:rPr lang="zh-CN" altLang="en-US" smtClean="0"/>
              <a:t>2022/11/23</a:t>
            </a:fld>
            <a:endParaRPr lang="zh-CN" altLang="en-US"/>
          </a:p>
        </p:txBody>
      </p:sp>
      <p:sp>
        <p:nvSpPr>
          <p:cNvPr id="19" name="灯片编号占位符 18">
            <a:extLst>
              <a:ext uri="{FF2B5EF4-FFF2-40B4-BE49-F238E27FC236}">
                <a16:creationId xmlns:a16="http://schemas.microsoft.com/office/drawing/2014/main" id="{A4E34227-B3B5-2D6F-68F0-30DE00D6F6B9}"/>
              </a:ext>
            </a:extLst>
          </p:cNvPr>
          <p:cNvSpPr>
            <a:spLocks noGrp="1"/>
          </p:cNvSpPr>
          <p:nvPr>
            <p:ph type="sldNum" sz="quarter" idx="12"/>
          </p:nvPr>
        </p:nvSpPr>
        <p:spPr/>
        <p:txBody>
          <a:bodyPr/>
          <a:lstStyle/>
          <a:p>
            <a:fld id="{F67C8F5D-289D-4294-AE34-5DDAD8527DE2}" type="slidenum">
              <a:rPr lang="zh-CN" altLang="en-US" smtClean="0"/>
              <a:t>26</a:t>
            </a:fld>
            <a:endParaRPr lang="zh-CN" altLang="en-US"/>
          </a:p>
        </p:txBody>
      </p:sp>
    </p:spTree>
    <p:extLst>
      <p:ext uri="{BB962C8B-B14F-4D97-AF65-F5344CB8AC3E}">
        <p14:creationId xmlns:p14="http://schemas.microsoft.com/office/powerpoint/2010/main" val="2774394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7FCEAB68-6EAD-9095-B351-9E929FA005AC}"/>
              </a:ext>
            </a:extLst>
          </p:cNvPr>
          <p:cNvSpPr txBox="1"/>
          <p:nvPr/>
        </p:nvSpPr>
        <p:spPr>
          <a:xfrm>
            <a:off x="595422" y="388648"/>
            <a:ext cx="7563293" cy="584775"/>
          </a:xfrm>
          <a:prstGeom prst="rect">
            <a:avLst/>
          </a:prstGeom>
          <a:noFill/>
        </p:spPr>
        <p:txBody>
          <a:bodyPr wrap="square" rtlCol="0">
            <a:spAutoFit/>
          </a:bodyPr>
          <a:lstStyle/>
          <a:p>
            <a:r>
              <a:rPr lang="en-US" altLang="zh-CN" sz="3200" b="1" dirty="0"/>
              <a:t>Design</a:t>
            </a:r>
            <a:r>
              <a:rPr lang="en-US" altLang="zh-CN" sz="3200" dirty="0"/>
              <a:t>: Out-of-order</a:t>
            </a:r>
            <a:endParaRPr lang="zh-CN" altLang="en-US" sz="3200" dirty="0"/>
          </a:p>
        </p:txBody>
      </p:sp>
      <p:pic>
        <p:nvPicPr>
          <p:cNvPr id="3" name="图片 2" descr="图表, 散点图&#10;&#10;描述已自动生成">
            <a:extLst>
              <a:ext uri="{FF2B5EF4-FFF2-40B4-BE49-F238E27FC236}">
                <a16:creationId xmlns:a16="http://schemas.microsoft.com/office/drawing/2014/main" id="{1819B42A-64E2-4612-2FD5-C16258193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691" y="1667506"/>
            <a:ext cx="7630774" cy="4769234"/>
          </a:xfrm>
          <a:prstGeom prst="rect">
            <a:avLst/>
          </a:prstGeom>
        </p:spPr>
      </p:pic>
      <p:sp>
        <p:nvSpPr>
          <p:cNvPr id="4" name="文本框 3">
            <a:extLst>
              <a:ext uri="{FF2B5EF4-FFF2-40B4-BE49-F238E27FC236}">
                <a16:creationId xmlns:a16="http://schemas.microsoft.com/office/drawing/2014/main" id="{3FE92A7B-3080-3A98-4BF1-5B53DFC962D6}"/>
              </a:ext>
            </a:extLst>
          </p:cNvPr>
          <p:cNvSpPr txBox="1"/>
          <p:nvPr/>
        </p:nvSpPr>
        <p:spPr>
          <a:xfrm>
            <a:off x="736430" y="2411806"/>
            <a:ext cx="2583640" cy="3693319"/>
          </a:xfrm>
          <a:prstGeom prst="rect">
            <a:avLst/>
          </a:prstGeom>
          <a:noFill/>
        </p:spPr>
        <p:txBody>
          <a:bodyPr wrap="square" rtlCol="0">
            <a:spAutoFit/>
          </a:bodyPr>
          <a:lstStyle/>
          <a:p>
            <a:r>
              <a:rPr lang="zh-CN" altLang="en-US" dirty="0"/>
              <a:t>乱序圆盘设计的好处：</a:t>
            </a:r>
            <a:endParaRPr lang="en-US" altLang="zh-CN" dirty="0"/>
          </a:p>
          <a:p>
            <a:pPr marL="285750" indent="-285750">
              <a:buFont typeface="Arial" panose="020B0604020202020204" pitchFamily="34" charset="0"/>
              <a:buChar char="•"/>
            </a:pPr>
            <a:r>
              <a:rPr lang="zh-CN" altLang="en-US" dirty="0"/>
              <a:t>更高的方位角对称性，减少一个需要模拟的维度 。</a:t>
            </a:r>
            <a:endParaRPr lang="en-US" altLang="zh-CN" dirty="0"/>
          </a:p>
          <a:p>
            <a:pPr marL="285750" indent="-285750">
              <a:buFont typeface="Arial" panose="020B0604020202020204" pitchFamily="34" charset="0"/>
              <a:buChar char="•"/>
            </a:pPr>
            <a:r>
              <a:rPr lang="zh-CN" altLang="en-US" dirty="0"/>
              <a:t>降低立方体几何棱角处的边界效应，减少死区。</a:t>
            </a:r>
            <a:endParaRPr lang="en-US" altLang="zh-CN" dirty="0"/>
          </a:p>
          <a:p>
            <a:pPr marL="285750" indent="-285750">
              <a:buFont typeface="Arial" panose="020B0604020202020204" pitchFamily="34" charset="0"/>
              <a:buChar char="•"/>
            </a:pPr>
            <a:r>
              <a:rPr lang="zh-CN" altLang="en-US" dirty="0"/>
              <a:t>减少入射位置对信号分布的影响。</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r>
              <a:rPr lang="zh-CN" altLang="en-US" dirty="0"/>
              <a:t>其它方案？</a:t>
            </a:r>
          </a:p>
        </p:txBody>
      </p:sp>
      <p:sp>
        <p:nvSpPr>
          <p:cNvPr id="7" name="日期占位符 6">
            <a:extLst>
              <a:ext uri="{FF2B5EF4-FFF2-40B4-BE49-F238E27FC236}">
                <a16:creationId xmlns:a16="http://schemas.microsoft.com/office/drawing/2014/main" id="{193666FB-EF23-0BFF-F3FA-E953CBCD57B0}"/>
              </a:ext>
            </a:extLst>
          </p:cNvPr>
          <p:cNvSpPr>
            <a:spLocks noGrp="1"/>
          </p:cNvSpPr>
          <p:nvPr>
            <p:ph type="dt" sz="half" idx="10"/>
          </p:nvPr>
        </p:nvSpPr>
        <p:spPr/>
        <p:txBody>
          <a:bodyPr/>
          <a:lstStyle/>
          <a:p>
            <a:fld id="{84AE4934-EAF7-4464-B2C7-BE298357F06D}" type="datetime1">
              <a:rPr lang="zh-CN" altLang="en-US" smtClean="0"/>
              <a:t>2022/11/23</a:t>
            </a:fld>
            <a:endParaRPr lang="zh-CN" altLang="en-US"/>
          </a:p>
        </p:txBody>
      </p:sp>
      <p:sp>
        <p:nvSpPr>
          <p:cNvPr id="10" name="灯片编号占位符 9">
            <a:extLst>
              <a:ext uri="{FF2B5EF4-FFF2-40B4-BE49-F238E27FC236}">
                <a16:creationId xmlns:a16="http://schemas.microsoft.com/office/drawing/2014/main" id="{2E6DE59F-CBE3-0DD8-88F1-9EF0F1229D96}"/>
              </a:ext>
            </a:extLst>
          </p:cNvPr>
          <p:cNvSpPr>
            <a:spLocks noGrp="1"/>
          </p:cNvSpPr>
          <p:nvPr>
            <p:ph type="sldNum" sz="quarter" idx="12"/>
          </p:nvPr>
        </p:nvSpPr>
        <p:spPr/>
        <p:txBody>
          <a:bodyPr/>
          <a:lstStyle/>
          <a:p>
            <a:fld id="{F67C8F5D-289D-4294-AE34-5DDAD8527DE2}" type="slidenum">
              <a:rPr lang="zh-CN" altLang="en-US" smtClean="0"/>
              <a:t>27</a:t>
            </a:fld>
            <a:endParaRPr lang="zh-CN" altLang="en-US"/>
          </a:p>
        </p:txBody>
      </p:sp>
    </p:spTree>
    <p:extLst>
      <p:ext uri="{BB962C8B-B14F-4D97-AF65-F5344CB8AC3E}">
        <p14:creationId xmlns:p14="http://schemas.microsoft.com/office/powerpoint/2010/main" val="3091589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D4FF766-F539-D044-8D1D-6A64CF03F933}"/>
              </a:ext>
            </a:extLst>
          </p:cNvPr>
          <p:cNvPicPr>
            <a:picLocks noChangeAspect="1"/>
          </p:cNvPicPr>
          <p:nvPr/>
        </p:nvPicPr>
        <p:blipFill rotWithShape="1">
          <a:blip r:embed="rId2">
            <a:extLst>
              <a:ext uri="{28A0092B-C50C-407E-A947-70E740481C1C}">
                <a14:useLocalDpi xmlns:a14="http://schemas.microsoft.com/office/drawing/2010/main" val="0"/>
              </a:ext>
            </a:extLst>
          </a:blip>
          <a:srcRect l="8923" t="2292" r="17679"/>
          <a:stretch/>
        </p:blipFill>
        <p:spPr>
          <a:xfrm>
            <a:off x="107568" y="1359556"/>
            <a:ext cx="3229366" cy="1774377"/>
          </a:xfrm>
          <a:prstGeom prst="rect">
            <a:avLst/>
          </a:prstGeom>
        </p:spPr>
      </p:pic>
      <p:sp>
        <p:nvSpPr>
          <p:cNvPr id="8" name="箭头: 右 7">
            <a:extLst>
              <a:ext uri="{FF2B5EF4-FFF2-40B4-BE49-F238E27FC236}">
                <a16:creationId xmlns:a16="http://schemas.microsoft.com/office/drawing/2014/main" id="{C323B183-18CF-4F74-9DAC-89C7BB4F9493}"/>
              </a:ext>
            </a:extLst>
          </p:cNvPr>
          <p:cNvSpPr/>
          <p:nvPr/>
        </p:nvSpPr>
        <p:spPr>
          <a:xfrm>
            <a:off x="298683" y="4297126"/>
            <a:ext cx="11194742" cy="213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BC5A61CD-CA28-41C2-A109-226997BE3C21}"/>
              </a:ext>
            </a:extLst>
          </p:cNvPr>
          <p:cNvSpPr txBox="1"/>
          <p:nvPr/>
        </p:nvSpPr>
        <p:spPr>
          <a:xfrm>
            <a:off x="1680388" y="4510190"/>
            <a:ext cx="2666513" cy="369332"/>
          </a:xfrm>
          <a:prstGeom prst="rect">
            <a:avLst/>
          </a:prstGeom>
          <a:noFill/>
          <a:ln>
            <a:solidFill>
              <a:srgbClr val="FF0000"/>
            </a:solidFill>
          </a:ln>
        </p:spPr>
        <p:txBody>
          <a:bodyPr wrap="square" rtlCol="0">
            <a:spAutoFit/>
          </a:bodyPr>
          <a:lstStyle/>
          <a:p>
            <a:pPr algn="ctr"/>
            <a:r>
              <a:rPr lang="en-US" altLang="zh-CN" dirty="0">
                <a:solidFill>
                  <a:srgbClr val="FF0000"/>
                </a:solidFill>
              </a:rPr>
              <a:t>DUMAND</a:t>
            </a:r>
            <a:endParaRPr lang="zh-CN" altLang="en-US" dirty="0">
              <a:solidFill>
                <a:srgbClr val="FF0000"/>
              </a:solidFill>
            </a:endParaRPr>
          </a:p>
        </p:txBody>
      </p:sp>
      <p:sp>
        <p:nvSpPr>
          <p:cNvPr id="10" name="文本框 9">
            <a:extLst>
              <a:ext uri="{FF2B5EF4-FFF2-40B4-BE49-F238E27FC236}">
                <a16:creationId xmlns:a16="http://schemas.microsoft.com/office/drawing/2014/main" id="{2F7CB0F0-8EB9-4209-B8DD-61948DE92D7C}"/>
              </a:ext>
            </a:extLst>
          </p:cNvPr>
          <p:cNvSpPr txBox="1"/>
          <p:nvPr/>
        </p:nvSpPr>
        <p:spPr>
          <a:xfrm>
            <a:off x="3454191" y="5395445"/>
            <a:ext cx="1526182" cy="369332"/>
          </a:xfrm>
          <a:prstGeom prst="rect">
            <a:avLst/>
          </a:prstGeom>
          <a:noFill/>
          <a:ln>
            <a:solidFill>
              <a:srgbClr val="00B050"/>
            </a:solidFill>
          </a:ln>
        </p:spPr>
        <p:txBody>
          <a:bodyPr wrap="square" rtlCol="0">
            <a:spAutoFit/>
          </a:bodyPr>
          <a:lstStyle/>
          <a:p>
            <a:pPr algn="ctr"/>
            <a:r>
              <a:rPr lang="en-US" altLang="zh-CN" dirty="0">
                <a:solidFill>
                  <a:srgbClr val="00B050"/>
                </a:solidFill>
              </a:rPr>
              <a:t>AMANDA</a:t>
            </a:r>
          </a:p>
        </p:txBody>
      </p:sp>
      <p:sp>
        <p:nvSpPr>
          <p:cNvPr id="11" name="文本框 10">
            <a:extLst>
              <a:ext uri="{FF2B5EF4-FFF2-40B4-BE49-F238E27FC236}">
                <a16:creationId xmlns:a16="http://schemas.microsoft.com/office/drawing/2014/main" id="{5D122FF0-E5CC-4F7D-85F0-E163D7E5FE08}"/>
              </a:ext>
            </a:extLst>
          </p:cNvPr>
          <p:cNvSpPr txBox="1"/>
          <p:nvPr/>
        </p:nvSpPr>
        <p:spPr>
          <a:xfrm>
            <a:off x="6002622" y="5922364"/>
            <a:ext cx="2528818" cy="369332"/>
          </a:xfrm>
          <a:prstGeom prst="rect">
            <a:avLst/>
          </a:prstGeom>
          <a:noFill/>
          <a:ln>
            <a:solidFill>
              <a:srgbClr val="FFC000"/>
            </a:solidFill>
          </a:ln>
        </p:spPr>
        <p:txBody>
          <a:bodyPr wrap="square" rtlCol="0">
            <a:spAutoFit/>
          </a:bodyPr>
          <a:lstStyle/>
          <a:p>
            <a:pPr algn="ctr"/>
            <a:r>
              <a:rPr lang="en-US" altLang="zh-CN" dirty="0">
                <a:solidFill>
                  <a:srgbClr val="FFC000"/>
                </a:solidFill>
              </a:rPr>
              <a:t>KM3NeT</a:t>
            </a:r>
            <a:endParaRPr lang="zh-CN" altLang="en-US" dirty="0">
              <a:solidFill>
                <a:srgbClr val="FFC000"/>
              </a:solidFill>
            </a:endParaRPr>
          </a:p>
        </p:txBody>
      </p:sp>
      <p:sp>
        <p:nvSpPr>
          <p:cNvPr id="12" name="文本框 11">
            <a:extLst>
              <a:ext uri="{FF2B5EF4-FFF2-40B4-BE49-F238E27FC236}">
                <a16:creationId xmlns:a16="http://schemas.microsoft.com/office/drawing/2014/main" id="{BF133ED1-589B-4F0D-9FD3-D46B59EBC28D}"/>
              </a:ext>
            </a:extLst>
          </p:cNvPr>
          <p:cNvSpPr txBox="1"/>
          <p:nvPr/>
        </p:nvSpPr>
        <p:spPr>
          <a:xfrm>
            <a:off x="9071799" y="4978744"/>
            <a:ext cx="1624163" cy="1200329"/>
          </a:xfrm>
          <a:prstGeom prst="rect">
            <a:avLst/>
          </a:prstGeom>
          <a:noFill/>
        </p:spPr>
        <p:txBody>
          <a:bodyPr wrap="none" rtlCol="0">
            <a:spAutoFit/>
          </a:bodyPr>
          <a:lstStyle/>
          <a:p>
            <a:pPr algn="ctr"/>
            <a:r>
              <a:rPr lang="en-US" altLang="zh-CN" dirty="0"/>
              <a:t>P-ONE</a:t>
            </a:r>
          </a:p>
          <a:p>
            <a:pPr algn="ctr"/>
            <a:r>
              <a:rPr lang="en-US" altLang="zh-CN" dirty="0"/>
              <a:t>IceCube-Gen2</a:t>
            </a:r>
          </a:p>
          <a:p>
            <a:pPr algn="ctr"/>
            <a:r>
              <a:rPr lang="en-US" altLang="zh-CN" dirty="0"/>
              <a:t>Hailing</a:t>
            </a:r>
          </a:p>
          <a:p>
            <a:pPr algn="ctr"/>
            <a:r>
              <a:rPr lang="zh-CN" altLang="en-US" dirty="0"/>
              <a:t>其它？</a:t>
            </a:r>
          </a:p>
        </p:txBody>
      </p:sp>
      <p:sp>
        <p:nvSpPr>
          <p:cNvPr id="13" name="文本框 12">
            <a:extLst>
              <a:ext uri="{FF2B5EF4-FFF2-40B4-BE49-F238E27FC236}">
                <a16:creationId xmlns:a16="http://schemas.microsoft.com/office/drawing/2014/main" id="{3310891A-041F-409C-9DF3-4ED8943EFC23}"/>
              </a:ext>
            </a:extLst>
          </p:cNvPr>
          <p:cNvSpPr txBox="1"/>
          <p:nvPr/>
        </p:nvSpPr>
        <p:spPr>
          <a:xfrm>
            <a:off x="1958808" y="3971207"/>
            <a:ext cx="671979" cy="369332"/>
          </a:xfrm>
          <a:prstGeom prst="rect">
            <a:avLst/>
          </a:prstGeom>
          <a:noFill/>
        </p:spPr>
        <p:txBody>
          <a:bodyPr wrap="none" rtlCol="0">
            <a:spAutoFit/>
          </a:bodyPr>
          <a:lstStyle/>
          <a:p>
            <a:r>
              <a:rPr lang="en-US" altLang="zh-CN" dirty="0"/>
              <a:t>1980</a:t>
            </a:r>
            <a:endParaRPr lang="zh-CN" altLang="en-US" dirty="0"/>
          </a:p>
        </p:txBody>
      </p:sp>
      <p:sp>
        <p:nvSpPr>
          <p:cNvPr id="14" name="文本框 13">
            <a:extLst>
              <a:ext uri="{FF2B5EF4-FFF2-40B4-BE49-F238E27FC236}">
                <a16:creationId xmlns:a16="http://schemas.microsoft.com/office/drawing/2014/main" id="{9E4F5BB8-E3E7-47CC-895B-0BC7EA52DC48}"/>
              </a:ext>
            </a:extLst>
          </p:cNvPr>
          <p:cNvSpPr txBox="1"/>
          <p:nvPr/>
        </p:nvSpPr>
        <p:spPr>
          <a:xfrm>
            <a:off x="3362960" y="3971207"/>
            <a:ext cx="671979" cy="369332"/>
          </a:xfrm>
          <a:prstGeom prst="rect">
            <a:avLst/>
          </a:prstGeom>
          <a:noFill/>
        </p:spPr>
        <p:txBody>
          <a:bodyPr wrap="none" rtlCol="0">
            <a:spAutoFit/>
          </a:bodyPr>
          <a:lstStyle/>
          <a:p>
            <a:r>
              <a:rPr lang="en-US" altLang="zh-CN" dirty="0"/>
              <a:t>1990</a:t>
            </a:r>
            <a:endParaRPr lang="zh-CN" altLang="en-US" dirty="0"/>
          </a:p>
        </p:txBody>
      </p:sp>
      <p:sp>
        <p:nvSpPr>
          <p:cNvPr id="15" name="文本框 14">
            <a:extLst>
              <a:ext uri="{FF2B5EF4-FFF2-40B4-BE49-F238E27FC236}">
                <a16:creationId xmlns:a16="http://schemas.microsoft.com/office/drawing/2014/main" id="{F71A9F66-B3A6-49B9-AB13-E81DDF07BA30}"/>
              </a:ext>
            </a:extLst>
          </p:cNvPr>
          <p:cNvSpPr txBox="1"/>
          <p:nvPr/>
        </p:nvSpPr>
        <p:spPr>
          <a:xfrm>
            <a:off x="4767112" y="3971207"/>
            <a:ext cx="671979" cy="369332"/>
          </a:xfrm>
          <a:prstGeom prst="rect">
            <a:avLst/>
          </a:prstGeom>
          <a:noFill/>
        </p:spPr>
        <p:txBody>
          <a:bodyPr wrap="none" rtlCol="0">
            <a:spAutoFit/>
          </a:bodyPr>
          <a:lstStyle/>
          <a:p>
            <a:r>
              <a:rPr lang="en-US" altLang="zh-CN" dirty="0"/>
              <a:t>2000</a:t>
            </a:r>
            <a:endParaRPr lang="zh-CN" altLang="en-US" dirty="0"/>
          </a:p>
        </p:txBody>
      </p:sp>
      <p:sp>
        <p:nvSpPr>
          <p:cNvPr id="16" name="文本框 15">
            <a:extLst>
              <a:ext uri="{FF2B5EF4-FFF2-40B4-BE49-F238E27FC236}">
                <a16:creationId xmlns:a16="http://schemas.microsoft.com/office/drawing/2014/main" id="{8E39B42B-3949-4C19-8E92-6A96874E2A8F}"/>
              </a:ext>
            </a:extLst>
          </p:cNvPr>
          <p:cNvSpPr txBox="1"/>
          <p:nvPr/>
        </p:nvSpPr>
        <p:spPr>
          <a:xfrm>
            <a:off x="6160663" y="3930172"/>
            <a:ext cx="671979" cy="369332"/>
          </a:xfrm>
          <a:prstGeom prst="rect">
            <a:avLst/>
          </a:prstGeom>
          <a:noFill/>
        </p:spPr>
        <p:txBody>
          <a:bodyPr wrap="none" rtlCol="0">
            <a:spAutoFit/>
          </a:bodyPr>
          <a:lstStyle/>
          <a:p>
            <a:r>
              <a:rPr lang="en-US" altLang="zh-CN" dirty="0"/>
              <a:t>2010</a:t>
            </a:r>
            <a:endParaRPr lang="zh-CN" altLang="en-US" dirty="0"/>
          </a:p>
        </p:txBody>
      </p:sp>
      <p:sp>
        <p:nvSpPr>
          <p:cNvPr id="17" name="文本框 16">
            <a:extLst>
              <a:ext uri="{FF2B5EF4-FFF2-40B4-BE49-F238E27FC236}">
                <a16:creationId xmlns:a16="http://schemas.microsoft.com/office/drawing/2014/main" id="{845B8D33-EF01-4434-BF55-F7B44D1B3043}"/>
              </a:ext>
            </a:extLst>
          </p:cNvPr>
          <p:cNvSpPr txBox="1"/>
          <p:nvPr/>
        </p:nvSpPr>
        <p:spPr>
          <a:xfrm>
            <a:off x="7716598" y="3949501"/>
            <a:ext cx="671979" cy="369332"/>
          </a:xfrm>
          <a:prstGeom prst="rect">
            <a:avLst/>
          </a:prstGeom>
          <a:noFill/>
        </p:spPr>
        <p:txBody>
          <a:bodyPr wrap="none" rtlCol="0">
            <a:spAutoFit/>
          </a:bodyPr>
          <a:lstStyle/>
          <a:p>
            <a:r>
              <a:rPr lang="en-US" altLang="zh-CN" dirty="0"/>
              <a:t>2020</a:t>
            </a:r>
            <a:endParaRPr lang="zh-CN" altLang="en-US" dirty="0"/>
          </a:p>
        </p:txBody>
      </p:sp>
      <p:sp>
        <p:nvSpPr>
          <p:cNvPr id="18" name="文本框 17">
            <a:extLst>
              <a:ext uri="{FF2B5EF4-FFF2-40B4-BE49-F238E27FC236}">
                <a16:creationId xmlns:a16="http://schemas.microsoft.com/office/drawing/2014/main" id="{EE094093-1283-479A-8304-2AA91EC6A78D}"/>
              </a:ext>
            </a:extLst>
          </p:cNvPr>
          <p:cNvSpPr txBox="1"/>
          <p:nvPr/>
        </p:nvSpPr>
        <p:spPr>
          <a:xfrm>
            <a:off x="9272533" y="3938648"/>
            <a:ext cx="671979" cy="369332"/>
          </a:xfrm>
          <a:prstGeom prst="rect">
            <a:avLst/>
          </a:prstGeom>
          <a:noFill/>
        </p:spPr>
        <p:txBody>
          <a:bodyPr wrap="none" rtlCol="0">
            <a:spAutoFit/>
          </a:bodyPr>
          <a:lstStyle/>
          <a:p>
            <a:r>
              <a:rPr lang="en-US" altLang="zh-CN" dirty="0"/>
              <a:t>2030</a:t>
            </a:r>
            <a:endParaRPr lang="zh-CN" altLang="en-US" dirty="0"/>
          </a:p>
        </p:txBody>
      </p:sp>
      <p:sp>
        <p:nvSpPr>
          <p:cNvPr id="20" name="文本框 19">
            <a:extLst>
              <a:ext uri="{FF2B5EF4-FFF2-40B4-BE49-F238E27FC236}">
                <a16:creationId xmlns:a16="http://schemas.microsoft.com/office/drawing/2014/main" id="{E8028408-40F8-4F43-A765-DB87B8D608CE}"/>
              </a:ext>
            </a:extLst>
          </p:cNvPr>
          <p:cNvSpPr txBox="1"/>
          <p:nvPr/>
        </p:nvSpPr>
        <p:spPr>
          <a:xfrm>
            <a:off x="2108989" y="4944176"/>
            <a:ext cx="2658124" cy="369332"/>
          </a:xfrm>
          <a:prstGeom prst="rect">
            <a:avLst/>
          </a:prstGeom>
          <a:noFill/>
          <a:ln>
            <a:solidFill>
              <a:srgbClr val="00B050"/>
            </a:solidFill>
          </a:ln>
        </p:spPr>
        <p:txBody>
          <a:bodyPr wrap="square">
            <a:spAutoFit/>
          </a:bodyPr>
          <a:lstStyle/>
          <a:p>
            <a:pPr algn="ctr"/>
            <a:r>
              <a:rPr lang="en-US" altLang="zh-CN" dirty="0">
                <a:solidFill>
                  <a:srgbClr val="00B050"/>
                </a:solidFill>
              </a:rPr>
              <a:t>Lake Baikal NT200</a:t>
            </a:r>
          </a:p>
        </p:txBody>
      </p:sp>
      <p:sp>
        <p:nvSpPr>
          <p:cNvPr id="21" name="文本框 20">
            <a:extLst>
              <a:ext uri="{FF2B5EF4-FFF2-40B4-BE49-F238E27FC236}">
                <a16:creationId xmlns:a16="http://schemas.microsoft.com/office/drawing/2014/main" id="{BD44A1BD-9EF1-4A9E-AA2D-0F6633D9F027}"/>
              </a:ext>
            </a:extLst>
          </p:cNvPr>
          <p:cNvSpPr txBox="1"/>
          <p:nvPr/>
        </p:nvSpPr>
        <p:spPr>
          <a:xfrm>
            <a:off x="284627" y="3949501"/>
            <a:ext cx="671979" cy="369332"/>
          </a:xfrm>
          <a:prstGeom prst="rect">
            <a:avLst/>
          </a:prstGeom>
          <a:noFill/>
        </p:spPr>
        <p:txBody>
          <a:bodyPr wrap="none" rtlCol="0">
            <a:spAutoFit/>
          </a:bodyPr>
          <a:lstStyle/>
          <a:p>
            <a:r>
              <a:rPr lang="en-US" altLang="zh-CN" dirty="0"/>
              <a:t>1970</a:t>
            </a:r>
            <a:endParaRPr lang="zh-CN" altLang="en-US" dirty="0"/>
          </a:p>
        </p:txBody>
      </p:sp>
      <p:sp>
        <p:nvSpPr>
          <p:cNvPr id="23" name="文本框 22">
            <a:extLst>
              <a:ext uri="{FF2B5EF4-FFF2-40B4-BE49-F238E27FC236}">
                <a16:creationId xmlns:a16="http://schemas.microsoft.com/office/drawing/2014/main" id="{F926D1F2-B674-43AB-ACD3-484393B5E78D}"/>
              </a:ext>
            </a:extLst>
          </p:cNvPr>
          <p:cNvSpPr txBox="1"/>
          <p:nvPr/>
        </p:nvSpPr>
        <p:spPr>
          <a:xfrm>
            <a:off x="3438051" y="5922364"/>
            <a:ext cx="2706472" cy="369332"/>
          </a:xfrm>
          <a:prstGeom prst="rect">
            <a:avLst/>
          </a:prstGeom>
          <a:noFill/>
          <a:ln>
            <a:solidFill>
              <a:srgbClr val="00B050"/>
            </a:solidFill>
          </a:ln>
        </p:spPr>
        <p:txBody>
          <a:bodyPr wrap="square">
            <a:spAutoFit/>
          </a:bodyPr>
          <a:lstStyle/>
          <a:p>
            <a:pPr algn="ctr"/>
            <a:r>
              <a:rPr lang="en-US" altLang="zh-CN" dirty="0">
                <a:solidFill>
                  <a:srgbClr val="00B050"/>
                </a:solidFill>
              </a:rPr>
              <a:t>ANTARES</a:t>
            </a:r>
            <a:endParaRPr lang="zh-CN" altLang="en-US" dirty="0">
              <a:solidFill>
                <a:srgbClr val="00B050"/>
              </a:solidFill>
            </a:endParaRPr>
          </a:p>
        </p:txBody>
      </p:sp>
      <p:sp>
        <p:nvSpPr>
          <p:cNvPr id="25" name="文本框 24">
            <a:extLst>
              <a:ext uri="{FF2B5EF4-FFF2-40B4-BE49-F238E27FC236}">
                <a16:creationId xmlns:a16="http://schemas.microsoft.com/office/drawing/2014/main" id="{CD932278-88EE-401E-94B4-C429221CFA3B}"/>
              </a:ext>
            </a:extLst>
          </p:cNvPr>
          <p:cNvSpPr txBox="1"/>
          <p:nvPr/>
        </p:nvSpPr>
        <p:spPr>
          <a:xfrm>
            <a:off x="4927842" y="5395445"/>
            <a:ext cx="3603595" cy="369332"/>
          </a:xfrm>
          <a:prstGeom prst="rect">
            <a:avLst/>
          </a:prstGeom>
          <a:noFill/>
          <a:ln>
            <a:solidFill>
              <a:srgbClr val="00B050"/>
            </a:solidFill>
          </a:ln>
        </p:spPr>
        <p:txBody>
          <a:bodyPr wrap="square">
            <a:spAutoFit/>
          </a:bodyPr>
          <a:lstStyle/>
          <a:p>
            <a:pPr algn="ctr"/>
            <a:r>
              <a:rPr lang="en-US" altLang="zh-CN" dirty="0" err="1">
                <a:solidFill>
                  <a:srgbClr val="00B050"/>
                </a:solidFill>
              </a:rPr>
              <a:t>IceCube</a:t>
            </a:r>
            <a:endParaRPr lang="en-US" altLang="zh-CN" dirty="0">
              <a:solidFill>
                <a:srgbClr val="00B050"/>
              </a:solidFill>
            </a:endParaRPr>
          </a:p>
        </p:txBody>
      </p:sp>
      <p:sp>
        <p:nvSpPr>
          <p:cNvPr id="26" name="文本框 25">
            <a:extLst>
              <a:ext uri="{FF2B5EF4-FFF2-40B4-BE49-F238E27FC236}">
                <a16:creationId xmlns:a16="http://schemas.microsoft.com/office/drawing/2014/main" id="{F4A2AC8A-6C54-43B9-821F-19921D7BF093}"/>
              </a:ext>
            </a:extLst>
          </p:cNvPr>
          <p:cNvSpPr txBox="1"/>
          <p:nvPr/>
        </p:nvSpPr>
        <p:spPr>
          <a:xfrm>
            <a:off x="4767112" y="4941288"/>
            <a:ext cx="1012598" cy="369332"/>
          </a:xfrm>
          <a:prstGeom prst="rect">
            <a:avLst/>
          </a:prstGeom>
          <a:noFill/>
          <a:ln>
            <a:solidFill>
              <a:srgbClr val="00B050"/>
            </a:solidFill>
          </a:ln>
        </p:spPr>
        <p:txBody>
          <a:bodyPr wrap="square">
            <a:spAutoFit/>
          </a:bodyPr>
          <a:lstStyle/>
          <a:p>
            <a:pPr algn="ctr"/>
            <a:r>
              <a:rPr lang="en-US" altLang="zh-CN" dirty="0">
                <a:solidFill>
                  <a:srgbClr val="00B050"/>
                </a:solidFill>
              </a:rPr>
              <a:t>NT200+</a:t>
            </a:r>
          </a:p>
        </p:txBody>
      </p:sp>
      <p:sp>
        <p:nvSpPr>
          <p:cNvPr id="28" name="文本框 27">
            <a:extLst>
              <a:ext uri="{FF2B5EF4-FFF2-40B4-BE49-F238E27FC236}">
                <a16:creationId xmlns:a16="http://schemas.microsoft.com/office/drawing/2014/main" id="{2DD22260-0571-42E7-A755-A8E54DBD4B59}"/>
              </a:ext>
            </a:extLst>
          </p:cNvPr>
          <p:cNvSpPr txBox="1"/>
          <p:nvPr/>
        </p:nvSpPr>
        <p:spPr>
          <a:xfrm>
            <a:off x="6661752" y="4932578"/>
            <a:ext cx="1869687" cy="369332"/>
          </a:xfrm>
          <a:prstGeom prst="rect">
            <a:avLst/>
          </a:prstGeom>
          <a:noFill/>
          <a:ln>
            <a:solidFill>
              <a:srgbClr val="FFC000"/>
            </a:solidFill>
          </a:ln>
        </p:spPr>
        <p:txBody>
          <a:bodyPr wrap="square">
            <a:spAutoFit/>
          </a:bodyPr>
          <a:lstStyle/>
          <a:p>
            <a:pPr algn="ctr"/>
            <a:r>
              <a:rPr lang="en-US" altLang="zh-CN" dirty="0">
                <a:solidFill>
                  <a:srgbClr val="FFC000"/>
                </a:solidFill>
              </a:rPr>
              <a:t>Baikal-GVD</a:t>
            </a:r>
          </a:p>
        </p:txBody>
      </p:sp>
      <p:cxnSp>
        <p:nvCxnSpPr>
          <p:cNvPr id="30" name="直接连接符 29">
            <a:extLst>
              <a:ext uri="{FF2B5EF4-FFF2-40B4-BE49-F238E27FC236}">
                <a16:creationId xmlns:a16="http://schemas.microsoft.com/office/drawing/2014/main" id="{831CB9CC-BB54-4F48-90A4-B595BEA86CB3}"/>
              </a:ext>
            </a:extLst>
          </p:cNvPr>
          <p:cNvCxnSpPr/>
          <p:nvPr/>
        </p:nvCxnSpPr>
        <p:spPr>
          <a:xfrm>
            <a:off x="8531437" y="3633777"/>
            <a:ext cx="0" cy="268993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文本框 30">
            <a:extLst>
              <a:ext uri="{FF2B5EF4-FFF2-40B4-BE49-F238E27FC236}">
                <a16:creationId xmlns:a16="http://schemas.microsoft.com/office/drawing/2014/main" id="{B0648A10-2DF4-4079-84C5-827E3F2AF0C5}"/>
              </a:ext>
            </a:extLst>
          </p:cNvPr>
          <p:cNvSpPr txBox="1"/>
          <p:nvPr/>
        </p:nvSpPr>
        <p:spPr>
          <a:xfrm>
            <a:off x="298683" y="4749114"/>
            <a:ext cx="928264" cy="923330"/>
          </a:xfrm>
          <a:prstGeom prst="rect">
            <a:avLst/>
          </a:prstGeom>
          <a:noFill/>
        </p:spPr>
        <p:txBody>
          <a:bodyPr wrap="square" rtlCol="0">
            <a:spAutoFit/>
          </a:bodyPr>
          <a:lstStyle/>
          <a:p>
            <a:r>
              <a:rPr lang="zh-CN" altLang="en-US" dirty="0">
                <a:solidFill>
                  <a:srgbClr val="FF0000"/>
                </a:solidFill>
              </a:rPr>
              <a:t>■失败</a:t>
            </a:r>
            <a:endParaRPr lang="en-US" altLang="zh-CN" dirty="0">
              <a:solidFill>
                <a:srgbClr val="FF0000"/>
              </a:solidFill>
            </a:endParaRPr>
          </a:p>
          <a:p>
            <a:r>
              <a:rPr lang="zh-CN" altLang="en-US" dirty="0">
                <a:solidFill>
                  <a:srgbClr val="00B050"/>
                </a:solidFill>
              </a:rPr>
              <a:t>■建成</a:t>
            </a:r>
            <a:endParaRPr lang="en-US" altLang="zh-CN" dirty="0">
              <a:solidFill>
                <a:srgbClr val="00B050"/>
              </a:solidFill>
            </a:endParaRPr>
          </a:p>
          <a:p>
            <a:r>
              <a:rPr lang="zh-CN" altLang="en-US" dirty="0">
                <a:solidFill>
                  <a:srgbClr val="FFC000"/>
                </a:solidFill>
              </a:rPr>
              <a:t>■在建</a:t>
            </a:r>
          </a:p>
        </p:txBody>
      </p:sp>
      <p:grpSp>
        <p:nvGrpSpPr>
          <p:cNvPr id="32" name="组合 31">
            <a:extLst>
              <a:ext uri="{FF2B5EF4-FFF2-40B4-BE49-F238E27FC236}">
                <a16:creationId xmlns:a16="http://schemas.microsoft.com/office/drawing/2014/main" id="{10763B9D-DBAB-42CF-AD89-88FC11FEE14C}"/>
              </a:ext>
            </a:extLst>
          </p:cNvPr>
          <p:cNvGrpSpPr/>
          <p:nvPr/>
        </p:nvGrpSpPr>
        <p:grpSpPr>
          <a:xfrm>
            <a:off x="8153400" y="522111"/>
            <a:ext cx="3815484" cy="2273909"/>
            <a:chOff x="5403520" y="-1"/>
            <a:chExt cx="3815484" cy="2273909"/>
          </a:xfrm>
        </p:grpSpPr>
        <p:pic>
          <p:nvPicPr>
            <p:cNvPr id="19" name="图片 21">
              <a:extLst>
                <a:ext uri="{FF2B5EF4-FFF2-40B4-BE49-F238E27FC236}">
                  <a16:creationId xmlns:a16="http://schemas.microsoft.com/office/drawing/2014/main" id="{6F993718-EA43-784A-8080-73D3CCE03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520" y="-1"/>
              <a:ext cx="1710197" cy="2273909"/>
            </a:xfrm>
            <a:prstGeom prst="rect">
              <a:avLst/>
            </a:prstGeom>
          </p:spPr>
        </p:pic>
        <p:pic>
          <p:nvPicPr>
            <p:cNvPr id="24" name="图片 26">
              <a:extLst>
                <a:ext uri="{FF2B5EF4-FFF2-40B4-BE49-F238E27FC236}">
                  <a16:creationId xmlns:a16="http://schemas.microsoft.com/office/drawing/2014/main" id="{F82BE148-64F7-C14E-9232-4978E0FD5F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3717" y="0"/>
              <a:ext cx="2105287" cy="2273908"/>
            </a:xfrm>
            <a:prstGeom prst="rect">
              <a:avLst/>
            </a:prstGeom>
          </p:spPr>
        </p:pic>
      </p:grpSp>
      <p:sp>
        <p:nvSpPr>
          <p:cNvPr id="41" name="文本框 40">
            <a:extLst>
              <a:ext uri="{FF2B5EF4-FFF2-40B4-BE49-F238E27FC236}">
                <a16:creationId xmlns:a16="http://schemas.microsoft.com/office/drawing/2014/main" id="{8DB3BED3-69EA-4906-BCEB-A68F25E9D3CC}"/>
              </a:ext>
            </a:extLst>
          </p:cNvPr>
          <p:cNvSpPr txBox="1"/>
          <p:nvPr/>
        </p:nvSpPr>
        <p:spPr>
          <a:xfrm>
            <a:off x="1329776" y="3183395"/>
            <a:ext cx="841897" cy="276999"/>
          </a:xfrm>
          <a:prstGeom prst="rect">
            <a:avLst/>
          </a:prstGeom>
          <a:noFill/>
        </p:spPr>
        <p:txBody>
          <a:bodyPr wrap="none" rtlCol="0">
            <a:spAutoFit/>
          </a:bodyPr>
          <a:lstStyle/>
          <a:p>
            <a:r>
              <a:rPr lang="en-US" altLang="zh-CN" sz="1200" dirty="0"/>
              <a:t>DUMAND</a:t>
            </a:r>
            <a:endParaRPr lang="zh-CN" altLang="en-US" sz="1200" dirty="0"/>
          </a:p>
        </p:txBody>
      </p:sp>
      <p:grpSp>
        <p:nvGrpSpPr>
          <p:cNvPr id="59" name="组合 58">
            <a:extLst>
              <a:ext uri="{FF2B5EF4-FFF2-40B4-BE49-F238E27FC236}">
                <a16:creationId xmlns:a16="http://schemas.microsoft.com/office/drawing/2014/main" id="{85CE3F6B-8158-4919-B053-E5F4C6ABE342}"/>
              </a:ext>
            </a:extLst>
          </p:cNvPr>
          <p:cNvGrpSpPr/>
          <p:nvPr/>
        </p:nvGrpSpPr>
        <p:grpSpPr>
          <a:xfrm>
            <a:off x="3614843" y="27239"/>
            <a:ext cx="4159523" cy="3752611"/>
            <a:chOff x="3196566" y="29701"/>
            <a:chExt cx="4159523" cy="3752611"/>
          </a:xfrm>
        </p:grpSpPr>
        <p:grpSp>
          <p:nvGrpSpPr>
            <p:cNvPr id="34" name="组合 33">
              <a:extLst>
                <a:ext uri="{FF2B5EF4-FFF2-40B4-BE49-F238E27FC236}">
                  <a16:creationId xmlns:a16="http://schemas.microsoft.com/office/drawing/2014/main" id="{011D5BC2-8E7F-4940-BBC5-9FE1BA9A640D}"/>
                </a:ext>
              </a:extLst>
            </p:cNvPr>
            <p:cNvGrpSpPr/>
            <p:nvPr/>
          </p:nvGrpSpPr>
          <p:grpSpPr>
            <a:xfrm>
              <a:off x="3516233" y="29701"/>
              <a:ext cx="3683356" cy="1476839"/>
              <a:chOff x="1734501" y="17644"/>
              <a:chExt cx="5285511" cy="2119221"/>
            </a:xfrm>
          </p:grpSpPr>
          <p:pic>
            <p:nvPicPr>
              <p:cNvPr id="3" name="图片 7">
                <a:extLst>
                  <a:ext uri="{FF2B5EF4-FFF2-40B4-BE49-F238E27FC236}">
                    <a16:creationId xmlns:a16="http://schemas.microsoft.com/office/drawing/2014/main" id="{567EFA72-8DE7-2B47-84FD-B9987469CEE1}"/>
                  </a:ext>
                </a:extLst>
              </p:cNvPr>
              <p:cNvPicPr>
                <a:picLocks noChangeAspect="1"/>
              </p:cNvPicPr>
              <p:nvPr/>
            </p:nvPicPr>
            <p:blipFill rotWithShape="1">
              <a:blip r:embed="rId5">
                <a:extLst>
                  <a:ext uri="{28A0092B-C50C-407E-A947-70E740481C1C}">
                    <a14:useLocalDpi xmlns:a14="http://schemas.microsoft.com/office/drawing/2010/main" val="0"/>
                  </a:ext>
                </a:extLst>
              </a:blip>
              <a:srcRect l="6438" t="8502" r="8734"/>
              <a:stretch/>
            </p:blipFill>
            <p:spPr>
              <a:xfrm>
                <a:off x="1734501" y="17644"/>
                <a:ext cx="2583194" cy="2116322"/>
              </a:xfrm>
              <a:prstGeom prst="rect">
                <a:avLst/>
              </a:prstGeom>
            </p:spPr>
          </p:pic>
          <p:pic>
            <p:nvPicPr>
              <p:cNvPr id="27" name="图片 28">
                <a:extLst>
                  <a:ext uri="{FF2B5EF4-FFF2-40B4-BE49-F238E27FC236}">
                    <a16:creationId xmlns:a16="http://schemas.microsoft.com/office/drawing/2014/main" id="{1E8DFC56-965A-2048-BBF6-24A26B948F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6839" y="36232"/>
                <a:ext cx="2593173" cy="2100633"/>
              </a:xfrm>
              <a:prstGeom prst="rect">
                <a:avLst/>
              </a:prstGeom>
            </p:spPr>
          </p:pic>
        </p:grpSp>
        <p:grpSp>
          <p:nvGrpSpPr>
            <p:cNvPr id="33" name="组合 32">
              <a:extLst>
                <a:ext uri="{FF2B5EF4-FFF2-40B4-BE49-F238E27FC236}">
                  <a16:creationId xmlns:a16="http://schemas.microsoft.com/office/drawing/2014/main" id="{B7310537-2F46-4A4A-B93C-DEC7FF8BB9BE}"/>
                </a:ext>
              </a:extLst>
            </p:cNvPr>
            <p:cNvGrpSpPr/>
            <p:nvPr/>
          </p:nvGrpSpPr>
          <p:grpSpPr>
            <a:xfrm>
              <a:off x="3196566" y="2026484"/>
              <a:ext cx="4159523" cy="1755828"/>
              <a:chOff x="6760011" y="0"/>
              <a:chExt cx="5037075" cy="2155883"/>
            </a:xfrm>
          </p:grpSpPr>
          <p:pic>
            <p:nvPicPr>
              <p:cNvPr id="22" name="图片 23">
                <a:extLst>
                  <a:ext uri="{FF2B5EF4-FFF2-40B4-BE49-F238E27FC236}">
                    <a16:creationId xmlns:a16="http://schemas.microsoft.com/office/drawing/2014/main" id="{A71ED88A-6AB4-0C44-8210-6842C867BA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0011" y="0"/>
                <a:ext cx="2521940" cy="2149450"/>
              </a:xfrm>
              <a:prstGeom prst="rect">
                <a:avLst/>
              </a:prstGeom>
            </p:spPr>
          </p:pic>
          <p:pic>
            <p:nvPicPr>
              <p:cNvPr id="29" name="图片 31">
                <a:extLst>
                  <a:ext uri="{FF2B5EF4-FFF2-40B4-BE49-F238E27FC236}">
                    <a16:creationId xmlns:a16="http://schemas.microsoft.com/office/drawing/2014/main" id="{052865DB-63A5-2D49-ACEA-70D410106C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75146" y="9287"/>
                <a:ext cx="2521940" cy="2146596"/>
              </a:xfrm>
              <a:prstGeom prst="rect">
                <a:avLst/>
              </a:prstGeom>
            </p:spPr>
          </p:pic>
        </p:grpSp>
        <p:sp>
          <p:nvSpPr>
            <p:cNvPr id="47" name="文本框 46">
              <a:extLst>
                <a:ext uri="{FF2B5EF4-FFF2-40B4-BE49-F238E27FC236}">
                  <a16:creationId xmlns:a16="http://schemas.microsoft.com/office/drawing/2014/main" id="{D95CC94B-41F8-4833-BA30-536E5E73E4E8}"/>
                </a:ext>
              </a:extLst>
            </p:cNvPr>
            <p:cNvSpPr txBox="1"/>
            <p:nvPr/>
          </p:nvSpPr>
          <p:spPr>
            <a:xfrm>
              <a:off x="3454191" y="1514104"/>
              <a:ext cx="366599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等线" panose="020F0502020204030204"/>
                  <a:ea typeface="等线" panose="02010600030101010101" pitchFamily="2" charset="-122"/>
                </a:rPr>
                <a:t>NT200</a:t>
              </a:r>
              <a:r>
                <a:rPr lang="zh-CN" altLang="en-US" sz="1200" dirty="0">
                  <a:solidFill>
                    <a:prstClr val="black"/>
                  </a:solidFill>
                  <a:latin typeface="等线" panose="020F0502020204030204"/>
                  <a:ea typeface="等线" panose="02010600030101010101" pitchFamily="2" charset="-122"/>
                </a:rPr>
                <a:t>（左上）；</a:t>
              </a:r>
              <a:r>
                <a:rPr lang="en-US" altLang="zh-CN" sz="1200" dirty="0">
                  <a:solidFill>
                    <a:prstClr val="black"/>
                  </a:solidFill>
                  <a:latin typeface="等线" panose="020F0502020204030204"/>
                  <a:ea typeface="等线" panose="02010600030101010101" pitchFamily="2" charset="-122"/>
                </a:rPr>
                <a:t>GVD</a:t>
              </a:r>
              <a:r>
                <a:rPr lang="zh-CN" altLang="en-US" sz="1200" dirty="0">
                  <a:solidFill>
                    <a:prstClr val="black"/>
                  </a:solidFill>
                  <a:latin typeface="等线" panose="020F0502020204030204"/>
                  <a:ea typeface="等线" panose="02010600030101010101" pitchFamily="2" charset="-122"/>
                </a:rPr>
                <a:t>（右上）</a:t>
              </a:r>
              <a:endParaRPr lang="en-US" altLang="zh-CN" sz="1200" dirty="0">
                <a:solidFill>
                  <a:prstClr val="black"/>
                </a:solidFill>
                <a:latin typeface="等线" panose="020F0502020204030204"/>
                <a:ea typeface="等线"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等线" panose="020F0502020204030204"/>
                  <a:ea typeface="等线" panose="02010600030101010101" pitchFamily="2" charset="-122"/>
                </a:rPr>
                <a:t>ANTARES</a:t>
              </a:r>
              <a:r>
                <a:rPr lang="zh-CN" altLang="en-US" sz="1200" dirty="0">
                  <a:solidFill>
                    <a:prstClr val="black"/>
                  </a:solidFill>
                  <a:latin typeface="等线" panose="020F0502020204030204"/>
                  <a:ea typeface="等线" panose="02010600030101010101" pitchFamily="2" charset="-122"/>
                </a:rPr>
                <a:t>（左下）；</a:t>
              </a:r>
              <a:r>
                <a:rPr lang="en-US" altLang="zh-CN" sz="1200" dirty="0">
                  <a:solidFill>
                    <a:prstClr val="black"/>
                  </a:solidFill>
                  <a:latin typeface="等线" panose="020F0502020204030204"/>
                  <a:ea typeface="等线" panose="02010600030101010101" pitchFamily="2" charset="-122"/>
                </a:rPr>
                <a:t>KM3NeT/ARCA</a:t>
              </a:r>
              <a:r>
                <a:rPr lang="zh-CN" altLang="en-US" sz="1200" dirty="0">
                  <a:solidFill>
                    <a:prstClr val="black"/>
                  </a:solidFill>
                  <a:latin typeface="等线" panose="020F0502020204030204"/>
                  <a:ea typeface="等线" panose="02010600030101010101" pitchFamily="2" charset="-122"/>
                </a:rPr>
                <a:t>（右下）</a:t>
              </a:r>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grpSp>
      <p:sp>
        <p:nvSpPr>
          <p:cNvPr id="51" name="文本框 50">
            <a:extLst>
              <a:ext uri="{FF2B5EF4-FFF2-40B4-BE49-F238E27FC236}">
                <a16:creationId xmlns:a16="http://schemas.microsoft.com/office/drawing/2014/main" id="{3A087087-DCC0-42DE-BA4C-530D01CDA0EC}"/>
              </a:ext>
            </a:extLst>
          </p:cNvPr>
          <p:cNvSpPr txBox="1"/>
          <p:nvPr/>
        </p:nvSpPr>
        <p:spPr>
          <a:xfrm>
            <a:off x="8480617" y="2839243"/>
            <a:ext cx="326995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等线" panose="020F0502020204030204"/>
                <a:ea typeface="等线" panose="02010600030101010101" pitchFamily="2" charset="-122"/>
              </a:rPr>
              <a:t>AMANDA</a:t>
            </a:r>
            <a:r>
              <a:rPr lang="zh-CN" altLang="en-US" sz="1200" dirty="0">
                <a:solidFill>
                  <a:prstClr val="black"/>
                </a:solidFill>
                <a:latin typeface="等线" panose="020F0502020204030204"/>
                <a:ea typeface="等线" panose="02010600030101010101" pitchFamily="2" charset="-122"/>
              </a:rPr>
              <a:t>（左）；</a:t>
            </a:r>
            <a:r>
              <a:rPr lang="en-US" altLang="zh-CN" sz="1200" dirty="0" err="1">
                <a:solidFill>
                  <a:prstClr val="black"/>
                </a:solidFill>
                <a:latin typeface="等线" panose="020F0502020204030204"/>
                <a:ea typeface="等线" panose="02010600030101010101" pitchFamily="2" charset="-122"/>
              </a:rPr>
              <a:t>IceCube</a:t>
            </a:r>
            <a:r>
              <a:rPr lang="zh-CN" altLang="en-US" sz="1200" dirty="0">
                <a:solidFill>
                  <a:prstClr val="black"/>
                </a:solidFill>
                <a:latin typeface="等线" panose="020F0502020204030204"/>
                <a:ea typeface="等线" panose="02010600030101010101" pitchFamily="2" charset="-122"/>
              </a:rPr>
              <a:t>（右）</a:t>
            </a:r>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35" name="文本框 34">
            <a:extLst>
              <a:ext uri="{FF2B5EF4-FFF2-40B4-BE49-F238E27FC236}">
                <a16:creationId xmlns:a16="http://schemas.microsoft.com/office/drawing/2014/main" id="{F8B11306-33DD-8909-08CD-F388B2C168EB}"/>
              </a:ext>
            </a:extLst>
          </p:cNvPr>
          <p:cNvSpPr txBox="1"/>
          <p:nvPr/>
        </p:nvSpPr>
        <p:spPr>
          <a:xfrm>
            <a:off x="423448" y="290837"/>
            <a:ext cx="2080412" cy="646331"/>
          </a:xfrm>
          <a:prstGeom prst="rect">
            <a:avLst/>
          </a:prstGeom>
          <a:noFill/>
          <a:ln w="57150">
            <a:solidFill>
              <a:srgbClr val="0070C0"/>
            </a:solidFill>
          </a:ln>
          <a:effectLst>
            <a:outerShdw blurRad="50800" dist="38100" dir="2700000" algn="tl" rotWithShape="0">
              <a:prstClr val="black">
                <a:alpha val="40000"/>
              </a:prstClr>
            </a:outerShdw>
          </a:effectLst>
        </p:spPr>
        <p:txBody>
          <a:bodyPr wrap="square" rtlCol="0">
            <a:spAutoFit/>
          </a:bodyPr>
          <a:lstStyle/>
          <a:p>
            <a:pPr algn="ctr"/>
            <a:r>
              <a:rPr lang="en-US" altLang="zh-CN" sz="3600" dirty="0"/>
              <a:t>Review</a:t>
            </a:r>
            <a:endParaRPr lang="zh-CN" altLang="en-US" sz="3600" dirty="0"/>
          </a:p>
        </p:txBody>
      </p:sp>
      <p:sp>
        <p:nvSpPr>
          <p:cNvPr id="4" name="日期占位符 3">
            <a:extLst>
              <a:ext uri="{FF2B5EF4-FFF2-40B4-BE49-F238E27FC236}">
                <a16:creationId xmlns:a16="http://schemas.microsoft.com/office/drawing/2014/main" id="{4BF6165A-7945-B6F9-9000-69B9D2C84B96}"/>
              </a:ext>
            </a:extLst>
          </p:cNvPr>
          <p:cNvSpPr>
            <a:spLocks noGrp="1"/>
          </p:cNvSpPr>
          <p:nvPr>
            <p:ph type="dt" sz="half" idx="10"/>
          </p:nvPr>
        </p:nvSpPr>
        <p:spPr/>
        <p:txBody>
          <a:bodyPr/>
          <a:lstStyle/>
          <a:p>
            <a:fld id="{B3E39784-CC40-4E88-B204-AD0CAC9BF794}" type="datetime1">
              <a:rPr lang="zh-CN" altLang="en-US" smtClean="0"/>
              <a:t>2022/11/23</a:t>
            </a:fld>
            <a:endParaRPr lang="zh-CN" altLang="en-US"/>
          </a:p>
        </p:txBody>
      </p:sp>
      <p:sp>
        <p:nvSpPr>
          <p:cNvPr id="5" name="灯片编号占位符 4">
            <a:extLst>
              <a:ext uri="{FF2B5EF4-FFF2-40B4-BE49-F238E27FC236}">
                <a16:creationId xmlns:a16="http://schemas.microsoft.com/office/drawing/2014/main" id="{CFBD4D2E-064E-9894-D24D-EC204BBC03B5}"/>
              </a:ext>
            </a:extLst>
          </p:cNvPr>
          <p:cNvSpPr>
            <a:spLocks noGrp="1"/>
          </p:cNvSpPr>
          <p:nvPr>
            <p:ph type="sldNum" sz="quarter" idx="12"/>
          </p:nvPr>
        </p:nvSpPr>
        <p:spPr/>
        <p:txBody>
          <a:bodyPr/>
          <a:lstStyle/>
          <a:p>
            <a:fld id="{F67C8F5D-289D-4294-AE34-5DDAD8527DE2}" type="slidenum">
              <a:rPr lang="zh-CN" altLang="en-US" smtClean="0"/>
              <a:t>28</a:t>
            </a:fld>
            <a:endParaRPr lang="zh-CN" altLang="en-US"/>
          </a:p>
        </p:txBody>
      </p:sp>
    </p:spTree>
    <p:extLst>
      <p:ext uri="{BB962C8B-B14F-4D97-AF65-F5344CB8AC3E}">
        <p14:creationId xmlns:p14="http://schemas.microsoft.com/office/powerpoint/2010/main" val="1977680863"/>
      </p:ext>
    </p:extLst>
  </p:cSld>
  <p:clrMapOvr>
    <a:masterClrMapping/>
  </p:clrMapOvr>
  <mc:AlternateContent xmlns:mc="http://schemas.openxmlformats.org/markup-compatibility/2006" xmlns:p14="http://schemas.microsoft.com/office/powerpoint/2010/main">
    <mc:Choice Requires="p14">
      <p:transition spd="slow" p14:dur="2000" advTm="82453"/>
    </mc:Choice>
    <mc:Fallback xmlns="">
      <p:transition spd="slow" advTm="8245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F271ABDF-8F8F-1F4C-FD03-FDE95347006D}"/>
              </a:ext>
            </a:extLst>
          </p:cNvPr>
          <p:cNvSpPr txBox="1"/>
          <p:nvPr/>
        </p:nvSpPr>
        <p:spPr>
          <a:xfrm>
            <a:off x="595422" y="421260"/>
            <a:ext cx="7563293" cy="584775"/>
          </a:xfrm>
          <a:prstGeom prst="rect">
            <a:avLst/>
          </a:prstGeom>
          <a:noFill/>
        </p:spPr>
        <p:txBody>
          <a:bodyPr wrap="square" rtlCol="0">
            <a:spAutoFit/>
          </a:bodyPr>
          <a:lstStyle/>
          <a:p>
            <a:r>
              <a:rPr lang="en-US" altLang="zh-CN" sz="3200" b="1" dirty="0"/>
              <a:t>Conclusion</a:t>
            </a:r>
            <a:endParaRPr lang="zh-CN" altLang="en-US" sz="3200" dirty="0"/>
          </a:p>
        </p:txBody>
      </p:sp>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4BD68331-7EDF-3DE2-8EBE-12F729B99C92}"/>
                  </a:ext>
                </a:extLst>
              </p:cNvPr>
              <p:cNvSpPr txBox="1"/>
              <p:nvPr/>
            </p:nvSpPr>
            <p:spPr>
              <a:xfrm>
                <a:off x="1307162" y="1865621"/>
                <a:ext cx="9383340" cy="3139321"/>
              </a:xfrm>
              <a:prstGeom prst="rect">
                <a:avLst/>
              </a:prstGeom>
              <a:noFill/>
            </p:spPr>
            <p:txBody>
              <a:bodyPr wrap="square" rtlCol="0">
                <a:spAutoFit/>
              </a:bodyPr>
              <a:lstStyle/>
              <a:p>
                <a:r>
                  <a:rPr lang="en-US" altLang="zh-CN" dirty="0"/>
                  <a:t>To answer the question of where the high-energy cosmic rays come from, we need a next-generation neutrino telescope aiming to </a:t>
                </a:r>
                <a14:m>
                  <m:oMath xmlns:m="http://schemas.openxmlformats.org/officeDocument/2006/math">
                    <m:r>
                      <a:rPr lang="en-US" altLang="zh-CN" b="0" i="1" smtClean="0">
                        <a:latin typeface="Cambria Math" panose="02040503050406030204" pitchFamily="18" charset="0"/>
                      </a:rPr>
                      <m:t>𝑃𝑒𝑉</m:t>
                    </m:r>
                  </m:oMath>
                </a14:m>
                <a:r>
                  <a:rPr lang="zh-CN" altLang="en-US" dirty="0"/>
                  <a:t> </a:t>
                </a:r>
                <a:r>
                  <a:rPr lang="en-US" altLang="zh-CN" dirty="0"/>
                  <a:t>energy range.</a:t>
                </a:r>
              </a:p>
              <a:p>
                <a:endParaRPr lang="en-US" altLang="zh-CN" dirty="0"/>
              </a:p>
              <a:p>
                <a:endParaRPr lang="en-US" altLang="zh-CN" dirty="0"/>
              </a:p>
              <a:p>
                <a:r>
                  <a:rPr lang="en-US" altLang="zh-CN" dirty="0"/>
                  <a:t>To estimate the performance of this telescope, a detailed Geant4 simulation is possible but not effective enough. GPU ray tracing is a powerful way to accelerate simulation.</a:t>
                </a:r>
              </a:p>
              <a:p>
                <a:endParaRPr lang="en-US" altLang="zh-CN" dirty="0"/>
              </a:p>
              <a:p>
                <a:endParaRPr lang="en-US" altLang="zh-CN" dirty="0"/>
              </a:p>
              <a:p>
                <a:r>
                  <a:rPr lang="en-US" altLang="zh-CN" dirty="0"/>
                  <a:t>For such a huge telescope composed of tens of thousands of detector units, the alignment of the detectors is extremely important and can greatly affect the performance of the detectors, as well as the budget. It must be optimized for scientific goals.</a:t>
                </a:r>
                <a:endParaRPr lang="zh-CN" altLang="en-US" dirty="0"/>
              </a:p>
            </p:txBody>
          </p:sp>
        </mc:Choice>
        <mc:Fallback>
          <p:sp>
            <p:nvSpPr>
              <p:cNvPr id="4" name="文本框 3">
                <a:extLst>
                  <a:ext uri="{FF2B5EF4-FFF2-40B4-BE49-F238E27FC236}">
                    <a16:creationId xmlns:a16="http://schemas.microsoft.com/office/drawing/2014/main" id="{4BD68331-7EDF-3DE2-8EBE-12F729B99C92}"/>
                  </a:ext>
                </a:extLst>
              </p:cNvPr>
              <p:cNvSpPr txBox="1">
                <a:spLocks noRot="1" noChangeAspect="1" noMove="1" noResize="1" noEditPoints="1" noAdjustHandles="1" noChangeArrowheads="1" noChangeShapeType="1" noTextEdit="1"/>
              </p:cNvSpPr>
              <p:nvPr/>
            </p:nvSpPr>
            <p:spPr>
              <a:xfrm>
                <a:off x="1307162" y="1865621"/>
                <a:ext cx="9383340" cy="3139321"/>
              </a:xfrm>
              <a:prstGeom prst="rect">
                <a:avLst/>
              </a:prstGeom>
              <a:blipFill>
                <a:blip r:embed="rId3"/>
                <a:stretch>
                  <a:fillRect l="-519" t="-971" r="-519" b="-2136"/>
                </a:stretch>
              </a:blipFill>
            </p:spPr>
            <p:txBody>
              <a:bodyPr/>
              <a:lstStyle/>
              <a:p>
                <a:r>
                  <a:rPr lang="zh-CN" altLang="en-US">
                    <a:noFill/>
                  </a:rPr>
                  <a:t> </a:t>
                </a:r>
              </a:p>
            </p:txBody>
          </p:sp>
        </mc:Fallback>
      </mc:AlternateContent>
      <p:sp>
        <p:nvSpPr>
          <p:cNvPr id="5" name="日期占位符 4">
            <a:extLst>
              <a:ext uri="{FF2B5EF4-FFF2-40B4-BE49-F238E27FC236}">
                <a16:creationId xmlns:a16="http://schemas.microsoft.com/office/drawing/2014/main" id="{D5D84BB3-AA56-A726-8AC7-BF7249193A61}"/>
              </a:ext>
            </a:extLst>
          </p:cNvPr>
          <p:cNvSpPr>
            <a:spLocks noGrp="1"/>
          </p:cNvSpPr>
          <p:nvPr>
            <p:ph type="dt" sz="half" idx="10"/>
          </p:nvPr>
        </p:nvSpPr>
        <p:spPr/>
        <p:txBody>
          <a:bodyPr/>
          <a:lstStyle/>
          <a:p>
            <a:fld id="{020502E0-0FD8-4E13-AC51-31EACB014DCB}" type="datetime1">
              <a:rPr lang="zh-CN" altLang="en-US" smtClean="0"/>
              <a:t>2022/11/23</a:t>
            </a:fld>
            <a:endParaRPr lang="zh-CN" altLang="en-US"/>
          </a:p>
        </p:txBody>
      </p:sp>
      <p:sp>
        <p:nvSpPr>
          <p:cNvPr id="6" name="灯片编号占位符 5">
            <a:extLst>
              <a:ext uri="{FF2B5EF4-FFF2-40B4-BE49-F238E27FC236}">
                <a16:creationId xmlns:a16="http://schemas.microsoft.com/office/drawing/2014/main" id="{6506C9B5-7118-6062-2747-82F52104C924}"/>
              </a:ext>
            </a:extLst>
          </p:cNvPr>
          <p:cNvSpPr>
            <a:spLocks noGrp="1"/>
          </p:cNvSpPr>
          <p:nvPr>
            <p:ph type="sldNum" sz="quarter" idx="12"/>
          </p:nvPr>
        </p:nvSpPr>
        <p:spPr/>
        <p:txBody>
          <a:bodyPr/>
          <a:lstStyle/>
          <a:p>
            <a:fld id="{F67C8F5D-289D-4294-AE34-5DDAD8527DE2}" type="slidenum">
              <a:rPr lang="zh-CN" altLang="en-US" smtClean="0"/>
              <a:t>29</a:t>
            </a:fld>
            <a:endParaRPr lang="zh-CN" altLang="en-US"/>
          </a:p>
        </p:txBody>
      </p:sp>
    </p:spTree>
    <p:extLst>
      <p:ext uri="{BB962C8B-B14F-4D97-AF65-F5344CB8AC3E}">
        <p14:creationId xmlns:p14="http://schemas.microsoft.com/office/powerpoint/2010/main" val="4210958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207763" y="1129997"/>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标题 1">
            <a:extLst>
              <a:ext uri="{FF2B5EF4-FFF2-40B4-BE49-F238E27FC236}">
                <a16:creationId xmlns:a16="http://schemas.microsoft.com/office/drawing/2014/main" id="{FC18220D-C22C-A839-28B2-97E9913F4E61}"/>
              </a:ext>
            </a:extLst>
          </p:cNvPr>
          <p:cNvSpPr>
            <a:spLocks noGrp="1"/>
          </p:cNvSpPr>
          <p:nvPr>
            <p:ph type="title"/>
          </p:nvPr>
        </p:nvSpPr>
        <p:spPr>
          <a:xfrm>
            <a:off x="795241" y="162607"/>
            <a:ext cx="10515600" cy="1325563"/>
          </a:xfrm>
        </p:spPr>
        <p:txBody>
          <a:bodyPr/>
          <a:lstStyle/>
          <a:p>
            <a:r>
              <a:rPr lang="en-US" altLang="zh-CN" dirty="0"/>
              <a:t>Introduction</a:t>
            </a:r>
            <a:endParaRPr lang="zh-CN" altLang="en-US" dirty="0"/>
          </a:p>
        </p:txBody>
      </p:sp>
      <p:pic>
        <p:nvPicPr>
          <p:cNvPr id="3" name="图片 2">
            <a:extLst>
              <a:ext uri="{FF2B5EF4-FFF2-40B4-BE49-F238E27FC236}">
                <a16:creationId xmlns:a16="http://schemas.microsoft.com/office/drawing/2014/main" id="{64719CD6-832B-E04E-FC03-A49E1E1FF6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7091" y="1764196"/>
            <a:ext cx="4549386" cy="3353990"/>
          </a:xfrm>
          <a:prstGeom prst="rect">
            <a:avLst/>
          </a:prstGeom>
        </p:spPr>
      </p:pic>
      <p:cxnSp>
        <p:nvCxnSpPr>
          <p:cNvPr id="5" name="直接箭头连接符 4">
            <a:extLst>
              <a:ext uri="{FF2B5EF4-FFF2-40B4-BE49-F238E27FC236}">
                <a16:creationId xmlns:a16="http://schemas.microsoft.com/office/drawing/2014/main" id="{086F1121-96C2-D026-5A1D-1A8D1D802522}"/>
              </a:ext>
            </a:extLst>
          </p:cNvPr>
          <p:cNvCxnSpPr>
            <a:cxnSpLocks/>
          </p:cNvCxnSpPr>
          <p:nvPr/>
        </p:nvCxnSpPr>
        <p:spPr>
          <a:xfrm flipV="1">
            <a:off x="4135960" y="4753239"/>
            <a:ext cx="0" cy="14599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B64734C4-B4B5-7C58-3CA6-C457A81AF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9207" y="1846859"/>
            <a:ext cx="6768830" cy="23786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3C095CC-9F70-6EDD-4020-4EA9936248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8033" y="4547332"/>
            <a:ext cx="1885950" cy="1781175"/>
          </a:xfrm>
          <a:prstGeom prst="rect">
            <a:avLst/>
          </a:prstGeom>
          <a:noFill/>
          <a:extLst>
            <a:ext uri="{909E8E84-426E-40DD-AFC4-6F175D3DCCD1}">
              <a14:hiddenFill xmlns:a14="http://schemas.microsoft.com/office/drawing/2010/main">
                <a:solidFill>
                  <a:srgbClr val="FFFFFF"/>
                </a:solidFill>
              </a14:hiddenFill>
            </a:ext>
          </a:extLst>
        </p:spPr>
      </p:pic>
      <p:sp>
        <p:nvSpPr>
          <p:cNvPr id="32" name="文本框 31">
            <a:extLst>
              <a:ext uri="{FF2B5EF4-FFF2-40B4-BE49-F238E27FC236}">
                <a16:creationId xmlns:a16="http://schemas.microsoft.com/office/drawing/2014/main" id="{90F87A80-A4D5-DA8E-4F58-D85659DA9C3B}"/>
              </a:ext>
            </a:extLst>
          </p:cNvPr>
          <p:cNvSpPr txBox="1"/>
          <p:nvPr/>
        </p:nvSpPr>
        <p:spPr>
          <a:xfrm>
            <a:off x="2341429" y="5707329"/>
            <a:ext cx="1794531" cy="369332"/>
          </a:xfrm>
          <a:prstGeom prst="rect">
            <a:avLst/>
          </a:prstGeom>
          <a:noFill/>
        </p:spPr>
        <p:txBody>
          <a:bodyPr wrap="square" rtlCol="0">
            <a:spAutoFit/>
          </a:bodyPr>
          <a:lstStyle/>
          <a:p>
            <a:r>
              <a:rPr lang="en-US" altLang="zh-CN" dirty="0">
                <a:solidFill>
                  <a:srgbClr val="FF0000"/>
                </a:solidFill>
              </a:rPr>
              <a:t>Target Energy</a:t>
            </a:r>
            <a:endParaRPr lang="zh-CN" altLang="en-US" dirty="0">
              <a:solidFill>
                <a:srgbClr val="FF0000"/>
              </a:solidFill>
            </a:endParaRPr>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34D8DD71-4A27-C3C1-A160-254FDF2F6609}"/>
                  </a:ext>
                </a:extLst>
              </p:cNvPr>
              <p:cNvSpPr txBox="1"/>
              <p:nvPr/>
            </p:nvSpPr>
            <p:spPr>
              <a:xfrm>
                <a:off x="8198915" y="4547332"/>
                <a:ext cx="3518496" cy="1477328"/>
              </a:xfrm>
              <a:prstGeom prst="rect">
                <a:avLst/>
              </a:prstGeom>
              <a:noFill/>
            </p:spPr>
            <p:txBody>
              <a:bodyPr wrap="square" rtlCol="0">
                <a:spAutoFit/>
              </a:bodyPr>
              <a:lstStyle/>
              <a:p>
                <a:r>
                  <a:rPr lang="en-US" altLang="zh-CN" dirty="0"/>
                  <a:t>Array: </a:t>
                </a:r>
                <a14:m>
                  <m:oMath xmlns:m="http://schemas.openxmlformats.org/officeDocument/2006/math">
                    <m:r>
                      <a:rPr lang="en-US" altLang="zh-CN" b="0" i="1" smtClean="0">
                        <a:latin typeface="Cambria Math" panose="02040503050406030204" pitchFamily="18" charset="0"/>
                      </a:rPr>
                      <m:t>6</m:t>
                    </m:r>
                    <m:r>
                      <a:rPr lang="en-US" altLang="zh-CN" b="0" i="1" smtClean="0">
                        <a:latin typeface="Cambria Math" panose="02040503050406030204" pitchFamily="18" charset="0"/>
                      </a:rPr>
                      <m:t>𝑘𝑚</m:t>
                    </m:r>
                    <m:r>
                      <a:rPr lang="en-US" altLang="zh-CN" b="0" i="1" smtClean="0">
                        <a:latin typeface="Cambria Math" panose="02040503050406030204" pitchFamily="18" charset="0"/>
                      </a:rPr>
                      <m:t>×6</m:t>
                    </m:r>
                    <m:r>
                      <a:rPr lang="en-US" altLang="zh-CN" b="0" i="1" smtClean="0">
                        <a:latin typeface="Cambria Math" panose="02040503050406030204" pitchFamily="18" charset="0"/>
                      </a:rPr>
                      <m:t>𝑘𝑚</m:t>
                    </m:r>
                    <m:r>
                      <a:rPr lang="en-US" altLang="zh-CN" b="0" i="1" smtClean="0">
                        <a:latin typeface="Cambria Math" panose="02040503050406030204" pitchFamily="18" charset="0"/>
                      </a:rPr>
                      <m:t>×860</m:t>
                    </m:r>
                    <m:r>
                      <a:rPr lang="en-US" altLang="zh-CN" b="0" i="1" smtClean="0">
                        <a:latin typeface="Cambria Math" panose="02040503050406030204" pitchFamily="18" charset="0"/>
                      </a:rPr>
                      <m:t>𝑚</m:t>
                    </m:r>
                  </m:oMath>
                </a14:m>
                <a:endParaRPr lang="en-US" altLang="zh-CN" dirty="0"/>
              </a:p>
              <a:p>
                <a:r>
                  <a:rPr lang="en-US" altLang="zh-CN" dirty="0"/>
                  <a:t>Spacing: </a:t>
                </a:r>
                <a14:m>
                  <m:oMath xmlns:m="http://schemas.openxmlformats.org/officeDocument/2006/math">
                    <m:r>
                      <a:rPr lang="en-US" altLang="zh-CN" b="0" i="1" smtClean="0">
                        <a:latin typeface="Cambria Math" panose="02040503050406030204" pitchFamily="18" charset="0"/>
                      </a:rPr>
                      <m:t>130</m:t>
                    </m:r>
                    <m:r>
                      <a:rPr lang="en-US" altLang="zh-CN" b="0" i="1" smtClean="0">
                        <a:latin typeface="Cambria Math" panose="02040503050406030204" pitchFamily="18" charset="0"/>
                      </a:rPr>
                      <m:t>𝑚</m:t>
                    </m:r>
                    <m:r>
                      <a:rPr lang="en-US" altLang="zh-CN" b="0" i="1" smtClean="0">
                        <a:latin typeface="Cambria Math" panose="02040503050406030204" pitchFamily="18" charset="0"/>
                      </a:rPr>
                      <m:t> </m:t>
                    </m:r>
                    <m:r>
                      <a:rPr lang="en-US" altLang="zh-CN" b="0" i="1" smtClean="0">
                        <a:latin typeface="Cambria Math" panose="02040503050406030204" pitchFamily="18" charset="0"/>
                      </a:rPr>
                      <m:t>𝑖𝑛</m:t>
                    </m:r>
                    <m:r>
                      <a:rPr lang="en-US" altLang="zh-CN" b="0" i="1" smtClean="0">
                        <a:latin typeface="Cambria Math" panose="02040503050406030204" pitchFamily="18" charset="0"/>
                      </a:rPr>
                      <m:t> </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 </m:t>
                    </m:r>
                    <m:r>
                      <a:rPr lang="en-US" altLang="zh-CN" b="0" i="1" smtClean="0">
                        <a:latin typeface="Cambria Math" panose="02040503050406030204" pitchFamily="18" charset="0"/>
                      </a:rPr>
                      <m:t>𝑝𝑙𝑎𝑛𝑒</m:t>
                    </m:r>
                  </m:oMath>
                </a14:m>
                <a:endParaRPr lang="en-US" altLang="zh-CN" b="0" dirty="0"/>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36</m:t>
                      </m:r>
                      <m:r>
                        <a:rPr lang="en-US" altLang="zh-CN" b="0" i="1" smtClean="0">
                          <a:latin typeface="Cambria Math" panose="02040503050406030204" pitchFamily="18" charset="0"/>
                        </a:rPr>
                        <m:t>𝑚</m:t>
                      </m:r>
                      <m:r>
                        <a:rPr lang="en-US" altLang="zh-CN" b="0" i="1" smtClean="0">
                          <a:latin typeface="Cambria Math" panose="02040503050406030204" pitchFamily="18" charset="0"/>
                        </a:rPr>
                        <m:t> </m:t>
                      </m:r>
                      <m:r>
                        <a:rPr lang="en-US" altLang="zh-CN" b="0" i="1" smtClean="0">
                          <a:latin typeface="Cambria Math" panose="02040503050406030204" pitchFamily="18" charset="0"/>
                        </a:rPr>
                        <m:t>𝑖𝑛</m:t>
                      </m:r>
                      <m:r>
                        <a:rPr lang="en-US" altLang="zh-CN" b="0" i="1" smtClean="0">
                          <a:latin typeface="Cambria Math" panose="02040503050406030204" pitchFamily="18" charset="0"/>
                        </a:rPr>
                        <m:t> </m:t>
                      </m:r>
                      <m:r>
                        <a:rPr lang="en-US" altLang="zh-CN" b="0" i="1" smtClean="0">
                          <a:latin typeface="Cambria Math" panose="02040503050406030204" pitchFamily="18" charset="0"/>
                        </a:rPr>
                        <m:t>𝑧</m:t>
                      </m:r>
                      <m:r>
                        <a:rPr lang="en-US" altLang="zh-CN" b="0" i="1" smtClean="0">
                          <a:latin typeface="Cambria Math" panose="02040503050406030204" pitchFamily="18" charset="0"/>
                        </a:rPr>
                        <m:t> </m:t>
                      </m:r>
                      <m:r>
                        <a:rPr lang="en-US" altLang="zh-CN" b="0" i="1" smtClean="0">
                          <a:latin typeface="Cambria Math" panose="02040503050406030204" pitchFamily="18" charset="0"/>
                        </a:rPr>
                        <m:t>𝑎𝑥𝑖𝑠</m:t>
                      </m:r>
                    </m:oMath>
                  </m:oMathPara>
                </a14:m>
                <a:endParaRPr lang="en-US" altLang="zh-CN" dirty="0"/>
              </a:p>
              <a:p>
                <a:r>
                  <a:rPr lang="en-US" altLang="zh-CN" dirty="0"/>
                  <a:t>Optical Module: </a:t>
                </a:r>
                <a14:m>
                  <m:oMath xmlns:m="http://schemas.openxmlformats.org/officeDocument/2006/math">
                    <m:r>
                      <a:rPr lang="en-US" altLang="zh-CN" b="0" i="1" smtClean="0">
                        <a:latin typeface="Cambria Math" panose="02040503050406030204" pitchFamily="18" charset="0"/>
                      </a:rPr>
                      <m:t>20′′</m:t>
                    </m:r>
                  </m:oMath>
                </a14:m>
                <a:r>
                  <a:rPr lang="en-US" altLang="zh-CN" dirty="0"/>
                  <a:t> PMT i</a:t>
                </a:r>
                <a:r>
                  <a:rPr lang="en-US" altLang="zh-CN" b="0" dirty="0"/>
                  <a:t>n </a:t>
                </a:r>
                <a14:m>
                  <m:oMath xmlns:m="http://schemas.openxmlformats.org/officeDocument/2006/math">
                    <m:r>
                      <a:rPr lang="en-US" altLang="zh-CN" b="0" i="1" smtClean="0">
                        <a:latin typeface="Cambria Math" panose="02040503050406030204" pitchFamily="18" charset="0"/>
                      </a:rPr>
                      <m:t>23′′</m:t>
                    </m:r>
                  </m:oMath>
                </a14:m>
                <a:r>
                  <a:rPr lang="zh-CN" altLang="en-US" dirty="0"/>
                  <a:t> </a:t>
                </a:r>
                <a:r>
                  <a:rPr lang="en-US" altLang="zh-CN" dirty="0"/>
                  <a:t>glass shell</a:t>
                </a:r>
                <a:endParaRPr lang="zh-CN" altLang="en-US" dirty="0"/>
              </a:p>
            </p:txBody>
          </p:sp>
        </mc:Choice>
        <mc:Fallback xmlns="">
          <p:sp>
            <p:nvSpPr>
              <p:cNvPr id="33" name="文本框 32">
                <a:extLst>
                  <a:ext uri="{FF2B5EF4-FFF2-40B4-BE49-F238E27FC236}">
                    <a16:creationId xmlns:a16="http://schemas.microsoft.com/office/drawing/2014/main" id="{34D8DD71-4A27-C3C1-A160-254FDF2F6609}"/>
                  </a:ext>
                </a:extLst>
              </p:cNvPr>
              <p:cNvSpPr txBox="1">
                <a:spLocks noRot="1" noChangeAspect="1" noMove="1" noResize="1" noEditPoints="1" noAdjustHandles="1" noChangeArrowheads="1" noChangeShapeType="1" noTextEdit="1"/>
              </p:cNvSpPr>
              <p:nvPr/>
            </p:nvSpPr>
            <p:spPr>
              <a:xfrm>
                <a:off x="8198915" y="4547332"/>
                <a:ext cx="3518496" cy="1477328"/>
              </a:xfrm>
              <a:prstGeom prst="rect">
                <a:avLst/>
              </a:prstGeom>
              <a:blipFill>
                <a:blip r:embed="rId6"/>
                <a:stretch>
                  <a:fillRect l="-1560" t="-2479" b="-5785"/>
                </a:stretch>
              </a:blipFill>
            </p:spPr>
            <p:txBody>
              <a:bodyPr/>
              <a:lstStyle/>
              <a:p>
                <a:r>
                  <a:rPr lang="zh-CN" altLang="en-US">
                    <a:noFill/>
                  </a:rPr>
                  <a:t> </a:t>
                </a:r>
              </a:p>
            </p:txBody>
          </p:sp>
        </mc:Fallback>
      </mc:AlternateContent>
      <p:sp>
        <p:nvSpPr>
          <p:cNvPr id="34" name="日期占位符 33">
            <a:extLst>
              <a:ext uri="{FF2B5EF4-FFF2-40B4-BE49-F238E27FC236}">
                <a16:creationId xmlns:a16="http://schemas.microsoft.com/office/drawing/2014/main" id="{068E74EC-CA36-F1E8-7377-3F4EEC55EACD}"/>
              </a:ext>
            </a:extLst>
          </p:cNvPr>
          <p:cNvSpPr>
            <a:spLocks noGrp="1"/>
          </p:cNvSpPr>
          <p:nvPr>
            <p:ph type="dt" sz="half" idx="10"/>
          </p:nvPr>
        </p:nvSpPr>
        <p:spPr/>
        <p:txBody>
          <a:bodyPr/>
          <a:lstStyle/>
          <a:p>
            <a:fld id="{68B09FBE-3746-4F2F-99DE-E470DEC50460}" type="datetime1">
              <a:rPr lang="zh-CN" altLang="en-US" smtClean="0"/>
              <a:t>2022/11/23</a:t>
            </a:fld>
            <a:endParaRPr lang="zh-CN" altLang="en-US"/>
          </a:p>
        </p:txBody>
      </p:sp>
      <p:sp>
        <p:nvSpPr>
          <p:cNvPr id="35" name="灯片编号占位符 34">
            <a:extLst>
              <a:ext uri="{FF2B5EF4-FFF2-40B4-BE49-F238E27FC236}">
                <a16:creationId xmlns:a16="http://schemas.microsoft.com/office/drawing/2014/main" id="{4249291B-9602-EC3E-E16D-02A2AF4D9E75}"/>
              </a:ext>
            </a:extLst>
          </p:cNvPr>
          <p:cNvSpPr>
            <a:spLocks noGrp="1"/>
          </p:cNvSpPr>
          <p:nvPr>
            <p:ph type="sldNum" sz="quarter" idx="12"/>
          </p:nvPr>
        </p:nvSpPr>
        <p:spPr/>
        <p:txBody>
          <a:bodyPr/>
          <a:lstStyle/>
          <a:p>
            <a:fld id="{F67C8F5D-289D-4294-AE34-5DDAD8527DE2}" type="slidenum">
              <a:rPr lang="zh-CN" altLang="en-US" smtClean="0"/>
              <a:t>3</a:t>
            </a:fld>
            <a:endParaRPr lang="zh-CN" altLang="en-US"/>
          </a:p>
        </p:txBody>
      </p:sp>
    </p:spTree>
    <p:extLst>
      <p:ext uri="{BB962C8B-B14F-4D97-AF65-F5344CB8AC3E}">
        <p14:creationId xmlns:p14="http://schemas.microsoft.com/office/powerpoint/2010/main" val="1068255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矩形 1">
            <a:extLst>
              <a:ext uri="{FF2B5EF4-FFF2-40B4-BE49-F238E27FC236}">
                <a16:creationId xmlns:a16="http://schemas.microsoft.com/office/drawing/2014/main" id="{7DB31696-C0C7-F13F-29A7-6607C1C289EF}"/>
              </a:ext>
            </a:extLst>
          </p:cNvPr>
          <p:cNvSpPr/>
          <p:nvPr/>
        </p:nvSpPr>
        <p:spPr>
          <a:xfrm>
            <a:off x="7063587" y="61370"/>
            <a:ext cx="77735" cy="671378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D83AF98-5141-AA8D-84C9-FDD40DEB6270}"/>
              </a:ext>
            </a:extLst>
          </p:cNvPr>
          <p:cNvSpPr txBox="1"/>
          <p:nvPr/>
        </p:nvSpPr>
        <p:spPr>
          <a:xfrm>
            <a:off x="1251929" y="2185341"/>
            <a:ext cx="3798749" cy="1323439"/>
          </a:xfrm>
          <a:prstGeom prst="rect">
            <a:avLst/>
          </a:prstGeom>
          <a:noFill/>
        </p:spPr>
        <p:txBody>
          <a:bodyPr wrap="square" rtlCol="0">
            <a:spAutoFit/>
          </a:bodyPr>
          <a:lstStyle/>
          <a:p>
            <a:r>
              <a:rPr lang="en-US" altLang="zh-CN" sz="8000" dirty="0"/>
              <a:t>Thanks</a:t>
            </a:r>
            <a:endParaRPr lang="zh-CN" altLang="en-US" sz="8000" dirty="0"/>
          </a:p>
        </p:txBody>
      </p:sp>
      <p:sp>
        <p:nvSpPr>
          <p:cNvPr id="4" name="文本框 3">
            <a:extLst>
              <a:ext uri="{FF2B5EF4-FFF2-40B4-BE49-F238E27FC236}">
                <a16:creationId xmlns:a16="http://schemas.microsoft.com/office/drawing/2014/main" id="{AFD1F9CC-7F9D-F380-9304-B847A6DFFDBB}"/>
              </a:ext>
            </a:extLst>
          </p:cNvPr>
          <p:cNvSpPr txBox="1"/>
          <p:nvPr/>
        </p:nvSpPr>
        <p:spPr>
          <a:xfrm>
            <a:off x="7921731" y="2105561"/>
            <a:ext cx="3798749" cy="1323439"/>
          </a:xfrm>
          <a:prstGeom prst="rect">
            <a:avLst/>
          </a:prstGeom>
          <a:noFill/>
        </p:spPr>
        <p:txBody>
          <a:bodyPr wrap="square" rtlCol="0">
            <a:spAutoFit/>
          </a:bodyPr>
          <a:lstStyle/>
          <a:p>
            <a:r>
              <a:rPr lang="en-US" altLang="zh-CN" sz="8000" dirty="0"/>
              <a:t>Q&amp;A</a:t>
            </a:r>
            <a:endParaRPr lang="zh-CN" altLang="en-US" sz="8000" dirty="0"/>
          </a:p>
        </p:txBody>
      </p:sp>
      <p:sp>
        <p:nvSpPr>
          <p:cNvPr id="6" name="日期占位符 5">
            <a:extLst>
              <a:ext uri="{FF2B5EF4-FFF2-40B4-BE49-F238E27FC236}">
                <a16:creationId xmlns:a16="http://schemas.microsoft.com/office/drawing/2014/main" id="{744B9AF1-8388-EAE1-B3FB-F243D6136337}"/>
              </a:ext>
            </a:extLst>
          </p:cNvPr>
          <p:cNvSpPr>
            <a:spLocks noGrp="1"/>
          </p:cNvSpPr>
          <p:nvPr>
            <p:ph type="dt" sz="half" idx="10"/>
          </p:nvPr>
        </p:nvSpPr>
        <p:spPr/>
        <p:txBody>
          <a:bodyPr/>
          <a:lstStyle/>
          <a:p>
            <a:fld id="{C43355B8-4DC1-4B48-8E0B-19AA76130113}" type="datetime1">
              <a:rPr lang="zh-CN" altLang="en-US" smtClean="0"/>
              <a:t>2022/11/23</a:t>
            </a:fld>
            <a:endParaRPr lang="zh-CN" altLang="en-US"/>
          </a:p>
        </p:txBody>
      </p:sp>
      <p:sp>
        <p:nvSpPr>
          <p:cNvPr id="7" name="灯片编号占位符 6">
            <a:extLst>
              <a:ext uri="{FF2B5EF4-FFF2-40B4-BE49-F238E27FC236}">
                <a16:creationId xmlns:a16="http://schemas.microsoft.com/office/drawing/2014/main" id="{7552F07F-D990-D693-85D9-1C5D6395FAFF}"/>
              </a:ext>
            </a:extLst>
          </p:cNvPr>
          <p:cNvSpPr>
            <a:spLocks noGrp="1"/>
          </p:cNvSpPr>
          <p:nvPr>
            <p:ph type="sldNum" sz="quarter" idx="12"/>
          </p:nvPr>
        </p:nvSpPr>
        <p:spPr/>
        <p:txBody>
          <a:bodyPr/>
          <a:lstStyle/>
          <a:p>
            <a:fld id="{F67C8F5D-289D-4294-AE34-5DDAD8527DE2}" type="slidenum">
              <a:rPr lang="zh-CN" altLang="en-US" smtClean="0"/>
              <a:t>30</a:t>
            </a:fld>
            <a:endParaRPr lang="zh-CN" altLang="en-US"/>
          </a:p>
        </p:txBody>
      </p:sp>
    </p:spTree>
    <p:extLst>
      <p:ext uri="{BB962C8B-B14F-4D97-AF65-F5344CB8AC3E}">
        <p14:creationId xmlns:p14="http://schemas.microsoft.com/office/powerpoint/2010/main" val="245768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4532515" y="199678"/>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1615814" y="1132711"/>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A6E50073-6BED-F55A-2F68-171A7BBC60F7}"/>
              </a:ext>
            </a:extLst>
          </p:cNvPr>
          <p:cNvSpPr txBox="1"/>
          <p:nvPr/>
        </p:nvSpPr>
        <p:spPr>
          <a:xfrm>
            <a:off x="3318024" y="2921168"/>
            <a:ext cx="6255560" cy="1015663"/>
          </a:xfrm>
          <a:prstGeom prst="rect">
            <a:avLst/>
          </a:prstGeom>
          <a:noFill/>
        </p:spPr>
        <p:txBody>
          <a:bodyPr wrap="square" rtlCol="0">
            <a:spAutoFit/>
          </a:bodyPr>
          <a:lstStyle/>
          <a:p>
            <a:r>
              <a:rPr lang="en-US" altLang="zh-CN" sz="6000" b="1" dirty="0"/>
              <a:t>Physical Patterns</a:t>
            </a:r>
            <a:endParaRPr lang="zh-CN" altLang="en-US" sz="6000" b="1" dirty="0"/>
          </a:p>
        </p:txBody>
      </p:sp>
      <p:pic>
        <p:nvPicPr>
          <p:cNvPr id="3" name="图片 2">
            <a:extLst>
              <a:ext uri="{FF2B5EF4-FFF2-40B4-BE49-F238E27FC236}">
                <a16:creationId xmlns:a16="http://schemas.microsoft.com/office/drawing/2014/main" id="{3B4BCE2B-4AB5-FD98-D4E4-D0F5E68D310E}"/>
              </a:ext>
            </a:extLst>
          </p:cNvPr>
          <p:cNvPicPr>
            <a:picLocks noChangeAspect="1"/>
          </p:cNvPicPr>
          <p:nvPr/>
        </p:nvPicPr>
        <p:blipFill>
          <a:blip r:embed="rId2"/>
          <a:stretch>
            <a:fillRect/>
          </a:stretch>
        </p:blipFill>
        <p:spPr>
          <a:xfrm>
            <a:off x="4532515" y="156720"/>
            <a:ext cx="3174970" cy="859887"/>
          </a:xfrm>
          <a:prstGeom prst="rect">
            <a:avLst/>
          </a:prstGeom>
        </p:spPr>
      </p:pic>
      <p:sp>
        <p:nvSpPr>
          <p:cNvPr id="5" name="日期占位符 4">
            <a:extLst>
              <a:ext uri="{FF2B5EF4-FFF2-40B4-BE49-F238E27FC236}">
                <a16:creationId xmlns:a16="http://schemas.microsoft.com/office/drawing/2014/main" id="{87331C1D-E953-E852-18CE-64FA81701F29}"/>
              </a:ext>
            </a:extLst>
          </p:cNvPr>
          <p:cNvSpPr>
            <a:spLocks noGrp="1"/>
          </p:cNvSpPr>
          <p:nvPr>
            <p:ph type="dt" sz="half" idx="10"/>
          </p:nvPr>
        </p:nvSpPr>
        <p:spPr/>
        <p:txBody>
          <a:bodyPr/>
          <a:lstStyle/>
          <a:p>
            <a:fld id="{CFCDC6DF-0BB1-472C-9417-C33E1376290B}" type="datetime1">
              <a:rPr lang="zh-CN" altLang="en-US" smtClean="0"/>
              <a:t>2022/11/23</a:t>
            </a:fld>
            <a:endParaRPr lang="zh-CN" altLang="en-US"/>
          </a:p>
        </p:txBody>
      </p:sp>
      <p:sp>
        <p:nvSpPr>
          <p:cNvPr id="6" name="灯片编号占位符 5">
            <a:extLst>
              <a:ext uri="{FF2B5EF4-FFF2-40B4-BE49-F238E27FC236}">
                <a16:creationId xmlns:a16="http://schemas.microsoft.com/office/drawing/2014/main" id="{0E8A51F9-1E5F-242E-7D47-2A0FCD4DA9CB}"/>
              </a:ext>
            </a:extLst>
          </p:cNvPr>
          <p:cNvSpPr>
            <a:spLocks noGrp="1"/>
          </p:cNvSpPr>
          <p:nvPr>
            <p:ph type="sldNum" sz="quarter" idx="12"/>
          </p:nvPr>
        </p:nvSpPr>
        <p:spPr/>
        <p:txBody>
          <a:bodyPr/>
          <a:lstStyle/>
          <a:p>
            <a:fld id="{F67C8F5D-289D-4294-AE34-5DDAD8527DE2}" type="slidenum">
              <a:rPr lang="zh-CN" altLang="en-US" smtClean="0"/>
              <a:t>4</a:t>
            </a:fld>
            <a:endParaRPr lang="zh-CN" altLang="en-US"/>
          </a:p>
        </p:txBody>
      </p:sp>
    </p:spTree>
    <p:extLst>
      <p:ext uri="{BB962C8B-B14F-4D97-AF65-F5344CB8AC3E}">
        <p14:creationId xmlns:p14="http://schemas.microsoft.com/office/powerpoint/2010/main" val="335114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3221D7EA-84BD-40CB-4AA7-1AB11C4BF7BF}"/>
              </a:ext>
            </a:extLst>
          </p:cNvPr>
          <p:cNvSpPr txBox="1"/>
          <p:nvPr/>
        </p:nvSpPr>
        <p:spPr>
          <a:xfrm>
            <a:off x="595422" y="388648"/>
            <a:ext cx="7563293" cy="584775"/>
          </a:xfrm>
          <a:prstGeom prst="rect">
            <a:avLst/>
          </a:prstGeom>
          <a:noFill/>
        </p:spPr>
        <p:txBody>
          <a:bodyPr wrap="square" rtlCol="0">
            <a:spAutoFit/>
          </a:bodyPr>
          <a:lstStyle/>
          <a:p>
            <a:r>
              <a:rPr lang="en-US" altLang="zh-CN" sz="3200" b="1" dirty="0"/>
              <a:t>Physical pattern</a:t>
            </a:r>
            <a:r>
              <a:rPr lang="en-US" altLang="zh-CN" sz="3200" dirty="0"/>
              <a:t>: Neutrino from universe</a:t>
            </a:r>
            <a:endParaRPr lang="zh-CN" altLang="en-US" sz="3200" dirty="0"/>
          </a:p>
        </p:txBody>
      </p:sp>
      <p:pic>
        <p:nvPicPr>
          <p:cNvPr id="3" name="图片 2">
            <a:extLst>
              <a:ext uri="{FF2B5EF4-FFF2-40B4-BE49-F238E27FC236}">
                <a16:creationId xmlns:a16="http://schemas.microsoft.com/office/drawing/2014/main" id="{35615252-3CB2-AEBC-8691-C5838BFEF62C}"/>
              </a:ext>
            </a:extLst>
          </p:cNvPr>
          <p:cNvPicPr>
            <a:picLocks noChangeAspect="1"/>
          </p:cNvPicPr>
          <p:nvPr/>
        </p:nvPicPr>
        <p:blipFill>
          <a:blip r:embed="rId3"/>
          <a:stretch>
            <a:fillRect/>
          </a:stretch>
        </p:blipFill>
        <p:spPr>
          <a:xfrm>
            <a:off x="6996224" y="1788186"/>
            <a:ext cx="4522942" cy="4195899"/>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695FF9F-7F93-F3AB-957D-B2DC9382C97A}"/>
                  </a:ext>
                </a:extLst>
              </p:cNvPr>
              <p:cNvSpPr txBox="1"/>
              <p:nvPr/>
            </p:nvSpPr>
            <p:spPr>
              <a:xfrm>
                <a:off x="595422" y="1963479"/>
                <a:ext cx="6868634" cy="4586320"/>
              </a:xfrm>
              <a:prstGeom prst="rect">
                <a:avLst/>
              </a:prstGeom>
              <a:noFill/>
            </p:spPr>
            <p:txBody>
              <a:bodyPr wrap="square" rtlCol="0">
                <a:spAutoFit/>
              </a:bodyPr>
              <a:lstStyle/>
              <a:p>
                <a:r>
                  <a:rPr lang="en-US" altLang="zh-CN" dirty="0"/>
                  <a:t>Neutrino——</a:t>
                </a:r>
                <a:r>
                  <a:rPr lang="zh-CN" altLang="en-US" dirty="0"/>
                  <a:t>揭示极端宇宙的优秀信使</a:t>
                </a:r>
                <a:endParaRPr lang="en-US" altLang="zh-CN" dirty="0"/>
              </a:p>
              <a:p>
                <a:pPr marL="742950" lvl="1" indent="-285750">
                  <a:buFont typeface="Arial" panose="020B0604020202020204" pitchFamily="34" charset="0"/>
                  <a:buChar char="•"/>
                </a:pPr>
                <a:r>
                  <a:rPr lang="zh-CN" altLang="en-US" dirty="0"/>
                  <a:t>不带电荷</a:t>
                </a:r>
                <a:endParaRPr lang="en-US" altLang="zh-CN" dirty="0"/>
              </a:p>
              <a:p>
                <a:pPr marL="742950" lvl="1" indent="-285750">
                  <a:buFont typeface="Arial" panose="020B0604020202020204" pitchFamily="34" charset="0"/>
                  <a:buChar char="•"/>
                </a:pPr>
                <a:r>
                  <a:rPr lang="zh-CN" altLang="en-US" dirty="0"/>
                  <a:t>同宇宙弥散物质的反应弱</a:t>
                </a:r>
                <a:endParaRPr lang="en-US" altLang="zh-CN" dirty="0"/>
              </a:p>
              <a:p>
                <a:endParaRPr lang="en-US" altLang="zh-CN" dirty="0"/>
              </a:p>
              <a:p>
                <a:endParaRPr lang="en-US" altLang="zh-CN" dirty="0"/>
              </a:p>
              <a:p>
                <a:endParaRPr lang="en-US" altLang="zh-CN" dirty="0"/>
              </a:p>
              <a:p>
                <a:r>
                  <a:rPr lang="en-US" altLang="zh-CN" dirty="0"/>
                  <a:t>Neutrino</a:t>
                </a:r>
                <a:r>
                  <a:rPr lang="zh-CN" altLang="en-US" dirty="0"/>
                  <a:t>流强和强子起源的</a:t>
                </a:r>
                <a:r>
                  <a:rPr lang="en-US" altLang="zh-CN" dirty="0"/>
                  <a:t>Gamma</a:t>
                </a:r>
                <a:r>
                  <a:rPr lang="zh-CN" altLang="en-US" dirty="0"/>
                  <a:t> </a:t>
                </a:r>
                <a:r>
                  <a:rPr lang="en-US" altLang="zh-CN" dirty="0"/>
                  <a:t>Ray</a:t>
                </a:r>
                <a:r>
                  <a:rPr lang="zh-CN" altLang="en-US" dirty="0"/>
                  <a:t>有强相关性。</a:t>
                </a:r>
                <a:endParaRPr lang="en-US" altLang="zh-CN" dirty="0"/>
              </a:p>
              <a:p>
                <a:endParaRPr lang="en-US" altLang="zh-CN"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𝑝𝑝</m:t>
                      </m:r>
                      <m:r>
                        <m:rPr>
                          <m:lit/>
                        </m:rPr>
                        <a:rPr lang="en-US" altLang="zh-CN" b="0" i="1" smtClean="0">
                          <a:latin typeface="Cambria Math" panose="02040503050406030204" pitchFamily="18" charset="0"/>
                        </a:rPr>
                        <m:t>/</m:t>
                      </m:r>
                      <m:r>
                        <a:rPr lang="en-US" altLang="zh-CN" b="0" i="1" smtClean="0">
                          <a:latin typeface="Cambria Math" panose="02040503050406030204" pitchFamily="18" charset="0"/>
                        </a:rPr>
                        <m:t>𝑝</m:t>
                      </m:r>
                      <m:r>
                        <a:rPr lang="en-US" altLang="zh-CN" b="0" i="1" smtClean="0">
                          <a:latin typeface="Cambria Math" panose="02040503050406030204" pitchFamily="18" charset="0"/>
                        </a:rPr>
                        <m:t>𝛾</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0</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𝑂𝑡h𝑒𝑟𝑠</m:t>
                      </m:r>
                    </m:oMath>
                  </m:oMathPara>
                </a14:m>
                <a:endParaRPr lang="en-US" altLang="zh-CN" dirty="0"/>
              </a:p>
              <a:p>
                <a:endParaRPr lang="en-US" altLang="zh-CN"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0</m:t>
                          </m:r>
                        </m:sup>
                      </m:sSup>
                      <m:r>
                        <a:rPr lang="en-US" altLang="zh-CN" b="0" i="1" smtClean="0">
                          <a:latin typeface="Cambria Math" panose="02040503050406030204" pitchFamily="18" charset="0"/>
                        </a:rPr>
                        <m:t>→2</m:t>
                      </m:r>
                      <m:r>
                        <a:rPr lang="en-US" altLang="zh-CN" b="0" i="1" smtClean="0">
                          <a:latin typeface="Cambria Math" panose="02040503050406030204" pitchFamily="18" charset="0"/>
                        </a:rPr>
                        <m:t>𝛾</m:t>
                      </m:r>
                    </m:oMath>
                  </m:oMathPara>
                </a14:m>
                <a:endParaRPr lang="en-US" altLang="zh-CN" dirty="0"/>
              </a:p>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𝜇</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𝜈</m:t>
                          </m:r>
                        </m:e>
                        <m:sub>
                          <m:r>
                            <a:rPr lang="en-US" altLang="zh-CN" b="0" i="1" smtClean="0">
                              <a:latin typeface="Cambria Math" panose="02040503050406030204" pitchFamily="18" charset="0"/>
                            </a:rPr>
                            <m:t>𝜇</m:t>
                          </m:r>
                        </m:sub>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e>
                          </m:d>
                        </m:sup>
                      </m:sSub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𝜈</m:t>
                          </m:r>
                        </m:e>
                        <m:sub>
                          <m:r>
                            <a:rPr lang="en-US" altLang="zh-CN" b="0" i="1" smtClean="0">
                              <a:latin typeface="Cambria Math" panose="02040503050406030204" pitchFamily="18" charset="0"/>
                            </a:rPr>
                            <m:t>𝑒</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𝜈</m:t>
                          </m:r>
                        </m:e>
                        <m:sub>
                          <m:r>
                            <a:rPr lang="en-US" altLang="zh-CN" b="0" i="1" smtClean="0">
                              <a:latin typeface="Cambria Math" panose="02040503050406030204" pitchFamily="18" charset="0"/>
                            </a:rPr>
                            <m:t>𝜇</m:t>
                          </m:r>
                        </m:sub>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e>
                          </m:d>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i="1">
                              <a:latin typeface="Cambria Math" panose="02040503050406030204" pitchFamily="18" charset="0"/>
                            </a:rPr>
                            <m:t>𝜈</m:t>
                          </m:r>
                        </m:e>
                        <m:sub>
                          <m:r>
                            <a:rPr lang="en-US" altLang="zh-CN" i="1">
                              <a:latin typeface="Cambria Math" panose="02040503050406030204" pitchFamily="18" charset="0"/>
                            </a:rPr>
                            <m:t>𝜇</m:t>
                          </m:r>
                        </m:sub>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2</m:t>
                              </m:r>
                            </m:e>
                          </m:d>
                        </m:sup>
                      </m:sSubSup>
                    </m:oMath>
                  </m:oMathPara>
                </a14:m>
                <a:endParaRPr lang="en-US" altLang="zh-CN" dirty="0"/>
              </a:p>
              <a:p>
                <a:pPr/>
                <a14:m>
                  <m:oMathPara xmlns:m="http://schemas.openxmlformats.org/officeDocument/2006/math">
                    <m:oMathParaPr>
                      <m:jc m:val="centerGroup"/>
                    </m:oMathParaPr>
                    <m:oMath xmlns:m="http://schemas.openxmlformats.org/officeDocument/2006/math">
                      <m:groupChr>
                        <m:groupChrPr>
                          <m:chr m:val="⇒"/>
                          <m:vertJc m:val="bot"/>
                          <m:ctrlPr>
                            <a:rPr lang="en-US" altLang="zh-CN" b="0" i="1" dirty="0" smtClean="0">
                              <a:latin typeface="Cambria Math" panose="02040503050406030204" pitchFamily="18" charset="0"/>
                            </a:rPr>
                          </m:ctrlPr>
                        </m:groupChrPr>
                        <m:e>
                          <m:r>
                            <m:rPr>
                              <m:brk m:alnAt="2"/>
                            </m:rPr>
                            <a:rPr lang="en-US" altLang="zh-CN" b="0" i="1" dirty="0" smtClean="0">
                              <a:latin typeface="Cambria Math" panose="02040503050406030204" pitchFamily="18" charset="0"/>
                            </a:rPr>
                            <m:t>𝑆</m:t>
                          </m:r>
                          <m:r>
                            <a:rPr lang="en-US" altLang="zh-CN" b="0" i="1" dirty="0" smtClean="0">
                              <a:latin typeface="Cambria Math" panose="02040503050406030204" pitchFamily="18" charset="0"/>
                            </a:rPr>
                            <m:t>𝑜𝑢𝑟𝑐𝑒</m:t>
                          </m:r>
                        </m:e>
                      </m:groupChr>
                      <m:sSub>
                        <m:sSubPr>
                          <m:ctrlPr>
                            <a:rPr lang="en-US" altLang="zh-CN" b="0" i="1" dirty="0" smtClean="0">
                              <a:latin typeface="Cambria Math" panose="02040503050406030204" pitchFamily="18" charset="0"/>
                            </a:rPr>
                          </m:ctrlPr>
                        </m:sSubPr>
                        <m:e>
                          <m:r>
                            <a:rPr lang="el-GR" altLang="zh-CN" i="1" dirty="0" smtClean="0">
                              <a:latin typeface="Cambria Math" panose="02040503050406030204" pitchFamily="18" charset="0"/>
                            </a:rPr>
                            <m:t>𝜈</m:t>
                          </m:r>
                        </m:e>
                        <m:sub>
                          <m:r>
                            <a:rPr lang="en-US" altLang="zh-CN" i="1" dirty="0" smtClean="0">
                              <a:latin typeface="Cambria Math" panose="02040503050406030204" pitchFamily="18" charset="0"/>
                            </a:rPr>
                            <m:t>𝑒</m:t>
                          </m:r>
                        </m:sub>
                      </m:sSub>
                      <m:r>
                        <a:rPr lang="en-US"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l-GR" altLang="zh-CN" i="1" dirty="0" smtClean="0">
                              <a:latin typeface="Cambria Math" panose="02040503050406030204" pitchFamily="18" charset="0"/>
                            </a:rPr>
                            <m:t>𝜈</m:t>
                          </m:r>
                        </m:e>
                        <m:sub>
                          <m:r>
                            <a:rPr lang="el-GR" altLang="zh-CN" i="1" dirty="0" smtClean="0">
                              <a:latin typeface="Cambria Math" panose="02040503050406030204" pitchFamily="18" charset="0"/>
                            </a:rPr>
                            <m:t>𝜇</m:t>
                          </m:r>
                        </m:sub>
                      </m:sSub>
                      <m:r>
                        <a:rPr lang="el-GR"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l-GR" altLang="zh-CN" i="1" dirty="0" smtClean="0">
                              <a:latin typeface="Cambria Math" panose="02040503050406030204" pitchFamily="18" charset="0"/>
                            </a:rPr>
                            <m:t>𝜈</m:t>
                          </m:r>
                        </m:e>
                        <m:sub>
                          <m:r>
                            <a:rPr lang="el-GR" altLang="zh-CN" i="1" dirty="0" smtClean="0">
                              <a:latin typeface="Cambria Math" panose="02040503050406030204" pitchFamily="18" charset="0"/>
                            </a:rPr>
                            <m:t>𝜏</m:t>
                          </m:r>
                        </m:sub>
                      </m:sSub>
                      <m:r>
                        <a:rPr lang="el-GR" altLang="zh-CN" i="1" dirty="0" smtClean="0">
                          <a:latin typeface="Cambria Math" panose="02040503050406030204" pitchFamily="18" charset="0"/>
                        </a:rPr>
                        <m:t> ≈ 1 : 2 : 0</m:t>
                      </m:r>
                    </m:oMath>
                  </m:oMathPara>
                </a14:m>
                <a:endParaRPr lang="en-US" altLang="zh-CN" dirty="0"/>
              </a:p>
              <a:p>
                <a:pPr/>
                <a14:m>
                  <m:oMathPara xmlns:m="http://schemas.openxmlformats.org/officeDocument/2006/math">
                    <m:oMathParaPr>
                      <m:jc m:val="centerGroup"/>
                    </m:oMathParaPr>
                    <m:oMath xmlns:m="http://schemas.openxmlformats.org/officeDocument/2006/math">
                      <m:groupChr>
                        <m:groupChrPr>
                          <m:chr m:val="⇒"/>
                          <m:vertJc m:val="bot"/>
                          <m:ctrlPr>
                            <a:rPr lang="en-US" altLang="zh-CN" b="0" i="1" dirty="0" smtClean="0">
                              <a:latin typeface="Cambria Math" panose="02040503050406030204" pitchFamily="18" charset="0"/>
                            </a:rPr>
                          </m:ctrlPr>
                        </m:groupChrPr>
                        <m:e>
                          <m:r>
                            <m:rPr>
                              <m:brk m:alnAt="2"/>
                            </m:rPr>
                            <a:rPr lang="en-US" altLang="zh-CN" b="0" i="1" dirty="0" smtClean="0">
                              <a:latin typeface="Cambria Math" panose="02040503050406030204" pitchFamily="18" charset="0"/>
                            </a:rPr>
                            <m:t>𝐸</m:t>
                          </m:r>
                          <m:r>
                            <a:rPr lang="en-US" altLang="zh-CN" b="0" i="1" dirty="0" smtClean="0">
                              <a:latin typeface="Cambria Math" panose="02040503050406030204" pitchFamily="18" charset="0"/>
                            </a:rPr>
                            <m:t>𝑎𝑟𝑡h</m:t>
                          </m:r>
                        </m:e>
                      </m:groupChr>
                      <m:sSub>
                        <m:sSubPr>
                          <m:ctrlPr>
                            <a:rPr lang="en-US" altLang="zh-CN" b="0" i="1" dirty="0" smtClean="0">
                              <a:latin typeface="Cambria Math" panose="02040503050406030204" pitchFamily="18" charset="0"/>
                            </a:rPr>
                          </m:ctrlPr>
                        </m:sSubPr>
                        <m:e>
                          <m:r>
                            <a:rPr lang="el-GR" altLang="zh-CN" i="1" dirty="0" smtClean="0">
                              <a:latin typeface="Cambria Math" panose="02040503050406030204" pitchFamily="18" charset="0"/>
                            </a:rPr>
                            <m:t>𝜈</m:t>
                          </m:r>
                        </m:e>
                        <m:sub>
                          <m:r>
                            <a:rPr lang="en-US" altLang="zh-CN" i="1" dirty="0" smtClean="0">
                              <a:latin typeface="Cambria Math" panose="02040503050406030204" pitchFamily="18" charset="0"/>
                            </a:rPr>
                            <m:t>𝑒</m:t>
                          </m:r>
                        </m:sub>
                      </m:sSub>
                      <m:r>
                        <a:rPr lang="en-US"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l-GR" altLang="zh-CN" i="1" dirty="0" smtClean="0">
                              <a:latin typeface="Cambria Math" panose="02040503050406030204" pitchFamily="18" charset="0"/>
                            </a:rPr>
                            <m:t>𝜈</m:t>
                          </m:r>
                        </m:e>
                        <m:sub>
                          <m:r>
                            <a:rPr lang="el-GR" altLang="zh-CN" i="1" dirty="0" smtClean="0">
                              <a:latin typeface="Cambria Math" panose="02040503050406030204" pitchFamily="18" charset="0"/>
                            </a:rPr>
                            <m:t>𝜇</m:t>
                          </m:r>
                        </m:sub>
                      </m:sSub>
                      <m:r>
                        <a:rPr lang="el-GR" altLang="zh-CN" i="1" dirty="0" smtClean="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el-GR" altLang="zh-CN" i="1" dirty="0" smtClean="0">
                              <a:latin typeface="Cambria Math" panose="02040503050406030204" pitchFamily="18" charset="0"/>
                            </a:rPr>
                            <m:t>𝜈</m:t>
                          </m:r>
                        </m:e>
                        <m:sub>
                          <m:r>
                            <a:rPr lang="el-GR" altLang="zh-CN" i="1" dirty="0" smtClean="0">
                              <a:latin typeface="Cambria Math" panose="02040503050406030204" pitchFamily="18" charset="0"/>
                            </a:rPr>
                            <m:t>𝜏</m:t>
                          </m:r>
                        </m:sub>
                      </m:sSub>
                      <m:r>
                        <a:rPr lang="el-GR" altLang="zh-CN" i="1" dirty="0" smtClean="0">
                          <a:latin typeface="Cambria Math" panose="02040503050406030204" pitchFamily="18" charset="0"/>
                        </a:rPr>
                        <m:t> ≈ 1 :</m:t>
                      </m:r>
                      <m:r>
                        <a:rPr lang="el-GR" altLang="zh-CN" i="1" dirty="0">
                          <a:latin typeface="Cambria Math" panose="02040503050406030204" pitchFamily="18" charset="0"/>
                        </a:rPr>
                        <m:t>1 :1 </m:t>
                      </m:r>
                    </m:oMath>
                  </m:oMathPara>
                </a14:m>
                <a:endParaRPr lang="en-US" altLang="zh-CN" dirty="0"/>
              </a:p>
              <a:p>
                <a:endParaRPr lang="zh-CN" altLang="en-US" dirty="0"/>
              </a:p>
            </p:txBody>
          </p:sp>
        </mc:Choice>
        <mc:Fallback xmlns="">
          <p:sp>
            <p:nvSpPr>
              <p:cNvPr id="4" name="文本框 3">
                <a:extLst>
                  <a:ext uri="{FF2B5EF4-FFF2-40B4-BE49-F238E27FC236}">
                    <a16:creationId xmlns:a16="http://schemas.microsoft.com/office/drawing/2014/main" id="{7695FF9F-7F93-F3AB-957D-B2DC9382C97A}"/>
                  </a:ext>
                </a:extLst>
              </p:cNvPr>
              <p:cNvSpPr txBox="1">
                <a:spLocks noRot="1" noChangeAspect="1" noMove="1" noResize="1" noEditPoints="1" noAdjustHandles="1" noChangeArrowheads="1" noChangeShapeType="1" noTextEdit="1"/>
              </p:cNvSpPr>
              <p:nvPr/>
            </p:nvSpPr>
            <p:spPr>
              <a:xfrm>
                <a:off x="595422" y="1963479"/>
                <a:ext cx="6868634" cy="4586320"/>
              </a:xfrm>
              <a:prstGeom prst="rect">
                <a:avLst/>
              </a:prstGeom>
              <a:blipFill>
                <a:blip r:embed="rId4"/>
                <a:stretch>
                  <a:fillRect l="-799" t="-665"/>
                </a:stretch>
              </a:blipFill>
            </p:spPr>
            <p:txBody>
              <a:bodyPr/>
              <a:lstStyle/>
              <a:p>
                <a:r>
                  <a:rPr lang="zh-CN" altLang="en-US">
                    <a:noFill/>
                  </a:rPr>
                  <a:t> </a:t>
                </a:r>
              </a:p>
            </p:txBody>
          </p:sp>
        </mc:Fallback>
      </mc:AlternateContent>
      <p:sp>
        <p:nvSpPr>
          <p:cNvPr id="5" name="日期占位符 4">
            <a:extLst>
              <a:ext uri="{FF2B5EF4-FFF2-40B4-BE49-F238E27FC236}">
                <a16:creationId xmlns:a16="http://schemas.microsoft.com/office/drawing/2014/main" id="{6FDD88E2-4D2A-9C4A-1894-16D7442718DE}"/>
              </a:ext>
            </a:extLst>
          </p:cNvPr>
          <p:cNvSpPr>
            <a:spLocks noGrp="1"/>
          </p:cNvSpPr>
          <p:nvPr>
            <p:ph type="dt" sz="half" idx="10"/>
          </p:nvPr>
        </p:nvSpPr>
        <p:spPr/>
        <p:txBody>
          <a:bodyPr/>
          <a:lstStyle/>
          <a:p>
            <a:fld id="{C3E7F557-BA84-4EF6-BC86-D068A8496361}" type="datetime1">
              <a:rPr lang="zh-CN" altLang="en-US" smtClean="0"/>
              <a:t>2022/11/23</a:t>
            </a:fld>
            <a:endParaRPr lang="zh-CN" altLang="en-US"/>
          </a:p>
        </p:txBody>
      </p:sp>
      <p:sp>
        <p:nvSpPr>
          <p:cNvPr id="6" name="灯片编号占位符 5">
            <a:extLst>
              <a:ext uri="{FF2B5EF4-FFF2-40B4-BE49-F238E27FC236}">
                <a16:creationId xmlns:a16="http://schemas.microsoft.com/office/drawing/2014/main" id="{F57C0128-CAE8-A170-47E8-90E994B3C136}"/>
              </a:ext>
            </a:extLst>
          </p:cNvPr>
          <p:cNvSpPr>
            <a:spLocks noGrp="1"/>
          </p:cNvSpPr>
          <p:nvPr>
            <p:ph type="sldNum" sz="quarter" idx="12"/>
          </p:nvPr>
        </p:nvSpPr>
        <p:spPr/>
        <p:txBody>
          <a:bodyPr/>
          <a:lstStyle/>
          <a:p>
            <a:fld id="{F67C8F5D-289D-4294-AE34-5DDAD8527DE2}" type="slidenum">
              <a:rPr lang="zh-CN" altLang="en-US" smtClean="0"/>
              <a:t>5</a:t>
            </a:fld>
            <a:endParaRPr lang="zh-CN" altLang="en-US"/>
          </a:p>
        </p:txBody>
      </p:sp>
    </p:spTree>
    <p:extLst>
      <p:ext uri="{BB962C8B-B14F-4D97-AF65-F5344CB8AC3E}">
        <p14:creationId xmlns:p14="http://schemas.microsoft.com/office/powerpoint/2010/main" val="2342326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3221D7EA-84BD-40CB-4AA7-1AB11C4BF7BF}"/>
              </a:ext>
            </a:extLst>
          </p:cNvPr>
          <p:cNvSpPr txBox="1"/>
          <p:nvPr/>
        </p:nvSpPr>
        <p:spPr>
          <a:xfrm>
            <a:off x="595422" y="388648"/>
            <a:ext cx="7563293" cy="584775"/>
          </a:xfrm>
          <a:prstGeom prst="rect">
            <a:avLst/>
          </a:prstGeom>
          <a:noFill/>
        </p:spPr>
        <p:txBody>
          <a:bodyPr wrap="square" rtlCol="0">
            <a:spAutoFit/>
          </a:bodyPr>
          <a:lstStyle/>
          <a:p>
            <a:r>
              <a:rPr lang="en-US" altLang="zh-CN" sz="3200" b="1" dirty="0"/>
              <a:t>Physical pattern</a:t>
            </a:r>
            <a:r>
              <a:rPr lang="en-US" altLang="zh-CN" sz="3200" dirty="0"/>
              <a:t>: Interaction in water</a:t>
            </a:r>
            <a:endParaRPr lang="zh-CN" altLang="en-US" sz="3200" dirty="0"/>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5ECEE46B-E87C-3D0E-D156-619ECA6BF391}"/>
                  </a:ext>
                </a:extLst>
              </p:cNvPr>
              <p:cNvSpPr txBox="1"/>
              <p:nvPr/>
            </p:nvSpPr>
            <p:spPr>
              <a:xfrm>
                <a:off x="838200" y="2028834"/>
                <a:ext cx="6837157" cy="4482766"/>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Charged Current:</a:t>
                </a:r>
              </a:p>
              <a:p>
                <a:pPr marL="742950" lvl="1" indent="-285750">
                  <a:buFont typeface="Arial" panose="020B0604020202020204" pitchFamily="34" charset="0"/>
                  <a:buChar char="•"/>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𝑒</m:t>
                        </m:r>
                      </m:sub>
                    </m:sSub>
                    <m:r>
                      <a:rPr lang="en-US" altLang="zh-CN" i="1">
                        <a:latin typeface="Cambria Math" panose="02040503050406030204" pitchFamily="18" charset="0"/>
                      </a:rPr>
                      <m:t>+</m:t>
                    </m:r>
                    <m:r>
                      <a:rPr lang="en-US" altLang="zh-CN" i="1">
                        <a:latin typeface="Cambria Math" panose="02040503050406030204" pitchFamily="18" charset="0"/>
                      </a:rPr>
                      <m:t>𝑝</m:t>
                    </m:r>
                    <m:r>
                      <m:rPr>
                        <m:lit/>
                      </m:rPr>
                      <a:rPr lang="en-US" altLang="zh-CN" b="0" i="1" smtClean="0">
                        <a:latin typeface="Cambria Math" panose="02040503050406030204" pitchFamily="18" charset="0"/>
                      </a:rPr>
                      <m:t>/</m:t>
                    </m:r>
                    <m:r>
                      <a:rPr lang="en-US" altLang="zh-CN" i="1">
                        <a:latin typeface="Cambria Math" panose="02040503050406030204" pitchFamily="18" charset="0"/>
                      </a:rPr>
                      <m:t>𝑛</m:t>
                    </m:r>
                    <m:r>
                      <a:rPr lang="en-US" altLang="zh-CN" b="0" i="1" smtClean="0">
                        <a:latin typeface="Cambria Math" panose="02040503050406030204" pitchFamily="18" charset="0"/>
                      </a:rPr>
                      <m:t> </m:t>
                    </m:r>
                    <m:groupChr>
                      <m:groupChrPr>
                        <m:chr m:val="→"/>
                        <m:vertJc m:val="bot"/>
                        <m:ctrlPr>
                          <a:rPr lang="en-US" altLang="zh-CN" i="1">
                            <a:latin typeface="Cambria Math" panose="02040503050406030204" pitchFamily="18" charset="0"/>
                          </a:rPr>
                        </m:ctrlPr>
                      </m:groupChrPr>
                      <m:e>
                        <m:r>
                          <m:rPr>
                            <m:brk m:alnAt="2"/>
                          </m:rPr>
                          <a:rPr lang="en-US" altLang="zh-CN" b="0" i="1" smtClean="0">
                            <a:latin typeface="Cambria Math" panose="02040503050406030204" pitchFamily="18" charset="0"/>
                          </a:rPr>
                          <m:t> </m:t>
                        </m:r>
                        <m:r>
                          <a:rPr lang="en-US" altLang="zh-CN" b="0" i="1" smtClean="0">
                            <a:latin typeface="Cambria Math" panose="02040503050406030204" pitchFamily="18" charset="0"/>
                          </a:rPr>
                          <m:t> </m:t>
                        </m:r>
                        <m:r>
                          <a:rPr lang="en-US" altLang="zh-CN" i="1">
                            <a:latin typeface="Cambria Math" panose="02040503050406030204" pitchFamily="18" charset="0"/>
                          </a:rPr>
                          <m:t>𝐶𝐶</m:t>
                        </m:r>
                        <m:r>
                          <a:rPr lang="en-US" altLang="zh-CN" b="0" i="1" smtClean="0">
                            <a:latin typeface="Cambria Math" panose="02040503050406030204" pitchFamily="18" charset="0"/>
                          </a:rPr>
                          <m:t>  </m:t>
                        </m:r>
                      </m:e>
                    </m:groupChr>
                    <m:r>
                      <a:rPr lang="en-US" altLang="zh-CN" b="0" i="1" smtClean="0">
                        <a:latin typeface="Cambria Math" panose="02040503050406030204" pitchFamily="18" charset="0"/>
                      </a:rPr>
                      <m:t> </m:t>
                    </m:r>
                    <m:r>
                      <a:rPr lang="en-US" altLang="zh-CN" i="1">
                        <a:latin typeface="Cambria Math" panose="02040503050406030204" pitchFamily="18" charset="0"/>
                      </a:rPr>
                      <m:t>𝑒</m:t>
                    </m:r>
                    <m:r>
                      <a:rPr lang="en-US" altLang="zh-CN" i="1">
                        <a:latin typeface="Cambria Math" panose="02040503050406030204" pitchFamily="18" charset="0"/>
                      </a:rPr>
                      <m:t>+</m:t>
                    </m:r>
                    <m:r>
                      <a:rPr lang="en-US" altLang="zh-CN" i="1">
                        <a:latin typeface="Cambria Math" panose="02040503050406030204" pitchFamily="18" charset="0"/>
                      </a:rPr>
                      <m:t>h𝑎𝑑𝑟𝑜𝑛𝑠</m:t>
                    </m:r>
                    <m:r>
                      <a:rPr lang="en-US" altLang="zh-CN" b="0" i="1" smtClean="0">
                        <a:latin typeface="Cambria Math" panose="02040503050406030204" pitchFamily="18" charset="0"/>
                      </a:rPr>
                      <m:t> (</m:t>
                    </m:r>
                    <m:r>
                      <a:rPr lang="en-US" altLang="zh-CN" b="0" i="1" smtClean="0">
                        <a:latin typeface="Cambria Math" panose="02040503050406030204" pitchFamily="18" charset="0"/>
                      </a:rPr>
                      <m:t>𝑐𝑎𝑠𝑐𝑎𝑑𝑒𝑠</m:t>
                    </m:r>
                    <m:r>
                      <a:rPr lang="en-US" altLang="zh-CN" b="0" i="1" smtClean="0">
                        <a:latin typeface="Cambria Math" panose="02040503050406030204" pitchFamily="18" charset="0"/>
                      </a:rPr>
                      <m:t>−</m:t>
                    </m:r>
                    <m:r>
                      <a:rPr lang="en-US" altLang="zh-CN" b="0" i="1" smtClean="0">
                        <a:latin typeface="Cambria Math" panose="02040503050406030204" pitchFamily="18" charset="0"/>
                      </a:rPr>
                      <m:t>𝑙𝑖𝑘𝑒</m:t>
                    </m:r>
                    <m:r>
                      <a:rPr lang="en-US" altLang="zh-CN" b="0" i="1" smtClean="0">
                        <a:latin typeface="Cambria Math" panose="02040503050406030204" pitchFamily="18" charset="0"/>
                      </a:rPr>
                      <m:t>)</m:t>
                    </m:r>
                  </m:oMath>
                </a14:m>
                <a:endParaRPr lang="en-US" altLang="zh-CN" dirty="0"/>
              </a:p>
              <a:p>
                <a:pPr marL="742950" lvl="1" indent="-285750">
                  <a:buFont typeface="Arial" panose="020B0604020202020204" pitchFamily="34" charset="0"/>
                  <a:buChar char="•"/>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𝜇</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m:rPr>
                        <m:lit/>
                      </m:rP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 </m:t>
                    </m:r>
                    <m:groupChr>
                      <m:groupChrPr>
                        <m:chr m:val="→"/>
                        <m:vertJc m:val="bot"/>
                        <m:ctrlPr>
                          <a:rPr lang="en-US" altLang="zh-CN" b="0" i="1" smtClean="0">
                            <a:latin typeface="Cambria Math" panose="02040503050406030204" pitchFamily="18" charset="0"/>
                          </a:rPr>
                        </m:ctrlPr>
                      </m:groupChrPr>
                      <m:e>
                        <m:r>
                          <m:rPr>
                            <m:brk m:alnAt="2"/>
                          </m:rPr>
                          <a:rPr lang="en-US" altLang="zh-CN" b="0" i="1" smtClean="0">
                            <a:latin typeface="Cambria Math" panose="02040503050406030204" pitchFamily="18" charset="0"/>
                          </a:rPr>
                          <m:t> </m:t>
                        </m:r>
                        <m:r>
                          <a:rPr lang="en-US" altLang="zh-CN" b="0" i="1" smtClean="0">
                            <a:latin typeface="Cambria Math" panose="02040503050406030204" pitchFamily="18" charset="0"/>
                          </a:rPr>
                          <m:t> </m:t>
                        </m:r>
                        <m:r>
                          <a:rPr lang="en-US" altLang="zh-CN" b="0" i="1" smtClean="0">
                            <a:latin typeface="Cambria Math" panose="02040503050406030204" pitchFamily="18" charset="0"/>
                          </a:rPr>
                          <m:t>𝐶𝐶</m:t>
                        </m:r>
                        <m:r>
                          <a:rPr lang="en-US" altLang="zh-CN" b="0" i="1" smtClean="0">
                            <a:latin typeface="Cambria Math" panose="02040503050406030204" pitchFamily="18" charset="0"/>
                          </a:rPr>
                          <m:t>  </m:t>
                        </m:r>
                      </m:e>
                    </m:groupChr>
                    <m:r>
                      <a:rPr lang="en-US" altLang="zh-CN" b="0" i="1" smtClean="0">
                        <a:latin typeface="Cambria Math" panose="02040503050406030204" pitchFamily="18" charset="0"/>
                      </a:rPr>
                      <m:t> </m:t>
                    </m:r>
                    <m:r>
                      <a:rPr lang="en-US" altLang="zh-CN" b="0" i="1" smtClean="0">
                        <a:latin typeface="Cambria Math" panose="02040503050406030204" pitchFamily="18" charset="0"/>
                      </a:rPr>
                      <m:t>𝜇</m:t>
                    </m:r>
                    <m:r>
                      <a:rPr lang="en-US" altLang="zh-CN" b="0" i="1" smtClean="0">
                        <a:latin typeface="Cambria Math" panose="02040503050406030204" pitchFamily="18" charset="0"/>
                      </a:rPr>
                      <m:t>+</m:t>
                    </m:r>
                    <m:r>
                      <a:rPr lang="en-US" altLang="zh-CN" b="0" i="1" smtClean="0">
                        <a:latin typeface="Cambria Math" panose="02040503050406030204" pitchFamily="18" charset="0"/>
                      </a:rPr>
                      <m:t>h𝑎𝑑𝑟𝑜𝑛𝑠</m:t>
                    </m:r>
                    <m:r>
                      <a:rPr lang="en-US" altLang="zh-CN" b="0" i="1" smtClean="0">
                        <a:latin typeface="Cambria Math" panose="02040503050406030204" pitchFamily="18" charset="0"/>
                      </a:rPr>
                      <m:t> (</m:t>
                    </m:r>
                    <m:r>
                      <a:rPr lang="en-US" altLang="zh-CN" b="0" i="1" smtClean="0">
                        <a:latin typeface="Cambria Math" panose="02040503050406030204" pitchFamily="18" charset="0"/>
                      </a:rPr>
                      <m:t>𝑡𝑟𝑎𝑐𝑘</m:t>
                    </m:r>
                    <m:r>
                      <a:rPr lang="en-US" altLang="zh-CN" b="0" i="1" smtClean="0">
                        <a:latin typeface="Cambria Math" panose="02040503050406030204" pitchFamily="18" charset="0"/>
                      </a:rPr>
                      <m:t>−</m:t>
                    </m:r>
                    <m:r>
                      <a:rPr lang="en-US" altLang="zh-CN" b="0" i="1" smtClean="0">
                        <a:latin typeface="Cambria Math" panose="02040503050406030204" pitchFamily="18" charset="0"/>
                      </a:rPr>
                      <m:t>𝑙𝑖𝑘𝑒</m:t>
                    </m:r>
                    <m:r>
                      <a:rPr lang="en-US" altLang="zh-CN" b="0" i="1" smtClean="0">
                        <a:latin typeface="Cambria Math" panose="02040503050406030204" pitchFamily="18" charset="0"/>
                      </a:rPr>
                      <m:t> </m:t>
                    </m:r>
                    <m:r>
                      <m:rPr>
                        <m:lit/>
                      </m:rPr>
                      <a:rPr lang="en-US" altLang="zh-CN" b="0" i="1" smtClean="0">
                        <a:latin typeface="Cambria Math" panose="02040503050406030204" pitchFamily="18" charset="0"/>
                      </a:rPr>
                      <m:t>/</m:t>
                    </m:r>
                    <m:r>
                      <a:rPr lang="en-US" altLang="zh-CN" b="0" i="1" smtClean="0">
                        <a:latin typeface="Cambria Math" panose="02040503050406030204" pitchFamily="18" charset="0"/>
                      </a:rPr>
                      <m:t> </m:t>
                    </m:r>
                    <m:r>
                      <a:rPr lang="en-US" altLang="zh-CN" b="0" i="1" smtClean="0">
                        <a:latin typeface="Cambria Math" panose="02040503050406030204" pitchFamily="18" charset="0"/>
                      </a:rPr>
                      <m:t>𝑐𝑎𝑠𝑐𝑎𝑑𝑒𝑠</m:t>
                    </m:r>
                    <m:r>
                      <a:rPr lang="en-US" altLang="zh-CN" b="0" i="1" smtClean="0">
                        <a:latin typeface="Cambria Math" panose="02040503050406030204" pitchFamily="18" charset="0"/>
                      </a:rPr>
                      <m:t>−</m:t>
                    </m:r>
                    <m:r>
                      <a:rPr lang="en-US" altLang="zh-CN" b="0" i="1" smtClean="0">
                        <a:latin typeface="Cambria Math" panose="02040503050406030204" pitchFamily="18" charset="0"/>
                      </a:rPr>
                      <m:t>𝑙𝑖𝑘𝑒</m:t>
                    </m:r>
                    <m:r>
                      <a:rPr lang="en-US" altLang="zh-CN" b="0" i="1" smtClean="0">
                        <a:latin typeface="Cambria Math" panose="02040503050406030204" pitchFamily="18" charset="0"/>
                      </a:rPr>
                      <m:t>)</m:t>
                    </m:r>
                  </m:oMath>
                </a14:m>
                <a:endParaRPr lang="en-US" altLang="zh-CN" dirty="0"/>
              </a:p>
              <a:p>
                <a:pPr marL="742950" lvl="1" indent="-285750">
                  <a:buFont typeface="Arial" panose="020B0604020202020204" pitchFamily="34" charset="0"/>
                  <a:buChar char="•"/>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𝜏</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m:rPr>
                        <m:lit/>
                      </m:rP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 </m:t>
                    </m:r>
                    <m:groupChr>
                      <m:groupChrPr>
                        <m:chr m:val="→"/>
                        <m:vertJc m:val="bot"/>
                        <m:ctrlPr>
                          <a:rPr lang="en-US" altLang="zh-CN" b="0" i="1" smtClean="0">
                            <a:latin typeface="Cambria Math" panose="02040503050406030204" pitchFamily="18" charset="0"/>
                          </a:rPr>
                        </m:ctrlPr>
                      </m:groupChrPr>
                      <m:e>
                        <m:r>
                          <m:rPr>
                            <m:brk m:alnAt="2"/>
                          </m:rPr>
                          <a:rPr lang="en-US" altLang="zh-CN" b="0" i="1" smtClean="0">
                            <a:latin typeface="Cambria Math" panose="02040503050406030204" pitchFamily="18" charset="0"/>
                          </a:rPr>
                          <m:t> </m:t>
                        </m:r>
                        <m:r>
                          <a:rPr lang="en-US" altLang="zh-CN" b="0" i="1" smtClean="0">
                            <a:latin typeface="Cambria Math" panose="02040503050406030204" pitchFamily="18" charset="0"/>
                          </a:rPr>
                          <m:t> </m:t>
                        </m:r>
                        <m:r>
                          <a:rPr lang="en-US" altLang="zh-CN" b="0" i="1" smtClean="0">
                            <a:latin typeface="Cambria Math" panose="02040503050406030204" pitchFamily="18" charset="0"/>
                          </a:rPr>
                          <m:t>𝐶𝐶</m:t>
                        </m:r>
                        <m:r>
                          <a:rPr lang="en-US" altLang="zh-CN" b="0" i="1" smtClean="0">
                            <a:latin typeface="Cambria Math" panose="02040503050406030204" pitchFamily="18" charset="0"/>
                          </a:rPr>
                          <m:t>  </m:t>
                        </m:r>
                      </m:e>
                    </m:groupChr>
                    <m:r>
                      <a:rPr lang="en-US" altLang="zh-CN" b="0" i="1" smtClean="0">
                        <a:latin typeface="Cambria Math" panose="02040503050406030204" pitchFamily="18" charset="0"/>
                      </a:rPr>
                      <m:t> </m:t>
                    </m:r>
                    <m:r>
                      <a:rPr lang="en-US" altLang="zh-CN" b="0" i="1" smtClean="0">
                        <a:latin typeface="Cambria Math" panose="02040503050406030204" pitchFamily="18" charset="0"/>
                      </a:rPr>
                      <m:t>𝜏</m:t>
                    </m:r>
                    <m:r>
                      <a:rPr lang="en-US" altLang="zh-CN" b="0" i="1" smtClean="0">
                        <a:latin typeface="Cambria Math" panose="02040503050406030204" pitchFamily="18" charset="0"/>
                      </a:rPr>
                      <m:t>+</m:t>
                    </m:r>
                    <m:r>
                      <a:rPr lang="en-US" altLang="zh-CN" b="0" i="1" smtClean="0">
                        <a:latin typeface="Cambria Math" panose="02040503050406030204" pitchFamily="18" charset="0"/>
                      </a:rPr>
                      <m:t>h𝑎𝑑𝑟𝑜𝑛𝑠</m:t>
                    </m:r>
                    <m:r>
                      <a:rPr lang="en-US" altLang="zh-CN" b="0" i="1" smtClean="0">
                        <a:latin typeface="Cambria Math" panose="02040503050406030204" pitchFamily="18" charset="0"/>
                      </a:rPr>
                      <m:t> (</m:t>
                    </m:r>
                    <m:r>
                      <a:rPr lang="en-US" altLang="zh-CN" b="0" i="1" smtClean="0">
                        <a:latin typeface="Cambria Math" panose="02040503050406030204" pitchFamily="18" charset="0"/>
                      </a:rPr>
                      <m:t>𝑑𝑜𝑢𝑏𝑙𝑒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𝑏𝑎𝑛𝑔</m:t>
                    </m:r>
                    <m:r>
                      <a:rPr lang="en-US" altLang="zh-CN" b="0" i="1" smtClean="0">
                        <a:latin typeface="Cambria Math" panose="02040503050406030204" pitchFamily="18" charset="0"/>
                      </a:rPr>
                      <m:t> </m:t>
                    </m:r>
                    <m:r>
                      <m:rPr>
                        <m:lit/>
                      </m:rPr>
                      <a:rPr lang="en-US" altLang="zh-CN" i="1">
                        <a:latin typeface="Cambria Math" panose="02040503050406030204" pitchFamily="18" charset="0"/>
                      </a:rPr>
                      <m:t>/</m:t>
                    </m:r>
                    <m:r>
                      <a:rPr lang="en-US" altLang="zh-CN" i="1">
                        <a:latin typeface="Cambria Math" panose="02040503050406030204" pitchFamily="18" charset="0"/>
                      </a:rPr>
                      <m:t> </m:t>
                    </m:r>
                    <m:r>
                      <a:rPr lang="en-US" altLang="zh-CN" i="1">
                        <a:latin typeface="Cambria Math" panose="02040503050406030204" pitchFamily="18" charset="0"/>
                      </a:rPr>
                      <m:t>𝑐𝑎𝑠𝑐𝑎𝑑𝑒𝑠</m:t>
                    </m:r>
                    <m:r>
                      <a:rPr lang="en-US" altLang="zh-CN" i="1">
                        <a:latin typeface="Cambria Math" panose="02040503050406030204" pitchFamily="18" charset="0"/>
                      </a:rPr>
                      <m:t>−</m:t>
                    </m:r>
                    <m:r>
                      <a:rPr lang="en-US" altLang="zh-CN" i="1">
                        <a:latin typeface="Cambria Math" panose="02040503050406030204" pitchFamily="18" charset="0"/>
                      </a:rPr>
                      <m:t>𝑙𝑖𝑘𝑒</m:t>
                    </m:r>
                    <m:r>
                      <a:rPr lang="en-US" altLang="zh-CN" i="1">
                        <a:latin typeface="Cambria Math" panose="02040503050406030204" pitchFamily="18" charset="0"/>
                      </a:rPr>
                      <m:t>)</m:t>
                    </m:r>
                  </m:oMath>
                </a14:m>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Neutral Current:</a:t>
                </a:r>
              </a:p>
              <a:p>
                <a:pPr marL="742950" lvl="1" indent="-285750">
                  <a:buFont typeface="Arial" panose="020B0604020202020204" pitchFamily="34" charset="0"/>
                  <a:buChar char="•"/>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𝑙</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m:rPr>
                        <m:lit/>
                      </m:rP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 </m:t>
                    </m:r>
                    <m:groupChr>
                      <m:groupChrPr>
                        <m:chr m:val="→"/>
                        <m:vertJc m:val="bot"/>
                        <m:ctrlPr>
                          <a:rPr lang="en-US" altLang="zh-CN" b="0" i="1" smtClean="0">
                            <a:latin typeface="Cambria Math" panose="02040503050406030204" pitchFamily="18" charset="0"/>
                          </a:rPr>
                        </m:ctrlPr>
                      </m:groupChrPr>
                      <m:e>
                        <m:r>
                          <m:rPr>
                            <m:brk m:alnAt="2"/>
                          </m:rPr>
                          <a:rPr lang="en-US" altLang="zh-CN" b="0" i="1" smtClean="0">
                            <a:latin typeface="Cambria Math" panose="02040503050406030204" pitchFamily="18" charset="0"/>
                          </a:rPr>
                          <m:t> </m:t>
                        </m:r>
                        <m:r>
                          <a:rPr lang="en-US" altLang="zh-CN" b="0" i="1" smtClean="0">
                            <a:latin typeface="Cambria Math" panose="02040503050406030204" pitchFamily="18" charset="0"/>
                          </a:rPr>
                          <m:t> </m:t>
                        </m:r>
                        <m:r>
                          <a:rPr lang="en-US" altLang="zh-CN" b="0" i="1" smtClean="0">
                            <a:latin typeface="Cambria Math" panose="02040503050406030204" pitchFamily="18" charset="0"/>
                          </a:rPr>
                          <m:t>𝑁𝐶</m:t>
                        </m:r>
                        <m:r>
                          <a:rPr lang="en-US" altLang="zh-CN" b="0" i="1" smtClean="0">
                            <a:latin typeface="Cambria Math" panose="02040503050406030204" pitchFamily="18" charset="0"/>
                          </a:rPr>
                          <m:t>  </m:t>
                        </m:r>
                      </m:e>
                    </m:groupCh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𝜈</m:t>
                        </m:r>
                      </m:e>
                      <m:sub>
                        <m:r>
                          <a:rPr lang="en-US" altLang="zh-CN" b="0" i="1" smtClean="0">
                            <a:latin typeface="Cambria Math" panose="02040503050406030204" pitchFamily="18" charset="0"/>
                          </a:rPr>
                          <m:t>𝑙</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h𝑎𝑑𝑟𝑜𝑛𝑠</m:t>
                    </m:r>
                  </m:oMath>
                </a14:m>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Glashow Resonance:</a:t>
                </a:r>
              </a:p>
              <a:p>
                <a:pPr marL="742950" lvl="1" indent="-285750">
                  <a:buFont typeface="Arial" panose="020B0604020202020204" pitchFamily="34" charset="0"/>
                  <a:buChar char="•"/>
                </a:pPr>
                <a14:m>
                  <m:oMath xmlns:m="http://schemas.openxmlformats.org/officeDocument/2006/math">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𝑣</m:t>
                            </m:r>
                          </m:e>
                        </m:acc>
                      </m:e>
                      <m:sub>
                        <m:r>
                          <a:rPr lang="en-US" altLang="zh-CN" b="0" i="1" smtClean="0">
                            <a:latin typeface="Cambria Math" panose="02040503050406030204" pitchFamily="18" charset="0"/>
                          </a:rPr>
                          <m:t>𝑒</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 </m:t>
                    </m:r>
                    <m:groupChr>
                      <m:groupChrPr>
                        <m:chr m:val="→"/>
                        <m:vertJc m:val="bot"/>
                        <m:ctrlPr>
                          <a:rPr lang="en-US" altLang="zh-CN" b="0" i="1" smtClean="0">
                            <a:latin typeface="Cambria Math" panose="02040503050406030204" pitchFamily="18" charset="0"/>
                          </a:rPr>
                        </m:ctrlPr>
                      </m:groupChrPr>
                      <m:e>
                        <m:r>
                          <m:rPr>
                            <m:brk m:alnAt="2"/>
                          </m:rPr>
                          <a:rPr lang="en-US" altLang="zh-CN" b="0" i="1" smtClean="0">
                            <a:latin typeface="Cambria Math" panose="02040503050406030204" pitchFamily="18" charset="0"/>
                          </a:rPr>
                          <m:t> </m:t>
                        </m:r>
                        <m:r>
                          <a:rPr lang="en-US" altLang="zh-CN" b="0" i="1" smtClean="0">
                            <a:latin typeface="Cambria Math" panose="02040503050406030204" pitchFamily="18" charset="0"/>
                          </a:rPr>
                          <m:t> </m:t>
                        </m:r>
                        <m:r>
                          <a:rPr lang="en-US" altLang="zh-CN" b="0" i="1" smtClean="0">
                            <a:latin typeface="Cambria Math" panose="02040503050406030204" pitchFamily="18" charset="0"/>
                          </a:rPr>
                          <m:t>𝐶𝐶</m:t>
                        </m:r>
                        <m:r>
                          <a:rPr lang="en-US" altLang="zh-CN" b="0" i="1" smtClean="0">
                            <a:latin typeface="Cambria Math" panose="02040503050406030204" pitchFamily="18" charset="0"/>
                          </a:rPr>
                          <m:t>  </m:t>
                        </m:r>
                      </m:e>
                    </m:groupChr>
                    <m:r>
                      <a:rPr lang="en-US" altLang="zh-CN" b="0" i="1" smtClean="0">
                        <a:latin typeface="Cambria Math" panose="02040503050406030204" pitchFamily="18" charset="0"/>
                      </a:rPr>
                      <m:t> </m:t>
                    </m:r>
                    <m:r>
                      <a:rPr lang="en-US" altLang="zh-CN" b="0" i="1" smtClean="0">
                        <a:latin typeface="Cambria Math" panose="02040503050406030204" pitchFamily="18" charset="0"/>
                      </a:rPr>
                      <m:t>𝑎𝑛𝑦𝑡h𝑖𝑛𝑔</m:t>
                    </m:r>
                  </m:oMath>
                </a14:m>
                <a:endParaRPr lang="en-US" altLang="zh-CN" dirty="0"/>
              </a:p>
              <a:p>
                <a:pPr marL="742950" lvl="1" indent="-285750">
                  <a:buFont typeface="Arial" panose="020B0604020202020204" pitchFamily="34" charset="0"/>
                  <a:buChar char="•"/>
                </a:pPr>
                <a:endParaRPr lang="en-US" altLang="zh-CN" dirty="0"/>
              </a:p>
              <a:p>
                <a:endParaRPr lang="en-US" altLang="zh-CN" dirty="0"/>
              </a:p>
              <a:p>
                <a:endParaRPr lang="en-US" altLang="zh-CN" dirty="0"/>
              </a:p>
              <a:p>
                <a:endParaRPr lang="zh-CN" altLang="en-US" dirty="0"/>
              </a:p>
            </p:txBody>
          </p:sp>
        </mc:Choice>
        <mc:Fallback>
          <p:sp>
            <p:nvSpPr>
              <p:cNvPr id="5" name="文本框 4">
                <a:extLst>
                  <a:ext uri="{FF2B5EF4-FFF2-40B4-BE49-F238E27FC236}">
                    <a16:creationId xmlns:a16="http://schemas.microsoft.com/office/drawing/2014/main" id="{5ECEE46B-E87C-3D0E-D156-619ECA6BF391}"/>
                  </a:ext>
                </a:extLst>
              </p:cNvPr>
              <p:cNvSpPr txBox="1">
                <a:spLocks noRot="1" noChangeAspect="1" noMove="1" noResize="1" noEditPoints="1" noAdjustHandles="1" noChangeArrowheads="1" noChangeShapeType="1" noTextEdit="1"/>
              </p:cNvSpPr>
              <p:nvPr/>
            </p:nvSpPr>
            <p:spPr>
              <a:xfrm>
                <a:off x="838200" y="2028834"/>
                <a:ext cx="6837157" cy="4482766"/>
              </a:xfrm>
              <a:prstGeom prst="rect">
                <a:avLst/>
              </a:prstGeom>
              <a:blipFill>
                <a:blip r:embed="rId3"/>
                <a:stretch>
                  <a:fillRect l="-624" t="-816"/>
                </a:stretch>
              </a:blipFill>
            </p:spPr>
            <p:txBody>
              <a:bodyPr/>
              <a:lstStyle/>
              <a:p>
                <a:r>
                  <a:rPr lang="zh-CN" altLang="en-US">
                    <a:noFill/>
                  </a:rPr>
                  <a:t> </a:t>
                </a:r>
              </a:p>
            </p:txBody>
          </p:sp>
        </mc:Fallback>
      </mc:AlternateContent>
      <p:pic>
        <p:nvPicPr>
          <p:cNvPr id="23" name="图片 22">
            <a:extLst>
              <a:ext uri="{FF2B5EF4-FFF2-40B4-BE49-F238E27FC236}">
                <a16:creationId xmlns:a16="http://schemas.microsoft.com/office/drawing/2014/main" id="{CADB62EE-F4E4-7B34-0B04-15AFFBFDC6F3}"/>
              </a:ext>
            </a:extLst>
          </p:cNvPr>
          <p:cNvPicPr>
            <a:picLocks noChangeAspect="1"/>
          </p:cNvPicPr>
          <p:nvPr/>
        </p:nvPicPr>
        <p:blipFill>
          <a:blip r:embed="rId4"/>
          <a:stretch>
            <a:fillRect/>
          </a:stretch>
        </p:blipFill>
        <p:spPr>
          <a:xfrm>
            <a:off x="7795746" y="4928714"/>
            <a:ext cx="1601406" cy="1373168"/>
          </a:xfrm>
          <a:prstGeom prst="rect">
            <a:avLst/>
          </a:prstGeom>
        </p:spPr>
      </p:pic>
      <p:pic>
        <p:nvPicPr>
          <p:cNvPr id="25" name="图片 24">
            <a:extLst>
              <a:ext uri="{FF2B5EF4-FFF2-40B4-BE49-F238E27FC236}">
                <a16:creationId xmlns:a16="http://schemas.microsoft.com/office/drawing/2014/main" id="{28B0F701-746F-45FE-ADCA-7965E208FAF0}"/>
              </a:ext>
            </a:extLst>
          </p:cNvPr>
          <p:cNvPicPr>
            <a:picLocks noChangeAspect="1"/>
          </p:cNvPicPr>
          <p:nvPr/>
        </p:nvPicPr>
        <p:blipFill>
          <a:blip r:embed="rId5"/>
          <a:stretch>
            <a:fillRect/>
          </a:stretch>
        </p:blipFill>
        <p:spPr>
          <a:xfrm>
            <a:off x="7795746" y="1522062"/>
            <a:ext cx="1595943" cy="1448512"/>
          </a:xfrm>
          <a:prstGeom prst="rect">
            <a:avLst/>
          </a:prstGeom>
        </p:spPr>
      </p:pic>
      <p:pic>
        <p:nvPicPr>
          <p:cNvPr id="27" name="图片 26">
            <a:extLst>
              <a:ext uri="{FF2B5EF4-FFF2-40B4-BE49-F238E27FC236}">
                <a16:creationId xmlns:a16="http://schemas.microsoft.com/office/drawing/2014/main" id="{AF7BE7EA-622F-4131-627E-226FAEFA8D8C}"/>
              </a:ext>
            </a:extLst>
          </p:cNvPr>
          <p:cNvPicPr>
            <a:picLocks noChangeAspect="1"/>
          </p:cNvPicPr>
          <p:nvPr/>
        </p:nvPicPr>
        <p:blipFill>
          <a:blip r:embed="rId6"/>
          <a:stretch>
            <a:fillRect/>
          </a:stretch>
        </p:blipFill>
        <p:spPr>
          <a:xfrm>
            <a:off x="7795746" y="3163171"/>
            <a:ext cx="1595943" cy="1373168"/>
          </a:xfrm>
          <a:prstGeom prst="rect">
            <a:avLst/>
          </a:prstGeom>
        </p:spPr>
      </p:pic>
      <p:sp>
        <p:nvSpPr>
          <p:cNvPr id="28" name="文本框 27">
            <a:extLst>
              <a:ext uri="{FF2B5EF4-FFF2-40B4-BE49-F238E27FC236}">
                <a16:creationId xmlns:a16="http://schemas.microsoft.com/office/drawing/2014/main" id="{B87F793A-2C01-974F-94F5-53DB2F1D901A}"/>
              </a:ext>
            </a:extLst>
          </p:cNvPr>
          <p:cNvSpPr txBox="1"/>
          <p:nvPr/>
        </p:nvSpPr>
        <p:spPr>
          <a:xfrm>
            <a:off x="9641090" y="2061652"/>
            <a:ext cx="1933128" cy="369332"/>
          </a:xfrm>
          <a:prstGeom prst="rect">
            <a:avLst/>
          </a:prstGeom>
          <a:noFill/>
        </p:spPr>
        <p:txBody>
          <a:bodyPr wrap="square" rtlCol="0">
            <a:spAutoFit/>
          </a:bodyPr>
          <a:lstStyle/>
          <a:p>
            <a:r>
              <a:rPr lang="en-US" altLang="zh-CN" dirty="0"/>
              <a:t>Charged Current</a:t>
            </a:r>
            <a:endParaRPr lang="zh-CN" altLang="en-US" dirty="0"/>
          </a:p>
        </p:txBody>
      </p:sp>
      <p:sp>
        <p:nvSpPr>
          <p:cNvPr id="29" name="文本框 28">
            <a:extLst>
              <a:ext uri="{FF2B5EF4-FFF2-40B4-BE49-F238E27FC236}">
                <a16:creationId xmlns:a16="http://schemas.microsoft.com/office/drawing/2014/main" id="{1FF15B4C-BA5D-1F70-FD28-F87FE4FE775B}"/>
              </a:ext>
            </a:extLst>
          </p:cNvPr>
          <p:cNvSpPr txBox="1"/>
          <p:nvPr/>
        </p:nvSpPr>
        <p:spPr>
          <a:xfrm>
            <a:off x="9689163" y="3665089"/>
            <a:ext cx="1933128" cy="369332"/>
          </a:xfrm>
          <a:prstGeom prst="rect">
            <a:avLst/>
          </a:prstGeom>
          <a:noFill/>
        </p:spPr>
        <p:txBody>
          <a:bodyPr wrap="square" rtlCol="0">
            <a:spAutoFit/>
          </a:bodyPr>
          <a:lstStyle/>
          <a:p>
            <a:r>
              <a:rPr lang="en-US" altLang="zh-CN" dirty="0"/>
              <a:t>Neutral Current</a:t>
            </a:r>
            <a:endParaRPr lang="zh-CN" altLang="en-US" dirty="0"/>
          </a:p>
        </p:txBody>
      </p:sp>
      <p:sp>
        <p:nvSpPr>
          <p:cNvPr id="30" name="文本框 29">
            <a:extLst>
              <a:ext uri="{FF2B5EF4-FFF2-40B4-BE49-F238E27FC236}">
                <a16:creationId xmlns:a16="http://schemas.microsoft.com/office/drawing/2014/main" id="{40371474-8BE9-85E3-9FC3-EC59BD7AF93F}"/>
              </a:ext>
            </a:extLst>
          </p:cNvPr>
          <p:cNvSpPr txBox="1"/>
          <p:nvPr/>
        </p:nvSpPr>
        <p:spPr>
          <a:xfrm>
            <a:off x="9641090" y="5347762"/>
            <a:ext cx="2238910" cy="369332"/>
          </a:xfrm>
          <a:prstGeom prst="rect">
            <a:avLst/>
          </a:prstGeom>
          <a:noFill/>
        </p:spPr>
        <p:txBody>
          <a:bodyPr wrap="square" rtlCol="0">
            <a:spAutoFit/>
          </a:bodyPr>
          <a:lstStyle/>
          <a:p>
            <a:r>
              <a:rPr lang="en-US" altLang="zh-CN" dirty="0"/>
              <a:t>Glashow Resonance</a:t>
            </a:r>
            <a:endParaRPr lang="zh-CN" altLang="en-US" dirty="0"/>
          </a:p>
        </p:txBody>
      </p:sp>
      <p:sp>
        <p:nvSpPr>
          <p:cNvPr id="43" name="日期占位符 42">
            <a:extLst>
              <a:ext uri="{FF2B5EF4-FFF2-40B4-BE49-F238E27FC236}">
                <a16:creationId xmlns:a16="http://schemas.microsoft.com/office/drawing/2014/main" id="{FD1CF457-AAA6-61AE-2AFE-C43C2DDD01F0}"/>
              </a:ext>
            </a:extLst>
          </p:cNvPr>
          <p:cNvSpPr>
            <a:spLocks noGrp="1"/>
          </p:cNvSpPr>
          <p:nvPr>
            <p:ph type="dt" sz="half" idx="10"/>
          </p:nvPr>
        </p:nvSpPr>
        <p:spPr/>
        <p:txBody>
          <a:bodyPr/>
          <a:lstStyle/>
          <a:p>
            <a:fld id="{CB3C6550-A8A2-4BF1-8E33-7A398030DEBF}" type="datetime1">
              <a:rPr lang="zh-CN" altLang="en-US" smtClean="0"/>
              <a:t>2022/11/23</a:t>
            </a:fld>
            <a:endParaRPr lang="zh-CN" altLang="en-US"/>
          </a:p>
        </p:txBody>
      </p:sp>
      <p:sp>
        <p:nvSpPr>
          <p:cNvPr id="44" name="灯片编号占位符 43">
            <a:extLst>
              <a:ext uri="{FF2B5EF4-FFF2-40B4-BE49-F238E27FC236}">
                <a16:creationId xmlns:a16="http://schemas.microsoft.com/office/drawing/2014/main" id="{7B5F2488-98D1-A2D0-8614-A4E42EEEADEE}"/>
              </a:ext>
            </a:extLst>
          </p:cNvPr>
          <p:cNvSpPr>
            <a:spLocks noGrp="1"/>
          </p:cNvSpPr>
          <p:nvPr>
            <p:ph type="sldNum" sz="quarter" idx="12"/>
          </p:nvPr>
        </p:nvSpPr>
        <p:spPr/>
        <p:txBody>
          <a:bodyPr/>
          <a:lstStyle/>
          <a:p>
            <a:fld id="{F67C8F5D-289D-4294-AE34-5DDAD8527DE2}" type="slidenum">
              <a:rPr lang="zh-CN" altLang="en-US" smtClean="0"/>
              <a:t>6</a:t>
            </a:fld>
            <a:endParaRPr lang="zh-CN" altLang="en-US"/>
          </a:p>
        </p:txBody>
      </p:sp>
    </p:spTree>
    <p:extLst>
      <p:ext uri="{BB962C8B-B14F-4D97-AF65-F5344CB8AC3E}">
        <p14:creationId xmlns:p14="http://schemas.microsoft.com/office/powerpoint/2010/main" val="1760729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3221D7EA-84BD-40CB-4AA7-1AB11C4BF7BF}"/>
              </a:ext>
            </a:extLst>
          </p:cNvPr>
          <p:cNvSpPr txBox="1"/>
          <p:nvPr/>
        </p:nvSpPr>
        <p:spPr>
          <a:xfrm>
            <a:off x="595422" y="388648"/>
            <a:ext cx="7563293" cy="584775"/>
          </a:xfrm>
          <a:prstGeom prst="rect">
            <a:avLst/>
          </a:prstGeom>
          <a:noFill/>
        </p:spPr>
        <p:txBody>
          <a:bodyPr wrap="square" rtlCol="0">
            <a:spAutoFit/>
          </a:bodyPr>
          <a:lstStyle/>
          <a:p>
            <a:r>
              <a:rPr lang="en-US" altLang="zh-CN" sz="3200" b="1" dirty="0"/>
              <a:t>Physical pattern</a:t>
            </a:r>
            <a:r>
              <a:rPr lang="en-US" altLang="zh-CN" sz="3200" dirty="0"/>
              <a:t>: Flash from secondaries</a:t>
            </a:r>
            <a:endParaRPr lang="zh-CN" altLang="en-US" sz="3200"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B7979958-EFAE-C4CC-5213-DB760FE2C2A2}"/>
                  </a:ext>
                </a:extLst>
              </p:cNvPr>
              <p:cNvSpPr txBox="1"/>
              <p:nvPr/>
            </p:nvSpPr>
            <p:spPr>
              <a:xfrm>
                <a:off x="957358" y="1871759"/>
                <a:ext cx="8806470" cy="2415405"/>
              </a:xfrm>
              <a:prstGeom prst="rect">
                <a:avLst/>
              </a:prstGeom>
              <a:noFill/>
            </p:spPr>
            <p:txBody>
              <a:bodyPr wrap="square" rtlCol="0">
                <a:spAutoFit/>
              </a:bodyPr>
              <a:lstStyle/>
              <a:p>
                <a:pPr marL="342900" indent="-342900">
                  <a:buFont typeface="+mj-lt"/>
                  <a:buAutoNum type="arabicPeriod"/>
                </a:pPr>
                <a:r>
                  <a:rPr lang="zh-CN" altLang="en-US" dirty="0"/>
                  <a:t>电子的</a:t>
                </a:r>
                <a:r>
                  <a:rPr lang="en-US" altLang="zh-CN" dirty="0"/>
                  <a:t>Cerenkov</a:t>
                </a:r>
                <a:r>
                  <a:rPr lang="zh-CN" altLang="en-US" dirty="0"/>
                  <a:t>阈能</a:t>
                </a:r>
                <a:r>
                  <a:rPr lang="en-US" altLang="zh-CN" b="0"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𝑤𝑎𝑡𝑒𝑟</m:t>
                        </m:r>
                      </m:sub>
                    </m:sSub>
                    <m:r>
                      <a:rPr lang="en-US" altLang="zh-CN" b="0" i="1" smtClean="0">
                        <a:latin typeface="Cambria Math" panose="02040503050406030204" pitchFamily="18" charset="0"/>
                      </a:rPr>
                      <m:t>≈1.34 ⇒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𝑡h</m:t>
                        </m:r>
                      </m:sub>
                    </m:sSub>
                    <m:r>
                      <a:rPr lang="en-US" altLang="zh-CN" b="0" i="1" smtClean="0">
                        <a:latin typeface="Cambria Math" panose="02040503050406030204" pitchFamily="18" charset="0"/>
                      </a:rPr>
                      <m:t>≈777</m:t>
                    </m:r>
                    <m:r>
                      <a:rPr lang="en-US" altLang="zh-CN" b="0" i="1" smtClean="0">
                        <a:latin typeface="Cambria Math" panose="02040503050406030204" pitchFamily="18" charset="0"/>
                      </a:rPr>
                      <m:t>𝑘𝑒𝑉</m:t>
                    </m:r>
                    <m:r>
                      <a:rPr lang="en-US" altLang="zh-CN" b="0" i="1" smtClean="0">
                        <a:latin typeface="Cambria Math" panose="02040503050406030204" pitchFamily="18" charset="0"/>
                      </a:rPr>
                      <m:t> </m:t>
                    </m:r>
                    <m:r>
                      <a:rPr lang="en-US" altLang="zh-CN" b="0" i="1" smtClean="0">
                        <a:latin typeface="Cambria Math" panose="02040503050406030204" pitchFamily="18" charset="0"/>
                      </a:rPr>
                      <m:t>𝑎𝑛𝑑</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𝜗</m:t>
                        </m:r>
                      </m:e>
                      <m:sub>
                        <m:r>
                          <a:rPr lang="en-US" altLang="zh-CN" b="0" i="1" smtClean="0">
                            <a:latin typeface="Cambria Math" panose="02040503050406030204" pitchFamily="18" charset="0"/>
                          </a:rPr>
                          <m:t>𝐶</m:t>
                        </m:r>
                      </m:sub>
                    </m:sSub>
                    <m:r>
                      <a:rPr lang="en-US" altLang="zh-CN" b="0" i="1" smtClean="0">
                        <a:latin typeface="Cambria Math" panose="02040503050406030204" pitchFamily="18" charset="0"/>
                      </a:rPr>
                      <m:t>≈42°</m:t>
                    </m:r>
                  </m:oMath>
                </a14:m>
                <a:endParaRPr lang="en-US" altLang="zh-CN" dirty="0"/>
              </a:p>
              <a:p>
                <a:pPr marL="342900" indent="-342900">
                  <a:buFont typeface="+mj-lt"/>
                  <a:buAutoNum type="arabicPeriod"/>
                </a:pPr>
                <a:endParaRPr lang="en-US" altLang="zh-CN" dirty="0"/>
              </a:p>
              <a:p>
                <a:pPr marL="342900" indent="-342900">
                  <a:buFont typeface="+mj-lt"/>
                  <a:buAutoNum type="arabicPeriod"/>
                </a:pPr>
                <a:r>
                  <a:rPr lang="zh-CN" altLang="en-US" dirty="0"/>
                  <a:t>次级电子数：</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𝑒</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𝑝𝑟𝑖𝑚𝑎𝑟𝑦</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𝑐𝑟𝑖𝑡𝑖𝑐𝑎𝑙</m:t>
                            </m:r>
                          </m:sub>
                        </m:sSub>
                      </m:den>
                    </m:f>
                  </m:oMath>
                </a14:m>
                <a:endParaRPr lang="en-US" altLang="zh-CN" dirty="0"/>
              </a:p>
              <a:p>
                <a:pPr marL="342900" indent="-342900">
                  <a:buFont typeface="+mj-lt"/>
                  <a:buAutoNum type="arabicPeriod"/>
                </a:pPr>
                <a:endParaRPr lang="en-US" altLang="zh-CN" dirty="0"/>
              </a:p>
              <a:p>
                <a:pPr marL="342900" indent="-342900">
                  <a:buFont typeface="+mj-lt"/>
                  <a:buAutoNum type="arabicPeriod"/>
                </a:pPr>
                <a:r>
                  <a:rPr lang="en-US" altLang="zh-CN" dirty="0"/>
                  <a:t>Cerenkov</a:t>
                </a:r>
                <a:r>
                  <a:rPr lang="zh-CN" altLang="en-US" dirty="0"/>
                  <a:t>产额：</a:t>
                </a:r>
                <a14:m>
                  <m:oMath xmlns:m="http://schemas.openxmlformats.org/officeDocument/2006/math">
                    <m:f>
                      <m:fPr>
                        <m:ctrlPr>
                          <a:rPr lang="en-US" altLang="zh-CN" i="1" dirty="0">
                            <a:solidFill>
                              <a:srgbClr val="404040"/>
                            </a:solidFill>
                            <a:latin typeface="Cambria Math" panose="02040503050406030204" pitchFamily="18" charset="0"/>
                          </a:rPr>
                        </m:ctrlPr>
                      </m:fPr>
                      <m:num>
                        <m:r>
                          <a:rPr lang="en-US" altLang="zh-CN" i="1" dirty="0">
                            <a:solidFill>
                              <a:srgbClr val="404040"/>
                            </a:solidFill>
                            <a:latin typeface="Cambria Math" panose="02040503050406030204" pitchFamily="18" charset="0"/>
                          </a:rPr>
                          <m:t>𝑑𝑁</m:t>
                        </m:r>
                      </m:num>
                      <m:den>
                        <m:r>
                          <a:rPr lang="en-US" altLang="zh-CN" i="1" dirty="0">
                            <a:solidFill>
                              <a:srgbClr val="404040"/>
                            </a:solidFill>
                            <a:latin typeface="Cambria Math" panose="02040503050406030204" pitchFamily="18" charset="0"/>
                          </a:rPr>
                          <m:t>𝑑</m:t>
                        </m:r>
                        <m:r>
                          <a:rPr lang="el-GR" altLang="zh-CN" i="1" dirty="0">
                            <a:solidFill>
                              <a:srgbClr val="404040"/>
                            </a:solidFill>
                            <a:latin typeface="Cambria Math" panose="02040503050406030204" pitchFamily="18" charset="0"/>
                          </a:rPr>
                          <m:t>𝜖</m:t>
                        </m:r>
                        <m:r>
                          <a:rPr lang="en-US" altLang="zh-CN" i="1" dirty="0">
                            <a:solidFill>
                              <a:srgbClr val="404040"/>
                            </a:solidFill>
                            <a:latin typeface="Cambria Math" panose="02040503050406030204" pitchFamily="18" charset="0"/>
                          </a:rPr>
                          <m:t>𝑑𝑥</m:t>
                        </m:r>
                      </m:den>
                    </m:f>
                    <m:r>
                      <a:rPr lang="en-US" altLang="zh-CN" b="0" i="1" u="none" strike="noStrike" dirty="0" smtClean="0">
                        <a:solidFill>
                          <a:srgbClr val="404040"/>
                        </a:solidFill>
                        <a:effectLst/>
                        <a:latin typeface="Cambria Math" panose="02040503050406030204" pitchFamily="18" charset="0"/>
                      </a:rPr>
                      <m:t>=</m:t>
                    </m:r>
                    <m:f>
                      <m:fPr>
                        <m:ctrlPr>
                          <a:rPr lang="en-US" altLang="zh-CN" b="0" i="1" u="none" strike="noStrike" dirty="0" smtClean="0">
                            <a:solidFill>
                              <a:srgbClr val="404040"/>
                            </a:solidFill>
                            <a:effectLst/>
                            <a:latin typeface="Cambria Math" panose="02040503050406030204" pitchFamily="18" charset="0"/>
                          </a:rPr>
                        </m:ctrlPr>
                      </m:fPr>
                      <m:num>
                        <m:r>
                          <a:rPr lang="el-GR" altLang="zh-CN" b="0" i="1" u="none" strike="noStrike" dirty="0" smtClean="0">
                            <a:solidFill>
                              <a:srgbClr val="404040"/>
                            </a:solidFill>
                            <a:effectLst/>
                            <a:latin typeface="Cambria Math" panose="02040503050406030204" pitchFamily="18" charset="0"/>
                          </a:rPr>
                          <m:t>𝛼</m:t>
                        </m:r>
                        <m:sSup>
                          <m:sSupPr>
                            <m:ctrlPr>
                              <a:rPr lang="en-US" altLang="zh-CN" b="0" i="1" u="none" strike="noStrike" dirty="0" smtClean="0">
                                <a:solidFill>
                                  <a:srgbClr val="404040"/>
                                </a:solidFill>
                                <a:effectLst/>
                                <a:latin typeface="Cambria Math" panose="02040503050406030204" pitchFamily="18" charset="0"/>
                              </a:rPr>
                            </m:ctrlPr>
                          </m:sSupPr>
                          <m:e>
                            <m:r>
                              <a:rPr lang="en-US" altLang="zh-CN" b="0" i="1" u="none" strike="noStrike" dirty="0" smtClean="0">
                                <a:solidFill>
                                  <a:srgbClr val="404040"/>
                                </a:solidFill>
                                <a:effectLst/>
                                <a:latin typeface="Cambria Math" panose="02040503050406030204" pitchFamily="18" charset="0"/>
                              </a:rPr>
                              <m:t>𝑧</m:t>
                            </m:r>
                          </m:e>
                          <m:sup>
                            <m:r>
                              <a:rPr lang="en-US" altLang="zh-CN" b="0" i="1" u="none" strike="noStrike" dirty="0" smtClean="0">
                                <a:solidFill>
                                  <a:srgbClr val="404040"/>
                                </a:solidFill>
                                <a:effectLst/>
                                <a:latin typeface="Cambria Math" panose="02040503050406030204" pitchFamily="18" charset="0"/>
                              </a:rPr>
                              <m:t>2</m:t>
                            </m:r>
                          </m:sup>
                        </m:sSup>
                      </m:num>
                      <m:den>
                        <m:r>
                          <a:rPr lang="en-US" altLang="zh-CN" b="0" i="1" u="none" strike="noStrike" dirty="0" smtClean="0">
                            <a:solidFill>
                              <a:srgbClr val="404040"/>
                            </a:solidFill>
                            <a:effectLst/>
                            <a:latin typeface="Cambria Math" panose="02040503050406030204" pitchFamily="18" charset="0"/>
                          </a:rPr>
                          <m:t>ℏ</m:t>
                        </m:r>
                        <m:r>
                          <a:rPr lang="en-US" altLang="zh-CN" b="0" i="1" u="none" strike="noStrike" dirty="0" smtClean="0">
                            <a:solidFill>
                              <a:srgbClr val="404040"/>
                            </a:solidFill>
                            <a:effectLst/>
                            <a:latin typeface="Cambria Math" panose="02040503050406030204" pitchFamily="18" charset="0"/>
                          </a:rPr>
                          <m:t>𝑐</m:t>
                        </m:r>
                      </m:den>
                    </m:f>
                    <m:d>
                      <m:dPr>
                        <m:ctrlPr>
                          <a:rPr lang="en-US" altLang="zh-CN" b="0" i="1" u="none" strike="noStrike" dirty="0" smtClean="0">
                            <a:solidFill>
                              <a:srgbClr val="404040"/>
                            </a:solidFill>
                            <a:effectLst/>
                            <a:latin typeface="Cambria Math" panose="02040503050406030204" pitchFamily="18" charset="0"/>
                          </a:rPr>
                        </m:ctrlPr>
                      </m:dPr>
                      <m:e>
                        <m:r>
                          <a:rPr lang="en-US" altLang="zh-CN" b="0" i="1" u="none" strike="noStrike" dirty="0" smtClean="0">
                            <a:solidFill>
                              <a:srgbClr val="404040"/>
                            </a:solidFill>
                            <a:effectLst/>
                            <a:latin typeface="Cambria Math" panose="02040503050406030204" pitchFamily="18" charset="0"/>
                          </a:rPr>
                          <m:t>1−</m:t>
                        </m:r>
                        <m:f>
                          <m:fPr>
                            <m:ctrlPr>
                              <a:rPr lang="en-US" altLang="zh-CN" b="0" i="1" u="none" strike="noStrike" dirty="0" smtClean="0">
                                <a:solidFill>
                                  <a:srgbClr val="404040"/>
                                </a:solidFill>
                                <a:effectLst/>
                                <a:latin typeface="Cambria Math" panose="02040503050406030204" pitchFamily="18" charset="0"/>
                              </a:rPr>
                            </m:ctrlPr>
                          </m:fPr>
                          <m:num>
                            <m:r>
                              <a:rPr lang="en-US" altLang="zh-CN" b="0" i="1" u="none" strike="noStrike" dirty="0" smtClean="0">
                                <a:solidFill>
                                  <a:srgbClr val="404040"/>
                                </a:solidFill>
                                <a:effectLst/>
                                <a:latin typeface="Cambria Math" panose="02040503050406030204" pitchFamily="18" charset="0"/>
                              </a:rPr>
                              <m:t>1</m:t>
                            </m:r>
                          </m:num>
                          <m:den>
                            <m:sSup>
                              <m:sSupPr>
                                <m:ctrlPr>
                                  <a:rPr lang="en-US" altLang="zh-CN" b="0" i="1" u="none" strike="noStrike" dirty="0" smtClean="0">
                                    <a:solidFill>
                                      <a:srgbClr val="404040"/>
                                    </a:solidFill>
                                    <a:effectLst/>
                                    <a:latin typeface="Cambria Math" panose="02040503050406030204" pitchFamily="18" charset="0"/>
                                  </a:rPr>
                                </m:ctrlPr>
                              </m:sSupPr>
                              <m:e>
                                <m:r>
                                  <a:rPr lang="en-US" altLang="zh-CN" b="0" i="1" u="none" strike="noStrike" dirty="0" smtClean="0">
                                    <a:solidFill>
                                      <a:srgbClr val="404040"/>
                                    </a:solidFill>
                                    <a:effectLst/>
                                    <a:latin typeface="Cambria Math" panose="02040503050406030204" pitchFamily="18" charset="0"/>
                                  </a:rPr>
                                  <m:t>𝑛</m:t>
                                </m:r>
                              </m:e>
                              <m:sup>
                                <m:r>
                                  <a:rPr lang="en-US" altLang="zh-CN" b="0" i="1" u="none" strike="noStrike" dirty="0" smtClean="0">
                                    <a:solidFill>
                                      <a:srgbClr val="404040"/>
                                    </a:solidFill>
                                    <a:effectLst/>
                                    <a:latin typeface="Cambria Math" panose="02040503050406030204" pitchFamily="18" charset="0"/>
                                  </a:rPr>
                                  <m:t>2</m:t>
                                </m:r>
                              </m:sup>
                            </m:sSup>
                            <m:sSup>
                              <m:sSupPr>
                                <m:ctrlPr>
                                  <a:rPr lang="en-US" altLang="zh-CN" b="0" i="1" u="none" strike="noStrike" dirty="0" smtClean="0">
                                    <a:solidFill>
                                      <a:srgbClr val="404040"/>
                                    </a:solidFill>
                                    <a:effectLst/>
                                    <a:latin typeface="Cambria Math" panose="02040503050406030204" pitchFamily="18" charset="0"/>
                                  </a:rPr>
                                </m:ctrlPr>
                              </m:sSupPr>
                              <m:e>
                                <m:r>
                                  <a:rPr lang="el-GR" altLang="zh-CN" b="0" i="1" u="none" strike="noStrike" dirty="0" smtClean="0">
                                    <a:solidFill>
                                      <a:srgbClr val="404040"/>
                                    </a:solidFill>
                                    <a:effectLst/>
                                    <a:latin typeface="Cambria Math" panose="02040503050406030204" pitchFamily="18" charset="0"/>
                                  </a:rPr>
                                  <m:t>𝛽</m:t>
                                </m:r>
                              </m:e>
                              <m:sup>
                                <m:r>
                                  <a:rPr lang="el-GR" altLang="zh-CN" b="0" i="1" u="none" strike="noStrike" dirty="0" smtClean="0">
                                    <a:solidFill>
                                      <a:srgbClr val="404040"/>
                                    </a:solidFill>
                                    <a:effectLst/>
                                    <a:latin typeface="Cambria Math" panose="02040503050406030204" pitchFamily="18" charset="0"/>
                                  </a:rPr>
                                  <m:t>2</m:t>
                                </m:r>
                              </m:sup>
                            </m:sSup>
                          </m:den>
                        </m:f>
                      </m:e>
                    </m:d>
                  </m:oMath>
                </a14:m>
                <a:endParaRPr lang="en-US" altLang="zh-CN" b="0" u="none" strike="noStrike" dirty="0">
                  <a:solidFill>
                    <a:srgbClr val="404040"/>
                  </a:solidFill>
                  <a:effectLst/>
                </a:endParaRPr>
              </a:p>
              <a:p>
                <a:pPr marL="342900" indent="-342900">
                  <a:buFont typeface="+mj-lt"/>
                  <a:buAutoNum type="arabicPeriod"/>
                </a:pPr>
                <a:endParaRPr lang="en-US" altLang="zh-CN" dirty="0"/>
              </a:p>
              <a:p>
                <a:pPr marL="342900" indent="-342900">
                  <a:buFont typeface="+mj-lt"/>
                  <a:buAutoNum type="arabicPeriod"/>
                </a:pPr>
                <a:r>
                  <a:rPr lang="zh-CN" altLang="en-US" dirty="0"/>
                  <a:t>电子在水中的多重库伦散射</a:t>
                </a:r>
              </a:p>
            </p:txBody>
          </p:sp>
        </mc:Choice>
        <mc:Fallback xmlns="">
          <p:sp>
            <p:nvSpPr>
              <p:cNvPr id="3" name="文本框 2">
                <a:extLst>
                  <a:ext uri="{FF2B5EF4-FFF2-40B4-BE49-F238E27FC236}">
                    <a16:creationId xmlns:a16="http://schemas.microsoft.com/office/drawing/2014/main" id="{B7979958-EFAE-C4CC-5213-DB760FE2C2A2}"/>
                  </a:ext>
                </a:extLst>
              </p:cNvPr>
              <p:cNvSpPr txBox="1">
                <a:spLocks noRot="1" noChangeAspect="1" noMove="1" noResize="1" noEditPoints="1" noAdjustHandles="1" noChangeArrowheads="1" noChangeShapeType="1" noTextEdit="1"/>
              </p:cNvSpPr>
              <p:nvPr/>
            </p:nvSpPr>
            <p:spPr>
              <a:xfrm>
                <a:off x="957358" y="1871759"/>
                <a:ext cx="8806470" cy="2415405"/>
              </a:xfrm>
              <a:prstGeom prst="rect">
                <a:avLst/>
              </a:prstGeom>
              <a:blipFill>
                <a:blip r:embed="rId3"/>
                <a:stretch>
                  <a:fillRect l="-346" t="-1263" b="-3030"/>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AD216543-F93E-9C2D-4CFF-3E4404771B0D}"/>
              </a:ext>
            </a:extLst>
          </p:cNvPr>
          <p:cNvPicPr>
            <a:picLocks noChangeAspect="1"/>
          </p:cNvPicPr>
          <p:nvPr/>
        </p:nvPicPr>
        <p:blipFill rotWithShape="1">
          <a:blip r:embed="rId4">
            <a:extLst>
              <a:ext uri="{28A0092B-C50C-407E-A947-70E740481C1C}">
                <a14:useLocalDpi xmlns:a14="http://schemas.microsoft.com/office/drawing/2010/main" val="0"/>
              </a:ext>
            </a:extLst>
          </a:blip>
          <a:srcRect l="7852" t="17002" r="50234" b="16345"/>
          <a:stretch/>
        </p:blipFill>
        <p:spPr>
          <a:xfrm>
            <a:off x="4329593" y="3854547"/>
            <a:ext cx="3292454" cy="2945153"/>
          </a:xfrm>
          <a:prstGeom prst="rect">
            <a:avLst/>
          </a:prstGeom>
        </p:spPr>
      </p:pic>
      <p:sp>
        <p:nvSpPr>
          <p:cNvPr id="7" name="文本框 6">
            <a:extLst>
              <a:ext uri="{FF2B5EF4-FFF2-40B4-BE49-F238E27FC236}">
                <a16:creationId xmlns:a16="http://schemas.microsoft.com/office/drawing/2014/main" id="{D3BA9C1C-9130-0C8E-BD7D-962A632361D4}"/>
              </a:ext>
            </a:extLst>
          </p:cNvPr>
          <p:cNvSpPr txBox="1"/>
          <p:nvPr/>
        </p:nvSpPr>
        <p:spPr>
          <a:xfrm>
            <a:off x="8542441" y="2134069"/>
            <a:ext cx="3381439" cy="707886"/>
          </a:xfrm>
          <a:prstGeom prst="rect">
            <a:avLst/>
          </a:prstGeom>
          <a:noFill/>
        </p:spPr>
        <p:txBody>
          <a:bodyPr wrap="square" rtlCol="0">
            <a:spAutoFit/>
          </a:bodyPr>
          <a:lstStyle/>
          <a:p>
            <a:pPr algn="ctr"/>
            <a:r>
              <a:rPr lang="en-US" altLang="zh-CN" sz="4000" b="1" dirty="0">
                <a:solidFill>
                  <a:srgbClr val="FF0000"/>
                </a:solidFill>
              </a:rPr>
              <a:t>Cascades-like</a:t>
            </a:r>
            <a:endParaRPr lang="zh-CN" altLang="en-US" sz="4000" b="1" dirty="0">
              <a:solidFill>
                <a:srgbClr val="FF0000"/>
              </a:solidFill>
            </a:endParaRPr>
          </a:p>
        </p:txBody>
      </p:sp>
      <p:pic>
        <p:nvPicPr>
          <p:cNvPr id="9" name="图片 8" descr="图表&#10;&#10;描述已自动生成">
            <a:extLst>
              <a:ext uri="{FF2B5EF4-FFF2-40B4-BE49-F238E27FC236}">
                <a16:creationId xmlns:a16="http://schemas.microsoft.com/office/drawing/2014/main" id="{7CF46A5D-908A-58E0-F34E-D7074CCA184E}"/>
              </a:ext>
            </a:extLst>
          </p:cNvPr>
          <p:cNvPicPr>
            <a:picLocks noChangeAspect="1"/>
          </p:cNvPicPr>
          <p:nvPr/>
        </p:nvPicPr>
        <p:blipFill rotWithShape="1">
          <a:blip r:embed="rId5">
            <a:extLst>
              <a:ext uri="{28A0092B-C50C-407E-A947-70E740481C1C}">
                <a14:useLocalDpi xmlns:a14="http://schemas.microsoft.com/office/drawing/2010/main" val="0"/>
              </a:ext>
            </a:extLst>
          </a:blip>
          <a:srcRect l="7147" t="9262" r="7853" b="6487"/>
          <a:stretch/>
        </p:blipFill>
        <p:spPr>
          <a:xfrm>
            <a:off x="8012691" y="2895611"/>
            <a:ext cx="4234469" cy="2360888"/>
          </a:xfrm>
          <a:prstGeom prst="rect">
            <a:avLst/>
          </a:prstGeom>
        </p:spPr>
      </p:pic>
      <p:sp>
        <p:nvSpPr>
          <p:cNvPr id="10" name="日期占位符 9">
            <a:extLst>
              <a:ext uri="{FF2B5EF4-FFF2-40B4-BE49-F238E27FC236}">
                <a16:creationId xmlns:a16="http://schemas.microsoft.com/office/drawing/2014/main" id="{C5BAD766-B814-FB0F-0DE8-42799399DEEB}"/>
              </a:ext>
            </a:extLst>
          </p:cNvPr>
          <p:cNvSpPr>
            <a:spLocks noGrp="1"/>
          </p:cNvSpPr>
          <p:nvPr>
            <p:ph type="dt" sz="half" idx="10"/>
          </p:nvPr>
        </p:nvSpPr>
        <p:spPr/>
        <p:txBody>
          <a:bodyPr/>
          <a:lstStyle/>
          <a:p>
            <a:fld id="{04C2AD82-308E-4CFD-9FAE-43B98439D33D}" type="datetime1">
              <a:rPr lang="zh-CN" altLang="en-US" smtClean="0"/>
              <a:t>2022/11/23</a:t>
            </a:fld>
            <a:endParaRPr lang="zh-CN" altLang="en-US"/>
          </a:p>
        </p:txBody>
      </p:sp>
      <p:sp>
        <p:nvSpPr>
          <p:cNvPr id="12" name="灯片编号占位符 11">
            <a:extLst>
              <a:ext uri="{FF2B5EF4-FFF2-40B4-BE49-F238E27FC236}">
                <a16:creationId xmlns:a16="http://schemas.microsoft.com/office/drawing/2014/main" id="{B2FD2D67-2EF9-86D2-5E5E-437DFC6BD543}"/>
              </a:ext>
            </a:extLst>
          </p:cNvPr>
          <p:cNvSpPr>
            <a:spLocks noGrp="1"/>
          </p:cNvSpPr>
          <p:nvPr>
            <p:ph type="sldNum" sz="quarter" idx="12"/>
          </p:nvPr>
        </p:nvSpPr>
        <p:spPr/>
        <p:txBody>
          <a:bodyPr/>
          <a:lstStyle/>
          <a:p>
            <a:fld id="{F67C8F5D-289D-4294-AE34-5DDAD8527DE2}" type="slidenum">
              <a:rPr lang="zh-CN" altLang="en-US" smtClean="0"/>
              <a:t>7</a:t>
            </a:fld>
            <a:endParaRPr lang="zh-CN" altLang="en-US"/>
          </a:p>
        </p:txBody>
      </p:sp>
    </p:spTree>
    <p:extLst>
      <p:ext uri="{BB962C8B-B14F-4D97-AF65-F5344CB8AC3E}">
        <p14:creationId xmlns:p14="http://schemas.microsoft.com/office/powerpoint/2010/main" val="355012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3221D7EA-84BD-40CB-4AA7-1AB11C4BF7BF}"/>
              </a:ext>
            </a:extLst>
          </p:cNvPr>
          <p:cNvSpPr txBox="1"/>
          <p:nvPr/>
        </p:nvSpPr>
        <p:spPr>
          <a:xfrm>
            <a:off x="595422" y="388648"/>
            <a:ext cx="7563293" cy="584775"/>
          </a:xfrm>
          <a:prstGeom prst="rect">
            <a:avLst/>
          </a:prstGeom>
          <a:noFill/>
        </p:spPr>
        <p:txBody>
          <a:bodyPr wrap="square" rtlCol="0">
            <a:spAutoFit/>
          </a:bodyPr>
          <a:lstStyle/>
          <a:p>
            <a:r>
              <a:rPr lang="en-US" altLang="zh-CN" sz="3200" b="1" dirty="0"/>
              <a:t>Physical pattern</a:t>
            </a:r>
            <a:r>
              <a:rPr lang="en-US" altLang="zh-CN" sz="3200" dirty="0"/>
              <a:t>: Flash from secondaries</a:t>
            </a:r>
            <a:endParaRPr lang="zh-CN" altLang="en-US" sz="3200"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B7979958-EFAE-C4CC-5213-DB760FE2C2A2}"/>
                  </a:ext>
                </a:extLst>
              </p:cNvPr>
              <p:cNvSpPr txBox="1"/>
              <p:nvPr/>
            </p:nvSpPr>
            <p:spPr>
              <a:xfrm>
                <a:off x="957358" y="1871759"/>
                <a:ext cx="8806470" cy="1322285"/>
              </a:xfrm>
              <a:prstGeom prst="rect">
                <a:avLst/>
              </a:prstGeom>
              <a:noFill/>
            </p:spPr>
            <p:txBody>
              <a:bodyPr wrap="square" rtlCol="0">
                <a:spAutoFit/>
              </a:bodyPr>
              <a:lstStyle/>
              <a:p>
                <a:pPr marL="342900" indent="-342900">
                  <a:buFont typeface="+mj-lt"/>
                  <a:buAutoNum type="arabicPeriod"/>
                </a:pPr>
                <a14:m>
                  <m:oMath xmlns:m="http://schemas.openxmlformats.org/officeDocument/2006/math">
                    <m:r>
                      <a:rPr lang="en-US" altLang="zh-CN" b="0" i="1" smtClean="0">
                        <a:latin typeface="Cambria Math" panose="02040503050406030204" pitchFamily="18" charset="0"/>
                      </a:rPr>
                      <m:t>𝜇</m:t>
                    </m:r>
                  </m:oMath>
                </a14:m>
                <a:r>
                  <a:rPr lang="zh-CN" altLang="en-US" dirty="0"/>
                  <a:t>的</a:t>
                </a:r>
                <a:r>
                  <a:rPr lang="en-US" altLang="zh-CN" dirty="0"/>
                  <a:t>Cerenkov</a:t>
                </a:r>
                <a:r>
                  <a:rPr lang="zh-CN" altLang="en-US" dirty="0"/>
                  <a:t>阈能</a:t>
                </a:r>
                <a:r>
                  <a:rPr lang="en-US" altLang="zh-CN" b="0"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𝑤𝑎𝑡𝑒𝑟</m:t>
                        </m:r>
                      </m:sub>
                    </m:sSub>
                    <m:r>
                      <a:rPr lang="en-US" altLang="zh-CN" b="0" i="1" smtClean="0">
                        <a:latin typeface="Cambria Math" panose="02040503050406030204" pitchFamily="18" charset="0"/>
                      </a:rPr>
                      <m:t>≈1.34 ⇒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𝑡h</m:t>
                        </m:r>
                      </m:sub>
                    </m:sSub>
                    <m:r>
                      <a:rPr lang="en-US" altLang="zh-CN" b="0" i="1" smtClean="0">
                        <a:latin typeface="Cambria Math" panose="02040503050406030204" pitchFamily="18" charset="0"/>
                      </a:rPr>
                      <m:t>≈159</m:t>
                    </m:r>
                    <m:r>
                      <a:rPr lang="en-US" altLang="zh-CN" b="0" i="1" smtClean="0">
                        <a:latin typeface="Cambria Math" panose="02040503050406030204" pitchFamily="18" charset="0"/>
                      </a:rPr>
                      <m:t>𝑀𝑒𝑉</m:t>
                    </m:r>
                    <m:r>
                      <a:rPr lang="en-US" altLang="zh-CN" b="0" i="1" smtClean="0">
                        <a:latin typeface="Cambria Math" panose="02040503050406030204" pitchFamily="18" charset="0"/>
                      </a:rPr>
                      <m:t> </m:t>
                    </m:r>
                    <m:r>
                      <a:rPr lang="en-US" altLang="zh-CN" b="0" i="1" smtClean="0">
                        <a:latin typeface="Cambria Math" panose="02040503050406030204" pitchFamily="18" charset="0"/>
                      </a:rPr>
                      <m:t>𝑎𝑛𝑑</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𝜗</m:t>
                        </m:r>
                      </m:e>
                      <m:sub>
                        <m:r>
                          <a:rPr lang="en-US" altLang="zh-CN" b="0" i="1" smtClean="0">
                            <a:latin typeface="Cambria Math" panose="02040503050406030204" pitchFamily="18" charset="0"/>
                          </a:rPr>
                          <m:t>𝐶</m:t>
                        </m:r>
                      </m:sub>
                    </m:sSub>
                    <m:r>
                      <a:rPr lang="en-US" altLang="zh-CN" b="0" i="1" smtClean="0">
                        <a:latin typeface="Cambria Math" panose="02040503050406030204" pitchFamily="18" charset="0"/>
                      </a:rPr>
                      <m:t>≈42°</m:t>
                    </m:r>
                  </m:oMath>
                </a14:m>
                <a:endParaRPr lang="en-US" altLang="zh-CN" dirty="0"/>
              </a:p>
              <a:p>
                <a:pPr marL="342900" indent="-342900">
                  <a:buFont typeface="+mj-lt"/>
                  <a:buAutoNum type="arabicPeriod"/>
                </a:pPr>
                <a:endParaRPr lang="en-US" altLang="zh-CN" dirty="0"/>
              </a:p>
              <a:p>
                <a:pPr marL="342900" indent="-342900">
                  <a:buFont typeface="+mj-lt"/>
                  <a:buAutoNum type="arabicPeriod"/>
                </a:pPr>
                <a:r>
                  <a:rPr lang="zh-CN" altLang="en-US" dirty="0"/>
                  <a:t>能损：</a:t>
                </a:r>
                <a14:m>
                  <m:oMath xmlns:m="http://schemas.openxmlformats.org/officeDocument/2006/math">
                    <m:r>
                      <a:rPr lang="en-US" altLang="zh-CN" i="1" dirty="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0" i="1" dirty="0" smtClean="0">
                            <a:latin typeface="Cambria Math" panose="02040503050406030204" pitchFamily="18" charset="0"/>
                          </a:rPr>
                          <m:t>𝑑𝐸</m:t>
                        </m:r>
                      </m:num>
                      <m:den>
                        <m:r>
                          <a:rPr lang="en-US" altLang="zh-CN" b="0" i="1" dirty="0" smtClean="0">
                            <a:latin typeface="Cambria Math" panose="02040503050406030204" pitchFamily="18" charset="0"/>
                          </a:rPr>
                          <m:t>𝑑𝑋</m:t>
                        </m:r>
                      </m:den>
                    </m:f>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𝛼</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𝛽</m:t>
                    </m:r>
                    <m:r>
                      <a:rPr lang="en-US" altLang="zh-CN" b="0" i="1" dirty="0" smtClean="0">
                        <a:latin typeface="Cambria Math" panose="02040503050406030204" pitchFamily="18" charset="0"/>
                      </a:rPr>
                      <m:t>𝐸</m:t>
                    </m:r>
                  </m:oMath>
                </a14:m>
                <a:endParaRPr lang="en-US" altLang="zh-CN" b="0" u="none" strike="noStrike" dirty="0">
                  <a:solidFill>
                    <a:srgbClr val="404040"/>
                  </a:solidFill>
                  <a:effectLst/>
                </a:endParaRPr>
              </a:p>
              <a:p>
                <a:pPr marL="342900" indent="-342900">
                  <a:buFont typeface="+mj-lt"/>
                  <a:buAutoNum type="arabicPeriod"/>
                </a:pPr>
                <a:endParaRPr lang="en-US" altLang="zh-CN" dirty="0"/>
              </a:p>
            </p:txBody>
          </p:sp>
        </mc:Choice>
        <mc:Fallback xmlns="">
          <p:sp>
            <p:nvSpPr>
              <p:cNvPr id="3" name="文本框 2">
                <a:extLst>
                  <a:ext uri="{FF2B5EF4-FFF2-40B4-BE49-F238E27FC236}">
                    <a16:creationId xmlns:a16="http://schemas.microsoft.com/office/drawing/2014/main" id="{B7979958-EFAE-C4CC-5213-DB760FE2C2A2}"/>
                  </a:ext>
                </a:extLst>
              </p:cNvPr>
              <p:cNvSpPr txBox="1">
                <a:spLocks noRot="1" noChangeAspect="1" noMove="1" noResize="1" noEditPoints="1" noAdjustHandles="1" noChangeArrowheads="1" noChangeShapeType="1" noTextEdit="1"/>
              </p:cNvSpPr>
              <p:nvPr/>
            </p:nvSpPr>
            <p:spPr>
              <a:xfrm>
                <a:off x="957358" y="1871759"/>
                <a:ext cx="8806470" cy="1322285"/>
              </a:xfrm>
              <a:prstGeom prst="rect">
                <a:avLst/>
              </a:prstGeom>
              <a:blipFill>
                <a:blip r:embed="rId3"/>
                <a:stretch>
                  <a:fillRect l="-484" t="-2304"/>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ABEF9F9B-B053-2149-A419-C48999F5066F}"/>
              </a:ext>
            </a:extLst>
          </p:cNvPr>
          <p:cNvSpPr txBox="1"/>
          <p:nvPr/>
        </p:nvSpPr>
        <p:spPr>
          <a:xfrm>
            <a:off x="8542441" y="2134069"/>
            <a:ext cx="3381439" cy="707886"/>
          </a:xfrm>
          <a:prstGeom prst="rect">
            <a:avLst/>
          </a:prstGeom>
          <a:noFill/>
        </p:spPr>
        <p:txBody>
          <a:bodyPr wrap="square" rtlCol="0">
            <a:spAutoFit/>
          </a:bodyPr>
          <a:lstStyle/>
          <a:p>
            <a:pPr algn="ctr"/>
            <a:r>
              <a:rPr lang="en-US" altLang="zh-CN" sz="4000" b="1" dirty="0">
                <a:solidFill>
                  <a:srgbClr val="FF0000"/>
                </a:solidFill>
              </a:rPr>
              <a:t>Track-like</a:t>
            </a:r>
            <a:endParaRPr lang="zh-CN" altLang="en-US" sz="4000" b="1" dirty="0">
              <a:solidFill>
                <a:srgbClr val="FF0000"/>
              </a:solidFill>
            </a:endParaRPr>
          </a:p>
        </p:txBody>
      </p:sp>
      <p:grpSp>
        <p:nvGrpSpPr>
          <p:cNvPr id="17" name="组合 16">
            <a:extLst>
              <a:ext uri="{FF2B5EF4-FFF2-40B4-BE49-F238E27FC236}">
                <a16:creationId xmlns:a16="http://schemas.microsoft.com/office/drawing/2014/main" id="{8355FD9A-0F18-D1DB-90A9-B52B386F9DDB}"/>
              </a:ext>
            </a:extLst>
          </p:cNvPr>
          <p:cNvGrpSpPr/>
          <p:nvPr/>
        </p:nvGrpSpPr>
        <p:grpSpPr>
          <a:xfrm>
            <a:off x="656898" y="3231610"/>
            <a:ext cx="6680555" cy="3237742"/>
            <a:chOff x="5442915" y="2988677"/>
            <a:chExt cx="6680555" cy="3237742"/>
          </a:xfrm>
        </p:grpSpPr>
        <p:pic>
          <p:nvPicPr>
            <p:cNvPr id="7" name="图片 6" descr="图表, 饼图&#10;&#10;描述已自动生成">
              <a:extLst>
                <a:ext uri="{FF2B5EF4-FFF2-40B4-BE49-F238E27FC236}">
                  <a16:creationId xmlns:a16="http://schemas.microsoft.com/office/drawing/2014/main" id="{EAC96C8F-F213-3307-58F7-695D72CDBF9A}"/>
                </a:ext>
              </a:extLst>
            </p:cNvPr>
            <p:cNvPicPr>
              <a:picLocks noChangeAspect="1"/>
            </p:cNvPicPr>
            <p:nvPr/>
          </p:nvPicPr>
          <p:blipFill rotWithShape="1">
            <a:blip r:embed="rId4">
              <a:extLst>
                <a:ext uri="{28A0092B-C50C-407E-A947-70E740481C1C}">
                  <a14:useLocalDpi xmlns:a14="http://schemas.microsoft.com/office/drawing/2010/main" val="0"/>
                </a:ext>
              </a:extLst>
            </a:blip>
            <a:srcRect t="6558" r="1384"/>
            <a:stretch/>
          </p:blipFill>
          <p:spPr>
            <a:xfrm>
              <a:off x="5442915" y="2988677"/>
              <a:ext cx="3498567" cy="3237742"/>
            </a:xfrm>
            <a:prstGeom prst="rect">
              <a:avLst/>
            </a:prstGeom>
          </p:spPr>
        </p:pic>
        <p:sp>
          <p:nvSpPr>
            <p:cNvPr id="8" name="矩形 7">
              <a:extLst>
                <a:ext uri="{FF2B5EF4-FFF2-40B4-BE49-F238E27FC236}">
                  <a16:creationId xmlns:a16="http://schemas.microsoft.com/office/drawing/2014/main" id="{9CED039E-1A17-A972-7EAD-DE310EAEE8B2}"/>
                </a:ext>
              </a:extLst>
            </p:cNvPr>
            <p:cNvSpPr/>
            <p:nvPr/>
          </p:nvSpPr>
          <p:spPr>
            <a:xfrm>
              <a:off x="9131161" y="3402112"/>
              <a:ext cx="221494" cy="2214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56779040-D345-769D-B216-67021D84362F}"/>
                </a:ext>
              </a:extLst>
            </p:cNvPr>
            <p:cNvSpPr/>
            <p:nvPr/>
          </p:nvSpPr>
          <p:spPr>
            <a:xfrm>
              <a:off x="9131161" y="3868844"/>
              <a:ext cx="221494" cy="221494"/>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31C72B3-3414-4D31-A1CE-AFD76F5263A5}"/>
                </a:ext>
              </a:extLst>
            </p:cNvPr>
            <p:cNvSpPr/>
            <p:nvPr/>
          </p:nvSpPr>
          <p:spPr>
            <a:xfrm>
              <a:off x="9131161" y="4386054"/>
              <a:ext cx="221494" cy="2214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E6CA19ED-5DBD-7121-12D8-98842881F7BD}"/>
                </a:ext>
              </a:extLst>
            </p:cNvPr>
            <p:cNvSpPr txBox="1"/>
            <p:nvPr/>
          </p:nvSpPr>
          <p:spPr>
            <a:xfrm>
              <a:off x="9377200" y="3328193"/>
              <a:ext cx="2746269" cy="369332"/>
            </a:xfrm>
            <a:prstGeom prst="rect">
              <a:avLst/>
            </a:prstGeom>
            <a:noFill/>
          </p:spPr>
          <p:txBody>
            <a:bodyPr wrap="square" rtlCol="0">
              <a:spAutoFit/>
            </a:bodyPr>
            <a:lstStyle/>
            <a:p>
              <a:r>
                <a:rPr lang="en-US" altLang="zh-CN" dirty="0"/>
                <a:t>Bremsstrahlung radiation</a:t>
              </a:r>
              <a:endParaRPr lang="zh-CN" altLang="en-US" dirty="0"/>
            </a:p>
          </p:txBody>
        </p:sp>
        <p:sp>
          <p:nvSpPr>
            <p:cNvPr id="15" name="文本框 14">
              <a:extLst>
                <a:ext uri="{FF2B5EF4-FFF2-40B4-BE49-F238E27FC236}">
                  <a16:creationId xmlns:a16="http://schemas.microsoft.com/office/drawing/2014/main" id="{376D3CFF-9959-553E-5DDD-12DA26B7442A}"/>
                </a:ext>
              </a:extLst>
            </p:cNvPr>
            <p:cNvSpPr txBox="1"/>
            <p:nvPr/>
          </p:nvSpPr>
          <p:spPr>
            <a:xfrm>
              <a:off x="9377201" y="3789693"/>
              <a:ext cx="2746269" cy="369332"/>
            </a:xfrm>
            <a:prstGeom prst="rect">
              <a:avLst/>
            </a:prstGeom>
            <a:noFill/>
          </p:spPr>
          <p:txBody>
            <a:bodyPr wrap="square" rtlCol="0">
              <a:spAutoFit/>
            </a:bodyPr>
            <a:lstStyle/>
            <a:p>
              <a:r>
                <a:rPr lang="en-US" altLang="zh-CN" dirty="0"/>
                <a:t>Photo-nuclear interaction</a:t>
              </a:r>
              <a:endParaRPr lang="zh-CN" altLang="en-US" dirty="0"/>
            </a:p>
          </p:txBody>
        </p:sp>
        <p:sp>
          <p:nvSpPr>
            <p:cNvPr id="16" name="文本框 15">
              <a:extLst>
                <a:ext uri="{FF2B5EF4-FFF2-40B4-BE49-F238E27FC236}">
                  <a16:creationId xmlns:a16="http://schemas.microsoft.com/office/drawing/2014/main" id="{8697A05C-BE85-A8FE-1A92-0071407B0D2E}"/>
                </a:ext>
              </a:extLst>
            </p:cNvPr>
            <p:cNvSpPr txBox="1"/>
            <p:nvPr/>
          </p:nvSpPr>
          <p:spPr>
            <a:xfrm>
              <a:off x="9377200" y="4312135"/>
              <a:ext cx="2746269" cy="369332"/>
            </a:xfrm>
            <a:prstGeom prst="rect">
              <a:avLst/>
            </a:prstGeom>
            <a:noFill/>
          </p:spPr>
          <p:txBody>
            <a:bodyPr wrap="square" rtlCol="0">
              <a:spAutoFit/>
            </a:bodyPr>
            <a:lstStyle/>
            <a:p>
              <a:r>
                <a:rPr lang="en-US" altLang="zh-CN" dirty="0"/>
                <a:t>Electron pair production</a:t>
              </a:r>
              <a:endParaRPr lang="zh-CN" altLang="en-US" dirty="0"/>
            </a:p>
          </p:txBody>
        </p:sp>
      </p:grpSp>
      <p:sp>
        <p:nvSpPr>
          <p:cNvPr id="18" name="箭头: 右 17">
            <a:extLst>
              <a:ext uri="{FF2B5EF4-FFF2-40B4-BE49-F238E27FC236}">
                <a16:creationId xmlns:a16="http://schemas.microsoft.com/office/drawing/2014/main" id="{6C5ADC9D-9595-A958-75FE-58B839AEC0A9}"/>
              </a:ext>
            </a:extLst>
          </p:cNvPr>
          <p:cNvSpPr/>
          <p:nvPr/>
        </p:nvSpPr>
        <p:spPr>
          <a:xfrm>
            <a:off x="7462486" y="4111777"/>
            <a:ext cx="853031" cy="51721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solidFill>
                <a:srgbClr val="FF0000"/>
              </a:solidFill>
            </a:endParaRP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562DACFD-4499-20A7-4CE8-0DE0340186C1}"/>
                  </a:ext>
                </a:extLst>
              </p:cNvPr>
              <p:cNvSpPr txBox="1"/>
              <p:nvPr/>
            </p:nvSpPr>
            <p:spPr>
              <a:xfrm>
                <a:off x="8597814" y="3982656"/>
                <a:ext cx="2746269" cy="646331"/>
              </a:xfrm>
              <a:prstGeom prst="rect">
                <a:avLst/>
              </a:prstGeom>
              <a:noFill/>
            </p:spPr>
            <p:txBody>
              <a:bodyPr wrap="square" rtlCol="0">
                <a:spAutoFit/>
              </a:bodyPr>
              <a:lstStyle/>
              <a:p>
                <a:r>
                  <a:rPr lang="en-US" altLang="zh-CN" dirty="0"/>
                  <a:t>Smaller cascades on the line of the </a:t>
                </a:r>
                <a14:m>
                  <m:oMath xmlns:m="http://schemas.openxmlformats.org/officeDocument/2006/math">
                    <m:r>
                      <a:rPr lang="en-US" altLang="zh-CN" b="0" i="1" smtClean="0">
                        <a:latin typeface="Cambria Math" panose="02040503050406030204" pitchFamily="18" charset="0"/>
                      </a:rPr>
                      <m:t>𝜇</m:t>
                    </m:r>
                  </m:oMath>
                </a14:m>
                <a:r>
                  <a:rPr lang="zh-CN" altLang="en-US" dirty="0"/>
                  <a:t> </a:t>
                </a:r>
                <a:r>
                  <a:rPr lang="en-US" altLang="zh-CN" dirty="0"/>
                  <a:t>track.</a:t>
                </a:r>
              </a:p>
            </p:txBody>
          </p:sp>
        </mc:Choice>
        <mc:Fallback xmlns="">
          <p:sp>
            <p:nvSpPr>
              <p:cNvPr id="19" name="文本框 18">
                <a:extLst>
                  <a:ext uri="{FF2B5EF4-FFF2-40B4-BE49-F238E27FC236}">
                    <a16:creationId xmlns:a16="http://schemas.microsoft.com/office/drawing/2014/main" id="{562DACFD-4499-20A7-4CE8-0DE0340186C1}"/>
                  </a:ext>
                </a:extLst>
              </p:cNvPr>
              <p:cNvSpPr txBox="1">
                <a:spLocks noRot="1" noChangeAspect="1" noMove="1" noResize="1" noEditPoints="1" noAdjustHandles="1" noChangeArrowheads="1" noChangeShapeType="1" noTextEdit="1"/>
              </p:cNvSpPr>
              <p:nvPr/>
            </p:nvSpPr>
            <p:spPr>
              <a:xfrm>
                <a:off x="8597814" y="3982656"/>
                <a:ext cx="2746269" cy="646331"/>
              </a:xfrm>
              <a:prstGeom prst="rect">
                <a:avLst/>
              </a:prstGeom>
              <a:blipFill>
                <a:blip r:embed="rId5"/>
                <a:stretch>
                  <a:fillRect l="-1774" t="-4717" b="-14151"/>
                </a:stretch>
              </a:blipFill>
            </p:spPr>
            <p:txBody>
              <a:bodyPr/>
              <a:lstStyle/>
              <a:p>
                <a:r>
                  <a:rPr lang="zh-CN" altLang="en-US">
                    <a:noFill/>
                  </a:rPr>
                  <a:t> </a:t>
                </a:r>
              </a:p>
            </p:txBody>
          </p:sp>
        </mc:Fallback>
      </mc:AlternateContent>
      <p:sp>
        <p:nvSpPr>
          <p:cNvPr id="20" name="日期占位符 19">
            <a:extLst>
              <a:ext uri="{FF2B5EF4-FFF2-40B4-BE49-F238E27FC236}">
                <a16:creationId xmlns:a16="http://schemas.microsoft.com/office/drawing/2014/main" id="{F3E0CB9B-9BB8-341D-D4D4-F992FD845C69}"/>
              </a:ext>
            </a:extLst>
          </p:cNvPr>
          <p:cNvSpPr>
            <a:spLocks noGrp="1"/>
          </p:cNvSpPr>
          <p:nvPr>
            <p:ph type="dt" sz="half" idx="10"/>
          </p:nvPr>
        </p:nvSpPr>
        <p:spPr/>
        <p:txBody>
          <a:bodyPr/>
          <a:lstStyle/>
          <a:p>
            <a:fld id="{DBD60B00-9EDA-4802-B71D-6F8693758B2C}" type="datetime1">
              <a:rPr lang="zh-CN" altLang="en-US" smtClean="0"/>
              <a:t>2022/11/23</a:t>
            </a:fld>
            <a:endParaRPr lang="zh-CN" altLang="en-US"/>
          </a:p>
        </p:txBody>
      </p:sp>
      <p:sp>
        <p:nvSpPr>
          <p:cNvPr id="21" name="灯片编号占位符 20">
            <a:extLst>
              <a:ext uri="{FF2B5EF4-FFF2-40B4-BE49-F238E27FC236}">
                <a16:creationId xmlns:a16="http://schemas.microsoft.com/office/drawing/2014/main" id="{59C34CD3-D7AE-8465-9F00-8AFD68C8A881}"/>
              </a:ext>
            </a:extLst>
          </p:cNvPr>
          <p:cNvSpPr>
            <a:spLocks noGrp="1"/>
          </p:cNvSpPr>
          <p:nvPr>
            <p:ph type="sldNum" sz="quarter" idx="12"/>
          </p:nvPr>
        </p:nvSpPr>
        <p:spPr/>
        <p:txBody>
          <a:bodyPr/>
          <a:lstStyle/>
          <a:p>
            <a:fld id="{F67C8F5D-289D-4294-AE34-5DDAD8527DE2}" type="slidenum">
              <a:rPr lang="zh-CN" altLang="en-US" smtClean="0"/>
              <a:t>8</a:t>
            </a:fld>
            <a:endParaRPr lang="zh-CN" altLang="en-US"/>
          </a:p>
        </p:txBody>
      </p:sp>
    </p:spTree>
    <p:extLst>
      <p:ext uri="{BB962C8B-B14F-4D97-AF65-F5344CB8AC3E}">
        <p14:creationId xmlns:p14="http://schemas.microsoft.com/office/powerpoint/2010/main" val="2845509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EF5AE5D-B9F0-8DD1-5BF3-CE912E1D58DA}"/>
              </a:ext>
            </a:extLst>
          </p:cNvPr>
          <p:cNvPicPr>
            <a:picLocks noChangeAspect="1"/>
          </p:cNvPicPr>
          <p:nvPr/>
        </p:nvPicPr>
        <p:blipFill>
          <a:blip r:embed="rId2"/>
          <a:stretch>
            <a:fillRect/>
          </a:stretch>
        </p:blipFill>
        <p:spPr>
          <a:xfrm>
            <a:off x="8542441" y="251093"/>
            <a:ext cx="3174970" cy="859887"/>
          </a:xfrm>
          <a:prstGeom prst="rect">
            <a:avLst/>
          </a:prstGeom>
        </p:spPr>
      </p:pic>
      <p:sp>
        <p:nvSpPr>
          <p:cNvPr id="11" name="矩形 10">
            <a:extLst>
              <a:ext uri="{FF2B5EF4-FFF2-40B4-BE49-F238E27FC236}">
                <a16:creationId xmlns:a16="http://schemas.microsoft.com/office/drawing/2014/main" id="{BF1DF697-AFE5-2630-DF31-5E6555BA71E5}"/>
              </a:ext>
            </a:extLst>
          </p:cNvPr>
          <p:cNvSpPr>
            <a:spLocks/>
          </p:cNvSpPr>
          <p:nvPr/>
        </p:nvSpPr>
        <p:spPr>
          <a:xfrm>
            <a:off x="360000" y="1325572"/>
            <a:ext cx="11520000" cy="110465"/>
          </a:xfrm>
          <a:prstGeom prst="rect">
            <a:avLst/>
          </a:prstGeom>
          <a:solidFill>
            <a:schemeClr val="accent5"/>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useBgFill="1">
        <p:nvSpPr>
          <p:cNvPr id="14" name="箭头: V 形 13">
            <a:extLst>
              <a:ext uri="{FF2B5EF4-FFF2-40B4-BE49-F238E27FC236}">
                <a16:creationId xmlns:a16="http://schemas.microsoft.com/office/drawing/2014/main" id="{75D7309A-8706-BAF4-69AE-89FA7E6048C5}"/>
              </a:ext>
            </a:extLst>
          </p:cNvPr>
          <p:cNvSpPr/>
          <p:nvPr/>
        </p:nvSpPr>
        <p:spPr>
          <a:xfrm>
            <a:off x="-77974" y="-496186"/>
            <a:ext cx="673396" cy="49618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a:extLst>
              <a:ext uri="{FF2B5EF4-FFF2-40B4-BE49-F238E27FC236}">
                <a16:creationId xmlns:a16="http://schemas.microsoft.com/office/drawing/2014/main" id="{3221D7EA-84BD-40CB-4AA7-1AB11C4BF7BF}"/>
              </a:ext>
            </a:extLst>
          </p:cNvPr>
          <p:cNvSpPr txBox="1"/>
          <p:nvPr/>
        </p:nvSpPr>
        <p:spPr>
          <a:xfrm>
            <a:off x="595422" y="388648"/>
            <a:ext cx="7563293" cy="584775"/>
          </a:xfrm>
          <a:prstGeom prst="rect">
            <a:avLst/>
          </a:prstGeom>
          <a:noFill/>
        </p:spPr>
        <p:txBody>
          <a:bodyPr wrap="square" rtlCol="0">
            <a:spAutoFit/>
          </a:bodyPr>
          <a:lstStyle/>
          <a:p>
            <a:r>
              <a:rPr lang="en-US" altLang="zh-CN" sz="3200" b="1" dirty="0"/>
              <a:t>Physical pattern</a:t>
            </a:r>
            <a:r>
              <a:rPr lang="en-US" altLang="zh-CN" sz="3200" dirty="0"/>
              <a:t>: Flash from secondaries</a:t>
            </a:r>
            <a:endParaRPr lang="zh-CN" altLang="en-US" sz="3200" dirty="0"/>
          </a:p>
        </p:txBody>
      </p:sp>
      <p:pic>
        <p:nvPicPr>
          <p:cNvPr id="5" name="Picture 2">
            <a:extLst>
              <a:ext uri="{FF2B5EF4-FFF2-40B4-BE49-F238E27FC236}">
                <a16:creationId xmlns:a16="http://schemas.microsoft.com/office/drawing/2014/main" id="{C1130BAB-3228-CF76-70A4-5215A14023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66" t="1" r="38087" b="455"/>
          <a:stretch/>
        </p:blipFill>
        <p:spPr bwMode="auto">
          <a:xfrm>
            <a:off x="5773265" y="1571050"/>
            <a:ext cx="4625192" cy="5212168"/>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04EC30ED-C830-E883-04DA-B9EF51864DF9}"/>
              </a:ext>
            </a:extLst>
          </p:cNvPr>
          <p:cNvSpPr txBox="1"/>
          <p:nvPr/>
        </p:nvSpPr>
        <p:spPr>
          <a:xfrm>
            <a:off x="595422" y="3743517"/>
            <a:ext cx="4529040" cy="369332"/>
          </a:xfrm>
          <a:prstGeom prst="rect">
            <a:avLst/>
          </a:prstGeom>
          <a:noFill/>
        </p:spPr>
        <p:txBody>
          <a:bodyPr wrap="square" rtlCol="0">
            <a:spAutoFit/>
          </a:bodyPr>
          <a:lstStyle/>
          <a:p>
            <a:pPr algn="ctr"/>
            <a:r>
              <a:rPr lang="zh-CN" altLang="en-US" dirty="0"/>
              <a:t>分享一个</a:t>
            </a:r>
            <a:r>
              <a:rPr lang="en-US" altLang="zh-CN" dirty="0"/>
              <a:t>KM3NeT</a:t>
            </a:r>
            <a:r>
              <a:rPr lang="zh-CN" altLang="en-US" dirty="0"/>
              <a:t>展示的示意图</a:t>
            </a:r>
          </a:p>
        </p:txBody>
      </p:sp>
      <p:sp>
        <p:nvSpPr>
          <p:cNvPr id="20" name="日期占位符 19">
            <a:extLst>
              <a:ext uri="{FF2B5EF4-FFF2-40B4-BE49-F238E27FC236}">
                <a16:creationId xmlns:a16="http://schemas.microsoft.com/office/drawing/2014/main" id="{1448206B-3AC0-5476-543A-60BF748D724F}"/>
              </a:ext>
            </a:extLst>
          </p:cNvPr>
          <p:cNvSpPr>
            <a:spLocks noGrp="1"/>
          </p:cNvSpPr>
          <p:nvPr>
            <p:ph type="dt" sz="half" idx="10"/>
          </p:nvPr>
        </p:nvSpPr>
        <p:spPr/>
        <p:txBody>
          <a:bodyPr/>
          <a:lstStyle/>
          <a:p>
            <a:fld id="{4FFB480D-4947-4A5F-A1A0-DF7EF7114474}" type="datetime1">
              <a:rPr lang="zh-CN" altLang="en-US" smtClean="0"/>
              <a:t>2022/11/23</a:t>
            </a:fld>
            <a:endParaRPr lang="zh-CN" altLang="en-US"/>
          </a:p>
        </p:txBody>
      </p:sp>
      <p:sp>
        <p:nvSpPr>
          <p:cNvPr id="21" name="灯片编号占位符 20">
            <a:extLst>
              <a:ext uri="{FF2B5EF4-FFF2-40B4-BE49-F238E27FC236}">
                <a16:creationId xmlns:a16="http://schemas.microsoft.com/office/drawing/2014/main" id="{BFA1E0C3-2CE7-534D-F59C-E54A11D08196}"/>
              </a:ext>
            </a:extLst>
          </p:cNvPr>
          <p:cNvSpPr>
            <a:spLocks noGrp="1"/>
          </p:cNvSpPr>
          <p:nvPr>
            <p:ph type="sldNum" sz="quarter" idx="12"/>
          </p:nvPr>
        </p:nvSpPr>
        <p:spPr/>
        <p:txBody>
          <a:bodyPr/>
          <a:lstStyle/>
          <a:p>
            <a:fld id="{F67C8F5D-289D-4294-AE34-5DDAD8527DE2}" type="slidenum">
              <a:rPr lang="zh-CN" altLang="en-US" smtClean="0"/>
              <a:t>9</a:t>
            </a:fld>
            <a:endParaRPr lang="zh-CN" altLang="en-US"/>
          </a:p>
        </p:txBody>
      </p:sp>
    </p:spTree>
    <p:extLst>
      <p:ext uri="{BB962C8B-B14F-4D97-AF65-F5344CB8AC3E}">
        <p14:creationId xmlns:p14="http://schemas.microsoft.com/office/powerpoint/2010/main" val="282037527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5021</TotalTime>
  <Words>1607</Words>
  <Application>Microsoft Office PowerPoint</Application>
  <PresentationFormat>宽屏</PresentationFormat>
  <Paragraphs>318</Paragraphs>
  <Slides>30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30</vt:i4>
      </vt:variant>
    </vt:vector>
  </HeadingPairs>
  <TitlesOfParts>
    <vt:vector size="36" baseType="lpstr">
      <vt:lpstr>PingFangSC-Regular</vt:lpstr>
      <vt:lpstr>等线</vt:lpstr>
      <vt:lpstr>等线 Light</vt:lpstr>
      <vt:lpstr>Arial</vt:lpstr>
      <vt:lpstr>Cambria Math</vt:lpstr>
      <vt:lpstr>Office 主题​​</vt:lpstr>
      <vt:lpstr>Huge Underwater Neutrino Telescope’s Simulation and Design</vt:lpstr>
      <vt:lpstr>Outline</vt:lpstr>
      <vt:lpstr>Introduction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Huge Underwater Neutrino Telescope’s Simulation and Design</dc:title>
  <dc:creator>王 子珂</dc:creator>
  <cp:lastModifiedBy>王 子珂</cp:lastModifiedBy>
  <cp:revision>1</cp:revision>
  <dcterms:created xsi:type="dcterms:W3CDTF">2022-11-14T08:36:47Z</dcterms:created>
  <dcterms:modified xsi:type="dcterms:W3CDTF">2022-11-23T09:13:24Z</dcterms:modified>
</cp:coreProperties>
</file>