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B695C-635D-2A74-9A18-744ECB3A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E5F1E5-1944-54F3-26D7-A13B5E97E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80AB50-AC52-1580-AC0C-0C8978EC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8317A7-A04A-DEA8-804D-AA8B9FBE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185BD-F714-060A-5112-F56E1C82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58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A129-F6AA-F2E4-B69A-250434D8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7DBF70-75A6-C03F-76D7-650B5C0A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C9CFC7-ED5B-234D-F577-4476773B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9CA713-6CBC-7BD5-8E65-C371EC26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A7B49C-7E14-ABBA-73CF-8637BFDC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2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5A49C4-D129-6610-8340-63B190E46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FB852-18AF-3AD0-46C4-AEEB120F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73E31-D6F7-2E91-223E-E09AFD35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6D6D90-F098-4A8B-3BCE-9D3455AF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F132E6-3E11-7772-5E6A-729031C2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13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DFBF6-7135-58F4-2A8B-75D22CDB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50CD66-96ED-77DD-5457-135978D9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C23973-6099-8572-2751-39660A44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399881-D02D-C4D9-1929-4280ACE9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CDF8A0-13C9-B374-8E7C-E256BBB9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51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F7BF2-52AB-3BAA-B063-D67BA202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194BB6-2B89-784C-F8C7-73C2D9A7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962231-4FDB-B287-9713-695D7B9F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C53CD2-09B6-5C0A-6022-7C32262E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83F51-642D-BC57-877F-833B2F7A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0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0C1F6-5A67-9FD4-1489-5B1ACC15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D498F-C346-A2E7-0F1E-D8F56F5C6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638FB2-6AC5-8BD2-653E-91285EF8B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6637BA-E4D4-733B-3CA1-1FDBFD9A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81C84B-A23B-32DC-53FC-5BF381AD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ECF956-27FE-3DC9-EAB6-FEF09D50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9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7225B-C9F5-DD2A-471E-8648E573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5FFD5E-5E88-7C1C-91C7-61F12F6DA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4C69-1555-0463-B86F-DB193DD5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3CE02-9FF8-95D2-E86D-0C13B49F9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70D8DE-DCED-6561-847F-D5DCA2056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509063-8EDF-8A5A-F9F1-DDA65921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BD6DAD0-77B9-7B48-16F8-9242CDF3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32A6B9-B62C-EB77-0F0D-B5DA0116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2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663A1-FED7-6CB0-1CD4-850728DD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C8A38D-F7A0-CE2C-82B1-26386EBA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DC3CA7-609C-6587-0EC6-2F651440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FA87B1-5BAB-319D-D57C-E3C53134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3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3D33E2-E703-415C-23B8-E38ABF3C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CD07D2-AEB9-1667-6BB1-87E02166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786B92-9573-B227-AA5A-CE983097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3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BBDF5-66B0-1DDB-2D52-46BF65B5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7BF97-B4AB-E8FC-FB4B-0B23B79D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492433-D61A-DB6C-007B-6AABE090E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0CF8D-92B6-57B8-7EE3-661D2C8F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DD7D5C-B695-AADA-3CAE-3C94F8FB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1FA651-A135-096B-077A-56138BF1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25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2768C-DF22-F613-2C64-A6C55D87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AF5507-5240-BA5B-BE03-7972AD5E1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5314C9-74A4-E604-2067-A78D751FE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D32A50-59F5-48CD-255D-A5819EBD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E3DDD-376B-1E00-94F0-732F3717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4ADDBB-CEC4-BB16-0D0D-CB63758F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89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D33412-6DD8-BDCE-58B8-49AC9B8F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7C9675-E8BF-103F-04DA-CA545401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3C067-4E3C-2B3C-482E-1050EF294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598E-F9D6-433B-BA3F-967491876C01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78BAE-C0A8-ABE1-B854-DA7EFCA7F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E653E-CD9C-2CC0-47BC-39132C1E2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566AF-2D72-427C-ADA1-E09005E93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123A3-CC3D-9B7E-B13D-B5E140E2A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DAQ progress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2AC4CE-717F-ACBF-EC4C-FF30BA8FE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2022.09.15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089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19C81-1603-600F-6DBB-8060935B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progress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5C7DA7-5620-271E-ED59-3D4A52A9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Offline data parsing</a:t>
            </a:r>
          </a:p>
          <a:p>
            <a:endParaRPr lang="en-US" altLang="zh-CN" dirty="0"/>
          </a:p>
          <a:p>
            <a:r>
              <a:rPr lang="en-US" altLang="zh-CN" dirty="0"/>
              <a:t>Online data parsing</a:t>
            </a:r>
          </a:p>
          <a:p>
            <a:endParaRPr lang="en-US" altLang="zh-CN" dirty="0"/>
          </a:p>
          <a:p>
            <a:r>
              <a:rPr lang="en-US" altLang="zh-CN" dirty="0"/>
              <a:t>Offline drawing function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05866E-4250-30AD-5FBF-D6C49C0A6EA8}"/>
              </a:ext>
            </a:extLst>
          </p:cNvPr>
          <p:cNvSpPr txBox="1"/>
          <p:nvPr/>
        </p:nvSpPr>
        <p:spPr>
          <a:xfrm>
            <a:off x="5437539" y="2303450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Compared with written calculation results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18A2C69-954D-DACC-8936-CF64EFAC3238}"/>
              </a:ext>
            </a:extLst>
          </p:cNvPr>
          <p:cNvCxnSpPr/>
          <p:nvPr/>
        </p:nvCxnSpPr>
        <p:spPr>
          <a:xfrm>
            <a:off x="4369576" y="2114986"/>
            <a:ext cx="963261" cy="37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A76C5E0-EACC-0D94-9E97-71AD565AA93A}"/>
              </a:ext>
            </a:extLst>
          </p:cNvPr>
          <p:cNvCxnSpPr/>
          <p:nvPr/>
        </p:nvCxnSpPr>
        <p:spPr>
          <a:xfrm flipV="1">
            <a:off x="4278834" y="2543958"/>
            <a:ext cx="1012122" cy="604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6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1E8C2-2194-AC17-5149-29E534A1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progress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02A460D-13F2-9BF5-F8F3-97E46B14F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65" y="1690688"/>
            <a:ext cx="8883981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6CD44C3-1FB8-538C-D155-A6392FEBA4A7}"/>
              </a:ext>
            </a:extLst>
          </p:cNvPr>
          <p:cNvSpPr txBox="1"/>
          <p:nvPr/>
        </p:nvSpPr>
        <p:spPr>
          <a:xfrm>
            <a:off x="8874535" y="2473411"/>
            <a:ext cx="34788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Get the number and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err="1"/>
              <a:t>completethe</a:t>
            </a:r>
            <a:r>
              <a:rPr lang="en-US" altLang="zh-CN" sz="2400" dirty="0"/>
              <a:t> offline </a:t>
            </a:r>
          </a:p>
          <a:p>
            <a:r>
              <a:rPr lang="en-US" altLang="zh-CN" sz="2400" dirty="0"/>
              <a:t>drawing, but the </a:t>
            </a:r>
          </a:p>
          <a:p>
            <a:r>
              <a:rPr lang="en-US" altLang="zh-CN" sz="2400" dirty="0"/>
              <a:t>result is not quite correct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12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0D79E7A-9965-AF4E-BDD0-905E565E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59" y="365125"/>
            <a:ext cx="3997155" cy="637287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9D338C1-CECD-73C6-6D37-E62A5633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be improved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CAF1D5-B31B-8534-1B4D-EF106C414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3336" y="2506661"/>
            <a:ext cx="3076935" cy="435133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6AE096-2481-7B1F-DE18-0D66CBEB9827}"/>
              </a:ext>
            </a:extLst>
          </p:cNvPr>
          <p:cNvSpPr/>
          <p:nvPr/>
        </p:nvSpPr>
        <p:spPr>
          <a:xfrm>
            <a:off x="2694340" y="2568726"/>
            <a:ext cx="1158705" cy="188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81BABB-B8D9-3F8C-809D-DDC509F55C2C}"/>
              </a:ext>
            </a:extLst>
          </p:cNvPr>
          <p:cNvSpPr/>
          <p:nvPr/>
        </p:nvSpPr>
        <p:spPr>
          <a:xfrm>
            <a:off x="1745039" y="6499855"/>
            <a:ext cx="1019102" cy="139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8146DE-F11E-FC47-FDC2-758FB93CD94F}"/>
              </a:ext>
            </a:extLst>
          </p:cNvPr>
          <p:cNvSpPr txBox="1"/>
          <p:nvPr/>
        </p:nvSpPr>
        <p:spPr>
          <a:xfrm>
            <a:off x="990675" y="1690688"/>
            <a:ext cx="4979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number between 2 consecutive </a:t>
            </a:r>
          </a:p>
          <a:p>
            <a:r>
              <a:rPr lang="en-US" altLang="zh-CN" sz="2400" dirty="0"/>
              <a:t>packet headers is not 64</a:t>
            </a:r>
            <a:endParaRPr lang="zh-CN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B085299-31FA-D7B2-8980-68F536F795D6}"/>
              </a:ext>
            </a:extLst>
          </p:cNvPr>
          <p:cNvSpPr/>
          <p:nvPr/>
        </p:nvSpPr>
        <p:spPr>
          <a:xfrm>
            <a:off x="9025337" y="474650"/>
            <a:ext cx="1458852" cy="216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3B9D6A-AC3B-3DA0-462D-630D04EA270E}"/>
              </a:ext>
            </a:extLst>
          </p:cNvPr>
          <p:cNvSpPr/>
          <p:nvPr/>
        </p:nvSpPr>
        <p:spPr>
          <a:xfrm>
            <a:off x="8988109" y="6346291"/>
            <a:ext cx="1458852" cy="223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1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9825F-546A-1F78-FAE1-63B11053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be improved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8025776-533F-6C39-957D-E89759D9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9068" y="715127"/>
            <a:ext cx="3114276" cy="6048169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8B5D1F-E516-E5B5-E5ED-EDC22A11DDFC}"/>
              </a:ext>
            </a:extLst>
          </p:cNvPr>
          <p:cNvSpPr/>
          <p:nvPr/>
        </p:nvSpPr>
        <p:spPr>
          <a:xfrm>
            <a:off x="9458107" y="844598"/>
            <a:ext cx="1423951" cy="20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5A0F60-560D-66D5-8C34-9AF3AA62E615}"/>
              </a:ext>
            </a:extLst>
          </p:cNvPr>
          <p:cNvSpPr/>
          <p:nvPr/>
        </p:nvSpPr>
        <p:spPr>
          <a:xfrm>
            <a:off x="9527908" y="3168989"/>
            <a:ext cx="1354150" cy="195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89BB12-4A81-1531-03BC-60564F652998}"/>
              </a:ext>
            </a:extLst>
          </p:cNvPr>
          <p:cNvSpPr/>
          <p:nvPr/>
        </p:nvSpPr>
        <p:spPr>
          <a:xfrm>
            <a:off x="9527908" y="6156833"/>
            <a:ext cx="1451872" cy="195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A923A-818D-CA46-6EDE-3167C7B32916}"/>
              </a:ext>
            </a:extLst>
          </p:cNvPr>
          <p:cNvSpPr txBox="1"/>
          <p:nvPr/>
        </p:nvSpPr>
        <p:spPr>
          <a:xfrm>
            <a:off x="1184371" y="1982362"/>
            <a:ext cx="305724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Data exception</a:t>
            </a:r>
          </a:p>
          <a:p>
            <a:endParaRPr lang="en-US" altLang="zh-CN" sz="3200" dirty="0"/>
          </a:p>
          <a:p>
            <a:r>
              <a:rPr lang="en-US" altLang="zh-CN" sz="2000" dirty="0"/>
              <a:t>Data duplication</a:t>
            </a:r>
          </a:p>
          <a:p>
            <a:endParaRPr lang="en-US" altLang="zh-CN" sz="2000" dirty="0"/>
          </a:p>
          <a:p>
            <a:r>
              <a:rPr lang="en-US" altLang="zh-CN" sz="2000" dirty="0"/>
              <a:t>Header id repetition</a:t>
            </a:r>
          </a:p>
          <a:p>
            <a:endParaRPr lang="en-US" altLang="zh-CN" sz="2000" dirty="0"/>
          </a:p>
          <a:p>
            <a:r>
              <a:rPr lang="en-US" altLang="zh-CN" sz="2000" dirty="0"/>
              <a:t>Abnormal number of data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5289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B0BCF-0B02-CCEE-A447-BA97512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5DBC5A-504C-EBB4-1DD6-9231BFFF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Find the cause of data exception</a:t>
            </a:r>
          </a:p>
          <a:p>
            <a:pPr marL="0" indent="0">
              <a:buNone/>
            </a:pPr>
            <a:r>
              <a:rPr lang="en-US" altLang="zh-CN" dirty="0"/>
              <a:t>      config or readout?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Improve the official software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205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A3ADAC-CDD7-3839-4F33-CB4C8F36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5400" dirty="0"/>
          </a:p>
          <a:p>
            <a:pPr marL="0" indent="0" algn="ctr">
              <a:buNone/>
            </a:pPr>
            <a:r>
              <a:rPr lang="en-US" altLang="zh-CN" sz="5400" dirty="0"/>
              <a:t>THANKS 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1175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84</Words>
  <Application>Microsoft Office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DAQ progress</vt:lpstr>
      <vt:lpstr>Current progress</vt:lpstr>
      <vt:lpstr>Current progress</vt:lpstr>
      <vt:lpstr>To be improved</vt:lpstr>
      <vt:lpstr>To be improved</vt:lpstr>
      <vt:lpstr>Next plan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progress</dc:title>
  <dc:creator>周 佳</dc:creator>
  <cp:lastModifiedBy>周 佳</cp:lastModifiedBy>
  <cp:revision>1</cp:revision>
  <dcterms:created xsi:type="dcterms:W3CDTF">2022-09-15T05:02:33Z</dcterms:created>
  <dcterms:modified xsi:type="dcterms:W3CDTF">2022-09-15T07:01:28Z</dcterms:modified>
</cp:coreProperties>
</file>