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57" r:id="rId5"/>
    <p:sldId id="258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工作进展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 altLang="zh-CN"/>
              <a:t>--</a:t>
            </a:r>
            <a:r>
              <a:rPr lang="zh-CN" altLang="en-US"/>
              <a:t>刘梦瑶</a:t>
            </a:r>
            <a:endParaRPr lang="zh-CN" altLang="en-US"/>
          </a:p>
          <a:p>
            <a:fld id="{BB962C8B-B14F-4D97-AF65-F5344CB8AC3E}" type="datetime1">
              <a:rPr lang="zh-CN" altLang="en-US"/>
            </a:fld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040"/>
          </a:xfrm>
        </p:spPr>
        <p:txBody>
          <a:bodyPr>
            <a:normAutofit fontScale="90000"/>
          </a:bodyPr>
          <a:p>
            <a:r>
              <a:rPr lang="en-US" altLang="zh-CN"/>
              <a:t>track finding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144905"/>
            <a:ext cx="10515600" cy="5032375"/>
          </a:xfrm>
        </p:spPr>
        <p:txBody>
          <a:bodyPr/>
          <a:p>
            <a:r>
              <a:rPr lang="zh-CN" altLang="en-US" sz="2000"/>
              <a:t>找不到</a:t>
            </a:r>
            <a:r>
              <a:rPr lang="en-US" altLang="zh-CN" sz="2000"/>
              <a:t>seedCreator</a:t>
            </a:r>
            <a:r>
              <a:rPr lang="zh-CN" altLang="en-US" sz="2000"/>
              <a:t>的</a:t>
            </a:r>
            <a:r>
              <a:rPr lang="zh-CN" altLang="en-US" sz="2000"/>
              <a:t>入口</a:t>
            </a:r>
            <a:endParaRPr lang="zh-CN" altLang="en-US" sz="2000"/>
          </a:p>
        </p:txBody>
      </p:sp>
      <p:grpSp>
        <p:nvGrpSpPr>
          <p:cNvPr id="8" name="组合 7"/>
          <p:cNvGrpSpPr/>
          <p:nvPr/>
        </p:nvGrpSpPr>
        <p:grpSpPr>
          <a:xfrm>
            <a:off x="454660" y="2050415"/>
            <a:ext cx="5646420" cy="1858010"/>
            <a:chOff x="937" y="2727"/>
            <a:chExt cx="8892" cy="2926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937" y="2727"/>
              <a:ext cx="8893" cy="2926"/>
            </a:xfrm>
            <a:prstGeom prst="rect">
              <a:avLst/>
            </a:prstGeom>
          </p:spPr>
        </p:pic>
        <p:sp>
          <p:nvSpPr>
            <p:cNvPr id="5" name="圆角矩形 4"/>
            <p:cNvSpPr/>
            <p:nvPr/>
          </p:nvSpPr>
          <p:spPr>
            <a:xfrm>
              <a:off x="1225" y="3034"/>
              <a:ext cx="4553" cy="451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70230" y="3968750"/>
            <a:ext cx="5416550" cy="1264920"/>
            <a:chOff x="1130" y="6253"/>
            <a:chExt cx="8530" cy="1992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30" y="6928"/>
              <a:ext cx="8530" cy="1317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>
              <a:off x="1130" y="6253"/>
              <a:ext cx="6794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/>
                <a:t>seedCreator:</a:t>
              </a:r>
              <a:endParaRPr lang="en-US" altLang="zh-CN"/>
            </a:p>
          </p:txBody>
        </p:sp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4270" y="1757680"/>
            <a:ext cx="5877560" cy="36233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438150" y="1544955"/>
            <a:ext cx="42792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CKFToCDCFindlet.cc</a:t>
            </a:r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6224270" y="1333500"/>
            <a:ext cx="42792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DCTrackFinding.cpp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layerID=2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44065" y="120015"/>
            <a:ext cx="8103235" cy="644334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layerID=25_doca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13915" y="207010"/>
            <a:ext cx="8103926" cy="6444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2I0MDM4ZDM1YmUzZDY0MDA3ODNjZGRhNDY0MmU5Zm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WPS 演示</Application>
  <PresentationFormat>宽屏</PresentationFormat>
  <Paragraphs>15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Arial Unicode MS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刘梦瑶</cp:lastModifiedBy>
  <cp:revision>8</cp:revision>
  <dcterms:created xsi:type="dcterms:W3CDTF">2022-09-14T01:36:00Z</dcterms:created>
  <dcterms:modified xsi:type="dcterms:W3CDTF">2022-09-16T02:05:18Z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5846AF954C264FC795653F3CC563ECEF</vt:lpwstr>
  </property>
  <property fmtid="{D5CDD505-2E9C-101B-9397-08002B2CF9AE}" pid="3" name="KSOProductBuildVer">
    <vt:lpwstr>2052-11.1.0.12358</vt:lpwstr>
  </property>
</Properties>
</file>