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57" r:id="rId5"/>
    <p:sldId id="258" r:id="rId6"/>
    <p:sldId id="259" r:id="rId7"/>
  </p:sldIdLst>
  <p:sldSz cx="9144000" cy="6858000" type="screen4x3"/>
  <p:notesSz cx="6858000" cy="9144000"/>
  <p:custDataLst>
    <p:tags r:id="rId11"/>
  </p:custData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2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标题 307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r>
              <a:rPr lang="en-US" sz="4400" kern="1200" baseline="0">
                <a:latin typeface="Arial" panose="020B0604020202020204" pitchFamily="34" charset="0"/>
                <a:ea typeface="宋体" panose="02010600030101010101" pitchFamily="2" charset="-122"/>
              </a:rPr>
              <a:t>Dummy Wafer</a:t>
            </a:r>
            <a:endParaRPr lang="en-US" sz="4400" kern="1200" baseline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5" name="副标题 307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/>
        </p:spPr>
        <p:txBody>
          <a:bodyPr/>
          <a:p>
            <a:pPr defTabSz="914400">
              <a:buClrTx/>
              <a:buSzTx/>
              <a:buFontTx/>
            </a:pPr>
            <a:endParaRPr sz="3200" kern="1200" baseline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Timeline</a:t>
            </a:r>
            <a:endParaRPr lang="en-US" altLang="zh-CN"/>
          </a:p>
        </p:txBody>
      </p:sp>
      <p:sp>
        <p:nvSpPr>
          <p:cNvPr id="4" name="文本框 3"/>
          <p:cNvSpPr txBox="1"/>
          <p:nvPr/>
        </p:nvSpPr>
        <p:spPr>
          <a:xfrm>
            <a:off x="1259840" y="1916430"/>
            <a:ext cx="585914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20220901 : Dummy wafer submission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20220905: Engineer Contacted me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20220913: Start to do thinning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20220916: Misoperating the original Dummy and compensated for two new. 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20220921</a:t>
            </a:r>
            <a:r>
              <a:rPr lang="zh-CN" altLang="en-US"/>
              <a:t>：</a:t>
            </a:r>
            <a:r>
              <a:rPr lang="en-US" altLang="zh-CN"/>
              <a:t>Finished all the process and ship a box to IHEP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20220922: Wafer received.</a:t>
            </a:r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-2147482615" name="图片 -21474826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7315" y="476250"/>
            <a:ext cx="4447540" cy="49396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-2147482613" name="内容占位符 -2147482614"/>
          <p:cNvPicPr>
            <a:picLocks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0" y="548640"/>
            <a:ext cx="4199890" cy="51206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-2147482614" name="图片 -21474826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215" y="332740"/>
            <a:ext cx="4711065" cy="36017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-2147482612" name="内容占位符 -2147482613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52135" y="692785"/>
            <a:ext cx="3394710" cy="45262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7315" y="188595"/>
            <a:ext cx="2991485" cy="37820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60350"/>
            <a:ext cx="3916680" cy="5369560"/>
          </a:xfrm>
          <a:prstGeom prst="rect">
            <a:avLst/>
          </a:prstGeom>
        </p:spPr>
      </p:pic>
      <p:pic>
        <p:nvPicPr>
          <p:cNvPr id="6" name="图片 -21474826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05" y="4076700"/>
            <a:ext cx="3994785" cy="27959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21,&quot;width&quot;:8303}"/>
</p:tagLst>
</file>

<file path=ppt/tags/tag2.xml><?xml version="1.0" encoding="utf-8"?>
<p:tagLst xmlns:p="http://schemas.openxmlformats.org/presentationml/2006/main">
  <p:tag name="COMMONDATA" val="eyJoZGlkIjoiMTQ2MGQ2NTQ1NTMzMWExOTg2MzM5Y2EzYmVkOTkyZmM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265</Words>
  <Application>WPS 演示</Application>
  <PresentationFormat/>
  <Paragraphs>17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2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Dummy Wafer</dc:title>
  <dc:creator>Liangzj</dc:creator>
  <cp:lastModifiedBy>天涯</cp:lastModifiedBy>
  <cp:revision>6</cp:revision>
  <dcterms:created xsi:type="dcterms:W3CDTF">2022-09-22T06:45:30Z</dcterms:created>
  <dcterms:modified xsi:type="dcterms:W3CDTF">2022-09-22T07:09:18Z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21068103490B4CD7B50843394A8C576D</vt:lpwstr>
  </property>
</Properties>
</file>