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7CCBD-B8E2-A140-BDCE-A9564B37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FBCB95-3F9D-CA40-B37F-FCCEA1AC6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242B1-5696-267A-A050-DCC02C0F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B03C5-7DD9-BFEC-C81B-9FCBF52B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66520E-65D3-337E-E195-D4230649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63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26138-3BF5-0646-60C2-BF76C70D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B056CA-813D-1CF8-6EAB-DC284A59A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EC1E6-3CE6-7B8B-FD9A-577C2302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A2A077-CC1A-3F57-754B-89806429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95F31A-655B-FDD8-A82D-DD29605F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14DB4F-BE06-E14D-5E50-8B5F077BE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68D27B-1206-0FC1-1685-447AB5420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14877B-E0C9-6F98-B17A-F7BD670A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50CF63-D24B-9FFF-735F-E56E7602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89CF0D-92E6-2A62-FA36-1C29115C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82346-2C0D-703A-26A7-DBB44821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6D9B8-A0A8-027D-16B9-BF9A79A8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8CF4A6-3BDD-0271-9D85-118C196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DDE98E-2B95-9018-96AB-38E9AFE8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B72CF5-779E-95A4-9FBE-ACACD16E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86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EB97A-EB51-A443-8B57-B6CCF8F7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D65F7E-5DB5-D2FB-C2F9-B9F062DF8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CE19-F370-C225-5E6B-7E4034B8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DC8F1-E708-BB17-5AD2-C4C1E4DA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5EE110-D869-23D3-8E03-8ED63EE6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73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2609DA-BE76-888D-E712-00CBC974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60A9C7-EA56-D642-0709-8463FAD3C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1E8FDF-B24B-0E9A-29F3-1D13821DE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AD68AF-CD86-2288-DD51-C45AF3BE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A89892-094F-F123-2D0F-98E6DF6A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869990-AD3D-BF0C-119D-2E9A7A1A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0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8C945C-1A75-E639-9E9A-E740C541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03D021-0ABC-C7D1-D578-6083E63D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EEF87-F169-1644-9FDA-868C1A67D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AC133-1AAA-9A9E-3C9C-54AC8C166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5BF0D6-F802-7D89-A588-1130E98C9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3EB66D-BCE2-52A6-1D18-6DD3F96B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3890390-468D-439E-808B-8355B609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0B62FB-AF3A-0C43-B8F8-56BAE34D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50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F6B693-B91C-7258-2A2E-117D1A61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7B55C27-5162-3A02-2882-AAFBB9B6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9CE743-3130-C4DC-27D4-C24A8FD8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CE1E5C-25A2-324C-E4F6-DD5B204B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35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660B86-7D96-ABEA-943C-2404A6C6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82750A-F7B8-CD3B-448C-7DA54C64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EC4377-54CF-5F0C-D9EA-4F52DE0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C409B-B841-853E-313F-3D2A6014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344B71-1DE0-D86D-B081-15ED35FA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33F41F-C902-9131-867C-E882E0CD2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ACD0B8-DBDA-51DA-3FCC-479BEFDA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E7CB8-F807-C825-0A05-2F26ECFF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5D6C60-724F-B1E5-EE8B-78DE672A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0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7D7BE-9409-F2DB-1176-37B34BCE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0841718-F4F9-F91D-BD9A-0D34193C4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6D10D6-D1B1-C3C3-0270-CA1CE614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D16A5E-950A-833B-01D5-D8F5AE5F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3143D8-5CA6-BC13-EC94-C21BCCC1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EEF9A0-938F-21B6-5227-49436EB0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55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D56D1C-B85C-46BC-2F7C-8F69E256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6BCFC7-2E62-67F3-0ADA-1E553D44F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68DBB-267A-B43D-2294-E2F072EDC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0A4C-228E-4CFE-BE61-F78B4A2C4D93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2C2C52-CBD3-36DC-B856-90E2ED62B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991502-D1EB-8FEF-8EBC-7E152F57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E93C-94F4-4FE2-9487-28A383B48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DE60B-3432-403A-AFA9-26C37DC46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1541"/>
            <a:ext cx="9144000" cy="2387600"/>
          </a:xfrm>
        </p:spPr>
        <p:txBody>
          <a:bodyPr/>
          <a:lstStyle/>
          <a:p>
            <a:r>
              <a:rPr lang="en-US" altLang="zh-CN" dirty="0"/>
              <a:t>DAQ progress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41380F-7EC2-0799-1B9C-9D5741094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2957"/>
            <a:ext cx="9144000" cy="1655762"/>
          </a:xfrm>
        </p:spPr>
        <p:txBody>
          <a:bodyPr/>
          <a:lstStyle/>
          <a:p>
            <a:r>
              <a:rPr lang="en-US" altLang="zh-CN" dirty="0"/>
              <a:t>2022.09.22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333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DAA533-80C4-58E8-CA9E-56E188CB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progress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628FB5-BB2A-B64A-ED32-2E19A43E0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DAQ</a:t>
            </a:r>
          </a:p>
          <a:p>
            <a:r>
              <a:rPr lang="en-US" altLang="zh-CN" dirty="0"/>
              <a:t> Updated the online decoding function of the software</a:t>
            </a:r>
          </a:p>
          <a:p>
            <a:r>
              <a:rPr lang="en-US" altLang="zh-CN" dirty="0"/>
              <a:t> The software is already able to properly configure, take numbers, and parse data</a:t>
            </a:r>
          </a:p>
          <a:p>
            <a:r>
              <a:rPr lang="en-US" altLang="zh-CN" dirty="0"/>
              <a:t>Workstations have arrived</a:t>
            </a:r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/>
              <a:t>Electronics</a:t>
            </a:r>
          </a:p>
          <a:p>
            <a:r>
              <a:rPr lang="en-US" altLang="zh-CN" dirty="0"/>
              <a:t> Electronics has updated the initialization of package header id and timestamp each fetch</a:t>
            </a:r>
          </a:p>
          <a:p>
            <a:r>
              <a:rPr lang="en-US" altLang="zh-CN" dirty="0"/>
              <a:t>Electronic devices have arrived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84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CF8096-7DAC-F442-1211-9173462B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Device</a:t>
            </a:r>
            <a:endParaRPr lang="zh-CN" altLang="en-US" dirty="0"/>
          </a:p>
        </p:txBody>
      </p:sp>
      <p:pic>
        <p:nvPicPr>
          <p:cNvPr id="8" name="内容占位符 7" descr="图片包含 游戏机, 电脑, 袋子&#10;&#10;描述已自动生成">
            <a:extLst>
              <a:ext uri="{FF2B5EF4-FFF2-40B4-BE49-F238E27FC236}">
                <a16:creationId xmlns:a16="http://schemas.microsoft.com/office/drawing/2014/main" id="{D3DD9128-B94F-A0E3-130D-2CC05338F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010" y="2421653"/>
            <a:ext cx="5067166" cy="38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图片包含 游戏机&#10;&#10;描述已自动生成">
            <a:extLst>
              <a:ext uri="{FF2B5EF4-FFF2-40B4-BE49-F238E27FC236}">
                <a16:creationId xmlns:a16="http://schemas.microsoft.com/office/drawing/2014/main" id="{3DACD6E5-1F28-25AB-F5A7-09D74ABD0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190" y="1324590"/>
            <a:ext cx="5609568" cy="42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BD415-DCAD-2FF5-D739-D077F47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be discussed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B808A-9D9B-A4E7-ABED-1ACBA8E0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3229" cy="4351338"/>
          </a:xfrm>
        </p:spPr>
        <p:txBody>
          <a:bodyPr/>
          <a:lstStyle/>
          <a:p>
            <a:r>
              <a:rPr lang="en-US" altLang="zh-CN" dirty="0"/>
              <a:t> Row 0 data sometimes doesn't come out</a:t>
            </a:r>
            <a:endParaRPr lang="zh-CN" altLang="en-US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37161F86-CA3E-AC9E-9543-8BBF2A330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88" y="179070"/>
            <a:ext cx="4876800" cy="64998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271FD1-E707-7D2D-981D-61CD760E58A2}"/>
              </a:ext>
            </a:extLst>
          </p:cNvPr>
          <p:cNvSpPr/>
          <p:nvPr/>
        </p:nvSpPr>
        <p:spPr>
          <a:xfrm>
            <a:off x="8299938" y="2441749"/>
            <a:ext cx="221064" cy="391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185E6A-6AAB-6480-D049-E41379A3766E}"/>
              </a:ext>
            </a:extLst>
          </p:cNvPr>
          <p:cNvSpPr txBox="1"/>
          <p:nvPr/>
        </p:nvSpPr>
        <p:spPr>
          <a:xfrm>
            <a:off x="1507588" y="3508219"/>
            <a:ext cx="490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These should be 0, but out is 1</a:t>
            </a:r>
            <a:endParaRPr lang="zh-CN" altLang="en-US" sz="28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C4B507B-09BE-CF77-D851-5DDF99E30506}"/>
              </a:ext>
            </a:extLst>
          </p:cNvPr>
          <p:cNvCxnSpPr/>
          <p:nvPr/>
        </p:nvCxnSpPr>
        <p:spPr>
          <a:xfrm flipV="1">
            <a:off x="6414701" y="2637692"/>
            <a:ext cx="1885237" cy="9998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09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BD415-DCAD-2FF5-D739-D077F47D1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be discussed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B808A-9D9B-A4E7-ABED-1ACBA8E0E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52" y="1825625"/>
            <a:ext cx="59055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 Exception address output</a:t>
            </a:r>
          </a:p>
          <a:p>
            <a:endParaRPr lang="en-US" altLang="zh-CN" dirty="0"/>
          </a:p>
          <a:p>
            <a:r>
              <a:rPr lang="en-US" altLang="zh-CN" dirty="0"/>
              <a:t>After configuring the corresponding address output, there will be some fixed pixel address output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Common exception addresses are:</a:t>
            </a:r>
          </a:p>
          <a:p>
            <a:pPr marL="0" indent="0">
              <a:buNone/>
            </a:pPr>
            <a:r>
              <a:rPr lang="en-US" altLang="zh-CN" dirty="0"/>
              <a:t>(129,500)</a:t>
            </a:r>
            <a:r>
              <a:rPr lang="zh-CN" altLang="en-US" dirty="0"/>
              <a:t>、</a:t>
            </a:r>
            <a:r>
              <a:rPr lang="en-US" altLang="zh-CN" dirty="0"/>
              <a:t>(128,500)······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Not sure if it's the cause of the </a:t>
            </a:r>
            <a:r>
              <a:rPr lang="en-US" altLang="zh-CN" dirty="0" err="1"/>
              <a:t>apulse</a:t>
            </a:r>
            <a:r>
              <a:rPr lang="en-US" altLang="zh-CN" dirty="0"/>
              <a:t> pattern</a:t>
            </a:r>
            <a:endParaRPr lang="zh-CN" altLang="en-US" dirty="0"/>
          </a:p>
        </p:txBody>
      </p:sp>
      <p:pic>
        <p:nvPicPr>
          <p:cNvPr id="8" name="图片 7" descr="图形用户界面, 文本&#10;&#10;描述已自动生成">
            <a:extLst>
              <a:ext uri="{FF2B5EF4-FFF2-40B4-BE49-F238E27FC236}">
                <a16:creationId xmlns:a16="http://schemas.microsoft.com/office/drawing/2014/main" id="{F9E5C694-50C0-BFBB-F959-CF43FBF2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89" y="225365"/>
            <a:ext cx="4482060" cy="597374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3BBEBE4-77C6-C823-C4E1-A0A79B4D69F2}"/>
              </a:ext>
            </a:extLst>
          </p:cNvPr>
          <p:cNvSpPr/>
          <p:nvPr/>
        </p:nvSpPr>
        <p:spPr>
          <a:xfrm>
            <a:off x="8219552" y="3125037"/>
            <a:ext cx="1768510" cy="303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76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48A2C-FE00-0146-BFCD-E51A5ED1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be discussed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B67350-D290-D458-D81D-3EE8E4BD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72" y="1483981"/>
            <a:ext cx="4728587" cy="4351338"/>
          </a:xfrm>
        </p:spPr>
        <p:txBody>
          <a:bodyPr/>
          <a:lstStyle/>
          <a:p>
            <a:r>
              <a:rPr lang="en-US" altLang="zh-CN" dirty="0"/>
              <a:t>Byte misalignment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6CCB681C-8731-6100-508D-D4E58DACB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151157"/>
            <a:ext cx="4538084" cy="60484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54030B-702E-77AF-D68F-C9B9AB6F7198}"/>
              </a:ext>
            </a:extLst>
          </p:cNvPr>
          <p:cNvSpPr/>
          <p:nvPr/>
        </p:nvSpPr>
        <p:spPr>
          <a:xfrm>
            <a:off x="9515789" y="3429000"/>
            <a:ext cx="251209" cy="851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电脑萤幕&#10;&#10;中度可信度描述已自动生成">
            <a:extLst>
              <a:ext uri="{FF2B5EF4-FFF2-40B4-BE49-F238E27FC236}">
                <a16:creationId xmlns:a16="http://schemas.microsoft.com/office/drawing/2014/main" id="{62637509-AF16-2E4A-7E3D-A6CD09DF8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39634"/>
          <a:stretch/>
        </p:blipFill>
        <p:spPr>
          <a:xfrm>
            <a:off x="201354" y="2784755"/>
            <a:ext cx="4538085" cy="30505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9AB6486-34F9-5208-BF56-386EF4961938}"/>
              </a:ext>
            </a:extLst>
          </p:cNvPr>
          <p:cNvSpPr txBox="1"/>
          <p:nvPr/>
        </p:nvSpPr>
        <p:spPr>
          <a:xfrm>
            <a:off x="720559" y="6094333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Package 3  has a 4-byte data loss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582967-2D8C-56A9-7420-6F41573046E1}"/>
              </a:ext>
            </a:extLst>
          </p:cNvPr>
          <p:cNvSpPr txBox="1"/>
          <p:nvPr/>
        </p:nvSpPr>
        <p:spPr>
          <a:xfrm>
            <a:off x="5998866" y="6308209"/>
            <a:ext cx="611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chip_id</a:t>
            </a:r>
            <a:r>
              <a:rPr lang="en-US" altLang="zh-CN" dirty="0"/>
              <a:t> 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13, but other values appear in the parsing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57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339FFF-23EC-8622-BC1C-0F1B0066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0922D7-2370-FA98-10F3-4AA8D61AE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Install the environment for the new computer and transfer the program to the new workstation    (Online applications have not been approved)</a:t>
            </a:r>
          </a:p>
          <a:p>
            <a:endParaRPr lang="en-US" altLang="zh-CN" dirty="0"/>
          </a:p>
          <a:p>
            <a:r>
              <a:rPr lang="en-US" altLang="zh-CN" dirty="0"/>
              <a:t> Further improve the functionality of the software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111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45DCBB-6B16-E777-03ED-42E986B6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7408"/>
            <a:ext cx="10515600" cy="2083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4400" dirty="0"/>
          </a:p>
          <a:p>
            <a:pPr marL="0" indent="0" algn="ctr">
              <a:buNone/>
            </a:pPr>
            <a:r>
              <a:rPr lang="en-US" altLang="zh-CN" sz="4400" dirty="0"/>
              <a:t>THANKS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05582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180</Words>
  <Application>Microsoft Office PowerPoint</Application>
  <PresentationFormat>宽屏</PresentationFormat>
  <Paragraphs>35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Wingdings</vt:lpstr>
      <vt:lpstr>Office 主题​​</vt:lpstr>
      <vt:lpstr>DAQ progress</vt:lpstr>
      <vt:lpstr>Current progress</vt:lpstr>
      <vt:lpstr>Device</vt:lpstr>
      <vt:lpstr>To be discussed</vt:lpstr>
      <vt:lpstr>To be discussed</vt:lpstr>
      <vt:lpstr>To be discussed</vt:lpstr>
      <vt:lpstr>Next plan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progress</dc:title>
  <dc:creator>J Z</dc:creator>
  <cp:lastModifiedBy>Z J</cp:lastModifiedBy>
  <cp:revision>2</cp:revision>
  <dcterms:created xsi:type="dcterms:W3CDTF">2022-09-22T03:37:00Z</dcterms:created>
  <dcterms:modified xsi:type="dcterms:W3CDTF">2022-09-22T04:52:05Z</dcterms:modified>
</cp:coreProperties>
</file>