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7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4.xml"/><Relationship Id="rId2" Type="http://schemas.openxmlformats.org/officeDocument/2006/relationships/image" Target="../media/image1.png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0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探测器几何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/>
              <a:t>将</a:t>
            </a:r>
            <a:r>
              <a:rPr lang="en-US" altLang="zh-CN"/>
              <a:t>flex</a:t>
            </a:r>
            <a:r>
              <a:rPr lang="zh-CN" altLang="en-US"/>
              <a:t>，</a:t>
            </a:r>
            <a:r>
              <a:rPr lang="en-US" altLang="zh-CN"/>
              <a:t>chip</a:t>
            </a:r>
            <a:r>
              <a:rPr lang="zh-CN" altLang="en-US"/>
              <a:t>还有</a:t>
            </a:r>
            <a:r>
              <a:rPr lang="en-US" altLang="zh-CN"/>
              <a:t>fiber</a:t>
            </a:r>
            <a:r>
              <a:rPr lang="zh-CN" altLang="en-US"/>
              <a:t>组合为一个</a:t>
            </a:r>
            <a:r>
              <a:rPr lang="en-US" altLang="zh-CN"/>
              <a:t>module</a:t>
            </a:r>
            <a:r>
              <a:rPr lang="zh-CN" altLang="en-US"/>
              <a:t>，以便后续几何模型</a:t>
            </a:r>
            <a:r>
              <a:rPr lang="zh-CN" altLang="en-US"/>
              <a:t>摆放</a:t>
            </a:r>
            <a:endParaRPr lang="zh-CN" altLang="en-US"/>
          </a:p>
          <a:p>
            <a:r>
              <a:rPr lang="zh-CN" altLang="en-US"/>
              <a:t>选取了</a:t>
            </a:r>
            <a:r>
              <a:rPr lang="en-US" altLang="zh-CN"/>
              <a:t>6</a:t>
            </a:r>
            <a:r>
              <a:rPr lang="zh-CN" altLang="en-US"/>
              <a:t>个</a:t>
            </a:r>
            <a:r>
              <a:rPr lang="en-US" altLang="zh-CN"/>
              <a:t>module</a:t>
            </a:r>
            <a:r>
              <a:rPr lang="zh-CN" altLang="en-US"/>
              <a:t>按实际位置角度</a:t>
            </a:r>
            <a:r>
              <a:rPr lang="zh-CN" altLang="en-US"/>
              <a:t>摆放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旋转矩阵为：</a:t>
            </a:r>
            <a:endParaRPr lang="zh-CN" altLang="en-US"/>
          </a:p>
          <a:p>
            <a:r>
              <a:rPr lang="zh-CN" altLang="en-US"/>
              <a:t>G4ThreeVector RX = G4ThreeVector(1, 0, 0);</a:t>
            </a:r>
            <a:endParaRPr lang="zh-CN" altLang="en-US"/>
          </a:p>
          <a:p>
            <a:r>
              <a:rPr lang="zh-CN" altLang="en-US"/>
              <a:t>G4ThreeVector RY = G4ThreeVector(0, 0.999907, -0.013645);</a:t>
            </a:r>
            <a:endParaRPr lang="zh-CN" altLang="en-US"/>
          </a:p>
          <a:p>
            <a:r>
              <a:rPr lang="zh-CN" altLang="en-US"/>
              <a:t>G4ThreeVector RZ = G4ThreeVector(0, 0.013645, 0.999907);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550660" y="2341880"/>
            <a:ext cx="4552315" cy="217424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altLang="zh-CN">
                <a:sym typeface="+mn-ea"/>
              </a:rPr>
              <a:t>chip</a:t>
            </a:r>
            <a:r>
              <a:rPr lang="zh-CN" altLang="en-US">
                <a:sym typeface="+mn-ea"/>
              </a:rPr>
              <a:t>厚度对物质量影响</a:t>
            </a:r>
            <a:br>
              <a:rPr lang="en-US" altLang="zh-CN"/>
            </a:br>
            <a:endParaRPr lang="zh-CN" altLang="en-US"/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1"/>
            </p:custDataLst>
          </p:nvPr>
        </p:nvGraphicFramePr>
        <p:xfrm>
          <a:off x="608400" y="1490400"/>
          <a:ext cx="1096899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4495"/>
                <a:gridCol w="5484495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thickness(um)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X/X0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50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0.00353067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100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0.00459764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150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0.00566481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chip</a:t>
            </a:r>
            <a:r>
              <a:rPr lang="zh-CN" altLang="en-US">
                <a:sym typeface="+mn-ea"/>
              </a:rPr>
              <a:t>厚度对物质量影响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k:1.00009</a:t>
            </a:r>
            <a:endParaRPr lang="zh-CN" altLang="en-US"/>
          </a:p>
          <a:p>
            <a:r>
              <a:rPr lang="zh-CN" altLang="en-US"/>
              <a:t>X0(ladder radiation length):190.237mm</a:t>
            </a:r>
            <a:endParaRPr lang="zh-CN" altLang="en-US"/>
          </a:p>
          <a:p>
            <a:r>
              <a:rPr lang="zh-CN" altLang="en-US"/>
              <a:t>chip_thickness:50um</a:t>
            </a:r>
            <a:endParaRPr lang="zh-CN" altLang="en-US"/>
          </a:p>
          <a:p>
            <a:r>
              <a:rPr lang="zh-CN" altLang="en-US"/>
              <a:t>total_thickness:671.6um</a:t>
            </a:r>
            <a:endParaRPr lang="zh-CN" altLang="en-US"/>
          </a:p>
          <a:p>
            <a:r>
              <a:rPr lang="zh-CN" altLang="en-US"/>
              <a:t>Material_budget = k*total_len/X0 = 0.00353067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297420" y="2212975"/>
            <a:ext cx="16846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50um</a:t>
            </a:r>
            <a:endParaRPr lang="en-US" altLang="zh-CN" sz="2800"/>
          </a:p>
        </p:txBody>
      </p:sp>
    </p:spTree>
    <p:custDataLst>
      <p:tags r:id="rId1"/>
    </p:custData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100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k:1.00009</a:t>
            </a:r>
            <a:endParaRPr lang="zh-CN" altLang="en-US"/>
          </a:p>
          <a:p>
            <a:r>
              <a:rPr lang="zh-CN" altLang="en-US"/>
              <a:t>X0(ladder radiation length):167.841mm</a:t>
            </a:r>
            <a:endParaRPr lang="zh-CN" altLang="en-US"/>
          </a:p>
          <a:p>
            <a:r>
              <a:rPr lang="zh-CN" altLang="en-US"/>
              <a:t>chip_thickness:100um</a:t>
            </a:r>
            <a:endParaRPr lang="zh-CN" altLang="en-US"/>
          </a:p>
          <a:p>
            <a:r>
              <a:rPr lang="zh-CN" altLang="en-US"/>
              <a:t>total_thickness:771.6um</a:t>
            </a:r>
            <a:endParaRPr lang="zh-CN" altLang="en-US"/>
          </a:p>
          <a:p>
            <a:r>
              <a:rPr lang="zh-CN" altLang="en-US"/>
              <a:t>Material_budget = k*total_len/X0 = 0.00459764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150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k:1.00009</a:t>
            </a:r>
            <a:endParaRPr lang="zh-CN" altLang="en-US"/>
          </a:p>
          <a:p>
            <a:r>
              <a:rPr lang="zh-CN" altLang="en-US"/>
              <a:t>X0(ladder radiation length):153.877mm</a:t>
            </a:r>
            <a:endParaRPr lang="zh-CN" altLang="en-US"/>
          </a:p>
          <a:p>
            <a:r>
              <a:rPr lang="zh-CN" altLang="en-US"/>
              <a:t>chip_thickness:150um</a:t>
            </a:r>
            <a:endParaRPr lang="zh-CN" altLang="en-US"/>
          </a:p>
          <a:p>
            <a:r>
              <a:rPr lang="zh-CN" altLang="en-US"/>
              <a:t>total_thickness:871.6um</a:t>
            </a:r>
            <a:endParaRPr lang="zh-CN" altLang="en-US"/>
          </a:p>
          <a:p>
            <a:r>
              <a:rPr lang="zh-CN" altLang="en-US"/>
              <a:t>Material_budget = k*total_len/X0 = 0.00566481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问题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存储数据</a:t>
            </a:r>
            <a:r>
              <a:rPr lang="zh-CN" altLang="en-US"/>
              <a:t>问题：</a:t>
            </a:r>
            <a:endParaRPr lang="zh-CN" altLang="en-US"/>
          </a:p>
          <a:p>
            <a:r>
              <a:rPr lang="zh-CN" altLang="en-US"/>
              <a:t>按</a:t>
            </a:r>
            <a:r>
              <a:rPr lang="en-US" altLang="zh-CN"/>
              <a:t>Event</a:t>
            </a:r>
            <a:r>
              <a:rPr lang="zh-CN" altLang="en-US"/>
              <a:t>存储数据，</a:t>
            </a:r>
            <a:r>
              <a:rPr lang="en-US" altLang="zh-CN"/>
              <a:t>HitID,HitPos</a:t>
            </a:r>
            <a:r>
              <a:rPr lang="zh-CN" altLang="en-US"/>
              <a:t>均为</a:t>
            </a:r>
            <a:r>
              <a:rPr lang="en-US" altLang="zh-CN"/>
              <a:t>vector</a:t>
            </a:r>
            <a:r>
              <a:rPr lang="zh-CN" altLang="en-US"/>
              <a:t>格式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目前在存储读到数据的时候出现</a:t>
            </a:r>
            <a:r>
              <a:rPr lang="zh-CN" altLang="en-US"/>
              <a:t>问题：</a:t>
            </a:r>
            <a:endParaRPr lang="zh-CN" altLang="en-US"/>
          </a:p>
          <a:p>
            <a:r>
              <a:rPr lang="en-US" altLang="zh-CN"/>
              <a:t>1.</a:t>
            </a:r>
            <a:r>
              <a:rPr lang="zh-CN" altLang="en-US"/>
              <a:t>在从探测器读信号时没有</a:t>
            </a:r>
            <a:r>
              <a:rPr lang="zh-CN" altLang="en-US"/>
              <a:t>问题：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在写入</a:t>
            </a:r>
            <a:r>
              <a:rPr lang="en-US" altLang="zh-CN"/>
              <a:t>root</a:t>
            </a:r>
            <a:r>
              <a:rPr lang="zh-CN" altLang="en-US"/>
              <a:t>文件时出现了</a:t>
            </a:r>
            <a:r>
              <a:rPr lang="zh-CN" altLang="en-US"/>
              <a:t>问题：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76240" y="2764790"/>
            <a:ext cx="5977890" cy="318389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875" y="4374515"/>
            <a:ext cx="4356735" cy="225996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ransition/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PLACING_PICTURE_USER_VIEWPORT" val="{&quot;height&quot;:2808,&quot;width&quot;:5880}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5.xml><?xml version="1.0" encoding="utf-8"?>
<p:tagLst xmlns:p="http://schemas.openxmlformats.org/presentationml/2006/main">
  <p:tag name="KSO_WM_UNIT_TABLE_BEAUTIFY" val="smartTable{6ac9c64c-1bca-4791-b6fa-c2aecb628817}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1.xml><?xml version="1.0" encoding="utf-8"?>
<p:tagLst xmlns:p="http://schemas.openxmlformats.org/presentationml/2006/main">
  <p:tag name="COMMONDATA" val="eyJoZGlkIjoiMDYwZTJjNzUyYmI4MDVlNmU3YzBjOWNiNmZiNzQ4ZjI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809</Words>
  <Application>WPS 演示</Application>
  <PresentationFormat>宽屏</PresentationFormat>
  <Paragraphs>68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探测器几何</vt:lpstr>
      <vt:lpstr>chip厚度对物质量影响 </vt:lpstr>
      <vt:lpstr>chip厚度对物质量影响</vt:lpstr>
      <vt:lpstr>100</vt:lpstr>
      <vt:lpstr>150</vt:lpstr>
      <vt:lpstr>问题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Valar</cp:lastModifiedBy>
  <cp:revision>173</cp:revision>
  <dcterms:created xsi:type="dcterms:W3CDTF">2019-06-19T02:08:00Z</dcterms:created>
  <dcterms:modified xsi:type="dcterms:W3CDTF">2022-09-22T07:07:26Z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2052-11.1.0.12358</vt:lpwstr>
  </property>
  <property fmtid="{D5CDD505-2E9C-101B-9397-08002B2CF9AE}" pid="3" name="ICV">
    <vt:lpwstr>90084392D3A54ED9A3F73405180CDDCF</vt:lpwstr>
  </property>
</Properties>
</file>