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3"/>
    <p:sldId id="257" r:id="rId4"/>
  </p:sldIdLst>
  <p:sldSz cx="12192000" cy="6858000"/>
  <p:notesSz cx="6858000" cy="9144000"/>
  <p:custDataLst>
    <p:tags r:id="rId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gs" Target="tags/tag1.xml"/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zh-CN" altLang="en-US"/>
              <a:t>工作进展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lang="en-US" altLang="zh-CN"/>
              <a:t>--</a:t>
            </a:r>
            <a:r>
              <a:rPr lang="zh-CN" altLang="en-US"/>
              <a:t>刘梦瑶</a:t>
            </a:r>
            <a:endParaRPr lang="zh-CN" altLang="en-US"/>
          </a:p>
          <a:p>
            <a:fld id="{BB962C8B-B14F-4D97-AF65-F5344CB8AC3E}" type="datetime1">
              <a:rPr lang="zh-CN" altLang="en-US"/>
            </a:fld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1065"/>
          </a:xfrm>
        </p:spPr>
        <p:txBody>
          <a:bodyPr/>
          <a:p>
            <a:r>
              <a:rPr lang="en-US" altLang="zh-CN"/>
              <a:t>track </a:t>
            </a:r>
            <a:r>
              <a:rPr lang="en-US" altLang="zh-CN"/>
              <a:t>finding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400810"/>
            <a:ext cx="10515600" cy="4776470"/>
          </a:xfrm>
        </p:spPr>
        <p:txBody>
          <a:bodyPr/>
          <a:p>
            <a:pPr>
              <a:lnSpc>
                <a:spcPct val="110000"/>
              </a:lnSpc>
            </a:pPr>
            <a:r>
              <a:rPr lang="en-US" altLang="zh-CN" sz="2400"/>
              <a:t>SeedCreator:</a:t>
            </a:r>
            <a:endParaRPr lang="zh-CN" altLang="en-US" sz="2400"/>
          </a:p>
          <a:p>
            <a:pPr lvl="1">
              <a:lnSpc>
                <a:spcPct val="110000"/>
              </a:lnSpc>
            </a:pPr>
            <a:r>
              <a:rPr lang="zh-CN" altLang="en-US" sz="2000"/>
              <a:t>以重建后的</a:t>
            </a:r>
            <a:r>
              <a:rPr lang="en-US" altLang="zh-CN" sz="2000"/>
              <a:t>SiTrack</a:t>
            </a:r>
            <a:r>
              <a:rPr lang="zh-CN" altLang="en-US" sz="2000"/>
              <a:t>为</a:t>
            </a:r>
            <a:r>
              <a:rPr lang="en-US" altLang="zh-CN" sz="2000"/>
              <a:t>seed</a:t>
            </a:r>
            <a:r>
              <a:rPr lang="zh-CN" altLang="en-US" sz="2000"/>
              <a:t>，</a:t>
            </a:r>
            <a:r>
              <a:rPr lang="en-US" altLang="zh-CN" sz="2000"/>
              <a:t>add DC hits</a:t>
            </a:r>
            <a:endParaRPr lang="en-US" altLang="zh-CN" sz="2000"/>
          </a:p>
          <a:p>
            <a:pPr lvl="1">
              <a:lnSpc>
                <a:spcPct val="110000"/>
              </a:lnSpc>
            </a:pPr>
            <a:r>
              <a:rPr lang="en-US" altLang="zh-CN" sz="2000"/>
              <a:t>Genfit Field, Gnefit Fitter</a:t>
            </a:r>
            <a:endParaRPr lang="en-US" altLang="zh-CN" sz="2000"/>
          </a:p>
          <a:p>
            <a:pPr lvl="1">
              <a:lnSpc>
                <a:spcPct val="110000"/>
              </a:lnSpc>
            </a:pPr>
            <a:r>
              <a:rPr lang="zh-CN" altLang="en-US" sz="2000"/>
              <a:t>用</a:t>
            </a:r>
            <a:r>
              <a:rPr lang="en-US" altLang="zh-CN" sz="2000"/>
              <a:t>Genfit</a:t>
            </a:r>
            <a:r>
              <a:rPr lang="zh-CN" altLang="en-US" sz="2000"/>
              <a:t>做一个简单拟合，有一个初步的测量平面</a:t>
            </a:r>
            <a:endParaRPr lang="en-US" altLang="zh-CN" sz="2000"/>
          </a:p>
          <a:p>
            <a:pPr algn="l">
              <a:lnSpc>
                <a:spcPct val="110000"/>
              </a:lnSpc>
              <a:buClrTx/>
              <a:buSzTx/>
            </a:pPr>
            <a:r>
              <a:rPr lang="en-US" altLang="zh-CN" sz="2400"/>
              <a:t>Geometry：</a:t>
            </a:r>
            <a:endParaRPr lang="en-US" altLang="zh-CN" sz="2400"/>
          </a:p>
          <a:p>
            <a:pPr lvl="1" algn="l">
              <a:lnSpc>
                <a:spcPct val="110000"/>
              </a:lnSpc>
              <a:buClrTx/>
              <a:buSzTx/>
            </a:pPr>
            <a:r>
              <a:rPr lang="zh-CN" altLang="en-US" sz="2000"/>
              <a:t>Super Layer ，Layer，WireID</a:t>
            </a:r>
            <a:endParaRPr lang="zh-CN" altLang="en-US" sz="2000"/>
          </a:p>
          <a:p>
            <a:pPr lvl="2" algn="l">
              <a:lnSpc>
                <a:spcPct val="110000"/>
              </a:lnSpc>
              <a:buClrTx/>
              <a:buSzTx/>
            </a:pPr>
            <a:r>
              <a:rPr lang="zh-CN" altLang="en-US" sz="1665"/>
              <a:t>m_eWire = iWire + 1024 * iLayer + 4096 * iSuperLayer;</a:t>
            </a:r>
            <a:endParaRPr lang="zh-CN" altLang="en-US" sz="1665"/>
          </a:p>
          <a:p>
            <a:pPr marL="685800" lvl="1" indent="-228600" algn="l">
              <a:lnSpc>
                <a:spcPct val="11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en-US" altLang="zh-CN" sz="2000">
                <a:solidFill>
                  <a:schemeClr val="tx1"/>
                </a:solidFill>
              </a:rPr>
              <a:t>set</a:t>
            </a:r>
            <a:r>
              <a:rPr lang="zh-CN" altLang="en-US" sz="2000">
                <a:solidFill>
                  <a:schemeClr val="tx1"/>
                </a:solidFill>
              </a:rPr>
              <a:t>与</a:t>
            </a:r>
            <a:r>
              <a:rPr lang="en-US" altLang="zh-CN" sz="2000">
                <a:solidFill>
                  <a:schemeClr val="tx1"/>
                </a:solidFill>
              </a:rPr>
              <a:t>get</a:t>
            </a:r>
            <a:r>
              <a:rPr lang="zh-CN" altLang="en-US" sz="2000">
                <a:solidFill>
                  <a:schemeClr val="tx1"/>
                </a:solidFill>
              </a:rPr>
              <a:t>的</a:t>
            </a:r>
            <a:r>
              <a:rPr lang="en-US" altLang="zh-CN" sz="2000">
                <a:solidFill>
                  <a:schemeClr val="tx1"/>
                </a:solidFill>
              </a:rPr>
              <a:t>ID</a:t>
            </a:r>
            <a:r>
              <a:rPr lang="zh-CN" altLang="en-US" sz="2000">
                <a:solidFill>
                  <a:schemeClr val="tx1"/>
                </a:solidFill>
              </a:rPr>
              <a:t>不一致</a:t>
            </a:r>
            <a:endParaRPr lang="zh-CN" altLang="en-US" sz="20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M2I0MDM4ZDM1YmUzZDY0MDA3ODNjZGRhNDY0MmU5ZmY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216</Words>
  <Application>WPS 演示</Application>
  <PresentationFormat>宽屏</PresentationFormat>
  <Paragraphs>16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9" baseType="lpstr">
      <vt:lpstr>Arial</vt:lpstr>
      <vt:lpstr>宋体</vt:lpstr>
      <vt:lpstr>Wingdings</vt:lpstr>
      <vt:lpstr>Arial Unicode MS</vt:lpstr>
      <vt:lpstr>Calibri</vt:lpstr>
      <vt:lpstr>微软雅黑</vt:lpstr>
      <vt:lpstr>Office 主题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Dell</dc:creator>
  <cp:lastModifiedBy>刘梦瑶</cp:lastModifiedBy>
  <cp:revision>5</cp:revision>
  <dcterms:created xsi:type="dcterms:W3CDTF">2022-09-23T02:01:00Z</dcterms:created>
  <dcterms:modified xsi:type="dcterms:W3CDTF">2022-09-23T02:24:19Z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632B19C69E8A47C3B60EA19B6BE95F97</vt:lpwstr>
  </property>
  <property fmtid="{D5CDD505-2E9C-101B-9397-08002B2CF9AE}" pid="3" name="KSOProductBuildVer">
    <vt:lpwstr>2052-11.1.0.12358</vt:lpwstr>
  </property>
</Properties>
</file>