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74" r:id="rId4"/>
    <p:sldId id="275" r:id="rId5"/>
    <p:sldId id="260" r:id="rId6"/>
  </p:sldIdLst>
  <p:sldSz cx="9144000" cy="6858000" type="screen4x3"/>
  <p:notesSz cx="7099300" cy="10234613"/>
  <p:custDataLst>
    <p:tags r:id="rId9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A01"/>
    <a:srgbClr val="FF0066"/>
    <a:srgbClr val="B5E5FF"/>
    <a:srgbClr val="3333FF"/>
    <a:srgbClr val="D7FFFF"/>
    <a:srgbClr val="3333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5"/>
    <p:restoredTop sz="94242"/>
  </p:normalViewPr>
  <p:slideViewPr>
    <p:cSldViewPr showGuides="1">
      <p:cViewPr varScale="1">
        <p:scale>
          <a:sx n="110" d="100"/>
          <a:sy n="110" d="100"/>
        </p:scale>
        <p:origin x="392" y="184"/>
      </p:cViewPr>
      <p:guideLst>
        <p:guide orient="horz" pos="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38FC9-085D-453D-A0AA-E1594CC74751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2022/9/29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B8ACF1-AE65-4CC3-BABB-D07A8F71D5C9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B64162-28B9-4181-BED0-2325640CA20D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2022/9/29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hangingPunct="1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2D61CF-0669-4848-A273-4BE450EB6C82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高能所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14AAB9-3E12-40CD-AB7C-D4264C8C86EF}" type="datetime1">
              <a:rPr lang="zh-CN" altLang="en-US" smtClean="0"/>
              <a:t>2022/9/29</a:t>
            </a:fld>
            <a:endParaRPr lang="en-US" altLang="zh-CN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7" name="Picture 5" descr="C:\Users\donglinlang\Desktop\logo_main201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570" y="161088"/>
            <a:ext cx="4828460" cy="10223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66194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12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7" y="6264275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04EBD8-01B1-475F-A519-3E7BEB44C203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657310-F90D-4B67-8E69-92FC47345E94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4355A6-75DB-4378-A8DC-923FFF88AFA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E6C231-CEB0-4D67-A1A2-8898C738B22C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2987C5-734A-4815-BADD-5197123379F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36FC8-0951-4837-97DD-633DC943280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A5BF12-0251-45EC-B511-64E98CF20A9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91724B-60DD-43E5-A7D1-381C724E17B8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561560-DFC8-45F4-ABB9-D0F7D44E606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B5BD0-C4C3-4376-9D84-C471926D4320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76D247-D441-445C-9246-81701C44ACC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2022/9/29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031" name="矩形 9"/>
          <p:cNvSpPr>
            <a:spLocks noChangeArrowheads="1"/>
          </p:cNvSpPr>
          <p:nvPr/>
        </p:nvSpPr>
        <p:spPr bwMode="auto">
          <a:xfrm>
            <a:off x="0" y="6669088"/>
            <a:ext cx="9144000" cy="188913"/>
          </a:xfrm>
          <a:prstGeom prst="rect">
            <a:avLst/>
          </a:prstGeom>
          <a:solidFill>
            <a:srgbClr val="C3C3EB"/>
          </a:solidFill>
          <a:ln>
            <a:noFill/>
          </a:ln>
        </p:spPr>
        <p:txBody>
          <a:bodyPr>
            <a:spAutoFit/>
          </a:bodyPr>
          <a:lstStyle>
            <a:lvl1pPr marL="1905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9pPr>
          </a:lstStyle>
          <a:p>
            <a:pPr marL="190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" y="119754"/>
            <a:ext cx="1304386" cy="9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30" y="5887544"/>
            <a:ext cx="1213770" cy="7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2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Beta source test for </a:t>
            </a:r>
            <a:r>
              <a:rPr lang="en-US" altLang="zh-CN" dirty="0" err="1"/>
              <a:t>TaichuPix3</a:t>
            </a:r>
            <a:r>
              <a:rPr lang="en-US" altLang="zh-CN" dirty="0"/>
              <a:t> chip S1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9885" y="4076700"/>
            <a:ext cx="6134100" cy="792480"/>
          </a:xfrm>
        </p:spPr>
        <p:txBody>
          <a:bodyPr/>
          <a:lstStyle/>
          <a:p>
            <a:r>
              <a:rPr lang="en-US" altLang="zh-CN" dirty="0"/>
              <a:t>Tianya Wu, Wei Wang, Ziyue Yan</a:t>
            </a:r>
          </a:p>
          <a:p>
            <a:endParaRPr lang="en-US" altLang="zh-CN" dirty="0"/>
          </a:p>
          <a:p>
            <a:r>
              <a:rPr lang="en-US" altLang="zh-CN" dirty="0"/>
              <a:t>wuty@ihep.ac.cn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840" y="116205"/>
            <a:ext cx="7763510" cy="1143000"/>
          </a:xfrm>
        </p:spPr>
        <p:txBody>
          <a:bodyPr/>
          <a:lstStyle/>
          <a:p>
            <a:r>
              <a:rPr lang="en-US" altLang="zh-CN" dirty="0"/>
              <a:t>Inject bata source from the front</a:t>
            </a:r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3"/>
          </p:nvPr>
        </p:nvSpPr>
        <p:spPr>
          <a:xfrm>
            <a:off x="3124200" y="6386683"/>
            <a:ext cx="2895600" cy="47625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43755" y="1781810"/>
            <a:ext cx="89725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/>
              <a:t>ITHR=11000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4157" y="1390660"/>
            <a:ext cx="732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</a:rPr>
              <a:t>ITHR =100000, mask  noisy pixels , it is almost no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pixels recorded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</a:rPr>
              <a:t>When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source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was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put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on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the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top,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new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noisy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pixels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appeared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9750" y="2132965"/>
            <a:ext cx="3457575" cy="1756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40200" y="2060575"/>
            <a:ext cx="3608070" cy="1757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45" y="4077335"/>
            <a:ext cx="3512185" cy="1821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1640" y="4077335"/>
            <a:ext cx="3425190" cy="17284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03350" y="2636520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ITHR=100000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C90E2FB-5597-4959-AAB6-49FF39DD84E5}"/>
              </a:ext>
            </a:extLst>
          </p:cNvPr>
          <p:cNvSpPr txBox="1"/>
          <p:nvPr/>
        </p:nvSpPr>
        <p:spPr>
          <a:xfrm>
            <a:off x="703192" y="4377543"/>
            <a:ext cx="3199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ITHR=10000000  with noisy</a:t>
            </a:r>
            <a:r>
              <a:rPr lang="zh-CN" altLang="en-US" sz="1600" dirty="0"/>
              <a:t> </a:t>
            </a:r>
            <a:r>
              <a:rPr lang="en-US" altLang="zh-CN" sz="1600" dirty="0"/>
              <a:t>pixels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</a:t>
            </a:r>
            <a:r>
              <a:rPr lang="zh-CN" altLang="en-US" dirty="0"/>
              <a:t> </a:t>
            </a:r>
            <a:r>
              <a:rPr lang="en-US" altLang="zh-CN" dirty="0" err="1"/>
              <a:t>apuse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masking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751608"/>
            <a:ext cx="4189358" cy="2196966"/>
          </a:xfrm>
          <a:prstGeom prst="rect">
            <a:avLst/>
          </a:prstGeom>
        </p:spPr>
      </p:pic>
      <p:pic>
        <p:nvPicPr>
          <p:cNvPr id="7" name="图片 6" descr="微信图片_202209290706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2002"/>
            <a:ext cx="3732530" cy="2010410"/>
          </a:xfrm>
          <a:prstGeom prst="rect">
            <a:avLst/>
          </a:prstGeom>
        </p:spPr>
      </p:pic>
      <p:pic>
        <p:nvPicPr>
          <p:cNvPr id="8" name="图片 7" descr="微信图片_202209290707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3" y="1521641"/>
            <a:ext cx="3960371" cy="1984830"/>
          </a:xfrm>
          <a:prstGeom prst="rect">
            <a:avLst/>
          </a:prstGeom>
        </p:spPr>
      </p:pic>
      <p:pic>
        <p:nvPicPr>
          <p:cNvPr id="9" name="图片 8" descr="微信图片_202209290708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315" y="3831137"/>
            <a:ext cx="3867785" cy="2016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ITHR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0485"/>
            <a:ext cx="4149090" cy="2059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340485"/>
            <a:ext cx="4033520" cy="2007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2274" y="1697523"/>
            <a:ext cx="239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ITHR=10000000</a:t>
            </a:r>
          </a:p>
          <a:p>
            <a:r>
              <a:rPr lang="en-US" altLang="zh-CN" sz="1600" dirty="0"/>
              <a:t>Average cluster size: 2.83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44008" y="1677901"/>
            <a:ext cx="1972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ITHR=1000000</a:t>
            </a:r>
          </a:p>
          <a:p>
            <a:r>
              <a:rPr lang="en-US" altLang="zh-CN" sz="1600" dirty="0"/>
              <a:t>Average cluster:2.68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" y="3716655"/>
            <a:ext cx="4061460" cy="20078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7809" y="4039462"/>
            <a:ext cx="202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ITHR=100000</a:t>
            </a:r>
          </a:p>
          <a:p>
            <a:r>
              <a:rPr lang="en-US" altLang="zh-CN" sz="1600" dirty="0"/>
              <a:t>Average cluster: 2.79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74725E-0234-BD46-8E1C-1F2E3EAC0AE6}"/>
              </a:ext>
            </a:extLst>
          </p:cNvPr>
          <p:cNvSpPr txBox="1"/>
          <p:nvPr/>
        </p:nvSpPr>
        <p:spPr>
          <a:xfrm>
            <a:off x="4078898" y="3766483"/>
            <a:ext cx="45879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</a:rPr>
              <a:t>ITHR =100000, as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a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baseline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,clean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some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noisy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pixels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</a:rPr>
              <a:t>The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</a:rPr>
              <a:t>hitmap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is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more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or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less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the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same.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</a:rPr>
              <a:t>Preliminary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cluster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size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is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wired,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more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verification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needs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to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be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done.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38" y="2296442"/>
            <a:ext cx="8229600" cy="226511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400" dirty="0"/>
              <a:t>Thanks for your attention!</a:t>
            </a:r>
            <a:endParaRPr lang="zh-CN" altLang="en-US" sz="4400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Q2MGQ2NTQ1NTMzMWExOTg2MzM5Y2EzYmVkOTkyZ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66,&quot;width&quot;:544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00,&quot;width&quot;:10470}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137</Words>
  <Application>Microsoft Macintosh PowerPoint</Application>
  <PresentationFormat>全屏显示(4:3)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Beta source test for TaichuPix3 chip S1</vt:lpstr>
      <vt:lpstr>Inject bata source from the front</vt:lpstr>
      <vt:lpstr>Inject apuse with a masking table</vt:lpstr>
      <vt:lpstr>Different ITHR test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Microsoft Office User</cp:lastModifiedBy>
  <cp:revision>1497</cp:revision>
  <cp:lastPrinted>2020-08-28T06:03:00Z</cp:lastPrinted>
  <dcterms:created xsi:type="dcterms:W3CDTF">2010-03-12T08:32:00Z</dcterms:created>
  <dcterms:modified xsi:type="dcterms:W3CDTF">2022-09-29T06:22:20Z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ICV">
    <vt:lpwstr>23FE89A2E43E4DD0B17A8A7EF4C34DD7</vt:lpwstr>
  </property>
  <property fmtid="{D5CDD505-2E9C-101B-9397-08002B2CF9AE}" pid="4" name="KSOProductBuildVer">
    <vt:lpwstr>2052-11.1.0.12358</vt:lpwstr>
  </property>
</Properties>
</file>