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BDC6B0-AFFA-D8B6-2B64-A619C7808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13BD8C-0479-2DE6-96DB-35BF66E37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BC450B-6E8A-B494-1BB2-D98EC37D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6372B1-EC0B-5BCE-D709-4071F795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2C8881-51BB-6B7C-1617-9661381C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33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D9C55-96E6-E0A5-3BF1-27DF1F85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7FF493-3663-CE17-B0F9-FABB585A8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0331A1-E006-E7DB-4E02-ECFDAC0F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40D9D3-7B80-B968-ACEE-0FC38A23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4DAF84-00A9-8F26-5A78-8B7C30C0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27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2391CF6-17BB-C23B-8AEC-B21E55D82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DC6987-CE5A-1480-CBCF-16EA93258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258A8A-1B75-6319-10A1-F3704635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805113-ECA6-6964-98DA-C954A269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2A04E4-DF77-C3AC-57DD-8B96E814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0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29CC9-E609-3900-5818-7C56A923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061D4-FE0E-7FCF-8823-00534B0F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7FBAFD-CEC2-F019-45BA-F0EE5B3F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15BA0F-7FA3-914E-F0C0-3A3EB421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D0C02C-887D-588F-AD54-FA1F8A25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72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6CEE4E-A572-B86C-44A2-7522AD7B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41E92D-3616-FDED-6F66-F8F8B8B0E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9D5B7C-E91C-F15C-1EF4-A2FB536F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409F87-A498-550C-27EF-4BD05CD8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C2FCA6-8F75-6B01-414F-A7C4EC90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02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198AD7-9B36-4769-094B-520C9AFF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46403-CDE1-2BE9-1C5D-B4D6B86E9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2F1C91-1BCA-1B75-8523-F25CD822F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E525D2-FC59-A890-272B-A36246B0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2F3105-088E-6800-1888-EDD0ABB4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F83FBC-BB4E-6815-4F53-986A60A9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56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D4E039-DDAC-E3D0-6CB1-7C689A98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F182EB-4634-5DD9-BBE7-6A8471A5C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0BDF8D-A389-F1BE-FB95-956BAF92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5E9C87E-E0D4-D070-017D-F883C843A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C6E023-E462-E3EE-9785-F2527CC65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71F0B9-B188-DC70-676C-3DBAF40C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C35337C-B14C-E0E8-535A-A7CB7336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14355A3-A965-D16F-53A9-2063AD78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2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305D2-DAE7-D8E4-1D9F-177F008D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79397C2-7A47-3D64-2486-901A0047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E9162DA-660D-DA1B-7B82-9D88CFB9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6BECAAC-0E50-AAC5-0BC5-4A76A31C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46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8FD6487-1E78-A16E-3ECD-1475397D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E6D7B2-406C-A1B7-6D66-7EC1067D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65018D-DE9C-C4F0-7553-3C576A19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83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1C0C37-4F9C-4CC0-5625-0D0AEDB0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97108D-173D-7D16-4F5C-5F42FFA99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C6AF0B-48B5-5E92-FDE0-476F97E9F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F647E8-3E20-D1F0-7870-B6A3F0A4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E4DB6D-1709-45E8-981B-73BD3852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D079E5-5642-9545-58E0-4918D174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3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59778D-DDEB-99E7-3F67-071B5C10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3CC5F90-29DF-D8DA-838D-F80FC1541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CABC21-F2ED-1B35-AD66-020EB5749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49376B-9F86-6F2E-4341-738E6EE1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C3ED20-178E-0415-50F2-67258B7D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1F2027-E610-B87C-E113-867A91A0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60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B9A7F1-1DBA-4014-FF9B-935D725B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24C9E1-D32D-EDD4-CF80-E63E8C4E0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2B2DB7-360D-55EF-0BDC-D8F9A257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54F0-CEE0-4D7E-831D-6FB83DE9C973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92498E-0E78-E7FB-FF8F-56FF5728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1BBF54-A8B2-2E50-BC38-ECAFA80F4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E9B6-01B7-4BC9-9CBD-AA84EA5B01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1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7ACE8A-34F0-646A-BC1F-CEAF712DB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altLang="zh-CN" dirty="0"/>
              <a:t>DAQ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9230CC9-077C-F99F-D0C9-A2C29761C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2022.09.29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755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BBB44-71AB-C2A9-E38F-DA84C549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625729-69BD-9F03-D64C-8B591E6DC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44817" cy="4351338"/>
          </a:xfrm>
        </p:spPr>
        <p:txBody>
          <a:bodyPr/>
          <a:lstStyle/>
          <a:p>
            <a:r>
              <a:rPr lang="en-US" altLang="zh-CN" dirty="0"/>
              <a:t> Found the cause of unstable configuration</a:t>
            </a:r>
          </a:p>
          <a:p>
            <a:pPr marL="0" indent="0">
              <a:buNone/>
            </a:pPr>
            <a:r>
              <a:rPr lang="en-US" altLang="zh-CN" dirty="0"/>
              <a:t>          </a:t>
            </a:r>
            <a:r>
              <a:rPr lang="en-US" altLang="zh-CN" sz="2400" dirty="0"/>
              <a:t>The binary is read and written in reverse order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After the configuration is completed, we need to sleep for one second before making a TCP connection</a:t>
            </a:r>
          </a:p>
          <a:p>
            <a:pPr marL="0" indent="0">
              <a:buNone/>
            </a:pPr>
            <a:r>
              <a:rPr lang="en-US" altLang="zh-CN" dirty="0"/>
              <a:t>                                                  otherwise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622F726-96F8-E6C9-A21B-04CA7C753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985838"/>
            <a:ext cx="3009900" cy="1409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93445F5-3C66-2593-03A5-91937AB8DC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5" t="16794" r="24678" b="23868"/>
          <a:stretch/>
        </p:blipFill>
        <p:spPr>
          <a:xfrm>
            <a:off x="8438859" y="2654253"/>
            <a:ext cx="2415133" cy="4069430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2BF8E48-D6D0-9A57-D496-196887DF075F}"/>
              </a:ext>
            </a:extLst>
          </p:cNvPr>
          <p:cNvCxnSpPr/>
          <p:nvPr/>
        </p:nvCxnSpPr>
        <p:spPr>
          <a:xfrm>
            <a:off x="7391982" y="4907047"/>
            <a:ext cx="95191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4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8A2617-82CD-5076-90D6-A7447D91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update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F0824C-9C22-520C-649B-D750D1E74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Simple operation control</a:t>
            </a:r>
          </a:p>
          <a:p>
            <a:pPr marL="0" indent="0">
              <a:buNone/>
            </a:pPr>
            <a:r>
              <a:rPr lang="en-US" altLang="zh-CN" sz="2400" dirty="0"/>
              <a:t>             One time configuration, multiple start and stop</a:t>
            </a:r>
          </a:p>
          <a:p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Applicable to single board and multi boards</a:t>
            </a:r>
          </a:p>
          <a:p>
            <a:endParaRPr lang="en-US" altLang="zh-CN" dirty="0"/>
          </a:p>
          <a:p>
            <a:r>
              <a:rPr lang="en-US" altLang="zh-CN" dirty="0"/>
              <a:t> The configuration and data access of multiple chips on a single board need to be discussed to determine the details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AEC2E9E-2E39-5119-C2FB-F153E8B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041" y="237325"/>
            <a:ext cx="2663165" cy="38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4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FC80BC-E3E9-78EB-05A7-5BB02370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BF1C93-8844-D904-A54A-1D73872FE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Determine the multi chips configuration process</a:t>
            </a:r>
          </a:p>
          <a:p>
            <a:endParaRPr lang="en-US" altLang="zh-CN" dirty="0"/>
          </a:p>
          <a:p>
            <a:r>
              <a:rPr lang="en-US" altLang="zh-CN" dirty="0"/>
              <a:t>During </a:t>
            </a:r>
            <a:r>
              <a:rPr lang="en-US" altLang="zh-CN" dirty="0" err="1"/>
              <a:t>apulse</a:t>
            </a:r>
            <a:r>
              <a:rPr lang="en-US" altLang="zh-CN" dirty="0"/>
              <a:t>, some data are duplicated, determine the reason and the solution</a:t>
            </a:r>
          </a:p>
          <a:p>
            <a:endParaRPr lang="en-US" altLang="zh-CN" dirty="0"/>
          </a:p>
          <a:p>
            <a:r>
              <a:rPr lang="en-US" altLang="zh-CN" dirty="0"/>
              <a:t>Test the function of multi boards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757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40B17-58BA-0B9D-11A0-A96BFE0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5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116</Words>
  <Application>Microsoft Office PowerPoint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DAQ progress</vt:lpstr>
      <vt:lpstr>DAQ status</vt:lpstr>
      <vt:lpstr>DAQ update</vt:lpstr>
      <vt:lpstr>NEXT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progress</dc:title>
  <dc:creator>周 佳</dc:creator>
  <cp:lastModifiedBy>周 佳</cp:lastModifiedBy>
  <cp:revision>2</cp:revision>
  <dcterms:created xsi:type="dcterms:W3CDTF">2022-09-29T01:27:50Z</dcterms:created>
  <dcterms:modified xsi:type="dcterms:W3CDTF">2022-09-29T02:53:06Z</dcterms:modified>
</cp:coreProperties>
</file>