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2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BDC6B0-AFFA-D8B6-2B64-A619C78086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213BD8C-0479-2DE6-96DB-35BF66E37F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EBC450B-6E8A-B494-1BB2-D98EC37D4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54F0-CEE0-4D7E-831D-6FB83DE9C973}" type="datetimeFigureOut">
              <a:rPr lang="zh-CN" altLang="en-US" smtClean="0"/>
              <a:t>2022/9/29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B6372B1-EC0B-5BCE-D709-4071F7951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B2C8881-51BB-6B7C-1617-9661381CC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E9B6-01B7-4BC9-9CBD-AA84EA5B01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1338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AD9C55-96E6-E0A5-3BF1-27DF1F85E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B7FF493-3663-CE17-B0F9-FABB585A88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50331A1-E006-E7DB-4E02-ECFDAC0FF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54F0-CEE0-4D7E-831D-6FB83DE9C973}" type="datetimeFigureOut">
              <a:rPr lang="zh-CN" altLang="en-US" smtClean="0"/>
              <a:t>2022/9/29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40D9D3-7B80-B968-ACEE-0FC38A236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04DAF84-00A9-8F26-5A78-8B7C30C03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E9B6-01B7-4BC9-9CBD-AA84EA5B01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4275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2391CF6-17BB-C23B-8AEC-B21E55D822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5DC6987-CE5A-1480-CBCF-16EA93258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258A8A-1B75-6319-10A1-F37046352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54F0-CEE0-4D7E-831D-6FB83DE9C973}" type="datetimeFigureOut">
              <a:rPr lang="zh-CN" altLang="en-US" smtClean="0"/>
              <a:t>2022/9/29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805113-ECA6-6964-98DA-C954A2693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2A04E4-DF77-C3AC-57DD-8B96E8142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E9B6-01B7-4BC9-9CBD-AA84EA5B01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3044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529CC9-E609-3900-5818-7C56A9234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0061D4-FE0E-7FCF-8823-00534B0F5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7FBAFD-CEC2-F019-45BA-F0EE5B3F2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54F0-CEE0-4D7E-831D-6FB83DE9C973}" type="datetimeFigureOut">
              <a:rPr lang="zh-CN" altLang="en-US" smtClean="0"/>
              <a:t>2022/9/29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F15BA0F-7FA3-914E-F0C0-3A3EB4212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ED0C02C-887D-588F-AD54-FA1F8A256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E9B6-01B7-4BC9-9CBD-AA84EA5B01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3721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6CEE4E-A572-B86C-44A2-7522AD7BB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341E92D-3616-FDED-6F66-F8F8B8B0E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E9D5B7C-E91C-F15C-1EF4-A2FB536FF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54F0-CEE0-4D7E-831D-6FB83DE9C973}" type="datetimeFigureOut">
              <a:rPr lang="zh-CN" altLang="en-US" smtClean="0"/>
              <a:t>2022/9/29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2409F87-A498-550C-27EF-4BD05CD8B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DC2FCA6-8F75-6B01-414F-A7C4EC900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E9B6-01B7-4BC9-9CBD-AA84EA5B01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902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198AD7-9B36-4769-094B-520C9AFFE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5D46403-CDE1-2BE9-1C5D-B4D6B86E97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32F1C91-1BCA-1B75-8523-F25CD822F4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3E525D2-FC59-A890-272B-A36246B0B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54F0-CEE0-4D7E-831D-6FB83DE9C973}" type="datetimeFigureOut">
              <a:rPr lang="zh-CN" altLang="en-US" smtClean="0"/>
              <a:t>2022/9/29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C2F3105-088E-6800-1888-EDD0ABB49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CF83FBC-BB4E-6815-4F53-986A60A9B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E9B6-01B7-4BC9-9CBD-AA84EA5B01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256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D4E039-DDAC-E3D0-6CB1-7C689A98B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6F182EB-4634-5DD9-BBE7-6A8471A5C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F0BDF8D-A389-F1BE-FB95-956BAF92E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5E9C87E-E0D4-D070-017D-F883C843A3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EC6E023-E462-E3EE-9785-F2527CC65E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D71F0B9-B188-DC70-676C-3DBAF40C7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54F0-CEE0-4D7E-831D-6FB83DE9C973}" type="datetimeFigureOut">
              <a:rPr lang="zh-CN" altLang="en-US" smtClean="0"/>
              <a:t>2022/9/29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C35337C-B14C-E0E8-535A-A7CB73363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14355A3-A965-D16F-53A9-2063AD789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E9B6-01B7-4BC9-9CBD-AA84EA5B01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421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E305D2-DAE7-D8E4-1D9F-177F008D9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79397C2-7A47-3D64-2486-901A0047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54F0-CEE0-4D7E-831D-6FB83DE9C973}" type="datetimeFigureOut">
              <a:rPr lang="zh-CN" altLang="en-US" smtClean="0"/>
              <a:t>2022/9/29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E9162DA-660D-DA1B-7B82-9D88CFB98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6BECAAC-0E50-AAC5-0BC5-4A76A31C6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E9B6-01B7-4BC9-9CBD-AA84EA5B01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3469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8FD6487-1E78-A16E-3ECD-1475397DF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54F0-CEE0-4D7E-831D-6FB83DE9C973}" type="datetimeFigureOut">
              <a:rPr lang="zh-CN" altLang="en-US" smtClean="0"/>
              <a:t>2022/9/29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6E6D7B2-406C-A1B7-6D66-7EC1067DF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A65018D-DE9C-C4F0-7553-3C576A19E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E9B6-01B7-4BC9-9CBD-AA84EA5B01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4837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1C0C37-4F9C-4CC0-5625-0D0AEDB0C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997108D-173D-7D16-4F5C-5F42FFA99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1C6AF0B-48B5-5E92-FDE0-476F97E9FA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7F647E8-3E20-D1F0-7870-B6A3F0A4F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54F0-CEE0-4D7E-831D-6FB83DE9C973}" type="datetimeFigureOut">
              <a:rPr lang="zh-CN" altLang="en-US" smtClean="0"/>
              <a:t>2022/9/29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BE4DB6D-1709-45E8-981B-73BD3852E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DD079E5-5642-9545-58E0-4918D1748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E9B6-01B7-4BC9-9CBD-AA84EA5B01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632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59778D-DDEB-99E7-3F67-071B5C103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3CC5F90-29DF-D8DA-838D-F80FC15412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6CABC21-F2ED-1B35-AD66-020EB5749C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149376B-9F86-6F2E-4341-738E6EE1E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54F0-CEE0-4D7E-831D-6FB83DE9C973}" type="datetimeFigureOut">
              <a:rPr lang="zh-CN" altLang="en-US" smtClean="0"/>
              <a:t>2022/9/29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0C3ED20-178E-0415-50F2-67258B7D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11F2027-E610-B87C-E113-867A91A07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E9B6-01B7-4BC9-9CBD-AA84EA5B01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060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6B9A7F1-1DBA-4014-FF9B-935D725B7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324C9E1-D32D-EDD4-CF80-E63E8C4E0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32B2DB7-360D-55EF-0BDC-D8F9A2570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C54F0-CEE0-4D7E-831D-6FB83DE9C973}" type="datetimeFigureOut">
              <a:rPr lang="zh-CN" altLang="en-US" smtClean="0"/>
              <a:t>2022/9/29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B92498E-0E78-E7FB-FF8F-56FF5728F5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1BBF54-A8B2-2E50-BC38-ECAFA80F43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CE9B6-01B7-4BC9-9CBD-AA84EA5B01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91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7ACE8A-34F0-646A-BC1F-CEAF712DBB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68362"/>
            <a:ext cx="9144000" cy="2387600"/>
          </a:xfrm>
        </p:spPr>
        <p:txBody>
          <a:bodyPr/>
          <a:lstStyle/>
          <a:p>
            <a:r>
              <a:rPr lang="en-US" altLang="zh-CN" dirty="0"/>
              <a:t>DAQ progress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9230CC9-077C-F99F-D0C9-A2C29761CA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2022.09.29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77556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1BBB44-71AB-C2A9-E38F-DA84C5492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DAQ status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3625729-69BD-9F03-D64C-8B591E6DC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244817" cy="4351338"/>
          </a:xfrm>
        </p:spPr>
        <p:txBody>
          <a:bodyPr/>
          <a:lstStyle/>
          <a:p>
            <a:r>
              <a:rPr lang="en-US" altLang="zh-CN" dirty="0"/>
              <a:t> Found the cause of unstable configuration</a:t>
            </a:r>
          </a:p>
          <a:p>
            <a:pPr marL="0" indent="0">
              <a:buNone/>
            </a:pPr>
            <a:r>
              <a:rPr lang="en-US" altLang="zh-CN" dirty="0"/>
              <a:t>          </a:t>
            </a:r>
            <a:r>
              <a:rPr lang="en-US" altLang="zh-CN" sz="2400" dirty="0"/>
              <a:t>The binary is read and written in reverse order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 After the configuration is completed, we need to sleep for one second before making a TCP connection</a:t>
            </a:r>
          </a:p>
          <a:p>
            <a:pPr marL="0" indent="0">
              <a:buNone/>
            </a:pPr>
            <a:r>
              <a:rPr lang="en-US" altLang="zh-CN" dirty="0"/>
              <a:t>                                                  otherwise</a:t>
            </a:r>
          </a:p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622F726-96F8-E6C9-A21B-04CA7C7538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3900" y="985838"/>
            <a:ext cx="3009900" cy="14097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193445F5-3C66-2593-03A5-91937AB8DCD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85" t="16794" r="24678" b="23868"/>
          <a:stretch/>
        </p:blipFill>
        <p:spPr>
          <a:xfrm>
            <a:off x="8438859" y="2654253"/>
            <a:ext cx="2415133" cy="4069430"/>
          </a:xfrm>
          <a:prstGeom prst="rect">
            <a:avLst/>
          </a:prstGeom>
        </p:spPr>
      </p:pic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F2BF8E48-D6D0-9A57-D496-196887DF075F}"/>
              </a:ext>
            </a:extLst>
          </p:cNvPr>
          <p:cNvCxnSpPr/>
          <p:nvPr/>
        </p:nvCxnSpPr>
        <p:spPr>
          <a:xfrm>
            <a:off x="7391982" y="4907047"/>
            <a:ext cx="95191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94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8A2617-82CD-5076-90D6-A7447D91C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DAQ update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F0824C-9C22-520C-649B-D750D1E74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Simple operation control</a:t>
            </a:r>
          </a:p>
          <a:p>
            <a:pPr marL="0" indent="0">
              <a:buNone/>
            </a:pPr>
            <a:r>
              <a:rPr lang="en-US" altLang="zh-CN" sz="2400" dirty="0"/>
              <a:t>             One time configuration, multiple start and stop</a:t>
            </a:r>
          </a:p>
          <a:p>
            <a:endParaRPr lang="en-US" altLang="zh-CN" dirty="0"/>
          </a:p>
          <a:p>
            <a:r>
              <a:rPr lang="zh-CN" altLang="en-US" dirty="0"/>
              <a:t> </a:t>
            </a:r>
            <a:r>
              <a:rPr lang="en-US" altLang="zh-CN" dirty="0"/>
              <a:t>Applicable to single board and multi boards</a:t>
            </a:r>
          </a:p>
          <a:p>
            <a:endParaRPr lang="en-US" altLang="zh-CN" dirty="0"/>
          </a:p>
          <a:p>
            <a:r>
              <a:rPr lang="en-US" altLang="zh-CN" dirty="0"/>
              <a:t> The configuration and data access of multiple chips on a single board need to be discussed to determine the details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AEC2E9E-2E39-5119-C2FB-F153E8BD34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041" y="237325"/>
            <a:ext cx="2663165" cy="388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542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FC80BC-E3E9-78EB-05A7-5BB02370C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NEXT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BF1C93-8844-D904-A54A-1D73872FE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Determine the multi chips configuration process</a:t>
            </a:r>
          </a:p>
          <a:p>
            <a:endParaRPr lang="en-US" altLang="zh-CN" dirty="0"/>
          </a:p>
          <a:p>
            <a:r>
              <a:rPr lang="en-US" altLang="zh-CN" dirty="0"/>
              <a:t>During </a:t>
            </a:r>
            <a:r>
              <a:rPr lang="en-US" altLang="zh-CN" dirty="0" err="1"/>
              <a:t>apulse</a:t>
            </a:r>
            <a:r>
              <a:rPr lang="en-US" altLang="zh-CN" dirty="0"/>
              <a:t>, some data are duplicated, determine the reason and the solution</a:t>
            </a:r>
          </a:p>
          <a:p>
            <a:endParaRPr lang="en-US" altLang="zh-CN" dirty="0"/>
          </a:p>
          <a:p>
            <a:r>
              <a:rPr lang="en-US" altLang="zh-CN" dirty="0"/>
              <a:t>Test the function of multi boards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757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240B17-58BA-0B9D-11A0-A96BFE011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US" altLang="zh-CN" dirty="0"/>
              <a:t>THANKS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77585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116</Words>
  <Application>Microsoft Office PowerPoint</Application>
  <PresentationFormat>宽屏</PresentationFormat>
  <Paragraphs>22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主题​​</vt:lpstr>
      <vt:lpstr>DAQ progress</vt:lpstr>
      <vt:lpstr>DAQ status</vt:lpstr>
      <vt:lpstr>DAQ update</vt:lpstr>
      <vt:lpstr>NEXT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DAQ progress</dc:title>
  <dc:creator>周 佳</dc:creator>
  <cp:lastModifiedBy>周 佳</cp:lastModifiedBy>
  <cp:revision>2</cp:revision>
  <dcterms:created xsi:type="dcterms:W3CDTF">2022-09-29T01:27:50Z</dcterms:created>
  <dcterms:modified xsi:type="dcterms:W3CDTF">2022-09-29T02:53:06Z</dcterms:modified>
</cp:coreProperties>
</file>