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62" r:id="rId4"/>
    <p:sldId id="352" r:id="rId5"/>
    <p:sldId id="360" r:id="rId6"/>
    <p:sldId id="369" r:id="rId7"/>
    <p:sldId id="264" r:id="rId8"/>
    <p:sldId id="366" r:id="rId9"/>
    <p:sldId id="364" r:id="rId10"/>
    <p:sldId id="365" r:id="rId11"/>
    <p:sldId id="367" r:id="rId12"/>
    <p:sldId id="368" r:id="rId13"/>
    <p:sldId id="363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3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3:43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24 0 0,'0'0'633'0'0,"0"-8"6641"0"0,6 5-9734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5:40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50 80 0 0,'10'-11'1293'0'0,"-10"-28"8802"0"0,-3 40-10058 0 0,0 0-1 0 0,0 0 1 0 0,1 1-1 0 0,-1-1 1 0 0,0 1-1 0 0,1-1 0 0 0,-1 1 1 0 0,1 0-1 0 0,0 0 1 0 0,-1 0-1 0 0,1 0 1 0 0,0 0-1 0 0,-3 5 0 0 0,-2 5 144 0 0,-1 0-1 0 0,-13 15 1 0 0,-1 3 150 0 0,-89 152 1783 0 0,91-135-1723 0 0,17-43-367 0 0,0 1 0 0 0,1-1 0 0 0,0 1 0 0 0,0 0 0 0 0,0 0 0 0 0,1 0 0 0 0,-1 0-1 0 0,1 0 1 0 0,0 0 0 0 0,1 0 0 0 0,-1 1 0 0 0,1 7 0 0 0,0-11-21 0 0,1 0-1 0 0,-1 0 1 0 0,1 1 0 0 0,0-1-1 0 0,-1 0 1 0 0,1 0-1 0 0,0 0 1 0 0,0 0 0 0 0,0 0-1 0 0,0-1 1 0 0,1 1-1 0 0,-1 0 1 0 0,0 0 0 0 0,1-1-1 0 0,2 3 1 0 0,27 19 101 0 0,-19-17-124 0 0,0-1 0 0 0,0-1 0 0 0,0 0 0 0 0,18 3 0 0 0,22 7-704 0 0,24 11-1879 0 0,-55-15 1198 0 0,0-1 0 0 0,0-2 1 0 0,1 0-1 0 0,0-1 0 0 0,0-1 0 0 0,37 3 0 0 0,-54-8 1130 0 0,1-1-1 0 0,-1 0 0 0 0,1 0 1 0 0,-1 0-1 0 0,1-1 1 0 0,-1 0-1 0 0,5-2 0 0 0,1-1 71 0 0,0 0 123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15.3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24 0 0 0,'0'-1'15'0'0,"0"1"0"0"0,0-1 0 0 0,0 1 0 0 0,0-1 1 0 0,0 0-1 0 0,0 1 0 0 0,0-1 0 0 0,0 1 0 0 0,-1-1 0 0 0,1 1 0 0 0,0-1 0 0 0,0 1 0 0 0,-1 0 0 0 0,1-1 1 0 0,0 1-1 0 0,-1-1 0 0 0,1 1 0 0 0,0-1 0 0 0,-1 0 0 0 0,0 1 82 0 0,1 0 0 0 0,-1-1 0 0 0,1 1 0 0 0,-1-1 0 0 0,1 1 1 0 0,0-1-1 0 0,-1 1 0 0 0,1-1 0 0 0,0 1 0 0 0,0-1 0 0 0,-1 1 0 0 0,1-1 0 0 0,0 1 0 0 0,0-1 0 0 0,0 0 0 0 0,-1 1 0 0 0,1-1 0 0 0,0 1 0 0 0,0-2 1 0 0,0 1 343 0 0,-10 0 6495 0 0,29 19-6565 0 0,-2 9 286 0 0,-15-22-560 0 0,1-1-1 0 0,0 0 1 0 0,-1 1 0 0 0,1-1-1 0 0,1 0 1 0 0,4 4 0 0 0,-5-4-23 0 0,0 0 1 0 0,0-1-1 0 0,0 1 0 0 0,0 0 1 0 0,0 0-1 0 0,-1 1 1 0 0,0-1-1 0 0,3 8 0 0 0,-2-6 12 0 0,-1 0-1 0 0,1 0 1 0 0,0-1-1 0 0,0 0 0 0 0,6 8 1 0 0,-5-9-33 0 0,0 0 0 0 0,-1 1 0 0 0,0 0 0 0 0,1-1 0 0 0,-2 1 0 0 0,1 1 0 0 0,3 7 0 0 0,-6-12-44 0 0,1 1 1 0 0,-1-1-1 0 0,1 1 0 0 0,-1-1 1 0 0,1 0-1 0 0,0 0 1 0 0,0 1-1 0 0,0-1 0 0 0,0 0 1 0 0,0 0-1 0 0,0 0 0 0 0,1 2 1 0 0,0-2-2 0 0,-1 0-1 0 0,0 0 1 0 0,0 0 0 0 0,0 0 0 0 0,0 0 0 0 0,0 1-1 0 0,-1-1 1 0 0,1 0 0 0 0,0 1 0 0 0,-1-1 0 0 0,1 0-1 0 0,0 3 1 0 0,26 34 179 0 0,13 51 321 0 0,-16-26-106 0 0,-4-14-149 0 0,20 87 55 0 0,-9-68-264 0 0,-28-56-37 0 0,-2-7 1 0 0,0 1-1 0 0,1 0 1 0 0,0 0-1 0 0,1-1 1 0 0,3 9-1 0 0,-4-12-1 0 0,-1 0-1 0 0,1 1 0 0 0,-1-1 0 0 0,0 1 0 0 0,0-1 1 0 0,0 1-1 0 0,1 4 0 0 0,7 17 35 0 0,11 24 75 0 0,-6-17-17 0 0,-13-28-82 0 0,0 1 0 0 0,1-1-1 0 0,-1 1 1 0 0,1-1 0 0 0,0 1 0 0 0,0-1-1 0 0,4 6 1 0 0,-1-2 28 0 0,0 0 1 0 0,-1 1-1 0 0,0-1 0 0 0,0 1 1 0 0,4 13-1 0 0,0 0 61 0 0,-4 5 10 0 0,-2-21-92 0 0,-1-3-12 0 0,0 1 0 0 0,0-1 0 0 0,0 0 0 0 0,-1 1 0 0 0,1-1-1 0 0,-1 0 1 0 0,1 1 0 0 0,-1-1 0 0 0,0 1 0 0 0,0-1 0 0 0,0 4-1 0 0,10 36 122 0 0,-10-36-115 0 0,1-1 1 0 0,-1 1 0 0 0,1-1-1 0 0,2 10 1 0 0,2 20 33 0 0,-5-28-44 0 0,0 0 0 0 0,1-1 0 0 0,0 1 0 0 0,0 0 0 0 0,0 0 0 0 0,4 8 0 0 0,-5-10-5 0 0,1-1 1 0 0,0 0-1 0 0,-1 0 0 0 0,0 1 1 0 0,0-1-1 0 0,-1 6 0 0 0,1-7 0 0 0,-1 1-1 0 0,1 0 1 0 0,0-1-1 0 0,0 1 1 0 0,1 0-1 0 0,-1 0 1 0 0,2 5-1 0 0,0-4-4 0 0,-1-1 0 0 0,1 1 0 0 0,-1 0 0 0 0,0-1 0 0 0,0 1 0 0 0,-1 0 0 0 0,1 0 0 0 0,-1 0 0 0 0,-1 6 0 0 0,1 0 0 0 0,5 9-11 0 0,0 6 1 0 0,6 25 74 0 0,-12-47-54 0 0,1 0 1 0 0,1-1-1 0 0,-1 1 0 0 0,0 0 0 0 0,1 0 1 0 0,0 0-1 0 0,0-1 0 0 0,0 1 1 0 0,3 5-1 0 0,-3-7-4 0 0,-1 0-1 0 0,1 0 1 0 0,0 0 0 0 0,-1 0-1 0 0,0 0 1 0 0,1 0 0 0 0,-1 0 0 0 0,0 0-1 0 0,0 0 1 0 0,0 0 0 0 0,-1 0 0 0 0,1 0-1 0 0,0 0 1 0 0,-1 2 0 0 0,0-2-3 0 0,1 0-1 0 0,-1 0 1 0 0,1 0 0 0 0,0 0 0 0 0,0 0 0 0 0,0 0 0 0 0,0 1 0 0 0,0-1-1 0 0,0 0 1 0 0,0 0 0 0 0,1 0 0 0 0,-1 0 0 0 0,1-1 0 0 0,0 4 0 0 0,0-4-1 0 0,1 1 0 0 0,-1 0 0 0 0,-1 0 1 0 0,1 0-1 0 0,0 0 0 0 0,0 0 0 0 0,-1 0 1 0 0,1 0-1 0 0,-1 0 0 0 0,0 0 1 0 0,1 3-1 0 0,9 29 1 0 0,-10-32 0 0 0,0 1 0 0 0,0-1 0 0 0,0 1 0 0 0,0-1 0 0 0,0 0 0 0 0,1 1 1 0 0,-1-1-1 0 0,1 0 0 0 0,0 0 0 0 0,0 1 0 0 0,0-1 0 0 0,0 0 0 0 0,1 2 0 0 0,-1 2 5 0 0,0-1 0 0 0,0 0-1 0 0,0 1 1 0 0,-1 0 0 0 0,0-1 0 0 0,0 1-1 0 0,-1 6 1 0 0,0-1 25 0 0,5-1-2 0 0,-3-10-23 0 0,-1 1-1 0 0,1 0 1 0 0,-1 0-1 0 0,1 0 1 0 0,-1 0-1 0 0,1 0 1 0 0,-1 0-1 0 0,1 0 1 0 0,-1 0-1 0 0,0 0 1 0 0,1 0-1 0 0,-1 0 1 0 0,0 0-1 0 0,0 2 1 0 0,0 108 487 0 0,4-102-438 0 0,-3-8-49 0 0,-1 0 0 0 0,1 0 0 0 0,0-1 1 0 0,-1 1-1 0 0,1 0 0 0 0,-1 0 0 0 0,0 0 0 0 0,1 0 1 0 0,-1 0-1 0 0,0 0 0 0 0,1 0 0 0 0,-1 0 1 0 0,0 2-1 0 0,0 20-483 0 0,0-8-2919 0 0,2-13 2425 0 0,4 4-3076 0 0,-6-5 3943 0 0,0-1 1 0 0,0 0-1 0 0,-1 1 1 0 0,1-1-1 0 0,0 0 0 0 0,0 0 1 0 0,0 1-1 0 0,0-1 0 0 0,-1 0 1 0 0,1 0-1 0 0,0 0 1 0 0,0 1-1 0 0,0-1 0 0 0,-1 0 1 0 0,1 0-1 0 0,0 0 1 0 0,0 0-1 0 0,-1 0 0 0 0,1 1 1 0 0,0-1-1 0 0,0 0 1 0 0,-1 0-1 0 0,1 0 0 0 0,0 0 1 0 0,0 0-1 0 0,-1 0 1 0 0,1 0-1 0 0,0 0 0 0 0,-1 0 1 0 0,1 0-1 0 0,0 0 1 0 0,0 0-1 0 0,-1 0 0 0 0,1 0 1 0 0,0 0-1 0 0,-1 0 1 0 0,1 0-1 0 0,0 0 0 0 0,-1-1 1 0 0,-3-1-271 0 0,-1 0 0 0 0,0 0 0 0 0,1-1 0 0 0,0 0 0 0 0,-1 0 1 0 0,1 0-1 0 0,0 0 0 0 0,-6-7 0 0 0,8 8 325 0 0,-9-10-420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16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190 114 32 0 0,'0'0'120'0'0,"-10"-12"1898"0"0,10 11-1936 0 0,0 1 0 0 0,0-1 1 0 0,0 1-1 0 0,0-1 1 0 0,0 0-1 0 0,0 1 1 0 0,0-1-1 0 0,0 1 0 0 0,0-1 1 0 0,0 1-1 0 0,0-1 1 0 0,-1 1-1 0 0,1-1 1 0 0,0 1-1 0 0,0-1 1 0 0,-1 1-1 0 0,1-1 0 0 0,0 1 1 0 0,-1-1-1 0 0,1 1 1 0 0,0-1-1 0 0,-1 1 1 0 0,1 0-1 0 0,0-1 0 0 0,-1 1 1 0 0,1-1-1 0 0,-1 1 1 0 0,1 0-1 0 0,-1 0 1 0 0,0-1-1 0 0,0 1-42 0 0,-2-13 1532 0 0,2 12-1403 0 0,1 1 0 0 0,-1-1 0 0 0,0 0 0 0 0,1 0 0 0 0,-1 1 0 0 0,0-1 0 0 0,0 0 0 0 0,0 1 0 0 0,1-1 0 0 0,-1 1 0 0 0,0-1 1 0 0,0 1-1 0 0,0-1 0 0 0,0 1 0 0 0,0-1 0 0 0,0 1 0 0 0,0 0 0 0 0,0 0 0 0 0,0 0 0 0 0,0 0 0 0 0,0-1 0 0 0,0 1 0 0 0,-1 1 0 0 0,1-1 1 0 0,-1 0-1 0 0,0 1-130 0 0,0 0 0 0 0,0 0 0 0 0,1 0 0 0 0,-1 0 0 0 0,1 0 0 0 0,-1 0 1 0 0,1 0-1 0 0,0 1 0 0 0,-1-1 0 0 0,1 1 0 0 0,0-1 0 0 0,0 1 0 0 0,0-1 1 0 0,-1 3-1 0 0,-13 15 201 0 0,13-17-220 0 0,0 1 0 0 0,0-1 1 0 0,0 1-1 0 0,0 0 0 0 0,0 0 1 0 0,0 0-1 0 0,1 0 0 0 0,-3 5 0 0 0,-33 67 433 0 0,35-68-361 0 0,0-1-1 0 0,0 0 1 0 0,-1 1-1 0 0,0-1 1 0 0,0-1-1 0 0,-1 1 1 0 0,-7 9-1 0 0,7-3 191 0 0,4-12-277 0 0,0 0 1 0 0,0 1-1 0 0,0-1 0 0 0,0 1 1 0 0,0-1-1 0 0,0 1 1 0 0,0-1-1 0 0,0 1 1 0 0,-1-1-1 0 0,1 0 0 0 0,0 1 1 0 0,0-1-1 0 0,0 1 1 0 0,-1-1-1 0 0,1 0 1 0 0,0 1-1 0 0,0-1 0 0 0,-1 0 1 0 0,1 1-1 0 0,0-1 1 0 0,-1 0-1 0 0,1 1 1 0 0,0-1-1 0 0,-1 0 0 0 0,1 0 1 0 0,-1 1-1 0 0,1-1-2 0 0,0 0 0 0 0,-1 1 0 0 0,1-1 0 0 0,0 0 0 0 0,0 0 0 0 0,0 1 0 0 0,-1-1 1 0 0,1 0-1 0 0,0 1 0 0 0,0-1 0 0 0,0 0 0 0 0,0 1 0 0 0,0-1 0 0 0,0 0 0 0 0,0 1 0 0 0,0-1 0 0 0,0 0 0 0 0,0 1 0 0 0,0-1 0 0 0,0 0 0 0 0,0 1 0 0 0,0-1 0 0 0,0 0 0 0 0,0 1 0 0 0,0-1 0 0 0,0 0 0 0 0,0 1 0 0 0,0-1 0 0 0,1 1 0 0 0,-1-1 0 0 0,0 0 0 0 0,0 1 0 0 0,0-1 0 0 0,0 0-1 0 0,0 1 1 0 0,0-1 0 0 0,0 0 0 0 0,0 1 0 0 0,0-1 0 0 0,0 0-1 0 0,0 1 1 0 0,0-1 0 0 0,0 0 0 0 0,0 1 0 0 0,0-1 0 0 0,0 0 0 0 0,0 1-1 0 0,0-1 1 0 0,0 0 0 0 0,-1 1 0 0 0,1-1 0 0 0,0 0 0 0 0,0 0 0 0 0,0 1-1 0 0,-1-1 1 0 0,1 0 0 0 0,0 1 0 0 0,-7 1 108 0 0,9-7 135 0 0,4-12-268 0 0,-4 8-41 0 0,0 0 1 0 0,1 0 0 0 0,0 0 0 0 0,0 1 0 0 0,0-1 0 0 0,1 1-1 0 0,7-10 1 0 0,9-34-190 0 0,-12 39 186 0 0,0-1 0 0 0,10-25 0 0 0,-14 30 60 0 0,1-5 47 0 0,1 3 45 0 0,-6 11-69 0 0,0-1 1 0 0,1 1 0 0 0,-1-1-1 0 0,1 1 1 0 0,-1-1-1 0 0,0 0 1 0 0,1 1-1 0 0,-1-1 1 0 0,0 1-1 0 0,0-1 1 0 0,1 0-1 0 0,-1 1 1 0 0,0-1 0 0 0,0 0-1 0 0,0 0 1 0 0,0 1-1 0 0,0-2 1 0 0,0 2-12 0 0,0 0 0 0 0,0-1 0 0 0,0 1 0 0 0,0-1 0 0 0,0 1 1 0 0,0 0-1 0 0,0-1 0 0 0,0 1 0 0 0,0-1 0 0 0,0 1 0 0 0,1 0 0 0 0,-1-1 1 0 0,0 1-1 0 0,0 0 0 0 0,0-1 0 0 0,1 1 0 0 0,-1 0 0 0 0,0-1 0 0 0,0 1 1 0 0,1 0-1 0 0,-1-1 0 0 0,0 1 0 0 0,0 0 0 0 0,1 0 0 0 0,-1-1 0 0 0,0 1 1 0 0,1 0-1 0 0,0 0 0 0 0,-1-1 14 0 0,0 1-1 0 0,0 0 1 0 0,1 0 0 0 0,-1-1 0 0 0,0 1-1 0 0,0 0 1 0 0,0-1 0 0 0,0 1 0 0 0,1 0 0 0 0,-1-1-1 0 0,0 1 1 0 0,0 0 0 0 0,0-1 0 0 0,0 1-1 0 0,0 0 1 0 0,0-1 0 0 0,0 1 0 0 0,0 0-1 0 0,0-1 1 0 0,0 1 0 0 0,0-1 0 0 0,0 1-1 0 0,0 0 1 0 0,0-1 0 0 0,0 1 0 0 0,0 0-1 0 0,-1-1 1 0 0,1 1 12 0 0,0-1-1 0 0,0 1 1 0 0,0 0 0 0 0,0-1-1 0 0,0 1 1 0 0,0 0-1 0 0,0-1 1 0 0,0 1 0 0 0,0 0-1 0 0,0-1 1 0 0,0 1 0 0 0,0 0-1 0 0,0-1 1 0 0,0 1-1 0 0,0 0 1 0 0,0-1 0 0 0,0 1-1 0 0,0 0 1 0 0,0-1-1 0 0,0 1 1 0 0,0 0 0 0 0,1-1-1 0 0,-1 1 1 0 0,0 0-1 0 0,0-1 1 0 0,1 1 0 0 0,16-15 673 0 0,-16 14-736 0 0,11 7-78 0 0,-3-2 112 0 0,-7-3 6 0 0,0-1 1 0 0,0 1 0 0 0,-1 0 0 0 0,1 0 0 0 0,0 0-1 0 0,-1 0 1 0 0,1 0 0 0 0,0 0 0 0 0,-1 1 0 0 0,1-1-1 0 0,0 2 1 0 0,4 2 81 0 0,0 0-1 0 0,0 0 1 0 0,13 6-1 0 0,13 11 265 0 0,-14-8-104 0 0,0-2-1 0 0,30 16 1 0 0,-29-17-108 0 0,8 4 38 0 0,-26-14-148 0 0,18 8-15626 0 0,-36-45 13958 0 0,15 29 1417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17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20 186 28 0 0,'0'-1'145'0'0,"1"-1"0"0"0,-1 1 0 0 0,0-1 0 0 0,0 1 0 0 0,0-1 0 0 0,-1 1 0 0 0,1-1 0 0 0,0 1 0 0 0,0-1 0 0 0,-1-1 0 0 0,0 3-118 0 0,0 0 88 0 0,1-1 0 0 0,-1 1 0 0 0,1 0 0 0 0,-1 0 0 0 0,1-1 0 0 0,0 1 0 0 0,-1 0 0 0 0,1-1 0 0 0,-1 1 0 0 0,1-1 0 0 0,0 1 0 0 0,-1-1 0 0 0,1 1 0 0 0,0 0 0 0 0,-1-1 0 0 0,1 1 0 0 0,0-1 0 0 0,0 0 0 0 0,0 1 0 0 0,-1-1 0 0 0,1 1 0 0 0,0-1 0 0 0,0 1 0 0 0,0-1 0 0 0,0 1 0 0 0,0-1 0 0 0,0 1 0 0 0,0-1 0 0 0,0 0 0 0 0,0 0 0 0 0,-4-3 874 0 0,4 3-930 0 0,-1 1 0 0 0,1 0 0 0 0,0 0 0 0 0,-1 0 0 0 0,1-1 1 0 0,0 1-1 0 0,-1 0 0 0 0,1 0 0 0 0,0-1 0 0 0,-1 1 0 0 0,1 0 0 0 0,0-1 0 0 0,0 1 0 0 0,0 0 0 0 0,-1-1 0 0 0,1 1 0 0 0,0 0 0 0 0,0-1 1 0 0,0 1-1 0 0,0-1 0 0 0,-1 1 0 0 0,1 0 0 0 0,0-1 0 0 0,0 1 0 0 0,0-1 0 0 0,0-26 2776 0 0,0 26-2465 0 0,2-9 1434 0 0,0 13-1700 0 0,0 0 0 0 0,1 0 1 0 0,-1 0-1 0 0,0 0 1 0 0,-1 0-1 0 0,1 1 1 0 0,-1-1-1 0 0,1 0 1 0 0,-1 1-1 0 0,0-1 1 0 0,1 8-1 0 0,4 8 206 0 0,-4-3-100 0 0,-1-8-147 0 0,7 10 69 0 0,-6-14-111 0 0,-1 0-1 0 0,1 0 1 0 0,-1 0 0 0 0,0 0 0 0 0,0 0 0 0 0,0 0 0 0 0,1 5-1 0 0,-2-2-5 0 0,2 1 0 0 0,-1-1-1 0 0,1 1 1 0 0,0-1 0 0 0,1 0 0 0 0,-1 1-1 0 0,5 6 1 0 0,2 7-3 0 0,-8-18-11 0 0,0 1-2 0 0,0-1 1 0 0,1 1-1 0 0,-1 0 0 0 0,1 0 0 0 0,0-1 1 0 0,0 1-1 0 0,0-1 0 0 0,0 1 1 0 0,1-1-1 0 0,-1 0 0 0 0,1 0 0 0 0,5 5 1 0 0,6 8-13 0 0,-13-14 8 0 0,0 0 1 0 0,1 0-1 0 0,-1 0 0 0 0,1-1 0 0 0,-1 1 1 0 0,1 0-1 0 0,-1-1 0 0 0,1 1 0 0 0,0-1 0 0 0,0 0 1 0 0,0 1-1 0 0,0-1 0 0 0,3 1 0 0 0,7 4-36 0 0,-11-6 42 0 0,-1 1-1 0 0,1-1 1 0 0,0 0-1 0 0,0 1 1 0 0,0-1 0 0 0,-1 0-1 0 0,1 0 1 0 0,0 1 0 0 0,0-1-1 0 0,0 0 1 0 0,-1 0-1 0 0,1 0 1 0 0,0 0 0 0 0,0 0-1 0 0,0 0 1 0 0,-1 0-1 0 0,1 0 1 0 0,0-1 0 0 0,0 1-1 0 0,0 0 1 0 0,-1 0 0 0 0,1-1-1 0 0,0 1 1 0 0,0 0-1 0 0,-1-1 1 0 0,1 1 0 0 0,0-1-1 0 0,-1 1 1 0 0,2-2-1 0 0,3-1 15 0 0,-3 2-11 0 0,0 0 1 0 0,0 0-1 0 0,0 0 1 0 0,0 0-1 0 0,0-1 1 0 0,0 1-1 0 0,0-1 0 0 0,-1 1 1 0 0,1-1-1 0 0,-1 0 1 0 0,1 1-1 0 0,-1-1 1 0 0,1 0-1 0 0,1-4 1 0 0,9-10 16 0 0,-10 13-17 0 0,0 0 1 0 0,0-1-1 0 0,-1 1 1 0 0,1 0-1 0 0,-1-1 1 0 0,2-4-1 0 0,4-12 16 0 0,-4 15-19 0 0,1 0 0 0 0,-2-1 0 0 0,1 1 0 0 0,-1-1-1 0 0,1 0 1 0 0,-2 0 0 0 0,3-8 0 0 0,-4 14-1 0 0,27-55-108 0 0,-24 43 69 0 0,6-15-40 0 0,-7 22 56 0 0,1 0 0 0 0,-1 0 0 0 0,0-1 0 0 0,-1 1 0 0 0,3-9 0 0 0,-3 9 6 0 0,0 1 0 0 0,0-1 1 0 0,0 1-1 0 0,1-1 0 0 0,0 1 0 0 0,0 0 0 0 0,4-7 1 0 0,-4 7 1 0 0,0 1 0 0 0,0-1 1 0 0,-1 0-1 0 0,1 0 1 0 0,-1 0-1 0 0,1-4 1 0 0,4-13-53 0 0,-3 5 43 0 0,-4 15 26 0 0,1 0-1 0 0,0 0 0 0 0,0 0 0 0 0,0 0 1 0 0,0 0-1 0 0,0 0 0 0 0,0 0 1 0 0,1 1-1 0 0,-1-1 0 0 0,0 0 0 0 0,0 0 1 0 0,1 0-1 0 0,-1 0 0 0 0,0 1 0 0 0,1-1 1 0 0,-1 0-1 0 0,1 0 0 0 0,-1 0 0 0 0,1 1 1 0 0,-1-1-1 0 0,1 0 0 0 0,-1 1 0 0 0,1-1 1 0 0,0 0-1 0 0,2-11 187 0 0,-4 8-337 0 0,5 23 96 0 0,-2-17 54 0 0,-1 1 0 0 0,0 0 0 0 0,-1 0 0 0 0,1 0 0 0 0,-1 1 0 0 0,1 4 0 0 0,-1 669 2489 0 0,0-675-2477 0 0,0-1 0 0 0,0 1 1 0 0,0 0-1 0 0,0 0 0 0 0,-1-1 0 0 0,1 1 0 0 0,0 0 1 0 0,-1 0-1 0 0,0-1 0 0 0,1 1 0 0 0,-2 1 1 0 0,1-1 3 0 0,1-1 0 0 0,-1 1 1 0 0,0-1-1 0 0,1 1 1 0 0,-1-1-1 0 0,1 1 1 0 0,0 0-1 0 0,-1-1 1 0 0,1 1-1 0 0,0 0 0 0 0,0 1 1 0 0,-1 1 29 0 0,1-1 0 0 0,-1 1 0 0 0,0-1 1 0 0,0 1-1 0 0,-1-1 0 0 0,1 0 0 0 0,-1 0 0 0 0,0 1 1 0 0,0-1-1 0 0,0-1 0 0 0,0 1 0 0 0,0 0 0 0 0,-1 0 0 0 0,1-1 1 0 0,-1 1-1 0 0,0-1 0 0 0,1 0 0 0 0,-1 0 0 0 0,0 0 0 0 0,0 0 1 0 0,-1 0-1 0 0,1-1 0 0 0,0 1 0 0 0,-6 1 0 0 0,-5 1 112 0 0,10-3-130 0 0,1 0 0 0 0,-1 1 1 0 0,1-2-1 0 0,-1 1 0 0 0,1 0 1 0 0,-1-1-1 0 0,1 0 1 0 0,-1 1-1 0 0,0-2 0 0 0,1 1 1 0 0,-7-1-1 0 0,-54-15 194 0 0,59 14-227 0 0,0 0-1 0 0,-1 0 1 0 0,1-1-1 0 0,0 0 1 0 0,0 0-1 0 0,0 0 1 0 0,0 0-1 0 0,1-1 1 0 0,-6-5-1 0 0,-9-9-80 0 0,-2-3-41 0 0,-6-13-126 0 0,20 27 105 0 0,1 0 0 0 0,1 0 0 0 0,-1-1 0 0 0,1 0 0 0 0,0 0-1 0 0,-6-17 1 0 0,-6-17-1217 0 0,17 41 1328 0 0,-1 1 0 0 0,1-1 1 0 0,0 1-1 0 0,0 0 0 0 0,0-1 0 0 0,0 1 0 0 0,0-1 0 0 0,-1 1 0 0 0,1-1 1 0 0,0 1-1 0 0,0-1 0 0 0,0 1 0 0 0,0-1 0 0 0,0 1 0 0 0,1-1 0 0 0,-1 1 1 0 0,0 0-1 0 0,0-1 0 0 0,0 1 0 0 0,0-1 0 0 0,0 1 0 0 0,1-1 0 0 0,-1 1 0 0 0,0 0 1 0 0,0-1-1 0 0,1 1 0 0 0,-1-1 0 0 0,0 1 0 0 0,0 0 0 0 0,1-1 0 0 0,0 1 1 0 0,-1-1-42 0 0,1 1 0 0 0,-1-1 0 0 0,1 1 0 0 0,-1-1 1 0 0,0 1-1 0 0,1-1 0 0 0,-1 0 0 0 0,0 1 0 0 0,1-1 0 0 0,-1 1 1 0 0,0-1-1 0 0,1 0 0 0 0,-1 1 0 0 0,0-1 0 0 0,0 0 1 0 0,0 1-1 0 0,0-2 0 0 0,0 1-97 0 0,0 0-1 0 0,0-1 1 0 0,1 1-1 0 0,-1 0 1 0 0,0 0 0 0 0,1 0-1 0 0,-1-1 1 0 0,0 1-1 0 0,1 0 1 0 0,0 0 0 0 0,-1 0-1 0 0,1 0 1 0 0,0 0 0 0 0,-1 0-1 0 0,1 0 1 0 0,0 0-1 0 0,0 0 1 0 0,0 0 0 0 0,0 0-1 0 0,0 1 1 0 0,0-1-1 0 0,0 0 1 0 0,0 1 0 0 0,0-1-1 0 0,0 1 1 0 0,0-1 0 0 0,0 1-1 0 0,0-1 1 0 0,1 1-1 0 0,1-1 1 0 0,9-4-915 0 0,-2-4-893 0 0,-9 8 1911 0 0,-1 0 0 0 0,0 1 0 0 0,1-1 0 0 0,-1 1 1 0 0,1-1-1 0 0,0 1 0 0 0,-1-1 0 0 0,1 1 0 0 0,-1-1 1 0 0,1 1-1 0 0,0-1 0 0 0,-1 1 0 0 0,1 0 0 0 0,0-1 1 0 0,-1 1-1 0 0,1 0 0 0 0,0 0 0 0 0,0-1 1 0 0,-1 1-1 0 0,1 0 0 0 0,0 0 0 0 0,0 0 0 0 0,3 0-202 0 0,-3 0 208 0 0,0-1 0 0 0,-1 1 0 0 0,1 0 0 0 0,0 0 0 0 0,0 0 0 0 0,0 0 0 0 0,-1-1 1 0 0,1 1-1 0 0,0 0 0 0 0,0-1 0 0 0,-1 1 0 0 0,1-1 0 0 0,0 1 0 0 0,-1 0 0 0 0,1-1 0 0 0,-1 0 0 0 0,1 1 0 0 0,0-1 0 0 0,-1 1 1 0 0,1-1-1 0 0,-1 0 0 0 0,1 1 0 0 0,0-2 0 0 0,-1 1-20 0 0,1 0 0 0 0,0 0 0 0 0,0 0 0 0 0,0 0-1 0 0,1 0 1 0 0,-1 0 0 0 0,0 0 0 0 0,0 1 0 0 0,0-1 0 0 0,1 0 0 0 0,-1 1 0 0 0,0-1 0 0 0,2 1 0 0 0,6-4-311 0 0,-7 3 184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17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21 272 0 0 0,'0'-49'3653'0'0,"-10"26"837"0"0,10 22-4372 0 0,0 1 1 0 0,0-1-1 0 0,0 1 0 0 0,0-1 1 0 0,0 1-1 0 0,0-1 0 0 0,0 1 1 0 0,-1-1-1 0 0,1 1 1 0 0,0 0-1 0 0,0-1 0 0 0,-1 1 1 0 0,1-1-1 0 0,0 1 1 0 0,0 0-1 0 0,-1-1 0 0 0,1 1 1 0 0,0-1-1 0 0,-1 1 1 0 0,0-1-1 0 0,-1-2 1475 0 0,8-1-810 0 0,4-9 13 0 0,-9 12-777 0 0,0 0 0 0 0,0 0-1 0 0,1 0 1 0 0,-1 0-1 0 0,1 0 1 0 0,-1 0 0 0 0,1 1-1 0 0,-1-1 1 0 0,1 0 0 0 0,-1 1-1 0 0,1-1 1 0 0,0 1-1 0 0,-1 0 1 0 0,3-1 0 0 0,12-4 154 0 0,-14 5-136 0 0,-1-1 0 0 0,1 1 1 0 0,0-1-1 0 0,0 1 0 0 0,-1 0 0 0 0,1 0 0 0 0,0 0 0 0 0,0 0 1 0 0,-1 0-1 0 0,1 0 0 0 0,0 0 0 0 0,0 1 0 0 0,-1-1 1 0 0,1 0-1 0 0,0 1 0 0 0,2 1 0 0 0,25 12 355 0 0,-28-14-371 0 0,28 27 328 0 0,-28-26-337 0 0,0 0-1 0 0,0 0 1 0 0,1 0 0 0 0,-1 0 0 0 0,0 0-1 0 0,0 0 1 0 0,0 0 0 0 0,-1 0-1 0 0,1 1 1 0 0,0-1 0 0 0,0 0-1 0 0,-1 1 1 0 0,2 1 0 0 0,6 12 100 0 0,-7-12-94 0 0,0 0 0 0 0,0-1-1 0 0,0 1 1 0 0,0 0 0 0 0,0 0 0 0 0,0 0-1 0 0,-1 0 1 0 0,1 6 0 0 0,2 11 71 0 0,-1-16-67 0 0,-1 0-1 0 0,0 0 0 0 0,0 1 0 0 0,0-1 0 0 0,-1 0 1 0 0,1 0-1 0 0,-1 1 0 0 0,0-1 0 0 0,-1 0 0 0 0,1 1 1 0 0,-1-1-1 0 0,1 0 0 0 0,-1 0 0 0 0,-3 7 1 0 0,3-7-8 0 0,-2 9 49 0 0,-1-1 1 0 0,-1 0-1 0 0,-6 13 1 0 0,8-21-33 0 0,1 1 1 0 0,-1-1 0 0 0,-1 0 0 0 0,1 0-1 0 0,-1 0 1 0 0,1 0 0 0 0,-1-1 0 0 0,0 1 0 0 0,0-1-1 0 0,-1 0 1 0 0,-4 2 0 0 0,7-3-18 0 0,1-1 0 0 0,-1 0 0 0 0,0 0 0 0 0,0 0 0 0 0,0 0 0 0 0,0 0 0 0 0,0 0 0 0 0,0-1 0 0 0,0 1 0 0 0,0-1 0 0 0,0 1 0 0 0,0-1 0 0 0,-1 0 0 0 0,1 0 0 0 0,0 0 0 0 0,0 0 0 0 0,0 0 0 0 0,0 0-1 0 0,-1-1 1 0 0,1 1 0 0 0,0-1 0 0 0,0 1 0 0 0,0-1 0 0 0,0 0 0 0 0,0 0 0 0 0,0 0 0 0 0,0 0 0 0 0,1 0 0 0 0,-3-2 0 0 0,-9-4 64 0 0,12 7-75 0 0,0 0 0 0 0,0-1 0 0 0,0 1-1 0 0,0 0 1 0 0,0-1 0 0 0,0 1 0 0 0,0-1-1 0 0,0 0 1 0 0,1 1 0 0 0,-1-1 0 0 0,0 0-1 0 0,0 1 1 0 0,-1-3 0 0 0,-8-11-46 0 0,8 13 10 0 0,1 0 1 0 0,0 0-1 0 0,0-1 0 0 0,0 1 1 0 0,1 0-1 0 0,-1-1 1 0 0,0 1-1 0 0,0 0 1 0 0,1-1-1 0 0,-1 1 1 0 0,1-1-1 0 0,-1 1 1 0 0,1-1-1 0 0,0 1 1 0 0,-1-1-1 0 0,1 0 1 0 0,0-2-1 0 0,0-11-410 0 0,-1 8 26 0 0,1 0-1 0 0,0 0 1 0 0,1 0-1 0 0,-1 0 0 0 0,1 0 1 0 0,1 0-1 0 0,-1 0 0 0 0,1 0 1 0 0,6-13-1 0 0,27-49-3822 0 0,-21 44 2626 0 0,0 0 0 0 0,-2-2 1 0 0,17-51-1 0 0,-6 13 228 0 0,-13 45 1058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19.1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899 33 0 0 0,'4'-2'-20'0'0,"-3"1"114"0"0,0 1 1 0 0,0 0 0 0 0,0-1 0 0 0,0 1 0 0 0,-1 0 0 0 0,1-1 0 0 0,0 1 0 0 0,0-1 0 0 0,-1 0 0 0 0,1 1 0 0 0,0-1 0 0 0,0 1 0 0 0,-1-1 0 0 0,1 0 0 0 0,-1 0 0 0 0,1 1 0 0 0,-1-1 0 0 0,1 0 0 0 0,-1 0 0 0 0,1 0 0 0 0,-1 0 0 0 0,0 1 0 0 0,0-1 0 0 0,1 0 0 0 0,-1 0 0 0 0,9-13 11611 0 0,-15 19-11639 0 0,-5 0 83 0 0,9-3-142 0 0,0-1 0 0 0,0 1 0 0 0,0-1 0 0 0,1 1 0 0 0,-1-1 0 0 0,1 1 0 0 0,-1 0 0 0 0,1 0 0 0 0,-3 3 0 0 0,3-2 9 0 0,-6 5 23 0 0,0-1-1 0 0,1 1 1 0 0,0 1-1 0 0,0-1 1 0 0,-6 14-1 0 0,-15 12 88 0 0,22-25-84 0 0,1-1-1 0 0,-2 0 1 0 0,-11 14 0 0 0,10-13-3 0 0,0 0 0 0 0,-9 16 1 0 0,2-1 46 0 0,-21 27 1 0 0,-5 9 43 0 0,36-52-109 0 0,-1 0 1 0 0,0-1 0 0 0,-8 11-1 0 0,-14 20 63 0 0,23-31-71 0 0,-99 152 309 0 0,91-143-285 0 0,1 0 0 0 0,1 1 0 0 0,1 0 0 0 0,-13 34 0 0 0,17-41-22 0 0,1-1 1 0 0,-1-1-1 0 0,-11 15 0 0 0,-13 24 53 0 0,10-10-12 0 0,-41 74 129 0 0,46-88-117 0 0,-12 27 0 0 0,16-30 1 0 0,-22 35 0 0 0,13-21-9 0 0,16-27-44 0 0,-14 12 37 0 0,14-10-37 0 0,2-7-12 0 0,0 0 1 0 0,1 0 0 0 0,-1 0-1 0 0,0 0 1 0 0,0 0 0 0 0,0 0-1 0 0,0 0 1 0 0,0-1 0 0 0,0 1-1 0 0,0 0 1 0 0,-1-1 0 0 0,1 1-1 0 0,-1-1 1 0 0,-2 3 0 0 0,1-2 5 0 0,-1 1 1 0 0,1 0 0 0 0,0 0-1 0 0,0 1 1 0 0,0-1 0 0 0,1 0-1 0 0,-1 1 1 0 0,1 0 0 0 0,-1 0-1 0 0,1-1 1 0 0,-1 6 0 0 0,1-4-1 0 0,-1 0 1 0 0,1-1 0 0 0,-1 1-1 0 0,0-1 1 0 0,0 1-1 0 0,-7 6 1 0 0,-14 16 51 0 0,7-6-10 0 0,-21 38 184 0 0,27-49-105 0 0,10-10-116 0 0,0 1 0 0 0,0-1 0 0 0,0 1 0 0 0,1-1 0 0 0,-1 1 1 0 0,0 0-1 0 0,1-1 0 0 0,-1 1 0 0 0,0 0 0 0 0,1 0 0 0 0,-1-1 0 0 0,1 1 0 0 0,-1 0 0 0 0,1 0 0 0 0,0 0 1 0 0,-1 1-1 0 0,1-1 76 0 0,0-1-343 0 0,-1 0 0 0 0,1-1 0 0 0,0 1 0 0 0,0-1 0 0 0,0 1 0 0 0,0 0 0 0 0,0-1 0 0 0,0 1 0 0 0,0-1 0 0 0,0 1 0 0 0,0-1 0 0 0,0 1 0 0 0,0 0 0 0 0,0-1 0 0 0,0 1 0 0 0,0-1 0 0 0,0 1 0 0 0,1 0 0 0 0,-1-1 0 0 0,0 1 0 0 0,0 0 0 0 0,0-1 0 0 0,1 1-1 0 0,-1-1 1 0 0,0 1 0 0 0,0 0 0 0 0,1 0 0 0 0,-1-1 0 0 0,0 1 0 0 0,1-1 0 0 0,16-25-2758 0 0,3-7 374 0 0,-1-9 606 0 0,13-46-1 0 0,-22 62 1617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19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82 557 64 0 0,'-12'-12'1324'0'0,"-15"-9"2926"0"0,26 21-4070 0 0,0-1 1 0 0,0 1 0 0 0,0-1-1 0 0,0 0 1 0 0,1 0 0 0 0,-1 1-1 0 0,0-1 1 0 0,0 0 0 0 0,0 0-1 0 0,1 0 1 0 0,-1 0-1 0 0,1 0 1 0 0,-2-1 0 0 0,2 2-110 0 0,0-1 0 0 0,0 1 0 0 0,0 0 0 0 0,0 0 0 0 0,0-1 0 0 0,-1 1 0 0 0,1 0 0 0 0,0-1 0 0 0,0 1 0 0 0,0 0 0 0 0,-1 0 0 0 0,1-1 0 0 0,0 1-1 0 0,-1 0 1 0 0,1 0 0 0 0,0 0 0 0 0,0-1 0 0 0,-1 1 0 0 0,1 0 0 0 0,0 0 0 0 0,-1 0 0 0 0,1 0 0 0 0,0 0 0 0 0,-1-1 0 0 0,1 1 0 0 0,0 0 0 0 0,-1 0 0 0 0,1 0 0 0 0,-1 0 0 0 0,0 0 70 0 0,1 0 0 0 0,-1 0 0 0 0,0 0 0 0 0,1 0 0 0 0,-1 0 0 0 0,0 0 0 0 0,1 0 0 0 0,-1-1 0 0 0,1 1 0 0 0,-1 0 0 0 0,0-1 0 0 0,1 1 0 0 0,-1 0 0 0 0,1-1 0 0 0,-1 1 0 0 0,1 0 0 0 0,-1-1 0 0 0,1 1 0 0 0,-1-1 0 0 0,0 0 0 0 0,-6-4 1360 0 0,6 4-1326 0 0,1 0-1 0 0,0 1 1 0 0,-1-1-1 0 0,1 0 1 0 0,0 0 0 0 0,0 0-1 0 0,0 0 1 0 0,0 0 0 0 0,0 0-1 0 0,0 0 1 0 0,0 1-1 0 0,0-1 1 0 0,0 0 0 0 0,0 0-1 0 0,0 0 1 0 0,1 0-1 0 0,-1 0 1 0 0,1-1 0 0 0,1 0-155 0 0,1 0 0 0 0,0 0 0 0 0,-1-1 0 0 0,0 1 1 0 0,1 0-1 0 0,2-6 0 0 0,17-16 68 0 0,8-3 5 0 0,-15 12-34 0 0,2 0 0 0 0,-1 2 0 0 0,23-15 0 0 0,1-2 26 0 0,-9 5-50 0 0,26-19 11 0 0,25-19-14 0 0,24-18-16 0 0,-95 74-16 0 0,3-3-5 0 0,0 0 0 0 0,24-12 1 0 0,-11 8-9 0 0,-23 11 8 0 0,0 1 0 0 0,1-1 0 0 0,-1 1 1 0 0,1 0-1 0 0,0 0 0 0 0,-1 0 0 0 0,1 1 1 0 0,0-1-1 0 0,6 0 0 0 0,-5 0-9 0 0,-4 0 14 0 0,14 1 3 0 0,-12 0 4 0 0,-4 1-5 0 0,1 0-1 0 0,-1 0 1 0 0,1 0-1 0 0,-1 0 1 0 0,0-1-1 0 0,1 1 1 0 0,-1 0-1 0 0,1 0 1 0 0,-1 0-1 0 0,1 0 1 0 0,-1 0-1 0 0,1 0 0 0 0,-1 0 1 0 0,1 0-1 0 0,-1 1 1 0 0,1-1-1 0 0,-1 0 1 0 0,1 0-1 0 0,-1 0 1 0 0,0 0-1 0 0,1 1 1 0 0,-1-1-1 0 0,1 0 1 0 0,-1 0-1 0 0,0 1 1 0 0,1-1-1 0 0,-1 0 1 0 0,0 1-1 0 0,1-1 1 0 0,-1 0-1 0 0,0 1 1 0 0,1-1-1 0 0,-1 0 1 0 0,0 1-1 0 0,0 0 4 0 0,4-2 4 0 0,-3 1-8 0 0,-1 0-1 0 0,1 0 0 0 0,0 0 1 0 0,-1 0-1 0 0,1 0 1 0 0,0 0-1 0 0,-1 0 1 0 0,1 0-1 0 0,0 1 1 0 0,-1-1-1 0 0,1 0 0 0 0,-1 0 1 0 0,1 0-1 0 0,0 1 1 0 0,-1-1-1 0 0,1 0 1 0 0,-1 1-1 0 0,1-1 1 0 0,0 1-1 0 0,-1-1 0 0 0,1 0 1 0 0,-1 1-1 0 0,1 0 1 0 0,1 0 3 0 0,-1-1-4 0 0,0 1 0 0 0,0-1 1 0 0,0 1-1 0 0,0-1 0 0 0,0 1 0 0 0,0-1 1 0 0,0 1-1 0 0,-1-1 0 0 0,1 1 0 0 0,0 0 1 0 0,0 0-1 0 0,0-1 0 0 0,-1 1 0 0 0,1 0 1 0 0,0 0-1 0 0,-1 0 0 0 0,1 0 0 0 0,-1 0 1 0 0,1 0-1 0 0,-1 0 0 0 0,1 0 0 0 0,-1 0 1 0 0,0 0-1 0 0,1 0 0 0 0,-1 0 1 0 0,0 0-1 0 0,0 2 0 0 0,3 6-45 0 0,0-5-23 0 0,-1 0 0 0 0,0-1 0 0 0,0 1-1 0 0,0 1 1 0 0,0-1 0 0 0,-1 0 0 0 0,1 0-1 0 0,-1 0 1 0 0,0 1 0 0 0,-1-1 0 0 0,1 1-1 0 0,-1-1 1 0 0,0 7 0 0 0,0 228-10146 0 0,-1-213 8704 0 0,-2 0 1 0 0,-1 0-1 0 0,-13 48 1 0 0,13-59 955 0 0,2 16-246 0 0,3-24 686 0 0,-1 7-23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20.5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31 167 4 0 0,'0'-13'633'0'0,"0"12"-565"0"0,0 0 1 0 0,0-1-1 0 0,0 1 1 0 0,0 0-1 0 0,0 0 0 0 0,0 0 1 0 0,-1 0-1 0 0,1 0 1 0 0,-1 0-1 0 0,1 0 1 0 0,0 0-1 0 0,-1 0 1 0 0,0 0-1 0 0,1 0 1 0 0,-1 0-1 0 0,0 0 1 0 0,1 0-1 0 0,-2-1 1 0 0,1 1 22 0 0,1 0 0 0 0,0 1 1 0 0,-1-1-1 0 0,1 0 1 0 0,0 0-1 0 0,0 0 1 0 0,-1 1-1 0 0,1-1 1 0 0,0 0-1 0 0,0 0 1 0 0,0 0-1 0 0,0 0 1 0 0,0 0-1 0 0,0 0 1 0 0,1-1-1 0 0,-3-10 1228 0 0,1 9-849 0 0,0 0 0 0 0,0 1-1 0 0,0-1 1 0 0,0 0 0 0 0,0 0-1 0 0,0 1 1 0 0,1-1 0 0 0,0 0-1 0 0,-1-5 1 0 0,1 7-441 0 0,0 1-1 0 0,0 0 1 0 0,0 0 0 0 0,0 0 0 0 0,0-1 0 0 0,0 1-1 0 0,0 0 1 0 0,0 0 0 0 0,0 0 0 0 0,0-1 0 0 0,0 1 0 0 0,0 0-1 0 0,-1 0 1 0 0,1 0 0 0 0,0 0 0 0 0,0-1 0 0 0,0 1-1 0 0,0 0 1 0 0,0 0 0 0 0,0 0 0 0 0,-1 0 0 0 0,1 0-1 0 0,0-1 1 0 0,0 1 0 0 0,0 0 0 0 0,0 0 0 0 0,-1 0-1 0 0,1 0 1 0 0,0 0 0 0 0,0 0 0 0 0,0 0 0 0 0,-1 0-1 0 0,1 0 1 0 0,0 0 0 0 0,0 0 0 0 0,0 0 0 0 0,-1 0-1 0 0,1 0 1 0 0,0 0-2 0 0,0 0 1 0 0,-1 0-1 0 0,1 0 0 0 0,0 0 0 0 0,0 0 1 0 0,0 0-1 0 0,-1 0 0 0 0,1 0 0 0 0,0 0 1 0 0,0 0-1 0 0,0-1 0 0 0,0 1 0 0 0,-1 0 0 0 0,1 0 1 0 0,0 0-1 0 0,0 0 0 0 0,0 0 0 0 0,0 0 1 0 0,-1 0-1 0 0,1-1 0 0 0,0 1 0 0 0,0 0 1 0 0,0 0-1 0 0,0 0 0 0 0,0 0 0 0 0,0 0 1 0 0,-1-1-1 0 0,1 1 0 0 0,0 0 0 0 0,0 0 0 0 0,0 0 1 0 0,0-1-1 0 0,0 1 0 0 0,0 0 0 0 0,0 0 1 0 0,0 0-1 0 0,0-1 0 0 0,0 1 0 0 0,0-3 353 0 0,0 0-1 0 0,0 0 1 0 0,0 1-1 0 0,1-1 0 0 0,-1 0 1 0 0,1 0-1 0 0,0 0 0 0 0,0 1 1 0 0,0-1-1 0 0,0 0 0 0 0,1-2 1 0 0,1 2-353 0 0,0 1-1 0 0,0-1 1 0 0,0 1 0 0 0,0 0-1 0 0,1 0 1 0 0,-1 0 0 0 0,0 0 0 0 0,1 1-1 0 0,-1-1 1 0 0,1 1 0 0 0,0 0 0 0 0,0 0-1 0 0,-1 0 1 0 0,1 1 0 0 0,0-1 0 0 0,0 1-1 0 0,0 0 1 0 0,7 1 0 0 0,0 0-2 0 0,1 0 0 0 0,-1 2 1 0 0,1-1-1 0 0,20 9 1 0 0,-25-8 4 0 0,0 1 1 0 0,-1 0 0 0 0,1 1 0 0 0,8 6 0 0 0,-7-4-4 0 0,3 2 34 0 0,-1 1-1 0 0,0 1 1 0 0,-1 0 0 0 0,0 0-1 0 0,14 23 1 0 0,-14-20-21 0 0,-5-8-16 0 0,-1-1 1 0 0,0 1-1 0 0,1 1 1 0 0,-2-1-1 0 0,4 10 0 0 0,4 11 63 0 0,10 53 118 0 0,21 81 64 0 0,-23-85-288 0 0,-8-32-273 0 0,0-1-570 0 0,-9-39 540 0 0,-1 0 0 0 0,1-1 0 0 0,-1 1 0 0 0,1 0 0 0 0,-1 0 0 0 0,-1 7 0 0 0,0 0-1455 0 0,1-10 1530 0 0,0 0 1 0 0,1 0-1 0 0,-1-1 1 0 0,0 1-1 0 0,0 0 1 0 0,0-1-1 0 0,0 1 1 0 0,1 0-1 0 0,-1-1 1 0 0,0 1-1 0 0,1-1 1 0 0,-1 1-1 0 0,1 0 0 0 0,-1-1 1 0 0,0 1-1 0 0,1-1 1 0 0,-1 1-1 0 0,1-1 1 0 0,-1 1-1 0 0,2 0 1 0 0,-2-1 128 0 0,0 0 0 0 0,1 0 1 0 0,-1 0-1 0 0,0 0 0 0 0,0 1 1 0 0,1-1-1 0 0,-1 0 0 0 0,0 0 0 0 0,1 0 1 0 0,-1 0-1 0 0,0 0 0 0 0,0 0 1 0 0,1 0-1 0 0,-1 0 0 0 0,0 0 0 0 0,1 0 1 0 0,-1 0-1 0 0,0 0 0 0 0,1 0 1 0 0,-1 0-1 0 0,0 0 0 0 0,0 0 0 0 0,1 0 1 0 0,-1 0-1 0 0,0 0 0 0 0,1-1 1 0 0,-1 1-1 0 0,0 0 0 0 0,0 0 0 0 0,1 0 1 0 0,-1 0-1 0 0,0-1 0 0 0,0 1 1 0 0,1 0-1 0 0,-1 0 0 0 0,0 0 0 0 0,0-1 1 0 0,0 1-1 0 0,0 0 0 0 0,1 0 1 0 0,-1-1-1 0 0,3-41-2008 0 0,6 29 1703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20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575 35 236 0 0,'0'-6'928'0'0,"0"-12"883"0"0,-1 17-1723 0 0,1 1-1 0 0,0-1 0 0 0,0 1 1 0 0,0-1-1 0 0,0 1 0 0 0,0-1 1 0 0,-1 1-1 0 0,1-1 0 0 0,0 1 1 0 0,0 0-1 0 0,-1-1 1 0 0,1 1-1 0 0,0-1 0 0 0,0 1 1 0 0,-1 0-1 0 0,1-1 0 0 0,-1 1 1 0 0,1 0-1 0 0,0-1 0 0 0,-1 1 1 0 0,1 0-1 0 0,-1 0 0 0 0,1 0 1 0 0,-1-1-1 0 0,1 1 0 0 0,0 0 1 0 0,-1 0-1 0 0,1 0 0 0 0,-1 0 1 0 0,1 0-1 0 0,-1 0 1 0 0,0 0-1 0 0,-4-1 852 0 0,4 1-663 0 0,-1 0 0 0 0,0 0 0 0 0,0 0 1 0 0,0 1-1 0 0,1-1 0 0 0,-1 0 0 0 0,0 1 0 0 0,0-1 0 0 0,0 1 0 0 0,1-1 0 0 0,-1 1 0 0 0,0 0 0 0 0,1 0 1 0 0,-1 0-1 0 0,1 0 0 0 0,-1 0 0 0 0,1 0 0 0 0,-3 2 0 0 0,-11 11 153 0 0,1 1 1 0 0,0 1-1 0 0,-23 34 1 0 0,-9 12 51 0 0,-36 44 165 0 0,37-47-257 0 0,14-15-104 0 0,-4 6-19 0 0,-35 47 135 0 0,58-82-408 0 0,0 0 0 0 0,2 0 0 0 0,0 1-1 0 0,-12 27 1 0 0,14-27-101 0 0,-7 5-96 0 0,13-20 152 0 0,0 1-1 0 0,0 0 1 0 0,1 0 0 0 0,-1 1-1 0 0,1-1 1 0 0,-1 0 0 0 0,1 0-1 0 0,0 1 1 0 0,0-1 0 0 0,-1 4-1 0 0,-11 23-745 0 0,11-24 278 0 0,0-1 0 0 0,-1 1 1 0 0,2 0-1 0 0,-1 0 1 0 0,0 0-1 0 0,1 0 1 0 0,0 0-1 0 0,-1 9 1 0 0,3-13 393 0 0,-1-1 0 0 0,0 1 0 0 0,1-1 0 0 0,-1 1 0 0 0,0-1 0 0 0,1 1 1 0 0,-1-1-1 0 0,1 0 0 0 0,-1 1 0 0 0,0-1 0 0 0,1 0 0 0 0,-1 1 0 0 0,1-1 0 0 0,-1 0 0 0 0,1 0 0 0 0,0 1 0 0 0,-1-1 1 0 0,1 0-1 0 0,-1 0 0 0 0,1 0 0 0 0,-1 0 0 0 0,1 0 0 0 0,0 0 0 0 0,-1 0 0 0 0,1 0 0 0 0,0 0 0 0 0,19-1-2127 0 0,-11-2 1938 0 0,-1-1 1 0 0,1 1-1 0 0,-1-2 1 0 0,0 1 0 0 0,0-1-1 0 0,0-1 1 0 0,-1 1-1 0 0,1-1 1 0 0,-1-1-1 0 0,-1 1 1 0 0,1-1-1 0 0,6-9 1 0 0,-2-2 224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21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80 0 0,'3'0'129'0'0,"0"0"-1"0"0,0 0 1 0 0,0 0 0 0 0,0 0-1 0 0,0 1 1 0 0,0-1 0 0 0,0 1-1 0 0,0 0 1 0 0,0 0 0 0 0,0 0-1 0 0,0 0 1 0 0,-1 1 0 0 0,1-1 0 0 0,0 1-1 0 0,-1-1 1 0 0,4 4 0 0 0,1 3 859 0 0,-1 0 0 0 0,0 0 1 0 0,-1 0-1 0 0,6 11 1 0 0,15 44 661 0 0,-24-56-1516 0 0,-1-5-84 0 0,0-1 0 0 0,0 1 0 0 0,0 0 0 0 0,-1 0 0 0 0,1 0-1 0 0,-1 0 1 0 0,0 0 0 0 0,1 0 0 0 0,-1 3 0 0 0,5 17 451 0 0,0 6 76 0 0,-5-25-460 0 0,-1 0 0 0 0,1 0 1 0 0,-1 0-1 0 0,1 0 0 0 0,-1 0 0 0 0,0 0 1 0 0,0 0-1 0 0,-1-1 0 0 0,1 1 1 0 0,-4 4-1 0 0,-2 11 873 0 0,-12-10 823 0 0,17-8-1754 0 0,0 0 0 0 0,0 0-1 0 0,-1 0 1 0 0,1-1 0 0 0,0 1 0 0 0,0-1-1 0 0,0 1 1 0 0,0-1 0 0 0,0 0 0 0 0,-1 0 0 0 0,1 0-1 0 0,1 0 1 0 0,-1 0 0 0 0,0 0 0 0 0,0-1-1 0 0,0 1 1 0 0,1 0 0 0 0,-3-3 0 0 0,2 1-157 0 0,-1 0-1 0 0,1-1 1 0 0,0 1 0 0 0,0 0 0 0 0,0-1 0 0 0,1 0 0 0 0,-1 1-1 0 0,1-1 1 0 0,0 0 0 0 0,0 0 0 0 0,0-5 0 0 0,-1-46-2988 0 0,2 36 1527 0 0,0 15 1224 0 0,1 0 1 0 0,-1 1 0 0 0,1-1-1 0 0,0 0 1 0 0,0 0 0 0 0,0 1-1 0 0,1-1 1 0 0,-1 1 0 0 0,1-1-1 0 0,0 1 1 0 0,3-5 0 0 0,7-16-1472 0 0,0-12-764 0 0,-12 36 2525 0 0,-1-1 0 0 0,1 1 0 0 0,0-1 0 0 0,0 0 0 0 0,0 1 0 0 0,0-1 0 0 0,0 1 0 0 0,-1-1 1 0 0,1 0-1 0 0,0 1 0 0 0,-1-1 0 0 0,1 1 0 0 0,0-1 0 0 0,-1 1 0 0 0,1-1 0 0 0,0 1 0 0 0,-1-1 0 0 0,1 1 0 0 0,-1 0 0 0 0,0-1 0 0 0,-1-1-94 0 0,0-4-220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20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41 48 0 0,'0'-1'34'0'0,"0"1"-1"0"0,0-1 1 0 0,1 0-1 0 0,-1 1 1 0 0,0-1-1 0 0,0 1 1 0 0,0-1-1 0 0,0 1 1 0 0,0-1-1 0 0,-1 1 1 0 0,1-1-1 0 0,0 0 1 0 0,0 1 0 0 0,0-1-1 0 0,0 1 1 0 0,-1-1-1 0 0,1 1 1 0 0,0-1-1 0 0,-1 1 1 0 0,1-1-1 0 0,0 1 1 0 0,-1 0-1 0 0,1-1 1 0 0,0 1-1 0 0,-1-1 1 0 0,1 1 0 0 0,-1 0-1 0 0,1-1 1 0 0,-1 1-1 0 0,1 0 1 0 0,-1-1-1 0 0,0 1-23 0 0,0-1 43 0 0,1 1 0 0 0,0 0 1 0 0,0-1-1 0 0,0 1 0 0 0,-1 0 0 0 0,1-1 1 0 0,0 1-1 0 0,0 0 0 0 0,0-1 0 0 0,0 1 1 0 0,0 0-1 0 0,-1-1 0 0 0,1 1 0 0 0,0 0 1 0 0,0-1-1 0 0,0 1 0 0 0,0 0 0 0 0,0-1 1 0 0,0 1-1 0 0,0 0 0 0 0,0-1 0 0 0,0 1 1 0 0,1-1-1 0 0,-1 1 0 0 0,0-1 0 0 0,0 1 10 0 0,0-1 0 0 0,0 1 0 0 0,1 0 0 0 0,-1-1 0 0 0,0 1 0 0 0,0 0 0 0 0,0-1 0 0 0,0 1 0 0 0,0 0 0 0 0,0-1 0 0 0,0 1 0 0 0,0-1 0 0 0,0 1 0 0 0,0 0 0 0 0,0-1 0 0 0,-1 1 0 0 0,1 0 0 0 0,0-1 0 0 0,0 1 0 0 0,0 0 0 0 0,0-1 0 0 0,-1 1 0 0 0,1 0-1 0 0,0-1 1 0 0,-1 1 0 0 0,-5-4 612 0 0,6 4-627 0 0,0 0-1 0 0,0 0 1 0 0,0 0-1 0 0,0-1 0 0 0,0 1 1 0 0,0 0-1 0 0,0 0 1 0 0,0 0-1 0 0,0 0 1 0 0,0 0-1 0 0,0 0 0 0 0,-1 0 1 0 0,1 0-1 0 0,0 0 1 0 0,0 0-1 0 0,0 0 1 0 0,0 0-1 0 0,0 0 0 0 0,0 0 1 0 0,0 0-1 0 0,-1 0 1 0 0,1 0-1 0 0,0-1 1 0 0,0 1-1 0 0,0 0 0 0 0,0 1 1 0 0,0-1-1 0 0,0 0 1 0 0,0 0-1 0 0,-1 0 1 0 0,1 0-1 0 0,0 0 0 0 0,0 0 1 0 0,0 0-1 0 0,0 0 1 0 0,0 0-1 0 0,0 0 1 0 0,0 0-1 0 0,0 0 0 0 0,-1 0 1 0 0,1 0-1 0 0,0 0 1 0 0,0 0-1 0 0,0 0 0 0 0,0 1 1 0 0,0-1-1 0 0,0 0 1 0 0,0 0-1 0 0,0 0 1 0 0,0 0-1 0 0,0 0 0 0 0,0 0 1 0 0,0 0-1 0 0,0 0 1 0 0,0 1-1 0 0,-1-1 1 0 0,-4 7-484 0 0,4-4 382 0 0,0-1 0 0 0,0 1 0 0 0,1 0-1 0 0,-1-1 1 0 0,1 1 0 0 0,0-1-1 0 0,0 1 1 0 0,0 0 0 0 0,0-1 0 0 0,0 1-1 0 0,1 3 1 0 0,0 1-131 0 0,-1 132-4637 0 0,0-138 4768 0 0,0 1 0 0 0,0-1 0 0 0,0 1 0 0 0,-1-1 0 0 0,1 1 0 0 0,0-1 0 0 0,-1 1 0 0 0,1-1 0 0 0,-1 0 0 0 0,1 1 0 0 0,-1-1 0 0 0,0 2 0 0 0,0-2 24 0 0,0 0 1 0 0,1 0-1 0 0,-1 1 0 0 0,1-1 0 0 0,-1 0 1 0 0,1 0-1 0 0,0 1 0 0 0,-1-1 1 0 0,1 0-1 0 0,0 1 0 0 0,0-1 0 0 0,0 2 1 0 0,0 11-189 0 0,0-7 87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5:51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0 972 0 0 0,'8'-9'14371'0'0,"-4"6"-13078"0"0,-1 1-1326 0 0,-2 2 20 0 0,0 0 0 0 0,0-1 0 0 0,0 1 1 0 0,0-1-1 0 0,0 1 0 0 0,0-1 0 0 0,-1 1 0 0 0,1-1 0 0 0,0 0 0 0 0,0 1 1 0 0,-1-1-1 0 0,1 0 0 0 0,0 0 0 0 0,-1 1 0 0 0,1-1 0 0 0,0 0 0 0 0,-1 0 1 0 0,1-1-1 0 0,20-5-64 0 0,-16 4 79 0 0,-3 1 54 0 0,1 1-1 0 0,0-1 0 0 0,0 1 1 0 0,0-1-1 0 0,0 1 1 0 0,0 0-1 0 0,0 0 0 0 0,6-1 1 0 0,-8 2-49 0 0,0 0 1 0 0,0 0 0 0 0,0-1-1 0 0,0 1 1 0 0,0 0-1 0 0,0-1 1 0 0,0 1-1 0 0,-1 0 1 0 0,1-1 0 0 0,0 1-1 0 0,0-1 1 0 0,0 0-1 0 0,0 1 1 0 0,-1-1 0 0 0,1 0-1 0 0,0 1 1 0 0,1-2-1 0 0,-2 1-4 0 0,1 0-1 0 0,-1 1 0 0 0,1-1 0 0 0,-1 1 0 0 0,1-1 0 0 0,0 1 0 0 0,-1-1 1 0 0,1 1-1 0 0,0-1 0 0 0,-1 1 0 0 0,1 0 0 0 0,0-1 0 0 0,0 1 1 0 0,-1 0-1 0 0,1 0 0 0 0,1-1 0 0 0,2 1-5 0 0,0-1 0 0 0,0 0 0 0 0,0 0 0 0 0,0 0 0 0 0,0 0 0 0 0,-1 0 0 0 0,8-5 0 0 0,-8 5 1 0 0,0-1 0 0 0,0 1 0 0 0,0-1-1 0 0,1 1 1 0 0,-1 0 0 0 0,1 1 0 0 0,4-2 0 0 0,-4 1 7 0 0,0 0 0 0 0,-1 0 0 0 0,0-1 1 0 0,1 1-1 0 0,-1-1 0 0 0,6-4 0 0 0,-6 4 5 0 0,25-10 10 0 0,-15 5-56 0 0,0 1 0 0 0,1 0 0 0 0,25-7 0 0 0,17-6 58 0 0,-33 8 56 0 0,-3 0-2 0 0,-12 8-65 0 0,0 0 1 0 0,0-1 0 0 0,-1 0-1 0 0,1 0 1 0 0,7-6-1 0 0,8-4-67 0 0,10 3-97 0 0,-3 3 51 0 0,-27 7 101 0 0,1-1 0 0 0,0 1 0 0 0,-1 0 0 0 0,1 1 0 0 0,0-1 0 0 0,6 0 0 0 0,-6 1 9 0 0,0-1-1 0 0,0 1 0 0 0,0-1 0 0 0,-1 0 0 0 0,1 0 1 0 0,6-3-1 0 0,51-19 146 0 0,8-10-184 0 0,-51 23-26 0 0,0 1 0 0 0,0 1 0 0 0,27-9 0 0 0,-24 11 117 0 0,0-2 0 0 0,23-12 0 0 0,-12 4 123 0 0,87-57-266 0 0,-105 65-16 0 0,-3 1 64 0 0,0 1 0 0 0,0 1 0 0 0,21-8 1 0 0,-25 10 47 0 0,1 0-1 0 0,-1-1 1 0 0,12-7 0 0 0,-13 7-5 0 0,1 1-1 0 0,-1-1 1 0 0,13-3-1 0 0,50-21-45 0 0,-47 21 238 0 0,0 0 0 0 0,33-17 0 0 0,32-14 254 0 0,-83 34-469 0 0,2 2 3 0 0,-4 1-3 0 0,1 1 0 0 0,-1 0 0 0 0,1-1-1 0 0,-1 1 1 0 0,1-1 0 0 0,-1 0 0 0 0,0 0 0 0 0,1 0 0 0 0,3-3 0 0 0,-5 3 6 0 0,1 0 0 0 0,0 0 0 0 0,0 1 0 0 0,0-1 1 0 0,0 0-1 0 0,0 1 0 0 0,-1-1 0 0 0,1 1 0 0 0,3-1 1 0 0,-5 1 6 0 0,1 0 1 0 0,0 0-1 0 0,-1 0 1 0 0,1 0 0 0 0,-1 0-1 0 0,1 0 1 0 0,-1-1 0 0 0,1 1-1 0 0,0 0 1 0 0,-1 0 0 0 0,1 0-1 0 0,-1-1 1 0 0,1 1-1 0 0,-1 0 1 0 0,0-1 0 0 0,1 1-1 0 0,-1 0 1 0 0,1-1 0 0 0,-1 1-1 0 0,1-1 1 0 0,-1 0 0 0 0,1 1 1 0 0,-1-1 0 0 0,0 1 1 0 0,1 0-1 0 0,-1-1 0 0 0,0 1 0 0 0,1 0 1 0 0,-1-1-1 0 0,1 1 0 0 0,-1 0 1 0 0,0-1-1 0 0,1 1 0 0 0,-1 0 1 0 0,1 0-1 0 0,-1 0 0 0 0,1-1 0 0 0,-1 1 1 0 0,1 0-1 0 0,-1 0 0 0 0,1 0 1 0 0,-1 0-1 0 0,1 0 0 0 0,7-2 37 0 0,-1 0 0 0 0,1 0 1 0 0,-1 0-1 0 0,1-1 0 0 0,-1 0 0 0 0,9-6 0 0 0,-8 3 15 0 0,12-5 88 0 0,-12 8-65 0 0,0-1 0 0 0,0 0 0 0 0,10-7 0 0 0,-2 2-21 0 0,-15 8-33 0 0,1 0-18 0 0,0-1 1 0 0,-1 1-1 0 0,1 0 0 0 0,0 1 1 0 0,0-1-1 0 0,0 0 0 0 0,-1 0 1 0 0,1 1-1 0 0,0-1 0 0 0,3 1 1 0 0,0-2-23 0 0,-1 1 10 0 0,12-5 5 0 0,-14 3 20 0 0,-2 2-14 0 0,18-5 62 0 0,-17 4-53 0 0,1 1 1 0 0,0-1 0 0 0,0 1 0 0 0,0-1 0 0 0,0 1 0 0 0,0 0-1 0 0,1 0 1 0 0,-1 0 0 0 0,4-2 0 0 0,9-3 154 0 0,-14 5-110 0 0,-1 1 0 0 0,0-1 0 0 0,1 1 0 0 0,-1-1 1 0 0,1 1-1 0 0,-1-1 0 0 0,1 1 0 0 0,-1-1 1 0 0,1 1-1 0 0,-1-1 0 0 0,1 1 0 0 0,0 0 0 0 0,-1 0 1 0 0,1-1-1 0 0,0 1 0 0 0,-1 0 0 0 0,1 0 1 0 0,1-1-1 0 0,-2 1-60 0 0,0-1 1 0 0,-1 1-1 0 0,1-1 1 0 0,0 1-1 0 0,0-1 0 0 0,0 0 1 0 0,1 1-1 0 0,-1-1 1 0 0,0 1-1 0 0,0-1 1 0 0,0 1-1 0 0,0-1 1 0 0,0 1-1 0 0,1-1 0 0 0,-1 1 1 0 0,0-1-1 0 0,0 1 1 0 0,1-1-1 0 0,-1 1 1 0 0,0-1-1 0 0,1 1 1 0 0,-1 0-1 0 0,0-1 1 0 0,1 1-1 0 0,-1 0 0 0 0,1-1 1 0 0,-1 1-1 0 0,1 0 1 0 0,-1-1-1 0 0,1 1 1 0 0,0 0 5 0 0,1-1-33 0 0,1-2-111 0 0,1 1 148 0 0,-1 0 0 0 0,1 0 0 0 0,0 0 0 0 0,0 0-1 0 0,0 1 1 0 0,0-1 0 0 0,5 0 0 0 0,-5 1-6 0 0,-1 0 0 0 0,1 0-1 0 0,-1-1 1 0 0,1 1 0 0 0,-1-1 0 0 0,1 0 0 0 0,-1 0 0 0 0,5-3 0 0 0,7-6 77 0 0,-11 9-68 0 0,-3 2-9 0 0,-1 0 0 0 0,1 0-1 0 0,0-1 1 0 0,0 1-1 0 0,0 0 1 0 0,-1-1-1 0 0,1 1 1 0 0,0-1 0 0 0,0 1-1 0 0,-1-1 1 0 0,1 0-1 0 0,0 1 1 0 0,-1-1-1 0 0,1 0 1 0 0,-1 1 0 0 0,1-1-1 0 0,-1 0 1 0 0,1 0-1 0 0,-1 1 1 0 0,1-3-1 0 0,-1 3-17 0 0,1 0-10 0 0,0 0 22 0 0,-1 0 1 0 0,1 0 0 0 0,0 0-1 0 0,-1 0 1 0 0,1 0-1 0 0,0 0 1 0 0,-1 0 0 0 0,1 0-1 0 0,0-1 1 0 0,-1 1 0 0 0,1 0-1 0 0,0 0 1 0 0,-1 0 0 0 0,1-1-1 0 0,-1 1 1 0 0,1 0-1 0 0,0-1 1 0 0,-1 1 0 0 0,1-1-1 0 0,0 0 1 0 0,15-6-40 0 0,11-3 57 0 0,-26 9 12 0 0,12-6 458 0 0,-1-1-1441 0 0,-5 8-4378 0 0,-22 0-6276 0 0,12-1 11437 0 0,0 0 0 0 0,0 0-1 0 0,-5-4 1 0 0,-2-4-129 0 0,1 2 216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20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 8 0 0,'0'0'30'0'0,"0"0"0"0"0,0 1-1 0 0,0-1 1 0 0,0 0 0 0 0,0 1 0 0 0,0-1-1 0 0,0 1 1 0 0,0-1 0 0 0,0 0 0 0 0,-1 1-1 0 0,1-1 1 0 0,0 0 0 0 0,0 1 0 0 0,0-1-1 0 0,0 0 1 0 0,0 0 0 0 0,-1 1 0 0 0,1-1-1 0 0,0 0 1 0 0,0 1 0 0 0,-1-1 0 0 0,1 0-1 0 0,0 0 1 0 0,0 1 0 0 0,-1-1 0 0 0,1 0 0 0 0,0 0-1 0 0,-1 0 1 0 0,1 0 0 0 0,-1 1 0 0 0,1-1-6 0 0,0 0 1 0 0,-1 0 0 0 0,1 0 0 0 0,0 0-1 0 0,0 0 1 0 0,-1 1 0 0 0,1-1 0 0 0,0 0-1 0 0,0 0 1 0 0,0 0 0 0 0,-1 1 0 0 0,1-1-1 0 0,0 0 1 0 0,0 0 0 0 0,0 0 0 0 0,0 1-1 0 0,-1-1 1 0 0,1 0 0 0 0,0 0 0 0 0,0 1 0 0 0,0-1-1 0 0,0 0 1 0 0,0 0 0 0 0,0 1 0 0 0,0-1-1 0 0,0 0 1 0 0,0 1 0 0 0,0-1 0 0 0,0 0-1 0 0,0 1 1 0 0,-1-1 46 0 0,1 0-1 0 0,0 0 0 0 0,-1 0 1 0 0,1 1-1 0 0,-1-1 0 0 0,1 0 1 0 0,0 0-1 0 0,-1 0 0 0 0,1 0 1 0 0,-1 0-1 0 0,1 0 1 0 0,0 0-1 0 0,-1 0 0 0 0,1 0 1 0 0,-1 0-1 0 0,1 0 0 0 0,0 0 1 0 0,-1 0-1 0 0,1-1 0 0 0,-1 1 1 0 0,1 0-1 0 0,0 0 1 0 0,-1 0-1 0 0,1 0 0 0 0,0-1 1 0 0,-1 1-1 0 0,1-1 0 0 0,-13-2 1299 0 0,13 3-1343 0 0,-1 0 0 0 0,1 0 0 0 0,0 0 0 0 0,0 0 0 0 0,0 0-1 0 0,-1 0 1 0 0,1 0 0 0 0,0 0 0 0 0,0 0 0 0 0,-1 0 0 0 0,1 0 0 0 0,0 0 0 0 0,0 0 0 0 0,0 0 0 0 0,-1 0-1 0 0,1 0 1 0 0,0 0 0 0 0,0 0 0 0 0,0 0 0 0 0,0 0 0 0 0,-1 1 0 0 0,1-1 0 0 0,0 0 0 0 0,0 0 0 0 0,0 0-1 0 0,0 0 1 0 0,-1 0 0 0 0,1 1 0 0 0,0-1 0 0 0,0 0 0 0 0,0 0 0 0 0,0 0 0 0 0,0 0 0 0 0,0 1-1 0 0,0-1 1 0 0,0 0 0 0 0,0 0 0 0 0,-1 0 0 0 0,1 1 0 0 0,0-1 0 0 0,0 0 0 0 0,0 0 0 0 0,0 1 0 0 0,-4 8-723 0 0,4-9 582 0 0,-1 1-1 0 0,0 0 1 0 0,1 0 0 0 0,-1 0 0 0 0,1 0 0 0 0,-1 0 0 0 0,1 0-1 0 0,0 0 1 0 0,-1 0 0 0 0,1 0 0 0 0,0 1 0 0 0,0-1 0 0 0,-1 0-1 0 0,1 0 1 0 0,0 1 0 0 0,1 13-834 0 0,-1-11 769 0 0,1 1-1 0 0,-1-1 0 0 0,0 0 0 0 0,0 0 1 0 0,0 0-1 0 0,-1 0 0 0 0,1 0 0 0 0,-1 1 1 0 0,0-1-1 0 0,0 0 0 0 0,-1-1 0 0 0,-2 8 1 0 0,3-11 166 0 0,1 1 0 0 0,0 0 1 0 0,-1-1-1 0 0,1 1 1 0 0,0 0-1 0 0,0 0 0 0 0,-1-1 1 0 0,1 1-1 0 0,0 0 1 0 0,0-1-1 0 0,0 1 0 0 0,0 0 1 0 0,0 0-1 0 0,0-1 1 0 0,0 1-1 0 0,0 0 0 0 0,0 0 1 0 0,0-1-1 0 0,0 1 1 0 0,1 1-1 0 0,-1-1-16 0 0,0 6 7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21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0 4 0 0,'-2'2'253'0'0,"0"1"-26"0"0,-7 10 543 0 0,2-8 2854 0 0,7 19-3676 0 0,4-4-535 0 0,-2-17 459 0 0,-1 0 0 0 0,0 0 0 0 0,-1 0 0 0 0,1 0-1 0 0,-1 0 1 0 0,1 6 0 0 0,-1-3-144 0 0,0 5-106 0 0,0 0 0 0 0,0 0 1 0 0,-1 0-1 0 0,-1 0 0 0 0,-3 15 0 0 0,4-23 313 0 0,0 0 0 0 0,1 0-1 0 0,-1 0 1 0 0,1 0-1 0 0,0 0 1 0 0,0 0-1 0 0,1 6 1 0 0,-1-6 34 0 0,0 0-1 0 0,0-1 1 0 0,0 1 0 0 0,0 0 0 0 0,0 0-1 0 0,0 0 1 0 0,-2 3 0 0 0,-6 7 1 0 0</inkml:trace>
  <inkml:trace contextRef="#ctx0" brushRef="#br0" timeOffset="1">32 488 0 0 0,'7'5'-644'0'0,"-7"-4"1032"0"0,0-1-2 0 0,1 1 2 0 0,-1 0 0 0 0,1 0-1 0 0,-1-1 1 0 0,0 1 0 0 0,1 0-1 0 0,-1 0 1 0 0,0 0-1 0 0,0 0 1 0 0,0 0 0 0 0,0-1-1 0 0,0 1 1 0 0,0 0 0 0 0,0 0-1 0 0,0 1 1 0 0,0 0-663 0 0,12 12-999 0 0,-11-11 1100 0 0,1 0 0 0 0,-1-1 0 0 0,1 1 0 0 0,-1 1 0 0 0,0-1 0 0 0,0 0 0 0 0,0 0-1 0 0,-1 0 1 0 0,1 0 0 0 0,-1 1 0 0 0,0-1 0 0 0,0 0 0 0 0,0 1 0 0 0,-1 4 0 0 0,1 2-152 0 0,-2-1 0 0 0,1 1 0 0 0,-6 16 0 0 0,5-11 88 0 0,2-3 51 0 0</inkml:trace>
  <inkml:trace contextRef="#ctx0" brushRef="#br0" timeOffset="2">2 964 0 0 0,'0'0'222'0'0,"0"24"2838"0"0,0-20-2333 0 0,-1-4-733 0 0,1 1 1 0 0,0 0-1 0 0,0 0 0 0 0,-1-1 0 0 0,1 1 0 0 0,0 0 0 0 0,0 0 1 0 0,0 0-1 0 0,0-1 0 0 0,0 1 0 0 0,0 0 0 0 0,1 0 1 0 0,-1 0-1 0 0,0-1 0 0 0,0 1 0 0 0,0 0 0 0 0,1 0 1 0 0,-1-1-1 0 0,0 1 0 0 0,1 0 0 0 0,-1-1 0 0 0,1 1 0 0 0,-1 0 1 0 0,1-1-1 0 0,-1 1 0 0 0,1-1 0 0 0,-1 1 0 0 0,1-1 1 0 0,0 1-1 0 0,-1-1 0 0 0,1 1 0 0 0,0-1 0 0 0,-1 1 0 0 0,2-1 1 0 0,-2 12-3668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21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6 168 0 0,'-2'10'3757'0'0,"-3"-12"-2575"0"0,3 1-1229 0 0,1 0 913 0 0,1-8-6750 0 0,0 7 5842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22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30 4 0 0,'0'0'121'0'0,"0"-1"19"0"0,1-1-1 0 0,-1 1 1 0 0,0-1-1 0 0,0 1 1 0 0,0-1 0 0 0,-1 1-1 0 0,1-1 1 0 0,0 1-1 0 0,0-1 1 0 0,-1-1-1 0 0,-3 1 39 0 0,0 1-1 0 0,0-1 0 0 0,0 1 1 0 0,0 0-1 0 0,0-1 0 0 0,0 2 1 0 0,0-1-1 0 0,0 0 0 0 0,0 1 1 0 0,0 0-1 0 0,0 0 0 0 0,0 0 1 0 0,0 1-1 0 0,0-1 0 0 0,-1 1 1 0 0,1 0-1 0 0,-5 2 0 0 0,-6 0 251 0 0,15-3-412 0 0,-1 0-1 0 0,0 0 1 0 0,0 0-1 0 0,1 0 1 0 0,-1 0-1 0 0,0 0 1 0 0,1 0-1 0 0,-1 0 1 0 0,0 1-1 0 0,0-1 1 0 0,1 0-1 0 0,-1 0 0 0 0,0 1 1 0 0,1-1-1 0 0,-1 0 1 0 0,1 1-1 0 0,-1-1 1 0 0,0 1-1 0 0,1-1 1 0 0,-1 0-1 0 0,1 1 1 0 0,-1-1-1 0 0,1 1 1 0 0,-1 0-1 0 0,0 0 1 0 0,1 0 3 0 0,-1 0 0 0 0,0 0 1 0 0,0 0-1 0 0,0 0 0 0 0,0 0 1 0 0,-1 0-1 0 0,1 0 0 0 0,0 0 1 0 0,0 0-1 0 0,0-1 0 0 0,-1 1 1 0 0,1-1-1 0 0,0 1 0 0 0,-1-1 1 0 0,-1 1-1 0 0,1 1 8 0 0,0-1 1 0 0,0 1-1 0 0,0 0 0 0 0,0 0 0 0 0,0 0 1 0 0,0 0-1 0 0,0 0 0 0 0,1 0 1 0 0,-1 1-1 0 0,1-1 0 0 0,0 0 1 0 0,-1 1-1 0 0,0 3 0 0 0,-5 7 157 0 0,2-5-59 0 0,-1 3 162 0 0,0-1-1 0 0,-15 18 0 0 0,19-25-229 0 0,0 0 0 0 0,0 1 0 0 0,0-1 0 0 0,1 0 0 0 0,0 1 0 0 0,-2 4 0 0 0,-5 11 157 0 0,3-9-75 0 0,0 0 0 0 0,1 0 0 0 0,-4 11 0 0 0,-10 24 292 0 0,6-3-109 0 0,4-10-130 0 0,4-22-112 0 0,0 1 0 0 0,1 0 0 0 0,0 0 0 0 0,1 0 0 0 0,0 1 0 0 0,0 13 0 0 0,-4 18 142 0 0,4-38-189 0 0,1 1 0 0 0,0-1 1 0 0,0 0-1 0 0,1 1 0 0 0,0-1 0 0 0,0 0 0 0 0,0 1 0 0 0,0-1 1 0 0,2 9-1 0 0,1-3 51 0 0,-1 1 1 0 0,0-1 0 0 0,0 15 0 0 0,-2-23-56 0 0,0 0-1 0 0,0 0 1 0 0,1 0-1 0 0,-1 1 1 0 0,1-1-1 0 0,2 6 1 0 0,2 17 135 0 0,-4-17-84 0 0,1-1 1 0 0,0 1-1 0 0,1 0 1 0 0,0-1-1 0 0,5 10 0 0 0,1 8 135 0 0,-4-11-74 0 0,-2-4-16 0 0,0-1 1 0 0,0 0-1 0 0,1 0 0 0 0,10 18 0 0 0,7 30 322 0 0,-14-43-303 0 0,0-1 1 0 0,5 17-1 0 0,12 23 140 0 0,-20-48-244 0 0,-1 0-1 0 0,0 0 1 0 0,0 1-1 0 0,3 8 0 0 0,-3-7-2 0 0,0-1-4 0 0,1-1 0 0 0,-1 1-1 0 0,2-1 1 0 0,8 12 0 0 0,9 12 80 0 0,-2-4 4 0 0,-18-24-105 0 0,-1 0 0 0 0,1-1 0 0 0,-1 1 0 0 0,1-1 0 0 0,-1 1-1 0 0,1-1 1 0 0,0 0 0 0 0,0 1 0 0 0,3 1 0 0 0,12 9 147 0 0,-10-7-97 0 0,-2 1 50 0 0,14 11 46 0 0,-5-11-909 0 0,1-1 1 0 0,26 7 0 0 0,-22-7-565 0 0,4 0-1276 0 0,-1 1-268 0 0,-21-5 2566 0 0,0 0-1 0 0,0-1 0 0 0,0 1 1 0 0,1-1-1 0 0,-1 0 0 0 0,0 1 1 0 0,0-1-1 0 0,1 0 0 0 0,-1 0 1 0 0,0 0-1 0 0,0 0 0 0 0,0 0 1 0 0,1 0-1 0 0,-1 0 0 0 0,0 0 1 0 0,0 0-1 0 0,1-1 0 0 0,0 1 1 0 0,11-6-438 0 0,-13 6 755 0 0,2-1-61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26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0 0 0,'0'0'2698'0'0,"0"8"-2366"0"0,0-6-371 0 0,-1 0 1 0 0,1 0 0 0 0,0 0 0 0 0,0 0 0 0 0,-1 0-1 0 0,1 0 1 0 0,-1-1 0 0 0,1 1 0 0 0,-1 0 0 0 0,0 0-1 0 0,0 0 1 0 0,-2 2 0 0 0,0 18-575 0 0,2-21 597 0 0,0 2-89 0 0,0-1-1 0 0,0 1 0 0 0,0 0 1 0 0,0 0-1 0 0,0 0 1 0 0,1 0-1 0 0,-1 0 0 0 0,1 0 1 0 0,-1 4-1 0 0,1-5 66 0 0,0-1 1 0 0,0 0-1 0 0,0 1 0 0 0,0-1 0 0 0,-1 0 1 0 0,1 1-1 0 0,-1-1 0 0 0,1 0 0 0 0,-1 0 1 0 0,1 1-1 0 0,-1-1 0 0 0,-1 2 0 0 0,0 0-30 0 0,0 4-135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27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29 0 0 0,'0'0'929'0'0,"-22"-7"1772"0"0,3-8 2672 0 0,11 10-5020 0 0,13 4-3329 0 0,-2 1 2771 0 0,0 0 1 0 0,0 0-1 0 0,0 1 1 0 0,-1-1-1 0 0,1 1 1 0 0,0-1-1 0 0,-1 1 1 0 0,1 0-1 0 0,0 0 1 0 0,-1 1-1 0 0,1-1 1 0 0,-1 0-1 0 0,0 1 1 0 0,1-1-1 0 0,2 4 1 0 0,36 24-2603 0 0,-35-25 2591 0 0,-4-3 131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28.1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40 0 0,'0'6'322'0'0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28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0 4 0 0,'-14'6'1633'0'0,"11"-2"1154"0"0,10-3-1562 0 0,7 5-1094 0 0,4 0-1129 0 0,-12-6 608 0 0,-1 1 0 0 0,1 0 0 0 0,0 1 0 0 0,9 2-1 0 0,18 6-931 0 0,5-1 152 0 0,-27-8 915 0 0</inkml:trace>
  <inkml:trace contextRef="#ctx0" brushRef="#br0" timeOffset="1">955 108 104 0 0,'18'0'916'0'0,"34"1"2226"0"0,-48 0-3287 0 0,0 0-1 0 0,0 0 0 0 0,-1 0 0 0 0,1 0 0 0 0,0 0 0 0 0,4 3 1 0 0,-1 0-183 0 0,1-1 0 0 0,0-1 0 0 0,0 1 0 0 0,0-1 1 0 0,0 0-1 0 0,13 0 0 0 0,3 2-264 0 0,-9-3 418 0 0,-11-1 93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28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1 103 92 0 0,'12'-1'500'0'0,"0"-1"0"0"0,1-1 0 0 0,-1 0-1 0 0,0-1 1 0 0,0 0 0 0 0,0-1 0 0 0,18-10 0 0 0,14-4 1917 0 0,-34 15-2152 0 0,0 1 1 0 0,1 0-1 0 0,-1 0 1 0 0,1 1-1 0 0,-1 1 1 0 0,17-1-1 0 0,-17 3-778 0 0,1 0 0 0 0,0 0 0 0 0,-1 1 0 0 0,1 0 0 0 0,-1 1 0 0 0,13 5 0 0 0,66 25-3940 0 0,-81-32 4246 0 0,-6-1 92 0 0</inkml:trace>
  <inkml:trace contextRef="#ctx0" brushRef="#br0" timeOffset="1">857 98 100 0 0,'11'-2'490'0'0,"0"0"1"0"0,-1 0-1 0 0,1 0 0 0 0,-1-2 0 0 0,0 1 1 0 0,0-1-1 0 0,0-1 0 0 0,-1 1 0 0 0,14-10 1 0 0,-17 10 37 0 0,2 1 71 0 0,0-1 0 0 0,0 1 0 0 0,1 1 0 0 0,11-3 0 0 0,20-6-380 0 0,13-2-745 0 0,-7 4-1080 0 0,-38 8 1107 0 0,-1 1-1 0 0,1 0 1 0 0,0 0-1 0 0,0 0 1 0 0,-1 1-1 0 0,1 0 1 0 0,0 1-1 0 0,-1 0 0 0 0,1 0 1 0 0,-1 0-1 0 0,0 1 1 0 0,11 6-1 0 0,-16-8 381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29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0 193 4 0 0,'8'0'163'0'0,"0"-1"0"0"0,0-1 0 0 0,-1 1 0 0 0,1-1 0 0 0,-1 0 0 0 0,1-1 0 0 0,12-6 0 0 0,-9 4 515 0 0,-1 1 0 0 0,1 0 0 0 0,16-3 0 0 0,9-2 925 0 0,-24 5-1403 0 0,0 1 0 0 0,0 1 0 0 0,0 0 0 0 0,15 0 0 0 0,20 1-925 0 0,-32 3 145 0 0,-12-1 408 0 0,0-1 0 0 0,0 0-1 0 0,-1 1 1 0 0,1 0-1 0 0,0 0 1 0 0,-1 0 0 0 0,1 0-1 0 0,2 1 1 0 0,6 3-477 0 0,-10-4 540 0 0,0-1-1 0 0,1 1 1 0 0,-1-1 0 0 0,0 1 0 0 0,0 0-1 0 0,1-1 1 0 0,-1 1 0 0 0,0 0-1 0 0,0 0 1 0 0,0 0 0 0 0,0 0 0 0 0,0 0-1 0 0,0 0 1 0 0,1 1 0 0 0,-1 0 3 0 0,0-1 0 0 0,0 0 0 0 0,0 1 0 0 0,0-1 0 0 0,0 0 0 0 0,0 0 0 0 0,1 0 0 0 0,-1 1 0 0 0,0-1 0 0 0,1-1 0 0 0,2 3 0 0 0,-1-2 30 0 0,-2 0-55 0 0</inkml:trace>
  <inkml:trace contextRef="#ctx0" brushRef="#br0" timeOffset="1">767 131 60 0 0,'9'-1'203'0'0,"1"-1"0"0"0,0 1-1 0 0,0-2 1 0 0,-1 1 0 0 0,0-1 0 0 0,18-9 0 0 0,20-5 471 0 0,-36 12-534 0 0,8 0-2 0 0,-9 4-252 0 0,0 0 0 0 0,0-1 0 0 0,17-5 0 0 0,5 0-599 0 0,-18 5 331 0 0,0 0 0 0 0,25 1-1 0 0,-34 1 322 0 0,5 0 6 0 0</inkml:trace>
  <inkml:trace contextRef="#ctx0" brushRef="#br0" timeOffset="2">1452 57 4 0 0,'5'-1'310'0'0,"0"-1"0"0"0,-1 0 0 0 0,1 0 1 0 0,0-1-1 0 0,-1 1 0 0 0,0-1 0 0 0,0 0 0 0 0,0 0 0 0 0,7-7 1 0 0,7-3 2359 0 0,-7 1 393 0 0,-10 22-6766 0 0,-2-8 3525 0 0,1-1 0 0 0,-1 1 0 0 0,1 0 0 0 0,-1-1 0 0 0,0 1 0 0 0,0-1 0 0 0,0 1 0 0 0,0-1 0 0 0,0 1 0 0 0,0-1 0 0 0,0 0 0 0 0,0 1 0 0 0,0-1 0 0 0,-1 0 0 0 0,1 0 0 0 0,-3 2 0 0 0,-26 16-1468 0 0,28-18 1553 0 0,-8 5-226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5:52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92 0 0,'4'14'17192'0'0,"-1"-13"-17240"0"0,0 1-1779 0 0,38-2 2981 0 0,15-5-704 0 0,-15-1-182 0 0,39-5 101 0 0,27 5-34 0 0,18 6-30 0 0,-90 6-112 0 0,-33-6-176 0 0,0 0 1 0 0,0 0-1 0 0,-1 1 1 0 0,1-1-1 0 0,0 0 1 0 0,0 1-1 0 0,0-1 1 0 0,-1 1-1 0 0,1 0 1 0 0,0 0-1 0 0,0 0 1 0 0,-1 0-1 0 0,1 0 1 0 0,1 1-1 0 0,-2-2-3 0 0,-1 0 0 0 0,1 0 0 0 0,0 1 0 0 0,-1-1 0 0 0,1 0 0 0 0,-1 0 0 0 0,1 1 0 0 0,0-1-1 0 0,-1 0 1 0 0,1 1 0 0 0,-1-1 0 0 0,1 0 0 0 0,-1 1 0 0 0,1-1 0 0 0,-1 1 0 0 0,1-1 0 0 0,-1 1 0 0 0,1 0 0 0 0,0 0-15 0 0,0 0 0 0 0,0 0 0 0 0,0 0 0 0 0,0 0 0 0 0,-1 0 1 0 0,1 0-1 0 0,0 1 0 0 0,-1-1 0 0 0,1 0 0 0 0,-1 0 0 0 0,0 0 0 0 0,1 1 1 0 0,-1-1-1 0 0,0 0 0 0 0,1 0 0 0 0,-1 1 0 0 0,0-1 0 0 0,0 0 0 0 0,0 1 1 0 0,0-1-1 0 0,-1 0 0 0 0,1 0 0 0 0,0 2 0 0 0,-1 6-177 0 0,0-1 1 0 0,-1 1-1 0 0,0-1 1 0 0,0 1-1 0 0,-1-1 1 0 0,-3 9-1 0 0,-5 15-698 0 0,2-6-853 0 0,-1 0 1 0 0,-1-1 0 0 0,-19 30 0 0 0,21-36 854 0 0,-5 4-1096 0 0,-29 38-1 0 0,19-29 579 0 0,13-18 758 0 0,-1 0-1 0 0,0-1 1 0 0,-19 15 0 0 0,2-1-132 0 0,15-10 355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40.3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130 345 0 0 0,'-20'-16'885'0'0,"20"15"-685"0"0,0 1-174 0 0,0-1 0 0 0,0 0 0 0 0,0 1 0 0 0,0-1 0 0 0,0 1 0 0 0,0-1 0 0 0,0 1 0 0 0,0-1 0 0 0,0 1 0 0 0,0-1 0 0 0,0 0 0 0 0,0 1 0 0 0,0-1 0 0 0,-1 1 0 0 0,1-1 0 0 0,0 1 0 0 0,0-1 0 0 0,-1 1 0 0 0,1-1 0 0 0,0 1 0 0 0,-1-1 0 0 0,1 1 0 0 0,0 0 0 0 0,-1-1 0 0 0,1 1 0 0 0,-1-1 0 0 0,1 1 0 0 0,0 0 0 0 0,-1 0 0 0 0,1-1 0 0 0,-1 1 0 0 0,-1-1-6 0 0,-9-12 1306 0 0,10 12-1096 0 0,0 0 0 0 0,1 0 1 0 0,-1 0-1 0 0,0 0 0 0 0,1 0 0 0 0,-1 1 0 0 0,0-1 1 0 0,0 0-1 0 0,0 1 0 0 0,0-1 0 0 0,0 0 0 0 0,0 1 1 0 0,0-1-1 0 0,0 1 0 0 0,0-1 0 0 0,0 1 0 0 0,0 0 1 0 0,0-1-1 0 0,0 1 0 0 0,0 0 0 0 0,0 0 0 0 0,-1 0 1 0 0,-5-2 46 0 0,5 1 1156 0 0,2 1-1416 0 0,0 0 1 0 0,0 0-1 0 0,0 0 1 0 0,-1 0-1 0 0,1 0 1 0 0,0 0-1 0 0,0 0 1 0 0,-1 0-1 0 0,1 0 1 0 0,0 0-1 0 0,0 0 1 0 0,0 0-1 0 0,-1 0 1 0 0,1 0-1 0 0,0 0 1 0 0,0 0-1 0 0,0 0 1 0 0,-1 0-1 0 0,1 0 1 0 0,0 0-1 0 0,0 0 1 0 0,0 0-1 0 0,-1-1 1 0 0,1 1-1 0 0,0 0 1 0 0,0 0-1 0 0,0 0 1 0 0,0 0-1 0 0,-1 0 1 0 0,1-1-1 0 0,0 1 1 0 0,0 0-1 0 0,0 0 1 0 0,0 0-1 0 0,0-1 1 0 0,0 1-1 0 0,0 0 1 0 0,0 0-1 0 0,-1 0 1 0 0,1-1-1 0 0,0 1 1 0 0,0 0-1 0 0,0 0 1 0 0,0 0-1 0 0,0-1 1 0 0,0 1-1 0 0,-3-11 1734 0 0,3 9-1707 0 0,0 0-1 0 0,0-1 0 0 0,0 1 1 0 0,1 0-1 0 0,-1 0 0 0 0,0 0 1 0 0,1 0-1 0 0,0 0 0 0 0,-1 0 1 0 0,1 0-1 0 0,0 1 0 0 0,0-1 1 0 0,2-3-1 0 0,0-15 152 0 0,1 14-135 0 0,0-5 76 0 0,-3 9-114 0 0,-1 0-1 0 0,0 0 1 0 0,1 1-1 0 0,-1-1 1 0 0,1 0-1 0 0,-1 1 1 0 0,1-1 0 0 0,0 1-1 0 0,-1-1 1 0 0,1 1-1 0 0,0-1 1 0 0,0 1-1 0 0,2-2 1 0 0,-2 1-6 0 0,0 1 1 0 0,0 0-1 0 0,0-1 0 0 0,0 1 1 0 0,-1 0-1 0 0,1-1 0 0 0,0 1 1 0 0,-1-1-1 0 0,1 1 1 0 0,-1-1-1 0 0,1 0 0 0 0,-1 1 1 0 0,1-3-1 0 0,-1 3 5 0 0,0-1-1 0 0,0 0 1 0 0,1 0 0 0 0,-1 1 0 0 0,1-1 0 0 0,0 0-1 0 0,-1 1 1 0 0,1-1 0 0 0,0 1 0 0 0,0-1-1 0 0,0 1 1 0 0,0-1 0 0 0,1 0 0 0 0,-1 0-6 0 0,0 1 1 0 0,0 0 0 0 0,0 0 0 0 0,0 0 0 0 0,0-1-1 0 0,-1 1 1 0 0,1 0 0 0 0,0-1 0 0 0,-1 1 0 0 0,1-1-1 0 0,-1 1 1 0 0,1-3 0 0 0,-1 2-3 0 0,1 0 1 0 0,0 0-1 0 0,0 0 1 0 0,0 0-1 0 0,0 0 0 0 0,0 0 1 0 0,1 1-1 0 0,-1-1 0 0 0,0 0 1 0 0,1 1-1 0 0,-1-1 1 0 0,1 1-1 0 0,0 0 0 0 0,0-1 1 0 0,1 0-1 0 0,7-6 52 0 0,-4 1-31 0 0,1 1 0 0 0,0 0-1 0 0,0 0 1 0 0,0 0 0 0 0,1 1 0 0 0,8-4 0 0 0,-5 1 19 0 0,9-2 37 0 0,-12 7-63 0 0,1 1 0 0 0,0 0 0 0 0,0 1 0 0 0,1 0 0 0 0,-1 1 0 0 0,12 0 0 0 0,-16 1-19 0 0,-1-1 0 0 0,0 1 0 0 0,1 0 0 0 0,-1 0 0 0 0,0 0 0 0 0,0 1 0 0 0,0-1 0 0 0,0 1 0 0 0,0 0 0 0 0,0 0 0 0 0,-1 1 1 0 0,1-1-1 0 0,-1 1 0 0 0,1 0 0 0 0,3 4 0 0 0,22 16 38 0 0,-26-22-40 0 0,0 1 0 0 0,1 1 0 0 0,-1-1 0 0 0,0 0 0 0 0,0 1 0 0 0,0 0 0 0 0,0 0 0 0 0,-1-1 0 0 0,1 2 0 0 0,-1-1 0 0 0,0 0 0 0 0,3 5 0 0 0,10 26 68 0 0,3 8 2 0 0,1 16 0 0 0,-17-52-68 0 0,1 1-1 0 0,-1-1 1 0 0,0 1-1 0 0,0 0 1 0 0,0 9-1 0 0,3 10-4 0 0,-2-1-10 0 0,-2-12-1 0 0,2 9-25 0 0,0 0 1 0 0,-1 1-1 0 0,-2 38 0 0 0,0-34 21 0 0,-1-18 18 0 0,-1-1 0 0 0,0 1 0 0 0,-1-1 0 0 0,0 0 0 0 0,0 0 0 0 0,0 0 0 0 0,-1-1 0 0 0,0 1 0 0 0,-1-1 0 0 0,-5 8 0 0 0,-4 17 10 0 0,7-21-11 0 0,-41 52 56 0 0,41-55-12 0 0,-1 0-1 0 0,1-1 1 0 0,-1 0 0 0 0,0 0 0 0 0,-16 9 0 0 0,18-13 2 0 0,-1-2 1 0 0,1 1-1 0 0,0-1 1 0 0,0 0 0 0 0,-1 0-1 0 0,1-1 1 0 0,0 0 0 0 0,-1 0-1 0 0,1 0 1 0 0,-1-1 0 0 0,1 0-1 0 0,-12-4 1 0 0,-9-7 62 0 0,22 10-103 0 0,0 0 0 0 0,0 0 0 0 0,0-1-1 0 0,1 1 1 0 0,-1-1 0 0 0,1 0 0 0 0,0 0-1 0 0,0-1 1 0 0,-6-5 0 0 0,-5-7 24 0 0,6 7-17 0 0,1-1 0 0 0,0 0 0 0 0,0 0 0 0 0,0 0 0 0 0,2-1 0 0 0,-1 0 0 0 0,-6-16 0 0 0,10 20-14 0 0,0 1 0 0 0,-1-1-1 0 0,0 1 1 0 0,-6-8 0 0 0,5 8-2 0 0,1-1 0 0 0,-1 0 0 0 0,1 0 0 0 0,-4-11 0 0 0,-23-39 75 0 0,28 49-58 0 0,0 1-1 0 0,1-1 0 0 0,-1 0 1 0 0,1 1-1 0 0,1-1 1 0 0,0 0-1 0 0,0 0 1 0 0,0 0-1 0 0,1-1 0 0 0,0 1 1 0 0,1 0-1 0 0,0 0 1 0 0,0 0-1 0 0,3-10 0 0 0,0-1-28 0 0,-4 18 3 0 0,0-1 1 0 0,0 0-1 0 0,1 1 1 0 0,-1-1-1 0 0,0 1 0 0 0,1-1 1 0 0,-1 1-1 0 0,1-1 1 0 0,0 1-1 0 0,-1-1 0 0 0,1 1 1 0 0,2-3-1 0 0,17-39-439 0 0,24-17-1595 0 0,-26 40-1058 0 0,33-26 0 0 0,-29 29 894 0 0,-12 12 1393 0 0,-1-2 1 0 0,0 0 0 0 0,-1 0 0 0 0,1 0 0 0 0,-1-1-1 0 0,-1 0 1 0 0,8-10 0 0 0,-13 11 449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40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11 0 0 0,'0'0'181'0'0,"0"-1"1"0"0,0 1-1 0 0,0-1 1 0 0,0 0-1 0 0,0 1 1 0 0,0-1-1 0 0,0 1 1 0 0,0-1-1 0 0,0 0 1 0 0,0 1-1 0 0,0-1 1 0 0,0 1-1 0 0,0-1 0 0 0,-1 1 1 0 0,1-1-1 0 0,0 0 1 0 0,-1 0-1 0 0,0 2 57 0 0,-1 0-1 0 0,0 0 1 0 0,1 0 0 0 0,-1 0-1 0 0,1 0 1 0 0,0 0-1 0 0,-1 0 1 0 0,1 1 0 0 0,0-1-1 0 0,0 0 1 0 0,0 1-1 0 0,0-1 1 0 0,0 1 0 0 0,0 0-1 0 0,0-1 1 0 0,0 1-1 0 0,0 0 1 0 0,1-1 0 0 0,-1 1-1 0 0,1 0 1 0 0,-1 3-1 0 0,-11 45 697 0 0,11-46-809 0 0,-21 132 1055 0 0,-8-4-130 0 0,0 24-117 0 0,8-11-326 0 0,-5-1-358 0 0,25-126-253 0 0,0 7-48 0 0,-2-1 0 0 0,-10 36 0 0 0,-13 63-688 0 0,18-77 103 0 0,-5 11-657 0 0,-6 39-1872 0 0,-9-9-984 0 0,27-81 3784 0 0,2-5 275 0 0,0 0 0 0 0,0 0 0 0 0,0 0-1 0 0,0 0 1 0 0,-1 0 0 0 0,1 1 0 0 0,-1-1 0 0 0,1 0 0 0 0,-1 0-1 0 0,1 0 1 0 0,-1 0 0 0 0,1 0 0 0 0,-1 0 0 0 0,0-1 0 0 0,1 1-1 0 0,-1 0 1 0 0,0 0 0 0 0,0 0 0 0 0,0-1 0 0 0,0 1 0 0 0,0 0 0 0 0,0-1-1 0 0,0 1 1 0 0,0-1 0 0 0,0 1 0 0 0,-1 0 0 0 0,0-1-318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8:19.0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85 4 0 0,'-1'0'14'0'0,"0"0"-1"0"0,0 0 1 0 0,0 0-1 0 0,0 0 1 0 0,0 0-1 0 0,-1 0 1 0 0,1 0-1 0 0,0 0 1 0 0,0 0-1 0 0,0-1 1 0 0,0 1-1 0 0,0-1 1 0 0,0 1-1 0 0,0-1 1 0 0,0 1-1 0 0,0-1 1 0 0,0 1-1 0 0,0-1 1 0 0,0 0-1 0 0,0 0 1 0 0,0 1-1 0 0,0-1 1 0 0,1 0-1 0 0,-1 0 1 0 0,0 0-1 0 0,1 0 1 0 0,-1 0-1 0 0,1 0 1 0 0,-1 0-1 0 0,1 0 1 0 0,-1 0-1 0 0,1 0 1 0 0,-1-2-1 0 0,1 1-55 0 0,0-16-106 0 0,0 17 144 0 0,1-1-5 0 0,-1 0-1 0 0,0 1 1 0 0,0-1-1 0 0,0 0 1 0 0,0 0 0 0 0,0 0-1 0 0,0 0 1 0 0,-1 0-1 0 0,1 0 1 0 0,0 0 0 0 0,-1 0-1 0 0,0 0 1 0 0,1 1 0 0 0,-1-1-1 0 0,0 0 1 0 0,0 0-1 0 0,-2-2 1 0 0,1 2-30 0 0,2-3 2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8:19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22 20 0 0,'0'-15'1630'0'0,"0"9"2506"0"0,0 23-4120 0 0,1-5 37 0 0,-1-1 0 0 0,0 0 0 0 0,-1 0 0 0 0,-1 1 0 0 0,-4 19 0 0 0,2-2-142 0 0,-12 31-1251 0 0,14-53 994 0 0,1 1 0 0 0,0-1 0 0 0,0 0 0 0 0,0 0 0 0 0,1 1 0 0 0,1-1 0 0 0,0 9 0 0 0,1 13-1243 0 0,-2-22 1364 0 0,0-5 116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8:19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1 0 0 0,'2'1'270'0'0,"-1"0"0"0"0,1 0 1 0 0,0 0-1 0 0,-1 1 0 0 0,1-1 0 0 0,-1 1 0 0 0,1-1 0 0 0,-1 1 1 0 0,1 0-1 0 0,-1-1 0 0 0,0 1 0 0 0,1 3 1326 0 0,-2 7-6389 0 0</inkml:trace>
  <inkml:trace contextRef="#ctx0" brushRef="#br0" timeOffset="1">121 431 288 0 0,'0'9'274'0'0,"-1"0"0"0"0,0 0 0 0 0,0 0 0 0 0,-3 8-1 0 0,-1 5 496 0 0,2-11-93 0 0,-1 0 1 0 0,0-1 0 0 0,-1 1-1 0 0,0-1 1 0 0,-1 0-1 0 0,0 0 1 0 0,-11 13 0 0 0,8-10 474 0 0,0 0-1 0 0,-10 21 1 0 0,9-3-2468 0 0,8-25 2019 0 0,1-2-3295 0 0,-8-3-5490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8:20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0 288 0 0,'-10'51'2995'0'0,"10"-48"-2772"0"0,0-1 1 0 0,0 1-1 0 0,-1-1 1 0 0,0 1-1 0 0,1-1 1 0 0,-1 1-1 0 0,0-1 1 0 0,0 0-1 0 0,0 1 1 0 0,0-1-1 0 0,-1 0 1 0 0,1 0-1 0 0,-1 0 1 0 0,1 0-1 0 0,-4 3 1 0 0,3 4 614 0 0,2-4-2003 0 0,-8-11-4708 0 0,6 4 5418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6T12:58:20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1 182 4,'1'0'126,"0"-1"0,1 0 0,-1 0 0,0 0 0,1 0 0,-1 0 0,0 0 0,0 0 0,0-1 0,0 1 0,0 0 0,0 0 0,0-1 0,-1 1 0,1-1 0,0 1 0,-1-1 0,1 1 0,-1-1 0,1-1 0,3-2 281,-4 5-383,1 0 0,-1 0 0,0 0 0,1-1 0,-1 1 0,0 0 0,1 0 1,-1-1-1,0 1 0,0 0 0,1-1 0,-1 1 0,0 0 0,0-1 0,1 1 1,-1 0-1,0-1 0,2-7 7371,2 5-5147,-4 3-2260,0 0 0,1 0 0,-1 0 0,0 0 0,0 0 0,1 0 0,-1-1 1,0 1-1,0 0 0,1 0 0,-1 0 0,0 0 0,0-1 0,0 1 0,1 0 1,-1 0-1,0 0 0,0-1 0,0 1 0,0 0 0,1 0 0,-1-1 0,0 1 1,0 0-1,0 0 0,0-1 0,0 1 0,0 0 0,0-1 0,0 1 0,0 0 0,0 0 1,0-1-1,0 1 0,1-1 40,-1 0 1,1 0-1,0 0 0,0 0 1,0 0-1,0 0 0,0 1 1,0-1-1,0 0 0,0 1 1,0-1-1,0 1 0,0-1 1,1 1-1,0-1 0,21-6 246,107-38-2110,-94 31-99,91-29-6488,-109 38 7299,-16 5 997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8:20.799"/>
    </inkml:context>
    <inkml:brush xml:id="br0">
      <inkml:brushProperty name="width" value="0.05" units="cm"/>
      <inkml:brushProperty name="height" value="0.05" units="cm"/>
    </inkml:brush>
    <inkml:context xml:id="ctx1">
      <inkml:inkSource xml:id="inkSrc1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1" timeString="2022-03-06T12:58:20.800"/>
    </inkml:context>
  </inkml:definitions>
  <inkml:trace contextRef="#ctx0" brushRef="#br0">21 1 0 0 0,'-2'2'163'0'0,"1"-1"1"0"0,-1 1-1 0 0,1 0 1 0 0,-1-1-1 0 0,1 1 0 0 0,-1-1 1 0 0,0 0-1 0 0,0 1 1 0 0,-4 1 4467 0 0,6-3-4614 0 0,1 0 1 0 0,-1 0-1 0 0,0-1 1 0 0,0 1-1 0 0,0 0 1 0 0,0 0-1 0 0,0 0 1 0 0,0 0-1 0 0,0 0 1 0 0,0 0-1 0 0,0 0 1 0 0,1 0-1 0 0,-1-1 1 0 0,0 1-1 0 0,0 0 1 0 0,0 0-1 0 0,0 0 1 0 0,0 0-1 0 0,0 0 1 0 0,1 0-1 0 0,-1 0 1 0 0,0 0-1 0 0,0 0 1 0 0,0 0-1 0 0,0 0 1 0 0,0 0-1 0 0,1 0 1 0 0,-1 0-1 0 0,0 0 0 0 0,0 0 1 0 0,0 0-1 0 0,0 0 1 0 0,0 0-1 0 0,0 0 1 0 0,1 0-1 0 0,-1 0 1 0 0,0 0-1 0 0,0 0 1 0 0,0 1-1 0 0,0-1 1 0 0,0 0-1 0 0,0 0 1 0 0,1 0-1 0 0,-1 0 1 0 0,0 0-1 0 0,0 0 1 0 0,0 0-1 0 0,0 0 1 0 0,0 1-1 0 0,0-1 1 0 0,0 0-1 0 0,0 0 1 0 0,0 0-1 0 0,0 0 1 0 0,0 0-1 0 0,0 0 1 0 0,0 1-1 0 0,6 5 1265 0 0,3-4-1112 0 0,0 1-1 0 0,0-1 1 0 0,1 0 0 0 0,-1-1-1 0 0,0 0 1 0 0,1-1 0 0 0,17-1-1 0 0,-11 1-648 0 0,48-6-3038 0 0,-27 1 973 0 0,11-1 94 0 0,-37 3 1894 0 0,-8 1 482 0 0,7 1-61 0 0</inkml:trace>
  <inkml:trace contextRef="#ctx1" brushRef="#br0">736 18 112,'22'30'1189,"-20"-26"-712,0 0 1,0 0 0,1 0-1,-1 0 1,1-1 0,0 1-1,1-1 1,-1 0 0,0 0-1,1 0 1,0 0 0,-1 0-1,1-1 1,0 0 0,1 0-1,6 3 1,51 7-107,-54-11-827,0 0 1,1-1-1,-1 0 1,0-1 0,1 0-1,-1 0 1,0-1 0,0 0-1,14-5 1,-6 1-329,-1-1 0,0 0 0,-1-1 0,0-1 0,21-16 0,-23 12 398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8:21.128"/>
    </inkml:context>
    <inkml:brush xml:id="br0">
      <inkml:brushProperty name="width" value="0.05" units="cm"/>
      <inkml:brushProperty name="height" value="0.05" units="cm"/>
    </inkml:brush>
    <inkml:context xml:id="ctx1">
      <inkml:inkSource xml:id="inkSrc1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1" timeString="2022-03-06T12:58:21.129"/>
    </inkml:context>
  </inkml:definitions>
  <inkml:trace contextRef="#ctx0" brushRef="#br0">1 68 12 0 0,'22'17'658'0'0,"-19"-15"-520"0"0,0 1 0 0 0,0-1 1 0 0,1 1-1 0 0,-1-1 0 0 0,8 3 0 0 0,-8-3-69 0 0,0 0-1 0 0,1-1 0 0 0,0 0 1 0 0,-1 0-1 0 0,1 0 0 0 0,0 0 1 0 0,-1 0-1 0 0,1-1 0 0 0,0 0 1 0 0,0 1-1 0 0,-1-1 0 0 0,1-1 1 0 0,0 1-1 0 0,0-1 0 0 0,-1 1 1 0 0,1-1-1 0 0,0 0 0 0 0,4-2 1 0 0,47-27-918 0 0,-50 26 675 0 0,1 1 0 0 0,-1-1 0 0 0,0-1 0 0 0,-1 1-1 0 0,1 0 1 0 0,7-11 0 0 0,10-9-285 0 0,-2 11 212 0 0</inkml:trace>
  <inkml:trace contextRef="#ctx1" brushRef="#br0">1009 6 4,'10'6'52,"0"5"0,0-5-16,0-1-16,0-5-8,0 0-8,1 0 0,9 0 0,-10-5-4,20-1-40,-20 6-44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6T12:58:21.5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0,'3'2'37,"54"48"2335,-36-17-309,4-4-600,-22-25-1793,0 0 0,0 0 0,0-1 0,1 1 1,-1-1-1,1 0 0,6 5 0,-8-7-331,-2 5-1845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9:55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96 40 0 0,'0'0'6537'0'0,"31"0"-5393"0"0,-15 0 820 0 0,-14 0-1606 0 0,10 0 603 0 0,24 0 5 0 0,-9 1-438 0 0,0-1-1 0 0,37-6 1 0 0,-5 1 199 0 0,50-6 557 0 0,-49 7-823 0 0,-23 2-295 0 0,35-4 113 0 0,-37 4-138 0 0,69 2 1 0 0,-44 2-82 0 0,271-2 500 0 0,-201 5-320 0 0,-17-9-91 0 0,-65 1-64 0 0,0 2 0 0 0,74 8-1 0 0,-86-4 19 0 0,72-3 0 0 0,-40-2 5 0 0,76-7 48 0 0,-14 1-32 0 0,-94 7-2 0 0,0-2 0 0 0,44-9-1 0 0,-8 0 149 0 0,2 1-162 0 0,86 0 0 0 0,-109 11-159 0 0,-51 0 51 0 0,0 0 1 0 0,1 0-1 0 0,-1 0 0 0 0,1 0 0 0 0,-1 0 0 0 0,0-1 0 0 0,1 1 0 0 0,-1 0 0 0 0,1 0 0 0 0,-1 0 0 0 0,1 0 0 0 0,-1 0 0 0 0,0 0 0 0 0,1 0 0 0 0,-1 0 0 0 0,1 1 0 0 0,-1-1 0 0 0,0 0 0 0 0,1 0 0 0 0,-1 0 0 0 0,1 0 0 0 0,-1 0 0 0 0,0 1 0 0 0,1-1 0 0 0,-1 0 0 0 0,0 0 0 0 0,1 1 0 0 0,-1-1 0 0 0,0 0 0 0 0,1 1 0 0 0,1 1 2 0 0,13-1 6 0 0,-5-1-21 0 0,-7-1 7 0 0,0 1 1 0 0,0 0-1 0 0,0 0 0 0 0,0 0 1 0 0,0 1-1 0 0,0-1 0 0 0,0 1 0 0 0,0-1 1 0 0,-1 1-1 0 0,5 2 0 0 0,9-2-81 0 0,-15-2 47 0 0,0 1-1 0 0,0 0 0 0 0,0 0 0 0 0,0 0 1 0 0,1 0-1 0 0,-1 0 0 0 0,0 0 0 0 0,0 0 0 0 0,0 0 1 0 0,0 0-1 0 0,1 0 0 0 0,-1 1 0 0 0,1-1 1 0 0,15 5-1022 0 0,-16-5 945 0 0,30 1-2061 0 0,-28 0 3585 0 0,9 5-8281 0 0,-23-3-454 0 0,8-4 7015 0 0,0 0 0 0 0,0 0 0 0 0,0 0 0 0 0,0 0 0 0 0,1 0 0 0 0,-6-4 0 0 0,-2 0 16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6T12:16:01.3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49:18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20 0 0,'0'0'142'0'0,"8"-6"284"0"0,-6 6-305 0 0,-2-1-226 0 0,0 6-155 0 0,0-3 105 0 0,2 0 34 0 0,6 7 53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5:41.3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0 0 0,'0'0'4015'0'0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29:57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1 356 0 0 0,'0'0'870'0'0,"18"-5"1254"0"0,-10-5-621 0 0,-7 8-1183 0 0,0 0 0 0 0,1 0 0 0 0,-1 0 1 0 0,1 1-1 0 0,-1-1 0 0 0,1 1 0 0 0,0-1 0 0 0,-1 1 1 0 0,1-1-1 0 0,0 1 0 0 0,0 0 0 0 0,0 0 0 0 0,0 0 1 0 0,0 0-1 0 0,0 0 0 0 0,1 1 0 0 0,2-2 0 0 0,55-4 1029 0 0,0 2-1 0 0,67 4 1 0 0,-64 0-986 0 0,350 6 1322 0 0,-304-12-1263 0 0,19-4-49 0 0,98-15 216 0 0,-105 10-311 0 0,26-7 11 0 0,12 1-43 0 0,-59 8-117 0 0,-44 8-60 0 0,318-24 160 0 0,-233 18-197 0 0,14-3 6 0 0,-144 13-32 0 0,126-10 74 0 0,14-6 45 0 0,-6 5 26 0 0,-24 3-24 0 0,85-3 40 0 0,-79 6-114 0 0,-65 6-42 0 0,175-5 19 0 0,-110 0-14 0 0,11-3 1 0 0,102-12 76 0 0,202 8 386 0 0,-422 12-461 0 0,84-6 66 0 0,-87 6-74 0 0,-1-1 0 0 0,1-1-1 0 0,20-5 1 0 0,-24 7-27 0 0,-13 0 11 0 0,1 0 0 0 0,-1 0 0 0 0,1 0 0 0 0,0 1 0 0 0,-1-1 0 0 0,1 0 0 0 0,-1 0 0 0 0,1 0 0 0 0,0 0 0 0 0,-1 0 0 0 0,1 0 0 0 0,-1 0 0 0 0,1 0 0 0 0,-1-1 0 0 0,1 1 0 0 0,0 0 0 0 0,-1 0 0 0 0,1 0 0 0 0,-1-1 0 0 0,1 1 0 0 0,-1 0 0 0 0,1-1 0 0 0,-1 1 0 0 0,1 0 0 0 0,-1-1 0 0 0,1 1 0 0 0,-1 0 0 0 0,1-1 0 0 0,0 0 0 0 0,-1 0-88 0 0,7 1-229 0 0,-13 0-5405 0 0,0-1 4739 0 0,0 2 0 0 0,-1-1-1 0 0,1 1 1 0 0,0 0 0 0 0,0 0-1 0 0,0 1 1 0 0,0-1 0 0 0,-6 4-1 0 0,4-2 440 0 0,0 0 0 0 0,-1 0-1 0 0,1-1 1 0 0,-1 0 0 0 0,0 0-1 0 0,0-1 1 0 0,0-1 0 0 0,-12 1-1 0 0,4-2 322 0 0,6-4 113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29:57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6 180 0 0,'-10'-5'12480'0'0,"14"7"-12219"0"0,0-1 0 0 0,0 1 0 0 0,0-1 0 0 0,0 0 0 0 0,0 0-1 0 0,0 0 1 0 0,8 0 0 0 0,-6 0-186 0 0,280 70 1783 0 0,-248-61-1703 0 0,-26-8-114 0 0,1 1-1 0 0,-1 1 1 0 0,1 0-1 0 0,-1 1 1 0 0,0 0-1 0 0,-1 1 1 0 0,19 11 0 0 0,16 10-30 0 0,-44-25-41 0 0,0 0 0 0 0,0 0 0 0 0,0 0 1 0 0,0 0-1 0 0,-1 0 0 0 0,1 1 0 0 0,-1-1 0 0 0,1 0 0 0 0,-1 1 0 0 0,0-1 1 0 0,0 1-1 0 0,0-1 0 0 0,0 1 0 0 0,0 0 0 0 0,-1 0 0 0 0,1-1 0 0 0,-1 1 1 0 0,0 0-1 0 0,0-1 0 0 0,0 1 0 0 0,0 0 0 0 0,0 0 0 0 0,-1-1 1 0 0,1 1-1 0 0,-2 5 0 0 0,-1-2-137 0 0,-1 0 1 0 0,0-1 0 0 0,0 1-1 0 0,0-1 1 0 0,-1 0 0 0 0,1 0-1 0 0,-1 0 1 0 0,-9 6 0 0 0,-55 37-2081 0 0,45-33 1251 0 0,-88 53-2852 0 0,90-55 3013 0 0,-1-2-1 0 0,-31 13 1 0 0,13-8-199 0 0,-131 42-1691 0 0,144-51 2199 0 0,-49 7-1 0 0,63-12 428 0 0,-32 4-247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29:59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2120 73 44 0 0,'10'-21'831'0'0,"-6"11"-195"0"0,-3 10-492 0 0,0-1 0 0 0,-1 0 1 0 0,1 0-1 0 0,-1 1 1 0 0,1-1-1 0 0,-1 0 1 0 0,0 0-1 0 0,1 0 0 0 0,-1 0 1 0 0,0 1-1 0 0,1-1 1 0 0,-1 0-1 0 0,0 0 0 0 0,0 0 1 0 0,0 0-1 0 0,0-1 1 0 0,0-24 8606 0 0,-18 37-8613 0 0,5 3-178 0 0,-15 20-46 0 0,26-30 80 0 0,0-1 0 0 0,-1 0-1 0 0,1 0 1 0 0,-1 1 0 0 0,0-1-1 0 0,0-1 1 0 0,-4 5 0 0 0,-4 3-6 0 0,-57 67 52 0 0,-22 26 272 0 0,-4 5 116 0 0,-1 19 31 0 0,70-97-315 0 0,2 0-1 0 0,-23 40 1 0 0,-54 76 216 0 0,1-5-74 0 0,-11 11-80 0 0,36-52-100 0 0,44-55-60 0 0,-75 110 82 0 0,3-11-23 0 0,7 13-14 0 0,1-21-27 0 0,10 0-12 0 0,75-121-47 0 0,-1 0 0 0 0,-16 18 0 0 0,-11 16 1 0 0,-46 62 24 0 0,18-17 51 0 0,0-3 23 0 0,54-76-77 0 0,-32 52 71 0 0,-32 56 108 0 0,61-96-171 0 0,13-23-31 0 0,-1-1 0 0 0,0 1 0 0 0,1-1 0 0 0,-1 1 1 0 0,0-1-1 0 0,0 0 0 0 0,-5 5 0 0 0,-30 50 37 0 0,24-42-7 0 0,-20 33 0 0 0,9-12 27 0 0,10-17-3 0 0,0-2 1 0 0,-1 1-1 0 0,-1-2 1 0 0,-24 20-1 0 0,10 0 37 0 0,12-15-148 0 0,37-35-9343 0 0,18-15 7422 0 0,-22 10 481 0 0,18-31-1 0 0,-12 18 830 0 0,-13 21 451 0 0,-2 0 0 0 0,1 0 0 0 0,-1-1 0 0 0,5-13 0 0 0,14-26-297 0 0,1-2 263 0 0,-4 10 170 0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00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19 115 8 0 0,'-18'-1'11856'0'0,"56"-9"-10329"0"0,-25 4-1146 0 0,1 0 1 0 0,28-6 0 0 0,-14 3-149 0 0,20-8-132 0 0,58-17 246 0 0,-89 29-306 0 0,0 1-1 0 0,0 1 1 0 0,0 1 0 0 0,17 0-1 0 0,-6 0-47 0 0,-23 1 4 0 0,-1 1 0 0 0,0-1 0 0 0,1 1 0 0 0,-1 0 0 0 0,1 0 0 0 0,-1 1 0 0 0,8 1 0 0 0,13 2-19 0 0,-21-4 25 0 0,0 0 0 0 0,-1 1 0 0 0,1 0 0 0 0,0-1 0 0 0,0 1 0 0 0,6 3-1 0 0,1 8 78 0 0,-9-11-55 0 0,0 1 1 0 0,0-1 0 0 0,0 0-1 0 0,0 1 1 0 0,0 0-1 0 0,-1-1 1 0 0,1 1 0 0 0,-1 0-1 0 0,1 0 1 0 0,-1 0 0 0 0,0 0-1 0 0,1 0 1 0 0,-1 0-1 0 0,0 0 1 0 0,0 1 0 0 0,-1-1-1 0 0,2 5 1 0 0,0 2 48 0 0,-1 0 1 0 0,-1 0-1 0 0,0 14 1 0 0,0-7-17 0 0,0-14-49 0 0,0 0-1 0 0,0 0 1 0 0,0 0-1 0 0,-1 0 0 0 0,1 0 1 0 0,0 0-1 0 0,-1 0 1 0 0,0 0-1 0 0,1-1 1 0 0,-2 3-1 0 0,1-2 0 0 0,0 0 1 0 0,0 0-1 0 0,1 0 0 0 0,-1 0 1 0 0,1 1-1 0 0,-1-1 0 0 0,1 0 0 0 0,0 0 1 0 0,0 0-1 0 0,0 3 0 0 0,-1 18-37 0 0,-1 0 0 0 0,-1 0 0 0 0,-2 0 0 0 0,0 0 0 0 0,-1 0 0 0 0,-12 27 0 0 0,13-32-173 0 0,1 0 1 0 0,-2 18-1 0 0,3-20 24 0 0,-10 64-1527 0 0,13-78 1677 0 0,-3 10-619 0 0,1 1 0 0 0,1-1 0 0 0,0 1 0 0 0,2 24 0 0 0,7 17-1956 0 0,-8-49 2264 0 0,0 0 0 0 0,1 0-1 0 0,0 0 1 0 0,0 0 0 0 0,0 0 0 0 0,1 0-1 0 0,0-1 1 0 0,3 9 0 0 0,-4-10 148 0 0,1-1 0 0 0,-1 0 0 0 0,1 1 0 0 0,-1-1 1 0 0,1 0-1 0 0,0 0 0 0 0,0 0 0 0 0,0 0 0 0 0,0 0 0 0 0,0 0 1 0 0,0-1-1 0 0,1 1 0 0 0,-1 0 0 0 0,0-1 0 0 0,1 0 0 0 0,2 1 0 0 0,-4-1 127 0 0,0-1-1 0 0,0 0 0 0 0,0 0 0 0 0,1 0 0 0 0,-1 0 0 0 0,0 0 0 0 0,0 0 0 0 0,0-1 0 0 0,0 1 0 0 0,0 0 0 0 0,0-1 0 0 0,0 1 0 0 0,0 0 0 0 0,0-1 0 0 0,0 1 0 0 0,0-1 0 0 0,1 0 0 0 0,8-5-303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05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 12 0 0,'0'0'1291'0'0,"0"-1"-1049"0"0,0 0-1 0 0,0-1 0 0 0,0 1 0 0 0,0 0 1 0 0,0 0-1 0 0,0 0 0 0 0,0-1 0 0 0,0 1 1 0 0,1 0-1 0 0,-1 0 0 0 0,1-2 0 0 0,2 1 112 0 0,0 1 0 0 0,1-1 0 0 0,-1 1 0 0 0,0-1 0 0 0,1 1 0 0 0,-1 0 0 0 0,1 0 0 0 0,5 0 0 0 0,-6 0 1235 0 0,7-3 674 0 0,-5 5-1920 0 0,0 0 1 0 0,0 1-1 0 0,0 0 1 0 0,0 0-1 0 0,5 3 1 0 0,23 8 216 0 0,37 11 356 0 0,-35-14-530 0 0,0 0 0 0 0,61 7 1 0 0,-30-6-53 0 0,-21-6-146 0 0,-35-4-145 0 0,0 0 1 0 0,0 1 0 0 0,12 3 0 0 0,87 16 252 0 0,-100-20-268 0 0,5 1 14 0 0,-1 1 0 0 0,1 0 0 0 0,17 6 0 0 0,-13-3 6 0 0,493 125 424 0 0,-353-103-378 0 0,-32-3 7 0 0,-104-21-80 0 0,137 27 108 0 0,-22-5-19 0 0,-124-23-98 0 0,142 30 99 0 0,-19 2-57 0 0,-23 0 10 0 0,127 57 1 0 0,-162-61 30 0 0,164 66 534 0 0,-138-67-332 0 0,-34-12-122 0 0,-32-12-181 0 0,-36-6 0 0 0,6 5 113 0 0,-22-2-9252 0 0,10-1 8433 0 0,-1-1-1 0 0,1 1 1 0 0,-1-1 0 0 0,1 1 0 0 0,-6 5-1 0 0,4-4-10 0 0,0 0-1 0 0,-1 0 1 0 0,1-1-1 0 0,-12 4 1 0 0,11-5 406 0 0,1 0 0 0 0,-1 0 0 0 0,0-1 0 0 0,0 0 0 0 0,0 0 0 0 0,1-1 1 0 0,-13-2-1 0 0,8-2 269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06.3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800 18 0 0 0,'0'0'347'0'0,"12"-6"931"0"0,-9 4-955 0 0,1 0 0 0 0,0 1 0 0 0,-1-1 0 0 0,1 1 0 0 0,0 0 0 0 0,0 0-1 0 0,0 1 1 0 0,0-1 0 0 0,0 1 0 0 0,0 0 0 0 0,0 0 0 0 0,6 1-1 0 0,1 0 537 0 0,0 1 0 0 0,-1 1-1 0 0,20 7 1 0 0,11 7 901 0 0,-27-10-1031 0 0,0-1 1 0 0,1 0-1 0 0,19 3 1 0 0,3 6 552 0 0,-34-14-1205 0 0,0 0 1 0 0,1 0-1 0 0,-1 0 1 0 0,0 0-1 0 0,0 0 1 0 0,0 1-1 0 0,0 0 1 0 0,0-1-1 0 0,0 1 1 0 0,0 0-1 0 0,-1 0 1 0 0,1 1-1 0 0,-1-1 1 0 0,1 0-1 0 0,-1 1 1 0 0,0 0-1 0 0,2 2 1 0 0,6 4-21 0 0,-10-8-56 0 0,1-1 1 0 0,0 1-1 0 0,-1-1 1 0 0,1 0-1 0 0,-1 1 1 0 0,1-1-1 0 0,-1 1 1 0 0,1-1-1 0 0,-1 1 1 0 0,1 0-1 0 0,-1-1 1 0 0,1 1-1 0 0,-1 0 1 0 0,0-1-1 0 0,1 1 1 0 0,-1 0-1 0 0,0-1 1 0 0,0 1-1 0 0,0 0 1 0 0,1-1-1 0 0,-1 1 1 0 0,0 0-1 0 0,0 0 1 0 0,0-1-1 0 0,0 1 1 0 0,0 0-1 0 0,0 0 1 0 0,-1 0-1 0 0,1 3-15 0 0,0 0 0 0 0,-1 0 0 0 0,0 0-1 0 0,0 0 1 0 0,0 0 0 0 0,-1 0 0 0 0,1 0 0 0 0,-1-1-1 0 0,0 1 1 0 0,0 0 0 0 0,0-1 0 0 0,0 1-1 0 0,-1-1 1 0 0,1 0 0 0 0,-1 0 0 0 0,0 0 0 0 0,-4 3-1 0 0,-9 7-125 0 0,0-1 0 0 0,-26 14 0 0 0,10-6-73 0 0,-80 44-639 0 0,103-59 734 0 0,-29 16-652 0 0,-43 17-1 0 0,81-37 768 0 0,-148 72-3138 0 0,114-57 1593 0 0,-64 24 1 0 0,74-32 925 0 0,-152 40-2600 0 0,151-44 2785 0 0,-9 3-188 0 0,-1-2 0 0 0,-51 2 0 0 0,19-6 128 0 0,21-1 137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07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632 78 8 0 0,'2'-13'518'0'0,"-1"11"-230"0"0,0 0 0 0 0,0 0 0 0 0,0 0 0 0 0,0 0 0 0 0,0-1 0 0 0,0 1 0 0 0,-1 0 0 0 0,1 0 0 0 0,-1 0 0 0 0,0-1 0 0 0,1 1 0 0 0,-1 0 0 0 0,0-1 0 0 0,0 1 0 0 0,-1 0 0 0 0,1-3 1 0 0,0-20 4598 0 0,-5 32-4962 0 0,5-7 71 0 0,0 0-1 0 0,-1 0 1 0 0,1 1 0 0 0,-1-1 0 0 0,1 0 0 0 0,0 1 0 0 0,-1-1 0 0 0,1 1 0 0 0,0-1-1 0 0,0 0 1 0 0,-1 1 0 0 0,1-1 0 0 0,0 1 0 0 0,0-1 0 0 0,-1 1 0 0 0,1-1 0 0 0,0 1 0 0 0,0-1-1 0 0,0 1 1 0 0,0-1 0 0 0,0 1 0 0 0,0-1 0 0 0,0 1 0 0 0,0-1 0 0 0,0 2 0 0 0,0 6-64 0 0,-1 0 0 0 0,1 0 0 0 0,-2-1 0 0 0,1 1 1 0 0,-3 8-1 0 0,0 24-41 0 0,-43 181 609 0 0,34-163-389 0 0,-5 15 28 0 0,-29 89 177 0 0,31-90-160 0 0,-12 33 60 0 0,-28 94 173 0 0,18-76-85 0 0,11-32-40 0 0,2-12-21 0 0,-13 79 235 0 0,8-33-21 0 0,9-4-22 0 0,17-97-310 0 0,-11 33-1 0 0,9-37-41 0 0,-5 29 0 0 0,9-34-46 0 0,-1 0 0 0 0,0-1 0 0 0,-5 15 0 0 0,-1-1 25 0 0,8-26-59 0 0,-70 207 349 0 0,61-182-290 0 0,9-22-50 0 0,0-1-1 0 0,-1 0 1 0 0,1 0 0 0 0,-1 0 0 0 0,-4 7 0 0 0,2-5 10 0 0,1 0-1 0 0,0 0 0 0 0,1 0 1 0 0,0 1-1 0 0,0-1 0 0 0,-2 12 1 0 0,0-6 21 0 0,3-11-38 0 0,0 1 0 0 0,1 0 0 0 0,-1 0 1 0 0,0-1-1 0 0,1 1 0 0 0,-1 0 0 0 0,1 0 0 0 0,-1 0 0 0 0,1-1 1 0 0,0 1-1 0 0,0 0 0 0 0,0 0 0 0 0,0 0 0 0 0,0 2 0 0 0,-4 2-21 0 0,3-6 12 0 0,1 1 1 0 0,0-1-1 0 0,-1 0 0 0 0,1 0 1 0 0,0 0-1 0 0,-1 1 0 0 0,1-1 1 0 0,0 0-1 0 0,0 0 0 0 0,-1 1 1 0 0,1-1-1 0 0,0 0 0 0 0,0 0 1 0 0,-1 1-1 0 0,1-1 0 0 0,0 0 1 0 0,0 1-1 0 0,0-1 0 0 0,0 0 0 0 0,0 1 1 0 0,-1-1-1 0 0,1 0 0 0 0,0 1 1 0 0,0-1-1 0 0,0 1 0 0 0,0 2-72 0 0,1 0-1 0 0,-1 0 1 0 0,0 0-1 0 0,-1 0 1 0 0,1 0-1 0 0,-1 0 0 0 0,1 0 1 0 0,-1 0-1 0 0,0 0 1 0 0,0 0-1 0 0,0-1 1 0 0,-2 5-1 0 0,3-6 38 0 0,-1-1 1 0 0,1 1-1 0 0,0-1 0 0 0,-1 1 0 0 0,1 0 1 0 0,0-1-1 0 0,0 1 0 0 0,0 0 1 0 0,0-1-1 0 0,0 1 0 0 0,-1-1 0 0 0,1 1 1 0 0,0 0-1 0 0,1 0 0 0 0,-1-1 1 0 0,0 1-1 0 0,0-1 0 0 0,0 1 0 0 0,1 1 1 0 0,-1-2 12 0 0,0 1-1 0 0,0-1 1 0 0,0 0 0 0 0,0 1 0 0 0,0-1 0 0 0,0 0 0 0 0,0 1 0 0 0,1-1-1 0 0,-1 1 1 0 0,0-1 0 0 0,0 0 0 0 0,0 1 0 0 0,0-1 0 0 0,-1 1 0 0 0,1-1 0 0 0,0 0-1 0 0,0 1 1 0 0,0-1 0 0 0,0 1 0 0 0,0-1 0 0 0,0 0 0 0 0,-1 1 0 0 0,1-1-1 0 0,0 0 1 0 0,0 1 0 0 0,-1-1 0 0 0,1 0 0 0 0,0 1 0 0 0,-1-1-27 0 0,1 0 0 0 0,-1 1 0 0 0,1-1 0 0 0,-1 0 0 0 0,1 1 0 0 0,-1-1 0 0 0,1 1 0 0 0,-1-1 1 0 0,1 1-1 0 0,-1-1 0 0 0,1 0 0 0 0,0 1 0 0 0,-1 0 0 0 0,1-1 0 0 0,0 1 0 0 0,0-1 0 0 0,-1 1 0 0 0,1-1 0 0 0,0 1 0 0 0,0-1 1 0 0,0 1-1 0 0,0 0 0 0 0,-1-1 0 0 0,1 1 0 0 0,0-1 0 0 0,0 2 0 0 0,0 0-523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9:55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0 84 0 0,'0'0'7029'0'0,"20"6"-4297"0"0,-17-6-2632 0 0,0 0 0 0 0,0 1 0 0 0,0-1 0 0 0,1 1 0 0 0,-1 0 0 0 0,0 0 0 0 0,0 0 0 0 0,0 0 0 0 0,0 0 0 0 0,3 3 0 0 0,-4-3-21 0 0,0 0 0 0 0,-1 0 0 0 0,1 0 0 0 0,0 0 0 0 0,0 0 0 0 0,0 0 0 0 0,-1-1 0 0 0,1 1-1 0 0,3 0 1 0 0,16 7 703 0 0,-8-3-196 0 0,2 0-1 0 0,-1-1 0 0 0,29 5 1 0 0,-22-5-223 0 0,25 6 417 0 0,145 40 1028 0 0,-181-46-1770 0 0,20 6 84 0 0,0 1 0 0 0,42 22-1 0 0,-67-30-116 0 0,40 25-125 0 0,-43-27 92 0 0,0 1 1 0 0,0-1-1 0 0,0 1 1 0 0,0 0-1 0 0,0-1 1 0 0,-1 1-1 0 0,1 0 1 0 0,0 0-1 0 0,-1 0 1 0 0,0 0-1 0 0,1 1 1 0 0,-1-1-1 0 0,0 0 1 0 0,0 0-1 0 0,0 1 1 0 0,0-1-1 0 0,0 4 1 0 0,-1-3-33 0 0,-1-1 1 0 0,1 1 0 0 0,-1-1 0 0 0,0 1 0 0 0,0-1-1 0 0,0 1 1 0 0,0-1 0 0 0,0 0 0 0 0,0 0 0 0 0,-1 1-1 0 0,1-1 1 0 0,-1 0 0 0 0,1 0 0 0 0,-4 3 0 0 0,-31 25-854 0 0,25-21 630 0 0,-6 3-425 0 0,0 0 0 0 0,-1-1 1 0 0,0-1-1 0 0,-30 11 0 0 0,-69 38-3246 0 0,-13-6 297 0 0,109-44 3032 0 0,0-1-1 0 0,0-1 1 0 0,-29 6-1 0 0,40-11 375 0 0,-24 5-488 0 0,-38 3-1 0 0,41-9 604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08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573 90 64 0 0,'0'-4'80'0'0,"0"1"130"0"0,0 0 0 0 0,0 0 0 0 0,0-1-1 0 0,0 1 1 0 0,0 0 0 0 0,-1 0 0 0 0,0-1 0 0 0,1 1 0 0 0,-1 0 0 0 0,0 0 0 0 0,0 0-1 0 0,-3-4 1 0 0,4 7-176 0 0,0 0-1 0 0,0 0 1 0 0,0 0-1 0 0,-1 0 1 0 0,1 0-1 0 0,0-1 1 0 0,0 1-1 0 0,0 0 1 0 0,0 0 0 0 0,0 0-1 0 0,-1-1 1 0 0,1 1-1 0 0,0 0 1 0 0,0 0-1 0 0,0 0 1 0 0,0-1-1 0 0,0 1 1 0 0,0 0-1 0 0,0 0 1 0 0,0 0-1 0 0,0-1 1 0 0,0 1-1 0 0,0 0 1 0 0,0 0-1 0 0,0-1 1 0 0,0 1-1 0 0,0 0 1 0 0,0 0 0 0 0,0-1-1 0 0,0 1 1 0 0,0 0-1 0 0,0 0 1 0 0,0 0-1 0 0,0-1 1 0 0,1 1-1 0 0,-1 0 6 0 0,0 0-1 0 0,0-1 1 0 0,0 1 0 0 0,0 0-1 0 0,0 0 1 0 0,0 0-1 0 0,0-1 1 0 0,1 1 0 0 0,-1 0-1 0 0,0 0 1 0 0,0-1 0 0 0,0 1-1 0 0,0 0 1 0 0,0 0-1 0 0,0 0 1 0 0,0-1 0 0 0,0 1-1 0 0,-1 0 1 0 0,1 0-1 0 0,0-1 1 0 0,0 1 0 0 0,0 0-1 0 0,0 0 1 0 0,0 0-1 0 0,0-1 1 0 0,0 1 0 0 0,0 0-1 0 0,-1 0 1 0 0,1 0 0 0 0,0-1-1 0 0,0 1 1 0 0,0 0-1 0 0,0 0 1 0 0,-1 0 0 0 0,1 0-1 0 0,-5-5 1272 0 0,3 4-996 0 0,1 0 0 0 0,0 0 0 0 0,0 0 0 0 0,0 1 0 0 0,0-1 0 0 0,0-1 0 0 0,0 1 0 0 0,0 0 1 0 0,1 0-1 0 0,-1 0 0 0 0,0 0 0 0 0,0-2 0 0 0,1 3-285 0 0,0 0 1 0 0,0-1-1 0 0,0 1 1 0 0,0 0-1 0 0,0 0 0 0 0,0-1 1 0 0,0 1-1 0 0,0 0 1 0 0,0 0-1 0 0,0-1 1 0 0,0 1-1 0 0,-1 0 1 0 0,1 0-1 0 0,0-1 1 0 0,0 1-1 0 0,0 0 1 0 0,0 0-1 0 0,0 0 0 0 0,-1-1 1 0 0,1 1-1 0 0,0 0 1 0 0,0 0-1 0 0,0 0 1 0 0,-1 0-1 0 0,1-1 1 0 0,0 1-1 0 0,0 0 1 0 0,-1 0-1 0 0,1 0 1 0 0,0 0-1 0 0,0 0 0 0 0,-1 0 1 0 0,1 0-1 0 0,0 0 1 0 0,-1 0-1 0 0,-12 2 759 0 0,-7 7-423 0 0,-8 17-160 0 0,18-18-134 0 0,1 0 0 0 0,-15 19-1 0 0,9-10-19 0 0,-11 12 71 0 0,-6 4 56 0 0,-48 49 222 0 0,4-10-44 0 0,-8 6-89 0 0,24-24-68 0 0,41-36-141 0 0,-20 22 4 0 0,37-38-104 0 0,15-3-550 0 0,-6-2 521 0 0,0 0-1 0 0,-1 0 1 0 0,1 0 0 0 0,-1-1-1 0 0,0 0 1 0 0,7-6-1 0 0,41-36-304 0 0,-25 19 193 0 0,34-27-228 0 0,9-8 11 0 0,30-37-201 0 0,-64 64 393 0 0,29-21 200 0 0,-65 54 63 0 0,-1 1 0 0 0,1-1 0 0 0,0 1 0 0 0,-1-1 1 0 0,1 1-1 0 0,0 0 0 0 0,0 0 0 0 0,0 0 0 0 0,0 0 0 0 0,0 0 1 0 0,0 0-1 0 0,0 1 0 0 0,0-1 0 0 0,1 0 0 0 0,-1 1 0 0 0,0 0 1 0 0,0 0-1 0 0,4-1 0 0 0,4 13 468 0 0,-6-7-375 0 0,-1 0 0 0 0,0 1 0 0 0,0-1 0 0 0,-1 1 0 0 0,1 0 0 0 0,1 8 0 0 0,4 9 176 0 0,-7-22-304 0 0,-1 0-1 0 0,0 0 1 0 0,1 0-1 0 0,-1 0 1 0 0,1 1-1 0 0,-1-1 1 0 0,0 0-1 0 0,0 0 0 0 0,0 1 1 0 0,0-1-1 0 0,0 0 1 0 0,0 0-1 0 0,0 2 1 0 0,0 6 53 0 0,46 124 635 0 0,-43-117-743 0 0,-3-13 9 0 0,1-1 0 0 0,-1 1-1 0 0,0 0 1 0 0,1 0 0 0 0,0-1 0 0 0,0 1 0 0 0,0-1-1 0 0,0 1 1 0 0,2 3 0 0 0,1 1-288 0 0,1 0-1 0 0,-1 1 1 0 0,0-1-1 0 0,-1 1 1 0 0,5 15-1 0 0,4 2-1357 0 0,-1-3 16 0 0,-8-14 937 0 0,1 0-1 0 0,1-1 1 0 0,0 1 0 0 0,0-1 0 0 0,0 0 0 0 0,0 0-1 0 0,1 0 1 0 0,7 5 0 0 0,2 4-1011 0 0,-14-15 954 0 0,11 5-537 0 0,-4-6 1268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08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6 4 0 0,'0'0'644'0'0,"-20"0"-12"0"0,1-5 140 0 0,-1 5 164 0 0,10 0 128 0 0,0 5-660 0 0,0-5-228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12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0 0 0,'0'0'5'0'0,"0"-1"1"0"0,0 1-1 0 0,0 0 0 0 0,0-1 1 0 0,0 1-1 0 0,0 0 0 0 0,0-1 1 0 0,0 1-1 0 0,0 0 0 0 0,0-1 1 0 0,0 1-1 0 0,0 0 0 0 0,0 0 1 0 0,0-1-1 0 0,1 1 0 0 0,-1 0 1 0 0,0 0-1 0 0,0-1 0 0 0,0 1 0 0 0,1 0 1 0 0,-1 0-1 0 0,0-1 0 0 0,0 1 1 0 0,1 0-1 0 0,-1 0 0 0 0,0 0 1 0 0,0-1-1 0 0,1 1 0 0 0,-1 0 1 0 0,1 0-1 0 0,-1 0 18 0 0,0 0 0 0 0,1 0 1 0 0,-1-1-1 0 0,0 1 0 0 0,0 0 0 0 0,1 0 0 0 0,-1 0 1 0 0,0 0-1 0 0,0-1 0 0 0,1 1 0 0 0,-1 0 0 0 0,0 0 1 0 0,0-1-1 0 0,0 1 0 0 0,0 0 0 0 0,1 0 0 0 0,-1-1 1 0 0,0 1-1 0 0,0 0 0 0 0,0 0 0 0 0,0-1 0 0 0,0 1 1 0 0,0 0-1 0 0,0-1 0 0 0,1 1 0 0 0,-1 0 0 0 0,0 0 0 0 0,0-1 1 0 0,0 1-1 0 0,0-1 0 0 0,0 0 370 0 0,1-14 6848 0 0,25 30-5358 0 0,-21-11-1636 0 0,1 0 1 0 0,-1 0-1 0 0,0 0 0 0 0,1-1 0 0 0,0 0 1 0 0,0-1-1 0 0,0 1 0 0 0,0-1 1 0 0,0 0-1 0 0,8 2 0 0 0,16 5 119 0 0,0 2-1 0 0,0 1 1 0 0,27 17-1 0 0,-41-19-260 0 0,-10-7-72 0 0,-1 0 1 0 0,0 0 0 0 0,1 0-1 0 0,8 2 1 0 0,60 28 247 0 0,-36-17-150 0 0,11 3 36 0 0,62 17 127 0 0,4 1-44 0 0,13 9-1 0 0,-105-38-167 0 0,44 22 0 0 0,-39-16-26 0 0,112 44 111 0 0,-127-51-152 0 0,104 45 93 0 0,38 11-25 0 0,-6-8-30 0 0,27 7-29 0 0,-45-18-5 0 0,-82-30-7 0 0,146 45 31 0 0,-65-21 1 0 0,-70-23-9 0 0,145 43 121 0 0,-14-5 3 0 0,5-1-35 0 0,-29-4-23 0 0,-80-23-77 0 0,-27-8-40 0 0,0 2 1 0 0,-1 3-1 0 0,77 39 1 0 0,-106-46 9 0 0,-13-7 9 0 0,26 19 0 0 0,62 40 49 0 0,-67-36-23 0 0,33 14-104 0 0,-23-13-1045 0 0,-37-19-328 0 0,-11-12 1364 0 0,0-1 0 0 0,0 0-1 0 0,0 0 1 0 0,0 1-1 0 0,0-1 1 0 0,0 0 0 0 0,0 0-1 0 0,0 1 1 0 0,0-1-1 0 0,0 0 1 0 0,0 0 0 0 0,0 1-1 0 0,1-1 1 0 0,-1 0-1 0 0,0 0 1 0 0,0 1 0 0 0,0-1-1 0 0,0 0 1 0 0,0 0-1 0 0,1 1 1 0 0,-1-1 0 0 0,0 0-1 0 0,0 0 1 0 0,0 0-1 0 0,1 0 1 0 0,-1 1 0 0 0,0-1-1 0 0,0 0 1 0 0,0 0-1 0 0,1 0 1 0 0,-1 0 0 0 0,0 0-1 0 0,0 0 1 0 0,1 1-1 0 0,-1-1 28 0 0,1 0-1 0 0,-1 0 0 0 0,0 0 0 0 0,0 0 0 0 0,1 0 0 0 0,-1 0 0 0 0,0 0 1 0 0,0 1-1 0 0,1-1 0 0 0,-1 0 0 0 0,0 0 0 0 0,0 0 0 0 0,0 0 1 0 0,1 1-1 0 0,-1-1 0 0 0,0 0 0 0 0,0 0 0 0 0,0 0 0 0 0,0 1 1 0 0,1-1-1 0 0,-1 0 0 0 0,0 0 0 0 0,0 1 0 0 0,0-1 0 0 0,0 0 0 0 0,0 0 1 0 0,0 1-1 0 0,0-1 0 0 0,0 0 0 0 0,0 0 0 0 0,0 1 0 0 0,0-1 1 0 0,0 0-1 0 0,0 1 0 0 0,0 4-2531 0 0,0-4 2475 0 0,0 0-1 0 0,0 0 1 0 0,1 0-1 0 0,-1 0 1 0 0,0 0-1 0 0,0-1 0 0 0,0 1 1 0 0,-1 0-1 0 0,1 0 1 0 0,0 0-1 0 0,0 0 1 0 0,0 0-1 0 0,-1 0 0 0 0,0 0 1 0 0,0 2-320 0 0,1-3 194 0 0,-1 1-1 0 0,0 0 0 0 0,1-1 1 0 0,-1 1-1 0 0,1 0 1 0 0,-1 0-1 0 0,1-1 1 0 0,-1 1-1 0 0,1 0 0 0 0,-1 0 1 0 0,1 0-1 0 0,0 0 1 0 0,0 0-1 0 0,-1 0 1 0 0,1 0-1 0 0,0 0 0 0 0,0 0 1 0 0,0 0-1 0 0,0 1 1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13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760 0 56 0 0,'2'17'6925'0'0,"24"4"-3430"0"0,-23-17-3219 0 0,1 0 0 0 0,-1 0 0 0 0,1-1 0 0 0,0 0 0 0 0,0 0 0 0 0,1 0 0 0 0,5 3 1 0 0,2 2 91 0 0,32 24 959 0 0,-21-16-807 0 0,-1 1 1 0 0,-1 0-1 0 0,29 31 1 0 0,-49-46-508 0 0,1-1 1 0 0,-1 1 0 0 0,1 0 0 0 0,-1 0 0 0 0,0 0 0 0 0,1 0 0 0 0,-1 0 0 0 0,0 0 0 0 0,0 0 0 0 0,-1 0 0 0 0,1 0 0 0 0,0 1 0 0 0,-1-1 0 0 0,1 0 0 0 0,-1 1 0 0 0,0-1 0 0 0,0 0 0 0 0,0 1 0 0 0,0-1 0 0 0,0 0-1 0 0,-1 0 1 0 0,1 1 0 0 0,0-1 0 0 0,-1 0 0 0 0,0 0 0 0 0,-1 5 0 0 0,-1-3-34 0 0,0 1 0 0 0,0-1 0 0 0,-1 1 0 0 0,1-1 0 0 0,-1 0 0 0 0,0 0 0 0 0,0 0 0 0 0,0-1 0 0 0,-1 0 0 0 0,1 1 0 0 0,-9 3 0 0 0,-69 38-779 0 0,7-11-2141 0 0,-133 41 0 0 0,60-27-922 0 0,87-29 2251 0 0,-16 2 48 0 0,-81 12-564 0 0,58-21 1442 0 0,55-7 614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29.2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37 104 0 0,'10'-7'1802'0'0,"-10"-8"99"0"0,0 0 6560 0 0,4 27-8273 0 0,-3-11-175 0 0,0 1 0 0 0,-1-1-1 0 0,1 1 1 0 0,0-1 0 0 0,-1 1 0 0 0,1 0-1 0 0,-1-1 1 0 0,0 1 0 0 0,1 0 0 0 0,-1-1-1 0 0,0 4 1 0 0,-1 22 354 0 0,-1-1 0 0 0,-1 0 0 0 0,-2 0 1 0 0,-14 48-1 0 0,6-3 223 0 0,-13 45 165 0 0,-7-3-200 0 0,-3 2-224 0 0,23-70-230 0 0,-15 70 10 0 0,-2-15-395 0 0,27-89 210 0 0,2-9 32 0 0,0 1 0 0 0,0 0 0 0 0,0 0 0 0 0,1 0 0 0 0,-1 0 0 0 0,1 0 0 0 0,0 5 0 0 0,-10 51-1598 0 0,10-56 1531 0 0,0-2 25 0 0,0 0-1 0 0,-1 0 1 0 0,1 0-1 0 0,0 0 1 0 0,0 0 0 0 0,0 0-1 0 0,0 0 1 0 0,0 0-1 0 0,1 0 1 0 0,-1 0-1 0 0,0 0 1 0 0,0 0 0 0 0,1 0-1 0 0,-1 0 1 0 0,1 0-1 0 0,-1 0 1 0 0,1 0-1 0 0,-1-1 1 0 0,1 1 0 0 0,-1 0-1 0 0,1 0 1 0 0,0 0-1 0 0,-1-1 1 0 0,2 2-1 0 0,-1-2-147 0 0,0 1-1 0 0,-1-1 1 0 0,1 0-1 0 0,0 0 0 0 0,-1 1 1 0 0,1-1-1 0 0,0 0 0 0 0,0 0 1 0 0,-1 0-1 0 0,1 0 0 0 0,0 0 1 0 0,-1 0-1 0 0,1 0 1 0 0,0 0-1 0 0,0-1 0 0 0,-1 1 1 0 0,1 0-1 0 0,0 0 0 0 0,-1 0 1 0 0,1-1-1 0 0,0 1 1 0 0,-1 0-1 0 0,1-1 0 0 0,0 1 1 0 0,-1-1-1 0 0,1 1 0 0 0,-1-1 1 0 0,1 1-1 0 0,0-1 0 0 0,2-2-248 0 0,-1 0-1 0 0,1-1 0 0 0,-1 1 0 0 0,0-1 0 0 0,4-6 0 0 0,0-2-80 0 0,-1 0-1 0 0,4-18 1 0 0,1-14-100 0 0,-8 24 547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29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159 72 196 0 0,'1'-1'79'0'0,"0"0"0"0"0,0 1-1 0 0,0-1 1 0 0,0 0 0 0 0,-1 0 0 0 0,1 0 0 0 0,0 0 0 0 0,-1 0-1 0 0,1-1 1 0 0,0 1 0 0 0,-1 0 0 0 0,0 0 0 0 0,1 0-1 0 0,-1 0 1 0 0,0-1 0 0 0,1 1 0 0 0,-1 0 0 0 0,0 0-1 0 0,0-2 1 0 0,0-31 4358 0 0,-1 20-114 0 0,32 14-3131 0 0,-9 5-697 0 0,-1 2 1 0 0,29 11-1 0 0,-18-5 223 0 0,-4 5-32 0 0,-6-4-343 0 0,-17-12-270 0 0,0 1 0 0 0,0 0 0 0 0,-1 0 1 0 0,1 1-1 0 0,-1-1 0 0 0,0 1 0 0 0,1 0 0 0 0,-2 0 0 0 0,1 0 0 0 0,0 1 0 0 0,2 4 0 0 0,10 11 166 0 0,-14-17-230 0 0,0-1-1 0 0,0 0 0 0 0,0 1 1 0 0,0 0-1 0 0,-1-1 0 0 0,1 1 0 0 0,-1 0 1 0 0,0 0-1 0 0,0 0 0 0 0,0 0 0 0 0,0 0 1 0 0,-1 0-1 0 0,1 0 0 0 0,-1 0 0 0 0,0 0 1 0 0,1 0-1 0 0,-1 0 0 0 0,-1 0 1 0 0,1 4-1 0 0,-2-2-41 0 0,1 1 0 0 0,-1 0 1 0 0,0-1-1 0 0,0 1 0 0 0,-1-1 0 0 0,1 0 1 0 0,-1 0-1 0 0,-5 7 0 0 0,-2 7-186 0 0,-5 3-71 0 0,-82 77-1125 0 0,71-73 1082 0 0,-27 27-350 0 0,29-30 420 0 0,15-13 156 0 0,-1-1 1 0 0,0 0-1 0 0,-16 10 0 0 0,18-13 53 0 0,-2 0-88 0 0,8-6 26 0 0,6 2-719 0 0,0 1 768 0 0,0-1-1 0 0,1 0 1 0 0,-1 0 0 0 0,0 0-1 0 0,1-1 1 0 0,5 2 0 0 0,3 2 397 0 0,-1 0-1 0 0,0 1 1 0 0,0 1 0 0 0,15 10 0 0 0,4 2 362 0 0,0 1 251 0 0,32 26 0 0 0,-39-28-601 0 0,-17-12-227 0 0,-1 0-1 0 0,0 1 0 0 0,0-1 0 0 0,0 1 1 0 0,5 8-1 0 0,6 9 192 0 0,-16-24-295 0 0,-1 0-1 0 0,0 1 1 0 0,0-1-1 0 0,0 1 0 0 0,0-1 1 0 0,0 0-1 0 0,0 1 0 0 0,1-1 1 0 0,-1 0-1 0 0,0 1 0 0 0,0-1 1 0 0,0 0-1 0 0,0 1 0 0 0,-1-1 1 0 0,1 1-1 0 0,0-1 0 0 0,0 0 1 0 0,0 1-1 0 0,0-1 0 0 0,0 0 1 0 0,0 1-1 0 0,0-1 0 0 0,-1 0 1 0 0,1 1-1 0 0,0-1 0 0 0,0 0 1 0 0,-1 1-1 0 0,1-1 0 0 0,0 0 1 0 0,0 0-1 0 0,-1 1 0 0 0,1-1 1 0 0,0 0-1 0 0,-1 0 0 0 0,1 0 1 0 0,0 1-1 0 0,0-1 0 0 0,-1 0 1 0 0,1 0-1 0 0,-1 0 0 0 0,1 0 1 0 0,-1 1-39 0 0,-3 2 26 0 0,1-1 1 0 0,-1 1 0 0 0,0-1 0 0 0,0 0 0 0 0,0 0 0 0 0,0 0 0 0 0,0 0 0 0 0,0-1-1 0 0,0 1 1 0 0,-8 0 0 0 0,-21 9-166 0 0,-41 10-318 0 0,-58 29-1207 0 0,86-33 667 0 0,35-14 287 0 0,0 1 0 0 0,0 0 0 0 0,1 1 0 0 0,-1 0 0 0 0,1 0 0 0 0,-16 12 0 0 0,-2 0-2672 0 0,28-16 3238 0 0,-1-1 1 0 0,1 1-1 0 0,0 0 0 0 0,-1 0 1 0 0,1 0-1 0 0,0-1 0 0 0,0 1 1 0 0,0 0-1 0 0,-1 0 1 0 0,1 0-1 0 0,0 0 0 0 0,0-1 1 0 0,0 1-1 0 0,0 0 1 0 0,1 0-1 0 0,-1 1 0 0 0,0 2-1556 0 0,0 0 1668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30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474 118 244 0 0,'6'-6'339'0'0,"-1"1"-1"0"0,1-1 1 0 0,12-7 0 0 0,-5 4 225 0 0,-11 7-359 0 0,-1 1 0 0 0,1-1 0 0 0,-1 0 0 0 0,1 0 1 0 0,-1 1-1 0 0,1-1 0 0 0,-1 0 0 0 0,0 0 0 0 0,0 0 0 0 0,0 0 0 0 0,0-1 0 0 0,0 1 1 0 0,-1 0-1 0 0,2-4 0 0 0,0-31 6139 0 0,-2 36-6175 0 0,-18-6 1473 0 0,9 7-1617 0 0,-1 0 1 0 0,1 1 0 0 0,-1 0 0 0 0,1 1 0 0 0,0 0-1 0 0,-1 0 1 0 0,1 1 0 0 0,0 0 0 0 0,-10 6 0 0 0,-6 2 190 0 0,0 2 1 0 0,1 0-1 0 0,1 1 1 0 0,1 1 0 0 0,0 2-1 0 0,1 0 1 0 0,-35 36-1 0 0,-9 25 412 0 0,37-41-363 0 0,-35 56 341 0 0,56-82-529 0 0,1 1 1 0 0,0-1 0 0 0,1 1 0 0 0,0 1-1 0 0,1-1 1 0 0,0 1 0 0 0,1-1 0 0 0,0 1 0 0 0,1 0-1 0 0,1 0 1 0 0,-1 19 0 0 0,2-28-59 0 0,0 0-1 0 0,0 0 1 0 0,1 0-1 0 0,-1 0 1 0 0,1-1 0 0 0,0 1-1 0 0,0 0 1 0 0,0 0-1 0 0,0-1 1 0 0,1 1 0 0 0,-1-1-1 0 0,1 1 1 0 0,0-1-1 0 0,0 0 1 0 0,3 4-1 0 0,0-2-16 0 0,0-1 0 0 0,0 0 0 0 0,0 0 0 0 0,1-1 0 0 0,-1 1 0 0 0,1-1 0 0 0,0 0 0 0 0,0-1 0 0 0,6 2 0 0 0,-1-1-90 0 0,1-1 0 0 0,0 0 0 0 0,-1-1 0 0 0,1-1 0 0 0,0 0 0 0 0,22-3 0 0 0,124-28-4089 0 0,-151 28 3671 0 0,1 1 1 0 0,0 1-1 0 0,0-1 1 0 0,13 1-1 0 0,10-1-1262 0 0,-26 1 1421 0 0,-1 1 0 0 0,0-1 0 0 0,0 1 0 0 0,1 0 1 0 0,-1 1-1 0 0,0-1 0 0 0,0 1 0 0 0,0 0 0 0 0,0 0 0 0 0,0 0 1 0 0,0 0-1 0 0,0 1 0 0 0,0 0 0 0 0,0-1 0 0 0,0 2 0 0 0,-1-1 0 0 0,6 4 1 0 0,-8-5 255 0 0,-1 0 0 0 0,1 1 1 0 0,-1-1-1 0 0,1 1 0 0 0,-1-1 1 0 0,1 0-1 0 0,-1 1 0 0 0,0-1 1 0 0,1 1-1 0 0,-1-1 0 0 0,0 1 1 0 0,0-1-1 0 0,0 1 0 0 0,0-1 1 0 0,0 1-1 0 0,-1-1 0 0 0,1 0 1 0 0,0 1-1 0 0,-1-1 0 0 0,0 2 1 0 0,-11 31-657 0 0,2-20 596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31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11 340 0 0,'0'1'67'0'0,"0"-1"-1"0"0,1 0 1 0 0,-1 0-1 0 0,0 0 1 0 0,1 0-1 0 0,-1 0 1 0 0,1 0-1 0 0,-1 0 1 0 0,0 0-1 0 0,1 0 1 0 0,-1 0-1 0 0,0 0 1 0 0,1-1-1 0 0,-1 1 1 0 0,0 0-1 0 0,1 0 1 0 0,-1 0-1 0 0,0 0 1 0 0,0 0-1 0 0,1-1 1 0 0,-1 1-1 0 0,0 0 1 0 0,1 0-1 0 0,-1-1 1 0 0,0 1-1 0 0,0 0 1 0 0,0 0-1 0 0,1-1 1 0 0,-1 1-1 0 0,0 0 1 0 0,0 0-1 0 0,0-1 1 0 0,0 1-1 0 0,1-7 5656 0 0,-5 8-4379 0 0,2 0-1100 0 0,0 0-1 0 0,-1 0 1 0 0,1 1 0 0 0,0-1-1 0 0,0 0 1 0 0,-1 1 0 0 0,1 0-1 0 0,0-1 1 0 0,1 1-1 0 0,-1 0 1 0 0,0 0 0 0 0,0 0-1 0 0,1 0 1 0 0,-1 0 0 0 0,1 0-1 0 0,0 1 1 0 0,0-1-1 0 0,0 0 1 0 0,0 1 0 0 0,-1 4-1 0 0,-7 11 147 0 0,-2 12 2 0 0,5-16-275 0 0,-5 17 112 0 0,-22 146 579 0 0,7-61-430 0 0,6 1-100 0 0,11-63-172 0 0,-1-1-88 0 0,0-2-177 0 0,0-7-350 0 0,9-40 365 0 0,0 0 0 0 0,0 1 0 0 0,1-1 0 0 0,0 1 0 0 0,-1-1 0 0 0,2 1 0 0 0,0 4 0 0 0,-1 6-1872 0 0,28-46-6577 0 0,-21 12 7463 0 0,1-1 180 0 0,-2-1 0 0 0,6-27 0 0 0,14-47-26 0 0,-24 69 911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31.4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267 117 0 0 0,'0'-10'429'0'0,"0"1"1"0"0,-1-1-1 0 0,0 1 0 0 0,-2-11 1 0 0,1 14 411 0 0,0 0 0 0 0,-1 0 0 0 0,1 0 0 0 0,-6-8 1 0 0,6 11-405 0 0,1 2-134 0 0,1 0 1 0 0,-1 0-1 0 0,0 0 0 0 0,1 0 0 0 0,-1 0 1 0 0,1 0-1 0 0,-1 0 0 0 0,1-1 0 0 0,0 1 1 0 0,-1 0-1 0 0,1 0 0 0 0,0-4 3356 0 0,13 5-2806 0 0,-6 1-733 0 0,-1 1 1 0 0,0-1 0 0 0,1 1-1 0 0,-1 0 1 0 0,0 1 0 0 0,0-1-1 0 0,0 1 1 0 0,-1 0 0 0 0,11 8 0 0 0,-3-2 128 0 0,-1 0 1 0 0,0 1 0 0 0,17 17 0 0 0,-12-8-17 0 0,22 25 211 0 0,-14-13-169 0 0,-21-27-236 0 0,0 0 1 0 0,0 1-1 0 0,0-1 0 0 0,-1 1 1 0 0,5 8-1 0 0,2 3 42 0 0,1 1-3 0 0,0 1 0 0 0,-2 0 0 0 0,0 0-1 0 0,-1 1 1 0 0,10 35 0 0 0,-14-34-44 0 0,-2-11-22 0 0,0 1 1 0 0,0-1 0 0 0,-1 0 0 0 0,-1 1 0 0 0,1-1-1 0 0,-2 1 1 0 0,0 9 0 0 0,-3 0-54 0 0,0 0 1 0 0,-2-1-1 0 0,0 0 0 0 0,-1 0 0 0 0,0 0 0 0 0,-19 29 1 0 0,-28 32-578 0 0,40-61 358 0 0,5-6-51 0 0,-1 0-1 0 0,-13 11 1 0 0,-39 38-2012 0 0,48-47 1263 0 0,7-7 345 0 0,0-1 0 0 0,0 0 0 0 0,-14 9 1 0 0,8-7-226 0 0,1 0 0 0 0,-2-1 0 0 0,1 0 0 0 0,-1-2 0 0 0,0 1 0 0 0,-27 5 0 0 0,3-3-756 0 0,-63 3 1 0 0,68-11 1214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32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305 106 180 0 0,'7'-5'1504'0'0,"-13"0"2155"0"0,-15 12-1274 0 0,16-2-2273 0 0,0 0 0 0 0,0 1 1 0 0,0 0-1 0 0,1 0 0 0 0,0 0 0 0 0,-6 12 0 0 0,-55 129-167 0 0,41-101 161 0 0,-8 43 272 0 0,-6 0 214 0 0,34-79-493 0 0,-1-1 0 0 0,1 0 1 0 0,-7 9-1 0 0,7-12-24 0 0,0 0 0 0 0,1 0-1 0 0,-1 0 1 0 0,2 0 0 0 0,-5 13 0 0 0,6-14 9 0 0,-1 0 0 0 0,0 0 1 0 0,0 1-1 0 0,0-1 0 0 0,-1-1 1 0 0,-4 7-1 0 0,-4 9 247 0 0,8-7 49 0 0,3-12-369 0 0,0-1-1 0 0,0 1 1 0 0,0-1-1 0 0,0 1 1 0 0,0-1-1 0 0,0 0 1 0 0,-1 1 0 0 0,1-1-1 0 0,0 1 1 0 0,0-1-1 0 0,0 0 1 0 0,0 1-1 0 0,-1-1 1 0 0,1 0-1 0 0,0 1 1 0 0,0-1-1 0 0,-1 0 1 0 0,1 1-1 0 0,0-1 1 0 0,0 0-1 0 0,-1 1 1 0 0,1-1-1 0 0,0 0 1 0 0,-1 0-1 0 0,1 0 1 0 0,-1 1-1 0 0,1-1 1 0 0,0 0 0 0 0,0 0 1 0 0,0 0-1 0 0,0 0 1 0 0,0 0-1 0 0,0 0 1 0 0,0 0-1 0 0,0 0 0 0 0,0 0 1 0 0,0 0-1 0 0,1 0 1 0 0,-1 0-1 0 0,0 0 1 0 0,0 1-1 0 0,0-1 1 0 0,0 0-1 0 0,0 0 1 0 0,0 0-1 0 0,0 0 0 0 0,0 0 1 0 0,0 0-1 0 0,0 0 1 0 0,0 0-1 0 0,0 0 1 0 0,0 0-1 0 0,0 1 1 0 0,1-1-1 0 0,-1 0 1 0 0,0 0-1 0 0,0 0 0 0 0,0 0 1 0 0,0 0-1 0 0,0 0 1 0 0,0 0-1 0 0,0 0 1 0 0,0 1-1 0 0,0-1 1 0 0,0 0-1 0 0,0 0 1 0 0,0 0-1 0 0,0 0 0 0 0,-1 0 1 0 0,1 0-1 0 0,0 0 1 0 0,0 0-1 0 0,0 0 1 0 0,0 1-1 0 0,0-1 1 0 0,0 0-1 0 0,0 0 1 0 0,0 0-1 0 0,0 0 0 0 0,0 0 1 0 0,0 0-1 0 0,0 0 1 0 0,0 0-1 0 0,0 0 1 0 0,-1 0-1 0 0,1 0 1 0 0,0 0-1 0 0,0 0 1 0 0,0 1-1 0 0,0-1 0 0 0,0 0 1 0 0,0 0-1 0 0,0 0 1 0 0,5-8-67 0 0,1-1 0 0 0,-1 1 1 0 0,-1-1-1 0 0,0 0 0 0 0,0 0 1 0 0,3-11-1 0 0,9-19-120 0 0,20-41-65 0 0,16-39-45 0 0,-17 45 120 0 0,-30 61 124 0 0,1 1-1 0 0,10-18 1 0 0,9-15-61 0 0,13-49-44 0 0,-36 89 140 0 0,0 1 0 0 0,1-1 0 0 0,-1 0 1 0 0,1 1-1 0 0,3-5 0 0 0,3-5-5 0 0,22-47 40 0 0,-30 59-1 0 0,0 0 0 0 0,0 0 0 0 0,0 0 0 0 0,1 0 0 0 0,-1 0 0 0 0,0 0 0 0 0,1 1 0 0 0,0-1 0 0 0,-1 1 0 0 0,1-1 0 0 0,3-1 0 0 0,-4 2 298 0 0,19 19 679 0 0,-18-16-917 0 0,1 1 0 0 0,-1 0 0 0 0,0 0 1 0 0,0 1-1 0 0,0-1 0 0 0,0 0 0 0 0,-1 1 0 0 0,0-1 0 0 0,1 0 1 0 0,0 7-1 0 0,7 13 280 0 0,-3-9-173 0 0,-1-1-1 0 0,0 1 1 0 0,-1 0 0 0 0,3 15-1 0 0,5 20 183 0 0,18 65 183 0 0,-1-1-173 0 0,1 7-134 0 0,-15-72-183 0 0,-11-39-56 0 0,-1 0-1 0 0,0 1 0 0 0,-1-1 1 0 0,2 12-1 0 0,1 2 10 0 0,1-1-1 0 0,0 0 1 0 0,13 26 0 0 0,-8-20-15 0 0,11 45 1 0 0,-16-46-169 0 0,15 37 0 0 0,-21-61 94 0 0,1 0 0 0 0,0 0 0 0 0,-1 0 0 0 0,1 0 1 0 0,-1-1-1 0 0,0 1 0 0 0,0 0 0 0 0,0 0 0 0 0,-1 4 0 0 0,0 5-1121 0 0,1-11 545 0 0,0 8-578 0 0,-9-9-5778 0 0,6-2 6631 0 0,-1 0 1 0 0,1 0-1 0 0,-1 0 1 0 0,1 0-1 0 0,0 0 1 0 0,0-1-1 0 0,-4-4 1 0 0,-2 0-111 0 0,-6-6-253 0 0,0-1 0 0 0,-18-22 0 0 0,29 32 679 0 0,-9-14-168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9:56.2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1905 1 108 0 0,'0'0'72'0'0,"1"1"0"0"0,-1-1 0 0 0,0 0 0 0 0,0 1 0 0 0,0-1 0 0 0,0 1 0 0 0,0-1 0 0 0,0 1 0 0 0,0-1 0 0 0,0 1 0 0 0,0-1-1 0 0,0 0 1 0 0,0 1 0 0 0,0-1 0 0 0,0 1 0 0 0,0-1 0 0 0,0 1 0 0 0,-1-1 0 0 0,1 1 0 0 0,0-1 0 0 0,0 0 0 0 0,-1 1 0 0 0,1-1 0 0 0,0 0 0 0 0,0 1 0 0 0,-1-1 0 0 0,1 0 0 0 0,0 1 0 0 0,-1-1 0 0 0,1 0 0 0 0,0 1 0 0 0,-1-1 0 0 0,1 0 0 0 0,-1 0 0 0 0,1 0-1 0 0,0 1 1 0 0,-1-1 0 0 0,1 0 0 0 0,-1 0 0 0 0,1 0 0 0 0,-1 0 0 0 0,1 0 0 0 0,0 0 0 0 0,-1 0 0 0 0,1 0 0 0 0,-1 0 0 0 0,1 0 0 0 0,-1 0 0 0 0,1 0 0 0 0,-1 0 0 0 0,1 0 0 0 0,-1 0 0 0 0,1 0 0 0 0,0 0 0 0 0,-1-1 0 0 0,1 1 0 0 0,-1 0 0 0 0,-13-2 3333 0 0,2 9-3239 0 0,-30 25 48 0 0,20-17 199 0 0,-30 21 966 0 0,39-28-889 0 0,-1 1 0 0 0,-17 16 0 0 0,-88 80 1118 0 0,44-36-1222 0 0,-16 6-118 0 0,6 2 19 0 0,-123 87 509 0 0,11-7-10 0 0,130-105-560 0 0,16-15-75 0 0,-69 58 145 0 0,58-46-166 0 0,18-16-53 0 0,-51 46 79 0 0,54-54-107 0 0,33-21-36 0 0,-1 1-1 0 0,1 1 1 0 0,0-1 0 0 0,-10 10 0 0 0,3-3 18 0 0,-26 16 0 0 0,-12 9 48 0 0,35-25-38 0 0,-1 0 1 0 0,-20 10-1 0 0,-34 21 99 0 0,-1 1 47 0 0,24-16-3 0 0,50-28-252 0 0,0 0 0 0 0,0 0 1 0 0,0 1-1 0 0,-1-1 0 0 0,1 0 0 0 0,0 1 0 0 0,0-1 1 0 0,0 0-1 0 0,0 1 0 0 0,0-1 0 0 0,0 0 1 0 0,0 0-1 0 0,0 1 0 0 0,0-1 0 0 0,0 0 0 0 0,0 1 1 0 0,0-1-1 0 0,0 0 0 0 0,0 1 0 0 0,0-1 0 0 0,0 0 1 0 0,0 1-1 0 0,0-1 0 0 0,0 0 0 0 0,0 1 1 0 0,1-1-1 0 0,-1 0 0 0 0,0 0 0 0 0,0 1 0 0 0,8-4-898 0 0,0 0 0 0 0,1 0 0 0 0,15-3-1 0 0,-16 5 152 0 0,0-1 0 0 0,1 0 0 0 0,-1-1 0 0 0,0 0 0 0 0,0 0 0 0 0,13-8 0 0 0,1-3-471 0 0,-15 10 875 0 0,0 0 1 0 0,-1 0 0 0 0,0-1 0 0 0,0 0 0 0 0,9-9 0 0 0,31-49-1261 0 0,-35 45 1364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32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18 120 0 0,'-20'-6'1902'0'0,"-7"0"1260"0"0,19 3-1353 0 0,15 1 3580 0 0,0 2-5140 0 0,159 4-470 0 0,-135-2-487 0 0,13 3-871 0 0,-13 0-85 0 0,-1-1 1 0 0,1-1-1 0 0,0-2 1 0 0,50-4-1 0 0,-75 2 1433 0 0,0 0 0 0 0,-1 0 0 0 0,1-1 0 0 0,0 1 0 0 0,-1-1 0 0 0,10-6 0 0 0,-5 3 43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29:37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0 423 0 0 0,'2'12'11948'0'0,"5"-9"-11626"0"0,-1-2-1 0 0,1 1 0 0 0,0-1 0 0 0,0 0 0 0 0,0-1 0 0 0,0 1 0 0 0,0-1 1 0 0,0-1-1 0 0,8-1 0 0 0,18 1 136 0 0,-5 0-220 0 0,0 0 0 0 0,29-7 0 0 0,-17 4-39 0 0,-32 3-157 0 0,-1 1 0 0 0,1-1 1 0 0,-1 0-1 0 0,12-4 0 0 0,-5 1 48 0 0,-1 0-1 0 0,19-2 1 0 0,-18 4-11 0 0,0-1 0 0 0,18-6 1 0 0,-19 6-42 0 0,1 0 1 0 0,0 0-1 0 0,0 1 0 0 0,0 1 1 0 0,0 1-1 0 0,18 1 0 0 0,-7-1 2 0 0,274 0 430 0 0,-205-6-273 0 0,-24 1-36 0 0,-43 4-64 0 0,46-9 0 0 0,-47 5-16 0 0,44-1-1 0 0,50-5 29 0 0,61 5-131 0 0,112 6 57 0 0,-270-1 0 0 0,-1-2 1 0 0,38-7 0 0 0,11-3 25 0 0,4 4-15 0 0,-25 2-30 0 0,62 0-1 0 0,-24 2 54 0 0,-51 3 7 0 0,45-8 0 0 0,-5 0 17 0 0,308-34 77 0 0,-343 40-158 0 0,6 0 11 0 0,54-11 0 0 0,-17 3-4 0 0,0 2-3 0 0,52-7 40 0 0,-72 10-14 0 0,59-4 79 0 0,102-16 160 0 0,-23 0-228 0 0,-154 22-56 0 0,83-12-7 0 0,-81 12 9 0 0,121-17 17 0 0,-148 17 4 0 0,41-2 0 0 0,-24 1 9 0 0,-28 4-4 0 0,-8 1-131 0 0,1 0 0 0 0,-1 0 0 0 0,1 0 0 0 0,-1 1 0 0 0,1 0 0 0 0,9 1 0 0 0,-12-1-203 0 0,0 1 0 0 0,-1-1-1 0 0,1 1 1 0 0,0 0 0 0 0,-1 0-1 0 0,1 1 1 0 0,-1-1 0 0 0,1 0-1 0 0,-1 1 1 0 0,0 0-1 0 0,1-1 1 0 0,-1 1 0 0 0,0 0-1 0 0,0 0 1 0 0,0 0 0 0 0,-1 0-1 0 0,3 4 1 0 0,-2-4-340 0 0,-1-1 403 0 0,-1 0-1 0 0,1-1 1 0 0,-1 1 0 0 0,0 0-1 0 0,1 0 1 0 0,-1 0 0 0 0,0 0-1 0 0,0 0 1 0 0,1 0 0 0 0,-1-1-1 0 0,0 1 1 0 0,0 0 0 0 0,0 0-1 0 0,0 0 1 0 0,0 0 0 0 0,0 0-1 0 0,-1 0 1 0 0,1 0 0 0 0,-1 1-1 0 0,1-2 110 0 0,0 1-1 0 0,0-1 0 0 0,0 1 1 0 0,0-1-1 0 0,0 1 0 0 0,0-1 0 0 0,-1 1 1 0 0,1-1-1 0 0,0 1 0 0 0,-1-1 1 0 0,1 0-1 0 0,0 1 0 0 0,0-1 0 0 0,-1 1 1 0 0,1-1-1 0 0,-1 0 0 0 0,1 1 1 0 0,0-1-1 0 0,-1 0 0 0 0,1 0 0 0 0,-1 1 1 0 0,1-1-1 0 0,-1 0 0 0 0,1 0 1 0 0,0 0-1 0 0,-1 1 0 0 0,1-1 0 0 0,-1 0 1 0 0,1 0-1 0 0,-1 0 0 0 0,1 0 1 0 0,-1 0-1 0 0,1 0 0 0 0,-1 0 0 0 0,0 0 1 0 0,-5-2-231 0 0,1-1 1 0 0,0 1-1 0 0,0-1 1 0 0,0 0 0 0 0,0 0-1 0 0,-9-7 1 0 0,3-2-161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29:39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0 0 0 0,'-18'8'16247'0'0,"27"6"-16094"0"0,-9-13-87 0 0,11 12 451 0 0,28 25 186 0 0,-9-12-448 0 0,-19-17-171 0 0,0 0 1 0 0,1-1-1 0 0,16 8 0 0 0,-26-15-74 0 0,51 23 246 0 0,-10-7-60 0 0,-7-3-79 0 0,-3-1-28 0 0,-31-11-85 0 0,7 2 15 0 0,-1 0 0 0 0,1 1 0 0 0,-1 1 0 0 0,0-1-1 0 0,0 2 1 0 0,-1-1 0 0 0,1 1 0 0 0,-2 0 0 0 0,1 0 0 0 0,6 10 0 0 0,-11-15-18 0 0,-1 0 0 0 0,0 0 1 0 0,0-1-1 0 0,0 1 1 0 0,0 0-1 0 0,-1 0 0 0 0,1 0 1 0 0,0 0-1 0 0,-1 0 0 0 0,0 1 1 0 0,1-1-1 0 0,-1 0 0 0 0,0 0 1 0 0,0 3-1 0 0,-1-3-26 0 0,0 1 0 0 0,0-1 1 0 0,0 1-1 0 0,0-1 0 0 0,0 1 0 0 0,-1-1 1 0 0,1 0-1 0 0,-1 0 0 0 0,1 0 0 0 0,-5 4 1 0 0,-9 17-477 0 0,13-19 357 0 0,0 0 0 0 0,0-1-1 0 0,-1 1 1 0 0,0 0 0 0 0,0-1 0 0 0,0 0-1 0 0,-7 7 1 0 0,-48 44-3131 0 0,40-35 1940 0 0,-1-1 0 0 0,-1-1 0 0 0,0-1 0 0 0,-1-1 1 0 0,-31 18-1 0 0,22-20-456 0 0,-49 15 1 0 0,71-26 1553 0 0,1 0 0 0 0,-1-1 0 0 0,0 0-1 0 0,0 0 1 0 0,-11-1 0 0 0,6 0 30 0 0,-20 0-341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29:46.6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2538 0 0 0,'0'0'122'0'0,"-12"-1"411"0"0,6-1 328 0 0,5 2-690 0 0,1 0 0 0 0,-1 0 0 0 0,0 0 0 0 0,1 0 0 0 0,-1-1 0 0 0,1 1 0 0 0,-1 0-1 0 0,1 0 1 0 0,-1 0 0 0 0,1-1 0 0 0,-1 1 0 0 0,1 0 0 0 0,-1-1 0 0 0,1 1 0 0 0,-1 0 0 0 0,1-1 0 0 0,-1 1 0 0 0,1 0 0 0 0,0-1 0 0 0,-1 1 0 0 0,1-1 0 0 0,-1 0 0 0 0,1 0 323 0 0,-1 1-303 0 0,1 0 0 0 0,-1 0 1 0 0,0 0-1 0 0,1 0 0 0 0,-1 0 1 0 0,0-1-1 0 0,1 1 0 0 0,-1 0 1 0 0,0 0-1 0 0,1 0 0 0 0,-1-1 1 0 0,0 1-1 0 0,1 0 0 0 0,-1-1 0 0 0,1 1 1 0 0,-1-1-1 0 0,1 1 0 0 0,-1-1 1 0 0,1 1-1 0 0,-1-1 0 0 0,0 1-92 0 0,1-1 0 0 0,0 1 0 0 0,0 0 0 0 0,0 0-1 0 0,0-1 1 0 0,0 1 0 0 0,0 0 0 0 0,-1 0 0 0 0,1-1 0 0 0,0 1-1 0 0,0 0 1 0 0,0 0 0 0 0,0-1 0 0 0,0 1 0 0 0,0 0 0 0 0,0-1-1 0 0,0 1 1 0 0,0 0 0 0 0,0 0 0 0 0,0-1 0 0 0,0 1 0 0 0,0 0-1 0 0,1 0 1 0 0,-1-1 0 0 0,0 1 0 0 0,0 0 0 0 0,0 0 0 0 0,0-1-1 0 0,0 1 1 0 0,0 0 0 0 0,1 0 0 0 0,-1 0 0 0 0,0-1 0 0 0,0 1-1 0 0,0 0 1 0 0,1 0 0 0 0,-1 0 0 0 0,0 0 0 0 0,1-1 0 0 0,0 0 51 0 0,0 0-94 0 0,-1 0 1 0 0,0 0-1 0 0,1 0 1 0 0,-1 0-1 0 0,1 0 1 0 0,0 0-1 0 0,-1 0 1 0 0,1 0-1 0 0,0 0 1 0 0,-1 0-1 0 0,1 0 1 0 0,0 0-1 0 0,0 1 1 0 0,0-1-1 0 0,1 0 1 0 0,34-27 569 0 0,-31 24-557 0 0,0 1 1 0 0,-1-1-1 0 0,1-1 0 0 0,-1 1 0 0 0,8-10 0 0 0,2-2 70 0 0,-12 14-127 0 0,16-14 176 0 0,31-38 1 0 0,-24 25-104 0 0,3-6-5 0 0,69-95 97 0 0,-34 42-78 0 0,11-11 18 0 0,-2 9 15 0 0,12-9 23 0 0,-9 10 2 0 0,18-5-21 0 0,-8-2-24 0 0,9-8-6 0 0,0 3-13 0 0,-1-9-24 0 0,1 10-5 0 0,-44 53-35 0 0,27-27 9 0 0,6-10 8 0 0,-45 47-2 0 0,40-49 1 0 0,-6 12 1 0 0,-33 26 18 0 0,82-80 1 0 0,-93 98-48 0 0,6-4-3 0 0,-10 13 10 0 0,31-36-1 0 0,-7 7 1 0 0,8-13-11 0 0,-49 56-11 0 0,14-13 8 0 0,-2 0 0 0 0,26-34 0 0 0,-24 30 3 0 0,-17 20-9 0 0,0 0 0 0 0,-1 1 0 0 0,0-1 0 0 0,1 0 0 0 0,-1-1 0 0 0,-1 1-1 0 0,5-8 1 0 0,-2 4 13 0 0,1 0-1 0 0,0 0 1 0 0,12-11-1 0 0,-7 8 14 0 0,9-10 112 0 0,-19 19 886 0 0,1-3-3031 0 0,-22 31-8577 0 0,16-17 8233 0 0,4-8 2318 0 0,0-1 1 0 0,0 0-1 0 0,0 0 0 0 0,0 0 0 0 0,-1 1 0 0 0,1-1 1 0 0,0 0-1 0 0,0 0 0 0 0,0 1 0 0 0,0-1 0 0 0,0 0 1 0 0,0 0-1 0 0,-1 0 0 0 0,1 1 0 0 0,0-1 0 0 0,0 0 1 0 0,0 0-1 0 0,-1 0 0 0 0,1 0 0 0 0,0 0 0 0 0,0 1 0 0 0,0-1 1 0 0,-1 0-1 0 0,1 0 0 0 0,0 0 0 0 0,0 0 0 0 0,-1 0 1 0 0,1 0-1 0 0,0 0 0 0 0,0 0 0 0 0,-1 0 0 0 0,1 0 1 0 0,0 0-1 0 0,0 0 0 0 0,-1 0 0 0 0,1 0 0 0 0,-38 5-3522 0 0,26-5 3222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29:47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1 156 0 0 0,'0'0'6313'0'0,"0"0"-6276"0"0,0 0 1 0 0,0 0 0 0 0,-1 0 0 0 0,1 0 0 0 0,0 0-1 0 0,0 0 1 0 0,0 0 0 0 0,0 1 0 0 0,0-1 0 0 0,0 0 0 0 0,0 0-1 0 0,0 0 1 0 0,0 0 0 0 0,0 0 0 0 0,0 0 0 0 0,0 1-1 0 0,0-1 1 0 0,0 0 0 0 0,0 0 0 0 0,0 0 0 0 0,0 0 0 0 0,0 0-1 0 0,0 0 1 0 0,0 1 0 0 0,0-1 0 0 0,0 0 0 0 0,0 0-1 0 0,1 0 1 0 0,-1 0 0 0 0,0 0 0 0 0,0 0 0 0 0,0 0-1 0 0,0 0 1 0 0,0 1 0 0 0,0-1 0 0 0,0 0 0 0 0,0 0 0 0 0,0 0-1 0 0,0 0 1 0 0,1 0 0 0 0,-1 0 0 0 0,0 0 0 0 0,0 0-1 0 0,0 0 1 0 0,0 0 0 0 0,17-7 2125 0 0,34-12-1 0 0,94-26 1015 0 0,-37 6-2404 0 0,-37 13-500 0 0,-70 26-273 0 0,10-5-22 0 0,0 1 1 0 0,0 0-1 0 0,0 1 1 0 0,1 1-1 0 0,-1 0 1 0 0,21-2 0 0 0,-31 4 9 0 0,-1 0 1 0 0,0 0-1 0 0,1 1 1 0 0,-1-1 0 0 0,0 0-1 0 0,1 0 1 0 0,-1 0-1 0 0,1 0 1 0 0,-1 1 0 0 0,0-1-1 0 0,1 0 1 0 0,-1 0-1 0 0,0 1 1 0 0,0-1 0 0 0,1 0-1 0 0,-1 0 1 0 0,0 1-1 0 0,0-1 1 0 0,1 0 0 0 0,-1 1-1 0 0,0-1 1 0 0,0 0-1 0 0,0 1 1 0 0,1-1 0 0 0,-1 1-1 0 0,0-1 1 0 0,0 0-1 0 0,0 1 1 0 0,0-1 0 0 0,0 0-1 0 0,0 1 1 0 0,0-1-1 0 0,0 1 1 0 0,0-1 0 0 0,0 0-1 0 0,0 1 1 0 0,0-1 0 0 0,0 1-1 0 0,0-1 1 0 0,0 0-1 0 0,-1 1 1 0 0,1-1 0 0 0,0 1-1 0 0,0-1 1 0 0,-10 22-674 0 0,-6 5-217 0 0,-17 24-1496 0 0,-38 38-1502 0 0,46-58 2457 0 0,17-20 898 0 0,0-1-1 0 0,-1 0 1 0 0,-20 17-1 0 0,-80 67-2275 0 0,94-80 2422 0 0,-2 0-1 0 0,-21 13 1 0 0,5-7 43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29:49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0 0 0,'0'0'851'0'0,"0"-18"6691"0"0,0 18-7375 0 0,1-1 1 0 0,-1 1-1 0 0,0 0 1 0 0,1-1-1 0 0,-1 1 0 0 0,1 0 1 0 0,-1-1-1 0 0,0 1 1 0 0,1 0-1 0 0,-1 0 1 0 0,1 0-1 0 0,-1-1 1 0 0,1 1-1 0 0,-1 0 1 0 0,1 0-1 0 0,0 0 0 0 0,-1 0 1 0 0,1 0-1 0 0,-1 0 1 0 0,1 0-1 0 0,-1 0 1 0 0,1 0-1 0 0,-1 0 1 0 0,1 0-1 0 0,-1 0 1 0 0,1 0-1 0 0,-1 1 0 0 0,1-1 1 0 0,-1 0-1 0 0,1 0 1 0 0,0 1-1 0 0,28 6-644 0 0,-22-4 1000 0 0,79 19 253 0 0,-44-7-525 0 0,-30-10-165 0 0,0-1 0 0 0,19 5-1 0 0,41 13 267 0 0,-59-18-309 0 0,-1 0 0 0 0,0 0 0 0 0,0 1 0 0 0,16 10 0 0 0,20 8 6 0 0,-43-21-44 0 0,0 0 0 0 0,-1 1-1 0 0,1 0 1 0 0,7 6-1 0 0,8 5 13 0 0,-8-7-11 0 0,8 4-11 0 0,36 16 0 0 0,-24-5-6 0 0,-12-14 7 0 0,27 17 0 0 0,-28-14-1 0 0,34 13 1 0 0,-34-15 1 0 0,1 1 0 0 0,23 15 0 0 0,-7-3 2 0 0,82 50 131 0 0,131 68 158 0 0,-217-122-280 0 0,-7-3-7 0 0,1 0 0 0 0,0-3 1 0 0,36 14-1 0 0,-38-18 4 0 0,40 19 0 0 0,-3-1 19 0 0,12 3 7 0 0,-7 3-1 0 0,6-2-5 0 0,-47-21-10 0 0,31 19 0 0 0,1 0-1 0 0,22 13 9 0 0,-47-24 5 0 0,61 24 0 0 0,-6-2 2 0 0,-54-23-22 0 0,44 28 0 0 0,-29-16-21 0 0,29 20-20 0 0,-51-31 25 0 0,1 0 0 0 0,47 20 0 0 0,-10-5 16 0 0,-1-3-2 0 0,-29-17 2 0 0,2-1-6 0 0,0 2 0 0 0,44 23 0 0 0,94 51-46 0 0,-140-71 35 0 0,-27-14 6 0 0,-1 1 1 0 0,0 0 0 0 0,12 8-1 0 0,7 5 3 0 0,47 24-1 0 0,-18-12 1 0 0,30 20-8 0 0,-77-44 8 0 0,0-1 0 0 0,1 2 0 0 0,10 7 0 0 0,3 3 4 0 0,18 14 16 0 0,1 3 9 0 0,8 2 16 0 0,-9-6 17 0 0,4 0 40 0 0,-32-20-63 0 0,-11-7-33 0 0,1 0 0 0 0,0-1-1 0 0,0 1 1 0 0,-1 0 0 0 0,1-1-1 0 0,0 1 1 0 0,0-1 0 0 0,0 1 0 0 0,0-1-1 0 0,0 1 1 0 0,-1-1 0 0 0,1 0-1 0 0,0 1 1 0 0,0-1 0 0 0,0 0-1 0 0,0 0 1 0 0,2 0 0 0 0,7 7 3 0 0,1 8-12571 0 0,-19-19 8734 0 0,6 3 3520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29:49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2 36 0 0,'0'0'8991'0'0,"11"0"-8217"0"0,-7-1-544 0 0,-4 1-188 0 0,1 0 0 0 0,-1 0-1 0 0,1 0 1 0 0,-1 0 0 0 0,1 0 0 0 0,-1-1-1 0 0,1 1 1 0 0,-1 0 0 0 0,1 0 0 0 0,-1 0-1 0 0,0 0 1 0 0,1 0 0 0 0,-1 0 0 0 0,1 1-1 0 0,-1-1 1 0 0,1 0 0 0 0,-1 0 0 0 0,1 0-1 0 0,-1 0 1 0 0,1 0 0 0 0,-1 1 0 0 0,0-1-1 0 0,1 0 1 0 0,-1 0 0 0 0,1 1 0 0 0,-1-1-1 0 0,0 0 1 0 0,1 1 0 0 0,-1-1 0 0 0,0 0-1 0 0,0 1 1 0 0,1-1 0 0 0,-1 0 0 0 0,1 1-1 0 0,2 1 385 0 0,13 3 325 0 0,-1-2-284 0 0,-1 1 0 0 0,1 1 0 0 0,20 11 0 0 0,36 18 193 0 0,-64-31-617 0 0,-5-2-36 0 0,-1-1 0 0 0,0 0-1 0 0,0 1 1 0 0,0-1 0 0 0,0 1 0 0 0,0-1 0 0 0,0 1-1 0 0,0-1 1 0 0,0 1 0 0 0,0 0 0 0 0,-1-1 0 0 0,1 1-1 0 0,0 0 1 0 0,0 0 0 0 0,-1 0 0 0 0,1 0 0 0 0,0 0-1 0 0,-1 0 1 0 0,1 0 0 0 0,-1 0 0 0 0,1 0-1 0 0,-1 0 1 0 0,1 0 0 0 0,-1 0 0 0 0,0 0 0 0 0,1 2-1 0 0,7 4 190 0 0,-9-6-186 0 0,1-1 0 0 0,-1 1 0 0 0,0 0-1 0 0,0 0 1 0 0,1-1 0 0 0,-1 1 0 0 0,1 0 0 0 0,-1 0 0 0 0,1 0 0 0 0,-1 0 0 0 0,1 0 0 0 0,-1 0 0 0 0,1 0 0 0 0,-1 2 0 0 0,1-2-4 0 0,0 0 0 0 0,-1 1 1 0 0,1-1-1 0 0,-1 1 0 0 0,0-1 0 0 0,1 0 1 0 0,-1 1-1 0 0,0-1 0 0 0,0 0 1 0 0,-2 3-1 0 0,-96 72-1140 0 0,95-72 1024 0 0,0-1 1 0 0,0 0-1 0 0,0 0 1 0 0,-1 0 0 0 0,0-1-1 0 0,-5 3 1 0 0,-28 15-1082 0 0,-54 32-2105 0 0,-85 23-2662 0 0,140-61 5170 0 0,27-9 466 0 0,-1-1 0 0 0,-1 0 1 0 0,-12 2-1 0 0,-16 3-396 0 0,7-2 320 0 0,10-2 121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29:51.4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2010 0 0 0,'0'0'2427'0'0,"2"-12"-1344"0"0,6 6-277 0 0,0 0 0 0 0,0-1 0 0 0,14-14 0 0 0,1-2 528 0 0,-2 2-434 0 0,27-24 804 0 0,60-44 343 0 0,-86 73-1803 0 0,68-51 538 0 0,-72 51-553 0 0,30-21 1 0 0,3 1 66 0 0,79-64 330 0 0,-83 63-420 0 0,-23 18-59 0 0,31-31 0 0 0,39-31 119 0 0,-48 41-162 0 0,89-79 185 0 0,7-12-69 0 0,-16 8-14 0 0,6-4 25 0 0,-98 90-157 0 0,-9 10 6 0 0,33-27 0 0 0,71-61 133 0 0,-94 82-157 0 0,-17 16-25 0 0,0 1-1 0 0,27-17 1 0 0,58-52 70 0 0,-7 8-37 0 0,-64 49-31 0 0,2 1 1 0 0,56-34-1 0 0,-15 11 31 0 0,13-3 3 0 0,-39 25-43 0 0,-43 25-48 0 0,0 0 1 0 0,-1 0-1 0 0,1 0 1 0 0,-1 0-1 0 0,9-8 0 0 0,3-1-495 0 0,-15 11 250 0 0,-20 15-12425 0 0,13-12 12288 0 0,0 0 0 0 0,1 0 0 0 0,-1 0 0 0 0,0 0-1 0 0,0-1 1 0 0,-9 2 0 0 0,-32-3-922 0 0,34 0 1166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29:51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1 184 104 0 0,'0'0'2624'0'0,"10"-11"-292"0"0,-10 9-2206 0 0,0 1 1 0 0,1 0 0 0 0,-1 0-1 0 0,1 0 1 0 0,-1 0-1 0 0,1 0 1 0 0,-1 0 0 0 0,1 0-1 0 0,-1 0 1 0 0,1 0-1 0 0,0 1 1 0 0,0-1 0 0 0,-1 0-1 0 0,1 0 1 0 0,0 0-1 0 0,0 1 1 0 0,0-1 0 0 0,0 0-1 0 0,0 1 1 0 0,1-1-1 0 0,27-13 1668 0 0,-16 9-1430 0 0,7-7 214 0 0,0 2-1 0 0,0 0 1 0 0,1 1 0 0 0,0 1-1 0 0,25-5 1 0 0,-19 4-19 0 0,9 0 129 0 0,-14 6-119 0 0,32-9-1 0 0,-31 6-148 0 0,33-4-1 0 0,-45 8-335 0 0,203-14 629 0 0,-175 13-664 0 0,-35 2-62 0 0,1 0 1 0 0,0 1-1 0 0,-1-1 0 0 0,1 1 1 0 0,0 0-1 0 0,-1 1 1 0 0,1-1-1 0 0,0 1 0 0 0,-1-1 1 0 0,1 2-1 0 0,0-1 0 0 0,-1 0 1 0 0,9 5-1 0 0,-12-6-22 0 0,0 1-1 0 0,0 0 1 0 0,1-1 0 0 0,-1 1-1 0 0,0 0 1 0 0,0 0 0 0 0,0 0-1 0 0,0 0 1 0 0,0 0-1 0 0,0 0 1 0 0,-1 0 0 0 0,1 0-1 0 0,0 0 1 0 0,0 1-1 0 0,-1-1 1 0 0,1 0 0 0 0,-1 0-1 0 0,1 1 1 0 0,-1-1-1 0 0,0 0 1 0 0,1 1 0 0 0,-1-1-1 0 0,0 0 1 0 0,0 1 0 0 0,0-1-1 0 0,0 1 1 0 0,0-1-1 0 0,0 0 1 0 0,0 1 0 0 0,0-1-1 0 0,-1 0 1 0 0,1 1-1 0 0,-1 1 1 0 0,-3 5-220 0 0,1 0 0 0 0,-1 0 0 0 0,-1-1 0 0 0,-8 12 0 0 0,-6 10-1008 0 0,1 0-699 0 0,-38 46 0 0 0,24-34 339 0 0,17-21 458 0 0,-33 31-1 0 0,-74 60-2013 0 0,103-94 2680 0 0,0-2 0 0 0,-2 0 0 0 0,-43 23 0 0 0,61-37 458 0 0,-47 25-265 0 0,16-3 213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29:53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 0 0 0,'0'0'213'0'0,"-10"4"802"0"0,10-3-292 0 0,0-1-701 0 0,0 0-1 0 0,-1 0 1 0 0,1 0 0 0 0,-1 1 0 0 0,1-1 0 0 0,0 0 0 0 0,-1 0-1 0 0,1 0 1 0 0,0 0 0 0 0,-1 1 0 0 0,1-1 0 0 0,0 0-1 0 0,-1 0 1 0 0,1 1 0 0 0,0-1 0 0 0,-1 0 0 0 0,1 0-1 0 0,0 1 1 0 0,0-1 0 0 0,-1 0 0 0 0,1 1 0 0 0,0-1 0 0 0,0 0-1 0 0,0 1 1 0 0,0-1 0 0 0,-1 1 0 0 0,1 0 0 0 0,2 1 39 0 0,0 1 0 0 0,-1-1 0 0 0,1 1 0 0 0,-1 0 0 0 0,1-1 0 0 0,-1 1 0 0 0,0 0 0 0 0,0 0 0 0 0,0 4 0 0 0,0-3 23 0 0,0 0-1 0 0,0 0 1 0 0,1 0-1 0 0,-1 0 1 0 0,1 0-1 0 0,4 6 1 0 0,7 24 415 0 0,81 139 1928 0 0,-79-147-1891 0 0,33 43 0 0 0,1 0 110 0 0,45 65 233 0 0,-1 4-117 0 0,19 23-125 0 0,-41-56-265 0 0,-35-54-198 0 0,76 117 325 0 0,-7-9 0 0 0,7 13-12 0 0,-76-121-318 0 0,35 54 153 0 0,41 62 134 0 0,-7-14-34 0 0,-5-5-90 0 0,-16-27-120 0 0,61 59-74 0 0,-132-163-142 0 0,5 3-17 0 0,0 0-70 0 0,-33-21-7943 0 0,8-3 7297 0 0,1 0 0 0 0,-1 0 1 0 0,1 0-1 0 0,-1-1 0 0 0,-9-9 1 0 0,-8-7-502 0 0,7 8 758 0 0,6 6 127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9:56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1 212 160 0 0,'0'-3'447'0'0,"0"1"-1"0"0,0-1 1 0 0,0 0-1 0 0,0 0 1 0 0,0 1 0 0 0,2-6-1 0 0,-1 7-185 0 0,-1 0 0 0 0,1 0 0 0 0,0 0 0 0 0,0 0-1 0 0,-1-1 1 0 0,1 1 0 0 0,0 0 0 0 0,-1 0 0 0 0,1-1-1 0 0,-1 1 1 0 0,0 0 0 0 0,1-1 0 0 0,-1 1 0 0 0,0-1-1 0 0,0 1 1 0 0,0 0 0 0 0,0-3 0 0 0,1 2-103 0 0,0 1 0 0 0,0-1 1 0 0,0 0-1 0 0,0 1 1 0 0,0-1-1 0 0,0 0 0 0 0,1 1 1 0 0,-1 0-1 0 0,1-1 1 0 0,-1 1-1 0 0,1 0 0 0 0,0 0 1 0 0,-1-1-1 0 0,1 1 0 0 0,0 1 1 0 0,3-2-1 0 0,9-8 207 0 0,7 0-46 0 0,-4 3-88 0 0,16-9 640 0 0,-18 8-435 0 0,0 2 0 0 0,1 0-1 0 0,31-7 1 0 0,-2 5-53 0 0,-2-1-112 0 0,1 2 1 0 0,70-3 0 0 0,20-1 17 0 0,-42 5-139 0 0,-18 1 12 0 0,-20 2-89 0 0,-40 1-47 0 0,1 1-1 0 0,-1 0 1 0 0,1 1 0 0 0,-1 1-1 0 0,23 4 1 0 0,-32-4-34 0 0,0 0 0 0 0,-1 1-1 0 0,1 0 1 0 0,-1 0 0 0 0,9 5-1 0 0,-12-7 8 0 0,0 1 0 0 0,-1 0-1 0 0,1-1 1 0 0,0 1 0 0 0,-1-1-1 0 0,1 1 1 0 0,0 0-1 0 0,-1 0 1 0 0,1-1 0 0 0,-1 1-1 0 0,1 0 1 0 0,-1 0-1 0 0,0 0 1 0 0,1 0 0 0 0,-1-1-1 0 0,0 1 1 0 0,0 0-1 0 0,1 0 1 0 0,-1 0 0 0 0,0 0-1 0 0,0 0 1 0 0,0 0-1 0 0,0 0 1 0 0,0 0 0 0 0,0 0-1 0 0,0 0 1 0 0,0-1-1 0 0,-1 1 1 0 0,1 0 0 0 0,0 0-1 0 0,-1 0 1 0 0,1 0-1 0 0,0 0 1 0 0,-1 0 0 0 0,1-1-1 0 0,-2 2 1 0 0,-8 18-232 0 0,-11 28 1 0 0,5-9-293 0 0,-4 35-1002 0 0,11-47-40 0 0,-8 50 0 0 0,4-14-535 0 0,-7 63-1457 0 0,11-71 2172 0 0,8-41 918 0 0,-2 0 0 0 0,-4 19 0 0 0,-13 77-1214 0 0,10-84 1389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29:53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0 855 56 0 0,'3'2'102'0'0,"-1"-1"-1"0"0,0 1 1 0 0,-1 0-1 0 0,1 0 1 0 0,0 0 0 0 0,-1 0-1 0 0,1 0 1 0 0,-1 1 0 0 0,1-1-1 0 0,-1 0 1 0 0,0 1-1 0 0,0-1 1 0 0,0 1 0 0 0,0-1-1 0 0,-1 1 1 0 0,1 3-1 0 0,5 12 448 0 0,32 91 3022 0 0,-21-69-2299 0 0,-7-15-330 0 0,2 0 0 0 0,0-1 0 0 0,29 42 0 0 0,-16-27-397 0 0,-15-22-265 0 0,21 27 0 0 0,-23-35-201 0 0,-1 0 6 0 0,0 0 0 0 0,1-1 1 0 0,0-1-1 0 0,0 1 0 0 0,1-1 0 0 0,0 0 0 0 0,0-1 1 0 0,18 10-1 0 0,-9-8 16 0 0,-14-6-77 0 0,0 0-1 0 0,0 0 1 0 0,1 0-1 0 0,-1 0 0 0 0,1 0 1 0 0,-1-1-1 0 0,1 0 1 0 0,-1 0-1 0 0,1 0 0 0 0,0-1 1 0 0,0 0-1 0 0,-1 0 1 0 0,1 0-1 0 0,0 0 0 0 0,8-2 1 0 0,-10 1 6 0 0,0 1 0 0 0,0-1 0 0 0,0 0 0 0 0,0 0 0 0 0,0 0 0 0 0,0-1 0 0 0,0 1 0 0 0,0-1 0 0 0,-1 1 0 0 0,1-1 0 0 0,0 0 0 0 0,-1 0 0 0 0,1 0 0 0 0,-1 0-1 0 0,0-1 1 0 0,0 1 0 0 0,0-1 0 0 0,0 1 0 0 0,0-1 0 0 0,-1 0 0 0 0,3-5 0 0 0,6-18 273 0 0,10-39-1 0 0,-10 30-280 0 0,-9 32-28 0 0,-1 0-1 0 0,1 1 1 0 0,0-1 0 0 0,-1 0-1 0 0,0 0 1 0 0,0 0-1 0 0,1 0 1 0 0,-2 1 0 0 0,0-6-1 0 0,1 4-11 0 0,0 0-1 0 0,-1 0 1 0 0,1 0 0 0 0,0 0-1 0 0,1 0 1 0 0,0-6-1 0 0,3-25-329 0 0,0-38-1 0 0,-4-137-2313 0 0,5 115 914 0 0,0 0 11 0 0,-13-130-1612 0 0,6 119 1859 0 0,1 6 337 0 0,0 85 1022 0 0,-16-160-1224 0 0,7 131 1214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24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53 106 96 0 0,'6'-23'934'0'0,"-5"21"-781"0"0,-1-1 0 0 0,1 1 0 0 0,0 0 0 0 0,-1 0 0 0 0,1 0 0 0 0,-1-1 0 0 0,1 1 0 0 0,-1 0 0 0 0,0-1 0 0 0,0 1 0 0 0,0 0 0 0 0,0 0 0 0 0,-1-1 0 0 0,1 1 0 0 0,-2-3 0 0 0,0-2 239 0 0,-4-13 1098 0 0,6 19-1417 0 0,0 0 0 0 0,0 1 0 0 0,0-1 0 0 0,0 0 0 0 0,0 1 0 0 0,0-1 0 0 0,0 0 0 0 0,0 1 0 0 0,0-1 0 0 0,-1 0-1 0 0,1 1 1 0 0,0-1 0 0 0,0 1 0 0 0,-1-1 0 0 0,1 0 0 0 0,0 1 0 0 0,-1-1 0 0 0,1 1 0 0 0,-1-1 0 0 0,1 1 0 0 0,-1-1 0 0 0,1 1 0 0 0,-1-1 0 0 0,1 1 0 0 0,-4-2 2863 0 0,4 10-2472 0 0,-8 66 138 0 0,7-67-599 0 0,0 0 0 0 0,0 0 0 0 0,0 0-1 0 0,1 0 1 0 0,1 13 0 0 0,1 20 40 0 0,-2-12 5 0 0,-2 79 262 0 0,-1-84-208 0 0,0 10 140 0 0,1 48-1 0 0,-7 59 376 0 0,8-126-498 0 0,0 1 0 0 0,1 23 0 0 0,1 4 144 0 0,-1-4 206 0 0,-8 66-1 0 0,5-88-315 0 0,2 0-1 0 0,0 0 0 0 0,0 0 0 0 0,3 20 1 0 0,0 7-974 0 0,16-59-396 0 0,-18 15 1159 0 0,1 0-1 0 0,-1 1 1 0 0,1-1-1 0 0,-1 0 1 0 0,0 0-1 0 0,0 0 1 0 0,1 1-1 0 0,-1-1 1 0 0,0 0-1 0 0,0 0 1 0 0,0 0-1 0 0,0 0 1 0 0,0 1-1 0 0,0-1 1 0 0,0-2-1 0 0,0-4-312 0 0,27-70-3130 0 0,-20 39 1841 0 0,-5 22 456 0 0,10-30 1 0 0,-8 32 626 0 0,-1 0 0 0 0,0 0 0 0 0,1-20 0 0 0,0 1-108 0 0,-3 26 546 0 0,0 1 1 0 0,0-1-1 0 0,-1 1 0 0 0,-1-11 1 0 0,1 4 2 0 0,0-7-134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24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51 206 0 0 0,'2'-2'71'0'0,"-1"0"1"0"0,0 0-1 0 0,0 0 0 0 0,0 0 0 0 0,0 0 1 0 0,0 0-1 0 0,0 0 0 0 0,-1 0 0 0 0,1-1 1 0 0,-1 1-1 0 0,1 0 0 0 0,-1 0 0 0 0,0-1 1 0 0,0 1-1 0 0,0-5 0 0 0,-1 3 277 0 0,1-1 0 0 0,-1 0 0 0 0,0 0 0 0 0,0 0 0 0 0,-4-8 0 0 0,4 10 20 0 0,0 0 0 0 0,0 0 1 0 0,1 0-1 0 0,0 0 0 0 0,-1 0 1 0 0,1-1-1 0 0,0 1 0 0 0,0 0 1 0 0,0 0-1 0 0,1 0 0 0 0,-1 0 1 0 0,1-1-1 0 0,0 1 0 0 0,0 0 1 0 0,0 0-1 0 0,0 0 0 0 0,1 1 1 0 0,-1-1-1 0 0,1 0 0 0 0,-1 0 1 0 0,1 1-1 0 0,0-1 0 0 0,2-2 1 0 0,2 0-206 0 0,-1 1-1 0 0,0-1 1 0 0,1 1 0 0 0,0 0 0 0 0,0 0 0 0 0,0 1-1 0 0,1 0 1 0 0,-1 0 0 0 0,1 0 0 0 0,0 1 0 0 0,9-3-1 0 0,1 2 28 0 0,0 0-1 0 0,1 1 0 0 0,25 0 0 0 0,-35 2-116 0 0,1 1 0 0 0,-1 0 0 0 0,0 1-1 0 0,1 0 1 0 0,-1 0 0 0 0,0 1 0 0 0,-1 0 0 0 0,14 6 0 0 0,-2 2 142 0 0,34 25-1 0 0,-49-32-203 0 0,0 0-1 0 0,-1 0 1 0 0,0 1-1 0 0,1 0 1 0 0,-1-1-1 0 0,-1 1 1 0 0,1 0-1 0 0,-1 0 1 0 0,0 0-1 0 0,0 1 1 0 0,2 7-1 0 0,-1-1-32 0 0,-2-11 19 0 0,-1 0-1 0 0,0 0 0 0 0,0 0 1 0 0,1 0-1 0 0,-1 0 0 0 0,0 0 1 0 0,0 0-1 0 0,0 1 0 0 0,0-1 0 0 0,0 0 1 0 0,-1 0-1 0 0,1 0 0 0 0,0 0 1 0 0,0 0-1 0 0,-1 0 0 0 0,1 0 0 0 0,-1 0 1 0 0,1 0-1 0 0,-1 0 0 0 0,1 0 1 0 0,-2 1-1 0 0,0 2-20 0 0,-2 9-40 0 0,2-4-5 0 0,-1 1 0 0 0,0-1 1 0 0,-1 1-1 0 0,0-1 0 0 0,-6 9 0 0 0,-8 12-195 0 0,-5 6-68 0 0,-33 42-334 0 0,39-58 526 0 0,-2 0-1 0 0,0 0 1 0 0,-1-2 0 0 0,-1-1 0 0 0,0 0 0 0 0,-2-2 0 0 0,-26 15 0 0 0,44-28 175 0 0,-1 0 0 0 0,1 0 1 0 0,-1 0-1 0 0,1-1 0 0 0,-1 0 1 0 0,0 0-1 0 0,1 0 0 0 0,-1-1 1 0 0,0 1-1 0 0,-7-2 0 0 0,3 1 118 0 0,8 0 65 0 0,3-1-274 0 0,-1 0 52 0 0,1 0-1 0 0,0 0 1 0 0,-1 0 0 0 0,1 0 0 0 0,0 0-1 0 0,0 0 1 0 0,-1 0 0 0 0,1 1-1 0 0,0-1 1 0 0,0 0 0 0 0,0 0 0 0 0,0 1-1 0 0,0-1 1 0 0,0 1 0 0 0,0-1-1 0 0,0 1 1 0 0,0-1 0 0 0,0 1-1 0 0,1 0 1 0 0,-1 0 0 0 0,0-1 0 0 0,0 1-1 0 0,0 0 1 0 0,0 0 0 0 0,1 0-1 0 0,0 0 1 0 0,36-1 100 0 0,-36 1-63 0 0,9 0 79 0 0,0 0 1 0 0,0 1-1 0 0,1 0 0 0 0,-1 0 0 0 0,0 2 1 0 0,0-1-1 0 0,-1 1 0 0 0,1 1 1 0 0,-1 0-1 0 0,12 6 0 0 0,3 1 93 0 0,-17-8-126 0 0,-1 0 0 0 0,0 1 0 0 0,0-1 0 0 0,9 7 0 0 0,53 35 463 0 0,-46-31-396 0 0,-16-10-100 0 0,-1 0 0 0 0,0 1 0 0 0,1-1 0 0 0,-1 1 0 0 0,6 7 1 0 0,13 12 118 0 0,-20-19-123 0 0,1 1 0 0 0,-1-1 0 0 0,0 1 1 0 0,0 0-1 0 0,0 0 0 0 0,-1 0 1 0 0,7 13-1 0 0,-10-16-18 0 0,0 0 0 0 0,1 0 0 0 0,-1 1 0 0 0,-1-1 1 0 0,1 0-1 0 0,0 1 0 0 0,-1-1 0 0 0,0 0 0 0 0,0 1 0 0 0,0-1 0 0 0,0 0 0 0 0,0 1 1 0 0,-1-1-1 0 0,1 0 0 0 0,-1 1 0 0 0,-2 5 0 0 0,0-4 10 0 0,1 1 0 0 0,-1-1 0 0 0,0-1 0 0 0,-1 1 0 0 0,1 0 0 0 0,-1-1 0 0 0,0 0-1 0 0,0 1 1 0 0,-6 3 0 0 0,-4 2 30 0 0,0 0 0 0 0,-1-1-1 0 0,0-1 1 0 0,0 0 0 0 0,-32 11-1 0 0,21-11-61 0 0,-1-2-1 0 0,1 0 1 0 0,-39 3-1 0 0,-79-4-1118 0 0,138-5 720 0 0,-1-1-1 0 0,1 1 1 0 0,0-1 0 0 0,0-1-1 0 0,-1 1 1 0 0,1-1 0 0 0,-8-3 0 0 0,14 4 92 0 0,-1 1 0 0 0,0 0 1 0 0,0-1-1 0 0,0 0 0 0 0,1 1 1 0 0,-1-1-1 0 0,0 1 0 0 0,1-1 1 0 0,-1 0-1 0 0,1 1 0 0 0,-1-1 1 0 0,0 0-1 0 0,1 0 0 0 0,-1 0 1 0 0,1 1-1 0 0,0-1 0 0 0,-1 0 1 0 0,1 0-1 0 0,0 0 0 0 0,-1 0 1 0 0,1 0-1 0 0,0 0 0 0 0,0-1 1 0 0,5-21-3630 0 0,1-2 2298 0 0,-6 12 1096 0 0,0 10 159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25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474 162 168 0 0,'3'-3'247'0'0,"0"-1"0"0"0,0 1 0 0 0,0-1 0 0 0,-1 0 0 0 0,0 1 0 0 0,1-1 1 0 0,-2-1-1 0 0,1 1 0 0 0,0 0 0 0 0,-1 0 0 0 0,1-1 0 0 0,-1 1 0 0 0,0 0 0 0 0,-1-1 0 0 0,1 1 0 0 0,-1-1 0 0 0,0 0 0 0 0,0 1 0 0 0,0-1 0 0 0,-1 1 1 0 0,0-1-1 0 0,0 1 0 0 0,0 0 0 0 0,0-1 0 0 0,-3-5 0 0 0,-2-6 1988 0 0,6 15-2087 0 0,0 0 1 0 0,0 0-1 0 0,-1-1 0 0 0,1 1 1 0 0,-1 0-1 0 0,1 0 0 0 0,-1 0 1 0 0,1 0-1 0 0,-1 0 0 0 0,0 0 0 0 0,1 0 1 0 0,-1 0-1 0 0,0 0 0 0 0,0 0 1 0 0,0 1-1 0 0,0-1 0 0 0,0 0 1 0 0,-1-1-1 0 0,-5-3 624 0 0,7 5-757 0 0,-1-1 1 0 0,0 1-1 0 0,1-1 1 0 0,-1 1-1 0 0,0-1 0 0 0,1 1 1 0 0,-1 0-1 0 0,0-1 1 0 0,0 1-1 0 0,1 0 0 0 0,-1 0 1 0 0,0-1-1 0 0,0 1 1 0 0,0 0-1 0 0,1 0 0 0 0,-1 0 1 0 0,0 0-1 0 0,0 0 1 0 0,0 0-1 0 0,0 0 1 0 0,-4 1-25 0 0,0 0 1 0 0,0 0 0 0 0,0 0 0 0 0,1 0 0 0 0,-1 1 0 0 0,1 0 0 0 0,-1 0 0 0 0,1 0 0 0 0,0 1 0 0 0,-1-1-1 0 0,1 1 1 0 0,-6 6 0 0 0,-1 1 25 0 0,0 0 0 0 0,1 1-1 0 0,-12 14 1 0 0,-32 43 265 0 0,46-59-191 0 0,1 0 0 0 0,-12 19 0 0 0,0 2 77 0 0,10-15 9 0 0,-13 28 0 0 0,4-7 15 0 0,3-12-32 0 0,7-9-14 0 0,-1-1 0 0 0,-10 30 0 0 0,-27 71 454 0 0,3 2-37 0 0,25-48-242 0 0,8-28-137 0 0,7-25-95 0 0,0-1-1 0 0,1 0 1 0 0,1 1-1 0 0,0 23 1 0 0,1-28-41 0 0,0-7-30 0 0,0-1-1 0 0,0 0 1 0 0,1 1-1 0 0,-1-1 1 0 0,1 0-1 0 0,0 0 0 0 0,0 0 1 0 0,0 1-1 0 0,0-1 1 0 0,0 0-1 0 0,1 0 1 0 0,-1 0-1 0 0,1-1 1 0 0,0 1-1 0 0,0 0 1 0 0,0-1-1 0 0,0 1 1 0 0,0-1-1 0 0,1 1 1 0 0,2 1-1 0 0,-2-2 6 0 0,1 0 0 0 0,-1 0-1 0 0,1 0 1 0 0,0 0 0 0 0,0-1 0 0 0,-1 0 0 0 0,1 0 0 0 0,0 0-1 0 0,0 0 1 0 0,0 0 0 0 0,1-1 0 0 0,-1 0 0 0 0,0 0 0 0 0,0 0-1 0 0,7-1 1 0 0,6-2 41 0 0,1-1-1 0 0,-1-1 1 0 0,0 0-1 0 0,-1-1 0 0 0,29-15 1 0 0,72-51-115 0 0,-70 41-187 0 0,34-26-794 0 0,27-16-5062 0 0,-95 69 3613 0 0,-13 4 2408 0 0,0 0 1 0 0,0 0-1 0 0,0 0 0 0 0,0 0 0 0 0,0 0 1 0 0,0 0-1 0 0,1 0 0 0 0,-1 0 0 0 0,0 0 1 0 0,0 0-1 0 0,0 0 0 0 0,0 0 0 0 0,0 0 1 0 0,0 0-1 0 0,1 0 0 0 0,-1 0 0 0 0,0 0 1 0 0,0 0-1 0 0,0 0 0 0 0,0 0 0 0 0,0 0 0 0 0,0 0 1 0 0,0 0-1 0 0,0 1 0 0 0,0-1 0 0 0,1 0 1 0 0,-1 0-1 0 0,0 0 0 0 0,0 0 0 0 0,0 0 1 0 0,0 0-1 0 0,0 0 0 0 0,0 1 0 0 0,0-1 1 0 0,0 0-1 0 0,0 0 0 0 0,0 0 0 0 0,0 0 1 0 0,0 0-1 0 0,0 0 0 0 0,0 0 0 0 0,0 1 0 0 0,0-1 1 0 0,0 0-1 0 0,0 0 0 0 0,-1 2-145 0 0,0 0 1 0 0,0-1-1 0 0,0 1 0 0 0,0-1 0 0 0,0 1 1 0 0,0-1-1 0 0,0 1 0 0 0,-1-1 0 0 0,1 0 1 0 0,-1 1-1 0 0,1-1 0 0 0,-4 2 0 0 0,-59 49-1444 0 0,43-35 1557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26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40 348 0 0,'0'-2'302'0'0,"0"0"0"0"0,0-1-1 0 0,0 1 1 0 0,0 0 0 0 0,0-1 0 0 0,0 1 0 0 0,-1 0-1 0 0,1-1 1 0 0,-1 1 0 0 0,0 0 0 0 0,1 0 0 0 0,-1 0 0 0 0,0 0-1 0 0,-4-6 3727 0 0,3 8-2157 0 0,1 0-1812 0 0,1 0-1 0 0,0 0 1 0 0,0 0-1 0 0,0 0 1 0 0,-1 0-1 0 0,1 0 1 0 0,0 0-1 0 0,0 0 1 0 0,0 0-1 0 0,-1 0 1 0 0,1 0-1 0 0,0 0 1 0 0,0 0-1 0 0,-1 0 1 0 0,1 0-1 0 0,0 0 1 0 0,0 0-1 0 0,0 0 0 0 0,-1 0 1 0 0,1 0-1 0 0,0 0 1 0 0,0 0-1 0 0,-1 0 1 0 0,1 1-1 0 0,0-1 1 0 0,0 0-1 0 0,0 0 1 0 0,0 0-1 0 0,-1 0 1 0 0,1 0-1 0 0,0 1 1 0 0,0-1-1 0 0,0 0 1 0 0,0 0-1 0 0,0 0 1 0 0,-1 0-1 0 0,1 1 1 0 0,0-1-1 0 0,0 19 861 0 0,2-1 0 0 0,4 30 0 0 0,-3-7-724 0 0,-2-18-121 0 0,9 91 268 0 0,-1 22-2 0 0,-7-125-310 0 0,2 23 108 0 0,-1 50 0 0 0,-3 237 558 0 0,-10-243-657 0 0,10-75-48 0 0,0-1 0 0 0,0 1 1 0 0,-1 0-1 0 0,1-1 1 0 0,0 1-1 0 0,-1 0 0 0 0,0-1 1 0 0,-1 5-1 0 0,1-4-10 0 0,0-1 0 0 0,0 0 0 0 0,1 0 0 0 0,-1 1 1 0 0,1-1-1 0 0,-1 0 0 0 0,1 1 0 0 0,0-1 0 0 0,0 3 0 0 0,-8 28-321 0 0,7-30-2581 0 0,5-19-4642 0 0,0 0 6187 0 0,0-25 0 0 0,1 1 10 0 0,-4 36 1261 0 0,0 0 0 0 0,-1 0 1 0 0,0 0-1 0 0,1 0 0 0 0,-1 0 1 0 0,-1 0-1 0 0,1 0 0 0 0,-1 0 0 0 0,1 0 1 0 0,-3-5-1 0 0,1 2-13 0 0,1 1 0 0 0,0 0 1 0 0,0-1-1 0 0,0 0 0 0 0,1-6 0 0 0,0-29-192 0 0,0 11 186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26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80 276 0 0,'4'-4'387'0'0,"-1"0"1"0"0,0 0-1 0 0,0 0 0 0 0,-1-1 0 0 0,1 1 1 0 0,-1-1-1 0 0,3-6 0 0 0,0-19 4387 0 0,-5 30-4642 0 0,0-1-1 0 0,0 1 1 0 0,1-1-1 0 0,-1 1 1 0 0,0-1 0 0 0,0 1-1 0 0,1 0 1 0 0,-1-1-1 0 0,0 1 1 0 0,1-1 0 0 0,-1 1-1 0 0,1 0 1 0 0,-1-1-1 0 0,1 1 1 0 0,-1 0 0 0 0,0-1-1 0 0,1 1 1 0 0,-1 0-1 0 0,1 0 1 0 0,-1-1 0 0 0,1 1-1 0 0,0 0 1 0 0,-1 0-1 0 0,1 0 1 0 0,-1 0 0 0 0,1 0-1 0 0,-1 0 1 0 0,1 0-1 0 0,-1 0 1 0 0,1 0-1 0 0,-1 0 1 0 0,1 0 0 0 0,-1 0-1 0 0,1 0 1 0 0,0 0-1 0 0,0 1 1 0 0,21 3 1742 0 0,-22-3-1901 0 0,30 9 494 0 0,0 2-1 0 0,-1 1 1 0 0,40 25-1 0 0,-52-29-334 0 0,-12-6-89 0 0,1 0 1 0 0,0 1-1 0 0,0 0 1 0 0,-1 0 0 0 0,0 0-1 0 0,9 10 1 0 0,4 5 90 0 0,-6-8-85 0 0,-1-1 4 0 0,0 2 1 0 0,0-1-1 0 0,-1 1 0 0 0,13 20 0 0 0,7 26 63 0 0,-27-51-100 0 0,0 0-1 0 0,0 0 0 0 0,-1 0 1 0 0,0 0-1 0 0,-1 1 0 0 0,1-1 1 0 0,-1 9-1 0 0,0 15 42 0 0,0-22-39 0 0,-1 1 0 0 0,0-1 0 0 0,0 1 0 0 0,-1-1 0 0 0,0 1 0 0 0,-1-1 0 0 0,0 1 0 0 0,-4 9 0 0 0,2-6-13 0 0,-2 2-25 0 0,-1 1 1 0 0,0-1-1 0 0,-1 0 1 0 0,-12 18-1 0 0,1-9-172 0 0,-35 35-1 0 0,23-26-89 0 0,25-25 170 0 0,-1-1 0 0 0,0 0 1 0 0,0 0-1 0 0,-10 7 1 0 0,-75 54-1434 0 0,8-10-1200 0 0,66-45 1535 0 0,0-1 0 0 0,-1-1 0 0 0,0 0 1 0 0,0-2-1 0 0,-33 12 0 0 0,7-7-1066 0 0,-66 11 0 0 0,88-19 1833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33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375 0 0 0 0,'0'0'183'0'0,"-2"7"395"0"0,-11 13 226 0 0,9-14-533 0 0,0 0 0 0 0,0 1 1 0 0,0-1-1 0 0,1 1 0 0 0,-4 14 0 0 0,-41 97 1438 0 0,18-24-1453 0 0,-6 21 222 0 0,14-36 256 0 0,-3-1 0 0 0,-46 97 0 0 0,61-156-539 0 0,2 0 0 0 0,1 0 0 0 0,0 1 0 0 0,-4 21-1 0 0,-40 160 1339 0 0,47-190-1478 0 0,4-11-49 0 0,-1 1-1 0 0,1-1 1 0 0,0 1 0 0 0,-1-1-1 0 0,1 1 1 0 0,0 0-1 0 0,-1-1 1 0 0,1 1-1 0 0,0-1 1 0 0,0 1-1 0 0,-1 0 1 0 0,1-1-1 0 0,0 1 1 0 0,0 0 0 0 0,0 0-1 0 0,0-1 1 0 0,0 1-1 0 0,0 0 1 0 0,0-1-1 0 0,0 1 1 0 0,0 0-1 0 0,1-1 1 0 0,-1 1-1 0 0,0 0 1 0 0,0-1 0 0 0,1 1-1 0 0,-1-1 1 0 0,0 1-1 0 0,1 0 1 0 0,-1-1-1 0 0,0 1 1 0 0,1-1-1 0 0,-1 1 1 0 0,1-1-1 0 0,-1 1 1 0 0,1-1 0 0 0,-1 1-1 0 0,2 0 1 0 0,0 0 64 0 0,-3-1-65 0 0,1 0 1 0 0,0 0 0 0 0,0 0-1 0 0,0 0 1 0 0,0 0-1 0 0,0 0 1 0 0,0 1 0 0 0,0-1-1 0 0,0 0 1 0 0,0 0 0 0 0,0 0-1 0 0,0 0 1 0 0,0 0-1 0 0,0 0 1 0 0,0 0 0 0 0,0 1-1 0 0,0-1 1 0 0,0 0 0 0 0,0 0-1 0 0,0 0 1 0 0,0 0-1 0 0,0 0 1 0 0,0 0 0 0 0,0 1-1 0 0,0-1 1 0 0,0 0-1 0 0,0 0 1 0 0,0 0 0 0 0,0 0-1 0 0,0 0 1 0 0,1 0 0 0 0,-1 0-1 0 0,0 0 1 0 0,0 1-1 0 0,0-1 1 0 0,0 0 0 0 0,0 0-1 0 0,0 0 1 0 0,0 0 0 0 0,0 0-1 0 0,1 0 1 0 0,-1 0-1 0 0,0 0 1 0 0,0 0 0 0 0,0 0-1 0 0,4-2 34 0 0,-2 1-20 0 0,1 0 0 0 0,-1 0 0 0 0,0 0 0 0 0,0-1 0 0 0,0 1 0 0 0,0 0-1 0 0,0-1 1 0 0,0 0 0 0 0,0 0 0 0 0,-1 1 0 0 0,1-1 0 0 0,-1 0 0 0 0,1 0 0 0 0,-1 0 0 0 0,0 0 0 0 0,0-1 0 0 0,1 1 0 0 0,-2 0 0 0 0,1-1 0 0 0,0 1 0 0 0,1-5 0 0 0,45-125 321 0 0,-14 30-391 0 0,-6-13-137 0 0,-14 64 146 0 0,-2 11 86 0 0,6-43-1 0 0,9-38 250 0 0,4-28 631 0 0,-21 86-404 0 0,-4 34-114 0 0,0 3-23 0 0,-1 12-44 0 0,-4 14-327 0 0,0 0 0 0 0,0-1 0 0 0,0 1-1 0 0,0-1 1 0 0,0 1 0 0 0,0-1 0 0 0,0 1 0 0 0,0 0-1 0 0,0-1 1 0 0,0 1 0 0 0,1-1 0 0 0,-1 1-1 0 0,0 0 1 0 0,0-1 0 0 0,1 1 0 0 0,-1 0-1 0 0,0-1 1 0 0,0 1 0 0 0,1 0 0 0 0,-1-1-1 0 0,0 1 1 0 0,1 0 0 0 0,-1 0 0 0 0,0-1-1 0 0,1 1 1 0 0,-1 0 0 0 0,1 0 0 0 0,1-1 238 0 0,-1 8-28 0 0,5-1-167 0 0,-3-3-34 0 0,-1-1 0 0 0,0 1 0 0 0,1 0 0 0 0,-1 0 0 0 0,0 0 0 0 0,-1 0 0 0 0,1 0 0 0 0,0 1 0 0 0,-1-1 0 0 0,0 1 0 0 0,0-1 0 0 0,1 5 0 0 0,46 126 623 0 0,47 134 184 0 0,-70-203-729 0 0,-7-24-54 0 0,-8-18-9 0 0,10 29 1 0 0,-17-41-22 0 0,1 0 0 0 0,9 18 0 0 0,6 19 22 0 0,40 118 24 0 0,-21-47-419 0 0,-36-108 109 0 0,-2-10 217 0 0,0-1 0 0 0,0 0 1 0 0,0 1-1 0 0,0-1 1 0 0,0 1-1 0 0,0-1 1 0 0,0 1-1 0 0,0-1 1 0 0,0 0-1 0 0,0 1 1 0 0,0-1-1 0 0,0 1 0 0 0,0-1 1 0 0,0 0-1 0 0,1 1 1 0 0,-1-1-1 0 0,0 1 1 0 0,0-1-1 0 0,0 0 1 0 0,1 1-1 0 0,-1-1 0 0 0,0 0 1 0 0,0 1-1 0 0,1-1 1 0 0,-1 0-1 0 0,0 1 1 0 0,1-1-1 0 0,-1 0 1 0 0,0 0-1 0 0,1 1 1 0 0,-1-1-1 0 0,1 0 0 0 0,-1 0 1 0 0,0 0-1 0 0,1 0 1 0 0,-1 1-1 0 0,1-1 1 0 0,-1 0-1 0 0,0 0 1 0 0,2 0-1 0 0,-13 10-2755 0 0,2 1 458 0 0,0-9 1586 0 0,-1-1 0 0 0,1 0 0 0 0,0-1 0 0 0,0 0 0 0 0,-1 0 0 0 0,1-1 0 0 0,0-1 0 0 0,0 1 0 0 0,0-1 0 0 0,-18-7 0 0 0,2 0 101 0 0,1-1-1 0 0,-30-17 1 0 0,29 13 386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34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1 111 364 0 0,'0'1'52'0'0,"0"-1"0"0"0,0 1 0 0 0,0 0 0 0 0,0-1 1 0 0,0 1-1 0 0,0-1 0 0 0,1 1 0 0 0,-1 0 0 0 0,0-1 0 0 0,0 1 0 0 0,1-1 0 0 0,-1 1 0 0 0,0-1 1 0 0,0 1-1 0 0,1-1 0 0 0,-1 1 0 0 0,1-1 0 0 0,-1 1 0 0 0,6 10 9932 0 0,15-11-6982 0 0,51-3-4605 0 0,115-20 0 0 0,-105 11-683 0 0,9-4-249 0 0,-57 8 1486 0 0,188-56-4098 0 0,-201 57 5030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36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 48 0 0,'13'-12'1497'0'0,"-7"-2"3951"0"0,1 31-5304 0 0,-5-15-162 0 0,0 1-1 0 0,-1 0 1 0 0,1 0 0 0 0,-1 0-1 0 0,0 0 1 0 0,0 0-1 0 0,0 0 1 0 0,0 0-1 0 0,-1 0 1 0 0,1 7 0 0 0,3 17 81 0 0,2 13 312 0 0,-5-24-148 0 0,0 1 0 0 0,5 18 0 0 0,-4-22-50 0 0,0 0 1 0 0,-1 0-1 0 0,-1 0 1 0 0,-1 23-1 0 0,-1 9 291 0 0,-8 58 408 0 0,10-82-662 0 0,-1 0 0 0 0,-3 22 0 0 0,1-20-46 0 0,-7 97 377 0 0,-3-8-255 0 0,4-13-185 0 0,4-54-103 0 0,1-10-57 0 0,4-11-74 0 0,0-17 135 0 0,0-15 287 0 0,0-8-270 0 0,0 0-1 0 0,2 0 1 0 0,4-22 0 0 0,-5 34-22 0 0,0 0 0 0 0,-1 0 0 0 0,1 0 0 0 0,-1 0 0 0 0,0 0 0 0 0,0 0 0 0 0,-1-6 0 0 0,0 5-12 0 0,1 0-1 0 0,0 1 1 0 0,0-1-1 0 0,0 0 1 0 0,0 0-1 0 0,2-6 0 0 0,2-18-125 0 0,0-36 0 0 0,-4 58 109 0 0,1-1-1 0 0,0 0 0 0 0,2-13 1 0 0,-1 13 11 0 0,-1 1 0 0 0,0-1 0 0 0,0-12 0 0 0,0-5-19 0 0,6-36 0 0 0,3-20-14 0 0,-3 37 6 0 0,-4 19 15 0 0,1 0 0 0 0,14-42 0 0 0,-5 15 76 0 0,-10 37 34 0 0,1-1 0 0 0,0 1 0 0 0,11-25 0 0 0,-12 33 4 0 0,0-1-1 0 0,-1 1 0 0 0,0-1 1 0 0,1-9-1 0 0,5-17 424 0 0,1 17-165 0 0,-8 16-282 0 0,0-1 0 0 0,1 0-1 0 0,-1 0 1 0 0,-1 1 0 0 0,1-1 0 0 0,0 0-1 0 0,0 0 1 0 0,-1 0 0 0 0,2-4 0 0 0,-2 3-2 0 0,1 1 0 0 0,0 0 0 0 0,0-1 0 0 0,0 1 1 0 0,0-1-1 0 0,0 1 0 0 0,0 0 0 0 0,1 0 1 0 0,-1 0-1 0 0,1 0 0 0 0,0 0 0 0 0,-1 0 0 0 0,1 0 1 0 0,0 0-1 0 0,0 1 0 0 0,0-1 0 0 0,0 1 1 0 0,5-3-1 0 0,11-11 242 0 0,-14 12-274 0 0,0 1 1 0 0,1 0-1 0 0,-1 0 1 0 0,0 0-1 0 0,1 1 1 0 0,-1 0-1 0 0,0-1 1 0 0,1 2-1 0 0,0-1 1 0 0,-1 0-1 0 0,6 1 1 0 0,-3 0-8 0 0,1 0 0 0 0,-1 1 1 0 0,0-1-1 0 0,0 2 0 0 0,0-1 0 0 0,1 1 1 0 0,-1 0-1 0 0,-1 0 0 0 0,1 1 0 0 0,0 0 1 0 0,-1 0-1 0 0,1 1 0 0 0,-1 0 1 0 0,0 0-1 0 0,0 0 0 0 0,-1 1 0 0 0,1 0 1 0 0,-1 0-1 0 0,8 10 0 0 0,3 0 50 0 0,-13-12-56 0 0,0-1-1 0 0,-1 1 0 0 0,1-1 0 0 0,-1 1 1 0 0,0 0-1 0 0,1 0 0 0 0,-1 0 0 0 0,-1 0 1 0 0,3 5-1 0 0,3 4 22 0 0,-5-10-26 0 0,-1 0 0 0 0,0 0 0 0 0,1 1-1 0 0,-1-1 1 0 0,0 0 0 0 0,0 1 0 0 0,-1-1-1 0 0,1 1 1 0 0,0-1 0 0 0,-1 3 0 0 0,0-3-2 0 0,0-1-1 0 0,1 1 1 0 0,-1-1 0 0 0,0 0 0 0 0,0 1-1 0 0,1-1 1 0 0,-1 1 0 0 0,0-1 0 0 0,1 0-1 0 0,-1 0 1 0 0,2 3 0 0 0,-1-3-1 0 0,0 0-1 0 0,-1 0 1 0 0,1 1-1 0 0,-1-1 1 0 0,1 0 0 0 0,-1 0-1 0 0,1 1 1 0 0,-1-1 0 0 0,0 0-1 0 0,0 1 1 0 0,0 2-1 0 0,0 6 35 0 0,1-1-7 0 0,-1 0 1 0 0,0 0 0 0 0,0 0-1 0 0,-1 0 1 0 0,0 0 0 0 0,-1 0 0 0 0,0-1-1 0 0,0 1 1 0 0,-1 0 0 0 0,-6 13 0 0 0,-21 41 111 0 0,-33 25 20 0 0,35-60-109 0 0,21-21-28 0 0,0-1 0 0 0,0 1 0 0 0,1 0-1 0 0,-6 8 1 0 0,11-14-24 0 0,0 0 0 0 0,0 0 1 0 0,0 0-1 0 0,0 0 0 0 0,-1 0 0 0 0,1 0 0 0 0,0 0 1 0 0,-1-1-1 0 0,1 1 0 0 0,0 0 0 0 0,-1-1 0 0 0,1 1 1 0 0,-2 0-1 0 0,2-1-2 0 0,0 0 0 0 0,0 0 1 0 0,0 0-1 0 0,0 1 0 0 0,0-1 1 0 0,1 0-1 0 0,-1 0 0 0 0,0 1 0 0 0,0-1 1 0 0,0 1-1 0 0,1-1 0 0 0,-1 1 1 0 0,0-1-1 0 0,1 1 0 0 0,-1 0 0 0 0,0-1 1 0 0,1 1-1 0 0,-1 0 0 0 0,0-1 1 0 0,1 1-1 0 0,0 0 0 0 0,-1 0 0 0 0,1-1 1 0 0,-1 1-1 0 0,1 0 0 0 0,-1 2 1 0 0,-19 3 0 0 0,15-3-11 0 0,3-3-18 0 0,1 1 1 0 0,-1 0-1 0 0,0 0 1 0 0,1-1 0 0 0,-1 1-1 0 0,0 0 1 0 0,1 0-1 0 0,-1 1 1 0 0,1-1 0 0 0,-1 0-1 0 0,1 1 1 0 0,0-1-1 0 0,0 0 1 0 0,-2 3 0 0 0,-1 1-126 0 0,4-5 138 0 0,-1 0 0 0 0,1 0-1 0 0,-1 1 1 0 0,1-1 0 0 0,0 0 0 0 0,-1 0 0 0 0,1 1-1 0 0,0-1 1 0 0,0 0 0 0 0,-1 0 0 0 0,1 1 0 0 0,0-1 0 0 0,0 0-1 0 0,-1 1 1 0 0,1-1 0 0 0,0 0 0 0 0,0 1 0 0 0,0-1-1 0 0,-1 0 1 0 0,1 1 0 0 0,0-1 0 0 0,0 1 0 0 0,0-1 0 0 0,0 0-1 0 0,0 1 1 0 0,0 0 3 0 0,0-1-1 0 0,0 1 1 0 0,0-1 0 0 0,0 1-1 0 0,0 0 1 0 0,0-1-1 0 0,0 1 1 0 0,0-1-1 0 0,0 1 1 0 0,0-1 0 0 0,0 1-1 0 0,0-1 1 0 0,-1 1-1 0 0,1-1 1 0 0,0 1 0 0 0,0-1-1 0 0,-1 1 1 0 0,1-1-1 0 0,0 1 1 0 0,-1-1-1 0 0,1 1 1 0 0,0-1 0 0 0,-1 0-1 0 0,1 1 1 0 0,-1-1-1 0 0,1 0 1 0 0,0 1 0 0 0,-1-1-1 0 0,1 0 1 0 0,-2 1-1 0 0,2-1 11 0 0,-1 1-9 0 0,1 0-1 0 0,-1 0 1 0 0,1 0 0 0 0,-1 0 0 0 0,1 0 0 0 0,0 0 0 0 0,0 1-1 0 0,-1-1 1 0 0,1 0 0 0 0,0 0 0 0 0,0 0 0 0 0,0 0 0 0 0,0 0-1 0 0,0 0 1 0 0,0 0 0 0 0,1 1 0 0 0,-1 0 0 0 0,1 12-38 0 0,-1-12 62 0 0,1-1-1 0 0,-1 1 1 0 0,1-1 0 0 0,-1 1 0 0 0,1-1-1 0 0,-1 1 1 0 0,1-1 0 0 0,0 1 0 0 0,0-1 0 0 0,0 0-1 0 0,0 0 1 0 0,0 1 0 0 0,0-1 0 0 0,0 0-1 0 0,0 0 1 0 0,0 0 0 0 0,1 0 0 0 0,1 1-1 0 0,9 9 344 0 0,-5-8-229 0 0,0 1-1 0 0,0 0 1 0 0,0 0 0 0 0,-1 0-1 0 0,1 1 1 0 0,-1 0 0 0 0,8 8-1 0 0,-7-7-5 0 0,0 0-1 0 0,1-1 1 0 0,0 0-1 0 0,14 7 1 0 0,-7-4 40 0 0,72 30 614 0 0,-74-37-630 0 0,-13-1-144 0 0,0 0 0 0 0,1 0 0 0 0,-1 0 0 0 0,0 0-1 0 0,0 0 1 0 0,1 0 0 0 0,-1-1 0 0 0,0 1 0 0 0,0 0 0 0 0,0 0 0 0 0,1 0 0 0 0,-1 0-1 0 0,0 0 1 0 0,0 0 0 0 0,1 0 0 0 0,-1 0 0 0 0,0 0 0 0 0,0 0 0 0 0,1 0 0 0 0,-1 0 0 0 0,0 1-1 0 0,0-1 1 0 0,0 0 0 0 0,1 0 0 0 0,-1 0 0 0 0,0 0 0 0 0,0 0 0 0 0,0 0 0 0 0,1 0 0 0 0,-1 1-1 0 0,0-1 1 0 0,0 0 0 0 0,0 0 0 0 0,0 0 0 0 0,1 0 0 0 0,-1 1 0 0 0,0-1 0 0 0,0 0-1 0 0,0 0 1 0 0,0 0 0 0 0,0 1 0 0 0,0-1 0 0 0,0 0 0 0 0,1 0 0 0 0,-1 1 0 0 0,0-1 0 0 0,0 0-1 0 0,0 0 1 0 0,0 1 0 0 0,0-1 0 0 0,0 0 0 0 0,0 0 0 0 0,0 1 0 0 0,19-2 133 0 0,-18 1-233 0 0,-1-1 0 0 0,0 1 0 0 0,0-1 0 0 0,1 1 0 0 0,-1 0 0 0 0,0-1 0 0 0,0 1 0 0 0,1 0 0 0 0,-1-1 0 0 0,1 1 1 0 0,-1 0-1 0 0,0 0 0 0 0,1-1 0 0 0,-1 1 0 0 0,0 0 0 0 0,1 0 0 0 0,-1 0 0 0 0,1-1 0 0 0,-1 1 0 0 0,1 0 0 0 0,-1 0 0 0 0,1 0 0 0 0,-1 0 0 0 0,1 0 0 0 0,-1 0 1 0 0,0 0-1 0 0,1 0 0 0 0,-1 0 0 0 0,1 0 0 0 0,-1 0 0 0 0,1 0 0 0 0,-1 0 0 0 0,1 1 0 0 0,0-1 0 0 0,2 0-473 0 0,1-4-1232 0 0,-4 4 1726 0 0,0 0 0 0 0,1-1 0 0 0,-1 1-1 0 0,0-1 1 0 0,0 1 0 0 0,0 0 0 0 0,1-1 0 0 0,-1 1-1 0 0,0 0 1 0 0,1-1 0 0 0,-1 1 0 0 0,0 0 0 0 0,1-1-1 0 0,-1 1 1 0 0,0 0 0 0 0,1 0 0 0 0,-1-1 0 0 0,1 1-1 0 0,-1 0 1 0 0,0 0 0 0 0,1 0 0 0 0,-1 0 0 0 0,1-1-1 0 0,-1 1 1 0 0,0 0 0 0 0,2 0 0 0 0,52-5-8362 0 0,-26 0 6030 0 0,-23 3 2003 0 0,5-2 20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36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 0 0 0,'0'0'98'0'0,"1"0"1"0"0,-1 0-1 0 0,1 0 0 0 0,-1 0 1 0 0,1 1-1 0 0,-1-1 0 0 0,1 0 1 0 0,-1 1-1 0 0,1-1 0 0 0,-1 0 1 0 0,1 1-1 0 0,-1-1 0 0 0,0 0 0 0 0,1 1 1 0 0,-1-1-1 0 0,0 1 0 0 0,1-1 1 0 0,-1 1-1 0 0,0-1 0 0 0,1 1 1 0 0,-1-1-1 0 0,0 1 0 0 0,0-1 1 0 0,0 1-1 0 0,1-1 0 0 0,-1 1 1 0 0,0-1-1 0 0,0 1 0 0 0,0 0 1 0 0,0-1-1 0 0,0 1 0 0 0,0-1 1 0 0,0 1-1 0 0,0-1 0 0 0,0 1 1 0 0,-1-1-1 0 0,1 1 0 0 0,0 0 0 0 0,-1 1 454 0 0,-1 0 0 0 0,1-1 0 0 0,0 0 0 0 0,-1 1 0 0 0,1-1 0 0 0,-1 0 0 0 0,1 0 0 0 0,-1 1 0 0 0,-4 1 4221 0 0,6 2-4614 0 0,0-1 0 0 0,0 1 0 0 0,1 0 0 0 0,0-1 0 0 0,0 1 0 0 0,0-1 0 0 0,0 1 0 0 0,1-1 0 0 0,0 1 0 0 0,0-1 0 0 0,0 0 0 0 0,5 7 0 0 0,-3-4-152 0 0,0 0 1 0 0,0 0-1 0 0,0 0 0 0 0,-1 1 0 0 0,0 0 0 0 0,0-1 1 0 0,1 11-1 0 0,4 10 56 0 0,-4 19-54 0 0,-2-37-263 0 0,1 1 0 0 0,-2 0 0 0 0,1-1 0 0 0,-2 1 0 0 0,1 0 0 0 0,-1 0 0 0 0,-1-1-1 0 0,0 1 1 0 0,0 0 0 0 0,-5 15 0 0 0,4 0-1689 0 0,0-6 359 0 0,1-16 1317 0 0,-1 4-547 0 0,0 0 0 0 0,-1 0 0 0 0,0 0 0 0 0,0 0 0 0 0,-1-1 1 0 0,-6 9-1 0 0,5-10 259 0 0,3-3 206 0 0,-1 0 1 0 0,1 0 0 0 0,-1-1-1 0 0,1 1 1 0 0,-1-1-1 0 0,-5 3 1 0 0,7-4-44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9:57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16 0 0 0,'-15'-15'6727'0'0,"25"17"-5722"0"0,-7-1-917 0 0,0 0 1 0 0,0 0-1 0 0,0 0 1 0 0,0 1-1 0 0,0-1 0 0 0,-1 1 1 0 0,4 2-1 0 0,-3-2 125 0 0,0 0-1 0 0,1 0 0 0 0,-1 0 1 0 0,0 0-1 0 0,1-1 0 0 0,-1 0 1 0 0,7 2-1 0 0,15 6 945 0 0,21 14 488 0 0,-27-13-986 0 0,0-1 0 0 0,23 18 0 0 0,-39-25-611 0 0,-1-1 0 0 0,1 1 0 0 0,-1 0-1 0 0,1-1 1 0 0,-1 0 0 0 0,1 1 0 0 0,0-1 0 0 0,4 1 0 0 0,20 10 285 0 0,152 78 854 0 0,2 0-631 0 0,-129-64-430 0 0,-20-11-53 0 0,52 32 74 0 0,90 62 96 0 0,-111-68-191 0 0,78 56 153 0 0,-40-21-10 0 0,-30-24 18 0 0,68 66 0 0 0,-116-94-171 0 0,10 7 12 0 0,7 1-19 0 0,-15-13 9 0 0,43 42 0 0 0,-62-55-33 0 0,0 0 0 0 0,1 0-1 0 0,0-1 1 0 0,0 0 0 0 0,0 0-1 0 0,10 4 1 0 0,20 13 46 0 0,-10-4 4 0 0,0-2 0 0 0,60 26-1 0 0,-65-33-35 0 0,-9-4-7 0 0,0 0 0 0 0,0 1 1 0 0,-1 1-1 0 0,20 13 0 0 0,-5-6 0 0 0,-22-13-12 0 0,-1 1 0 0 0,1 0 1 0 0,-1 0-1 0 0,0 1 0 0 0,1 0 0 0 0,-1-1 0 0 0,6 7 0 0 0,-8-7 0 0 0,0-1 0 0 0,0 1-1 0 0,0-1 1 0 0,0 1 0 0 0,1-1-1 0 0,-1 0 1 0 0,0 1 0 0 0,1-1 0 0 0,-1 0-1 0 0,1-1 1 0 0,0 1 0 0 0,-1 0-1 0 0,4-1 1 0 0,7 7 137 0 0,-11-6-298 0 0,1 1 167 0 0,-11-26-19472 0 0,0 16 19241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38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175 202 64 0 0,'8'6'5303'0'0,"-10"-3"-5071"0"0,1-1 0 0 0,-1 1 0 0 0,1 0 0 0 0,-1 0 0 0 0,1 0-1 0 0,0 0 1 0 0,0 0 0 0 0,0 0 0 0 0,1 0 0 0 0,-1 0 0 0 0,1 4 0 0 0,-3 7-75 0 0,-28 92 592 0 0,20-66-530 0 0,8-23-47 0 0,-11 29 0 0 0,4-21-3 0 0,2 1 0 0 0,1-1 1 0 0,-6 39-1 0 0,-10 36 163 0 0,6-27-143 0 0,12-46-42 0 0,-11 35-1 0 0,15-59-118 0 0,0 1 0 0 0,1-1-1 0 0,0 0 1 0 0,-1 0-1 0 0,1 0 1 0 0,0 1 0 0 0,1 3-1 0 0,-1 2 133 0 0,0-8-25 0 0,-7 1 935 0 0,13-9-869 0 0,-3-29-577 0 0,46-180-903 0 0,-49 215 1277 0 0,20-77-108 0 0,0 7 94 0 0,-18 62 18 0 0,1-7 19 0 0,10-27 0 0 0,-4 14 18 0 0,2-3 48 0 0,12-18 98 0 0,-15 31-69 0 0,0 1-1 0 0,1 0 1 0 0,1 0 0 0 0,1 1-1 0 0,0 0 1 0 0,17-18-1 0 0,-3 1 144 0 0,27-18 166 0 0,-42 41-275 0 0,0 1 1 0 0,0 1-1 0 0,1-1 1 0 0,0 2-1 0 0,1-1 0 0 0,0 2 1 0 0,0-1-1 0 0,0 2 1 0 0,1-1-1 0 0,14-3 1 0 0,-23 9-112 0 0,-1 0 0 0 0,0 1 1 0 0,1 0-1 0 0,-1 0 0 0 0,1 0 1 0 0,-1 0-1 0 0,1 0 0 0 0,-1 1 1 0 0,0-1-1 0 0,1 1 0 0 0,4 2 0 0 0,35 17 296 0 0,-40-18-308 0 0,-1 1-1 0 0,1 0 0 0 0,-1 0 0 0 0,1 0 0 0 0,-1 0 0 0 0,0 1 1 0 0,0-1-1 0 0,0 1 0 0 0,-1-1 0 0 0,1 1 0 0 0,-1-1 0 0 0,1 8 0 0 0,2 0 40 0 0,-1 0-9 0 0,0 1 0 0 0,-1-1 0 0 0,-1 1 0 0 0,0 0 1 0 0,-1-1-1 0 0,-1 17 0 0 0,0 1 40 0 0,1-17-76 0 0,-1 1-1 0 0,-1-1 1 0 0,0 0 0 0 0,-1 1-1 0 0,-1-1 1 0 0,0 0 0 0 0,0-1 0 0 0,-1 1-1 0 0,-10 17 1 0 0,-8 8-64 0 0,-39 48 0 0 0,48-66 10 0 0,-2 0 13 0 0,-1-1 0 0 0,-1-1 0 0 0,-30 23 0 0 0,40-35 46 0 0,1-1 0 0 0,-1 1-1 0 0,0-1 1 0 0,0 0 0 0 0,-1-1 0 0 0,1 0 0 0 0,-1-1-1 0 0,0 1 1 0 0,0-2 0 0 0,0 1 0 0 0,0-1-1 0 0,0-1 1 0 0,0 1 0 0 0,0-1 0 0 0,0-1-1 0 0,-14-2 1 0 0,18 2-4 0 0,-26-6 37 0 0,30 7-60 0 0,0 0-1 0 0,0 0 1 0 0,0 0 0 0 0,0-1 0 0 0,0 1 0 0 0,0 0 0 0 0,0-1 0 0 0,0 1 0 0 0,1-1-1 0 0,-1 1 1 0 0,0-1 0 0 0,0 1 0 0 0,0-1 0 0 0,1 1 0 0 0,-1-1 0 0 0,0 0-1 0 0,1 0 1 0 0,-1 1 0 0 0,0-1 0 0 0,1 0 0 0 0,-1 0 0 0 0,1 0 0 0 0,-1-1 0 0 0,-18-6-892 0 0,25 6 868 0 0,0 0 0 0 0,-1 0 1 0 0,1 0-1 0 0,0 1 0 0 0,0 0 0 0 0,0 0 1 0 0,0 0-1 0 0,0 1 0 0 0,-1 0 0 0 0,1 0 1 0 0,7 1-1 0 0,1 1 161 0 0,-1 0 0 0 0,1 1 1 0 0,23 8-1 0 0,-28-7-53 0 0,-1 0 1 0 0,0 0-1 0 0,9 7 1 0 0,10 5 141 0 0,-24-15-186 0 0,0 1 0 0 0,1-1-1 0 0,-1 1 1 0 0,-1 0 0 0 0,1 0 0 0 0,0 0-1 0 0,0 1 1 0 0,2 2 0 0 0,19 14 282 0 0,4 5 69 0 0,-21-18-248 0 0,0 0 1 0 0,0 0-1 0 0,11 7 0 0 0,-15-12-100 0 0,0 1 0 0 0,-1 0 0 0 0,1 0 0 0 0,0-1 0 0 0,-1 2 0 0 0,0-1 0 0 0,1 0 0 0 0,-1 0 0 0 0,0 1-1 0 0,3 4 1 0 0,-2-6-39 0 0,4 1-137 0 0,2-18-13346 0 0,-9 14 13025 0 0,0 1 0 0 0,1-3 0 0 0,-2 4 411 0 0,1 0-1 0 0,0 0 0 0 0,0-1 1 0 0,0 1-1 0 0,0 0 0 0 0,0-1 1 0 0,0 1-1 0 0,1 0 0 0 0,-1 0 1 0 0,0-1-1 0 0,0 1 0 0 0,0 0 1 0 0,0 0-1 0 0,0-1 0 0 0,0 1 0 0 0,0 0 1 0 0,0 0-1 0 0,1-1 0 0 0,-1 1 1 0 0,0 0-1 0 0,0 0 0 0 0,0 0 1 0 0,1 0-1 0 0,-1-1 0 0 0,0 1 1 0 0,0 0-1 0 0,0 0 0 0 0,1 0 1 0 0,-1 0-1 0 0,0-1 0 0 0,0 1 1 0 0,1 0-1 0 0,-1 0 0 0 0,1 0 12 0 0,-1 0-1 0 0,0 0 0 0 0,0 0 1 0 0,1 0-1 0 0,-1-1 0 0 0,0 1 1 0 0,0 0-1 0 0,1 0 0 0 0,-1 0 1 0 0,0 0-1 0 0,0-1 1 0 0,1 1-1 0 0,-1 0 0 0 0,0 0 1 0 0,0-1-1 0 0,0 1 0 0 0,1 0 1 0 0,-1 0-1 0 0,0-1 0 0 0,0 1 1 0 0,0 0-1 0 0,0-1 0 0 0,0 1 1 0 0,0 0-1 0 0,0 0 1 0 0,1-1-1 0 0,-1 1 0 0 0,0 0 1 0 0,0-1-1 0 0,0 1 0 0 0,0 0 1 0 0,0-1-1 0 0,-1 1 0 0 0,1-11-541 0 0,0 8 139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4:30:38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4 0 0,'13'9'948'0'0,"-11"-7"-1"0"0,1 0 1 0 0,-1 0-1 0 0,1-1 1 0 0,0 1-1 0 0,0-1 0 0 0,-1 1 1 0 0,6 0-1 0 0,1 1-553 0 0,-1 0 0 0 0,0 1-1 0 0,0-1 1 0 0,0 2-1 0 0,0-1 1 0 0,-1 1-1 0 0,10 7 1 0 0,-4-4-89 0 0,-11-7-218 0 0,0-1 0 0 0,0 1 0 0 0,0 0 1 0 0,-1 1-1 0 0,1-1 0 0 0,0 0 0 0 0,0 0 0 0 0,-1 1 0 0 0,1-1 0 0 0,-1 1 0 0 0,1-1 0 0 0,-1 1 0 0 0,2 2 1 0 0,8 9 465 0 0,-10-11-483 0 0,1-1 0 0 0,-1 0 0 0 0,1 1 0 0 0,-1-1 0 0 0,0 1 0 0 0,0-1 0 0 0,0 1 0 0 0,0 0 0 0 0,0 0 0 0 0,0-1 0 0 0,0 1 0 0 0,-1 0 0 0 0,1 0 0 0 0,0 0 0 0 0,-1 0 0 0 0,1 1 0 0 0,4 17 416 0 0,-5-18-461 0 0,1-1 0 0 0,0 1 0 0 0,-1-1 0 0 0,1 1 0 0 0,-1 0 0 0 0,1-1 0 0 0,-1 1 0 0 0,0-1 1 0 0,0 1-1 0 0,0 0 0 0 0,0-1 0 0 0,0 1 0 0 0,0 0 0 0 0,0-1 0 0 0,0 1 0 0 0,-1 2 0 0 0,-9 35 289 0 0,8-30-288 0 0,1 0 0 0 0,-2 0 0 0 0,1-1 0 0 0,-8 17-1 0 0,3-14-18 0 0,-1 3-35 0 0,-1 0 1 0 0,-15 19-1 0 0,16-23-22 0 0,1 0-1 0 0,-12 19 1 0 0,-8 10-47 0 0,16-23 86 0 0,10-14 5 0 0,0 0 0 0 0,0-1 0 0 0,0 1 0 0 0,0 0 0 0 0,-1-1 0 0 0,1 1 0 0 0,-1-1 0 0 0,1 1 0 0 0,-1-1 0 0 0,-2 2-1 0 0,3-2-19 0 0,2 0-27 0 0,0 0 43 0 0,0 0 1 0 0,1 0-1 0 0,-1 0 0 0 0,0 0 1 0 0,1 0-1 0 0,-1 0 1 0 0,1 0-1 0 0,-1-1 1 0 0,1 1-1 0 0,-1 0 0 0 0,2 0 1 0 0,-1-1 2 0 0,6 3-10 0 0,1-1 0 0 0,-1 0 0 0 0,1-1 0 0 0,0 0 0 0 0,0 0 0 0 0,10-1 0 0 0,13-1-788 0 0,44-8-1 0 0,90-24-5940 0 0,-159 31 6372 0 0,29-7-1413 0 0,-25 6 956 0 0,0 0 0 0 0,0 1 0 0 0,0 0 0 0 0,18-1 0 0 0,-28 3 317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34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56 222 20 0 0,'-12'0'1327'0'0,"0"-6"-348"0"0,9 5-558 0 0,1-1 0 0 0,-1 1 0 0 0,1 0 0 0 0,-1-1 0 0 0,1 1-1 0 0,0-1 1 0 0,-5-4 0 0 0,6 6-233 0 0,1-1-1 0 0,-1 0 1 0 0,1 1-1 0 0,-1-1 0 0 0,0 0 1 0 0,1 0-1 0 0,0 1 1 0 0,-1-1-1 0 0,1 0 1 0 0,-1 0-1 0 0,1 0 1 0 0,0 0-1 0 0,0 1 1 0 0,-1-1-1 0 0,1 0 1 0 0,0 0-1 0 0,0 0 0 0 0,0 0 1 0 0,0 0-1 0 0,0 0 1 0 0,0 0-1 0 0,0 0 1 0 0,0 0-1 0 0,1-1 1 0 0,14-20 1733 0 0,-14 22-1962 0 0,6-7 242 0 0,0 0 0 0 0,1 0 1 0 0,16-10-1 0 0,-21 16-46 0 0,-1 0 1 0 0,1 0-1 0 0,-1 0 0 0 0,1 0 1 0 0,0 1-1 0 0,-1-1 0 0 0,1 1 0 0 0,0 0 1 0 0,3-1-1 0 0,53 13 957 0 0,199-32 707 0 0,-240 18-1730 0 0,18 0 77 0 0,0 1 1 0 0,45 5-1 0 0,18 0 69 0 0,-61-4-103 0 0,1-1 1 0 0,-1-3-1 0 0,43-8 1 0 0,-47 5-11 0 0,1 1 1 0 0,1 1-1 0 0,38 1 1 0 0,-47 3-84 0 0,-14 0-26 0 0,-1 0 0 0 0,1 1 1 0 0,16 2-1 0 0,54 9-28 0 0,-68-9 25 0 0,-1 0 0 0 0,1-2 0 0 0,0 0 0 0 0,15-2 0 0 0,3 1 28 0 0,-2-4 9 0 0,2-1 27 0 0,-10-1 19 0 0,-22 7-87 0 0,0-1-1 0 0,0 1 1 0 0,0-1-1 0 0,0 1 1 0 0,-1-1 0 0 0,1 1-1 0 0,0-1 1 0 0,0 1 0 0 0,0-1-1 0 0,0 0 1 0 0,-1 0-1 0 0,1 1 1 0 0,0-1 0 0 0,-1 0-1 0 0,1 0 1 0 0,-1 0 0 0 0,1 0-1 0 0,0-1 1 0 0,1-1-112 0 0,0 1 0 0 0,0 0 0 0 0,0 0 0 0 0,1 0 0 0 0,-1 0 0 0 0,0 0 0 0 0,4-2 0 0 0,-4 3-305 0 0,-1 0 1 0 0,0 0-1 0 0,1 1 0 0 0,-1-1 0 0 0,1 0 0 0 0,-1 1 0 0 0,1-1 0 0 0,-1 1 0 0 0,1-1 0 0 0,-1 1 0 0 0,1 0 0 0 0,-1-1 0 0 0,1 1 0 0 0,-1 0 0 0 0,1 0 0 0 0,0 0 0 0 0,-1 0 0 0 0,1 0 0 0 0,-1 1 0 0 0,1-1 0 0 0,-1 0 1 0 0,1 1-1 0 0,-1-1 0 0 0,1 1 0 0 0,-1 0 0 0 0,1-1 0 0 0,-1 1 0 0 0,0 0 0 0 0,3 1 0 0 0,-3-1-840 0 0,-1-17-4071 0 0,0 4 5193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35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9 0 0 0,'0'0'192'0'0,"12"-1"5044"0"0,-10 0-4653 0 0,1-1 0 0 0,0 1 0 0 0,0 0 0 0 0,0 1 0 0 0,-1-1 0 0 0,1 0 0 0 0,0 1 0 0 0,5-1 0 0 0,47 6 2250 0 0,-15-1-1466 0 0,-13-3-710 0 0,0 1-1 0 0,27 6 1 0 0,-10-2-96 0 0,-33-4-468 0 0,0 1 0 0 0,-1 0-1 0 0,1 0 1 0 0,15 8 0 0 0,-21-9-81 0 0,0 0-1 0 0,0 1 1 0 0,0 0 0 0 0,-1 0 0 0 0,1 0-1 0 0,-1 1 1 0 0,0-1 0 0 0,0 1 0 0 0,0 0-1 0 0,6 8 1 0 0,-10-11-20 0 0,1 0-1 0 0,-1 0 1 0 0,0 0 0 0 0,0 1 0 0 0,1-1 0 0 0,-1 0-1 0 0,0 0 1 0 0,0 0 0 0 0,0 0 0 0 0,0 0-1 0 0,0 1 1 0 0,0-1 0 0 0,-1 0 0 0 0,1 0-1 0 0,0 0 1 0 0,-1 0 0 0 0,1 0 0 0 0,-1 2-1 0 0,-12 21-228 0 0,9-18 134 0 0,-7 8-230 0 0,0 0 1 0 0,0-1 0 0 0,-2-1 0 0 0,-17 16 0 0 0,19-18 53 0 0,-36 31-1829 0 0,-1-2-1 0 0,-1-2 1 0 0,-61 33-1 0 0,86-54 1440 0 0,8-6 66 0 0,0 0-1 0 0,-18 7 1 0 0,-122 38-2322 0 0,128-49 2301 0 0,-45 5-1 0 0,30-5 234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35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563 47 0 0 0,'0'-1'52'0'0,"0"0"0"0"0,0 0 0 0 0,0 0 0 0 0,0-1-1 0 0,1 1 1 0 0,-1 0 0 0 0,0 0 0 0 0,1 0 0 0 0,-1 0 0 0 0,1 0 0 0 0,-1-1 0 0 0,1 1 0 0 0,-1 0-1 0 0,1 0 1 0 0,0 1 0 0 0,1-3 0 0 0,-2 3-52 0 0,2-2 427 0 0,-12-11 2086 0 0,10 13-2354 0 0,0-1-1 0 0,0 1 0 0 0,0 0 1 0 0,0-1-1 0 0,1 1 0 0 0,-1 0 1 0 0,0-1-1 0 0,0 1 0 0 0,0-1 1 0 0,0 1-1 0 0,0 0 0 0 0,-1-1 1 0 0,1 1-1 0 0,0 0 0 0 0,0-1 1 0 0,0 1-1 0 0,0 0 0 0 0,0-1 1 0 0,0 1-1 0 0,-1 0 0 0 0,1-1 1 0 0,0 1-1 0 0,0 0 0 0 0,0-1 1 0 0,-1 1-1 0 0,1 0 0 0 0,0 0 1 0 0,-1-1-1 0 0,1 1 0 0 0,0 0 1 0 0,0 0-1 0 0,-1 0 0 0 0,1-1 1 0 0,0 1-1 0 0,-1 0 0 0 0,1 0 1 0 0,0 0-1 0 0,-1 0 0 0 0,1 0 1 0 0,-1 0-1 0 0,1-1 0 0 0,0 1 1 0 0,-1 0-1 0 0,1 0 0 0 0,-1 1 1 0 0,-1-1-50 0 0,0 1 1 0 0,0 0 0 0 0,1 0-1 0 0,-1 0 1 0 0,0 0 0 0 0,1 0-1 0 0,-1 1 1 0 0,1-1 0 0 0,-1 0-1 0 0,-2 4 1 0 0,-9 23-292 0 0,-36 65 125 0 0,-45 122 1 0 0,84-191 128 0 0,-13 48 145 0 0,-5-4 23 0 0,25-55-185 0 0,-1-1 0 0 0,-1 0 0 0 0,-5 11 0 0 0,-9 19 137 0 0,-27 67 272 0 0,3-8 21 0 0,17-54-264 0 0,17-34-118 0 0,1 1 0 0 0,1 0 0 0 0,-10 25 1 0 0,12-24-4 0 0,-1-1 0 0 0,-1 0 0 0 0,-13 21 0 0 0,-11 18 227 0 0,3 0 76 0 0,26-51-345 0 0,-2 5 66 0 0,3-6-127 0 0,0-1-1 0 0,1 1 0 0 0,-1 0 0 0 0,1 0 0 0 0,0-1 0 0 0,-1 1 0 0 0,1 0 0 0 0,0 0 0 0 0,-1 0 0 0 0,1-1 0 0 0,0 1 0 0 0,0 0 1 0 0,0 0-1 0 0,-1 0 0 0 0,1 1 0 0 0,0-1-148 0 0,-6 6-3114 0 0,2-24-8817 0 0,4 5 11841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36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 33 264 0 0,'0'0'487'0'0,"-2"2"93"0"0,-2 3-326 0 0,-10 11 2548 0 0,11-15-2459 0 0,1 0-67 0 0,0 0 0 0 0,0 0 0 0 0,0 1 0 0 0,0-1 1 0 0,0 0-1 0 0,0 1 0 0 0,0 0 0 0 0,1-1 0 0 0,-1 1 0 0 0,0 0 0 0 0,1 0 1 0 0,0 0-1 0 0,-1 0 0 0 0,1 0 0 0 0,-1 2 0 0 0,-18 43 1132 0 0,0 24-972 0 0,-6 17-118 0 0,15-41-110 0 0,9-37-146 0 0,-1-1 1 0 0,1 1-1 0 0,1 0 0 0 0,-1 11 0 0 0,-8 49 827 0 0,12-65-166 0 0,5-8 376 0 0,2-1-1266 0 0,-5 2 113 0 0,0 0-1 0 0,0 0 1 0 0,0-1 0 0 0,0 0 0 0 0,0 1 0 0 0,4-6 0 0 0,11-7-410 0 0,21-7-1245 0 0,-1-2 0 0 0,-1-2 0 0 0,-1-2 1 0 0,42-41-1 0 0,-34 26 121 0 0,8-11 189 0 0,47-72-379 0 0,-77 89 1557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37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12 191 12 0 0,'0'-24'955'0'0,"0"23"-905"0"0,0 0 1 0 0,0-1-1 0 0,0 1 1 0 0,0-1-1 0 0,0 1 1 0 0,0-1-1 0 0,-1 1 1 0 0,1 0-1 0 0,-1-1 1 0 0,1 1-1 0 0,-1-1 0 0 0,1 1 1 0 0,-1 0-1 0 0,0 0 1 0 0,0-1-1 0 0,-1-1 1 0 0,1 0 291 0 0,0-1 0 0 0,1 0 0 0 0,-1 0 1 0 0,1 0-1 0 0,0 0 0 0 0,0 0 0 0 0,1-8 0 0 0,-1 6 2009 0 0,0 5-2086 0 0,2-15-570 0 0,-1 14 274 0 0,0 0 0 0 0,0 0 0 0 0,0 1 1 0 0,0-1-1 0 0,0 0 0 0 0,-1 0 0 0 0,1 0 1 0 0,-1 0-1 0 0,1 0 0 0 0,-1 0 0 0 0,0 0 1 0 0,0 0-1 0 0,0 0 0 0 0,0-3 0 0 0,5-6-117 0 0,-5 11 133 0 0,1-1 1 0 0,-1 0 0 0 0,1 0-1 0 0,-1 0 1 0 0,1 1-1 0 0,-1-1 1 0 0,1 0 0 0 0,-1 0-1 0 0,0 0 1 0 0,0 0 0 0 0,1 0-1 0 0,-1 0 1 0 0,0 0-1 0 0,0 0 1 0 0,0-1 0 0 0,0-13 775 0 0,0 9 2961 0 0,-4 10-3714 0 0,4-3-7 0 0,0-1-1 0 0,-1 0 0 0 0,1 0 1 0 0,0 0-1 0 0,-1 0 1 0 0,1 1-1 0 0,0-1 1 0 0,-1 0-1 0 0,1 0 0 0 0,0 1 1 0 0,-1-1-1 0 0,1 0 1 0 0,0 1-1 0 0,0-1 1 0 0,0 0-1 0 0,-1 0 0 0 0,1 1 1 0 0,0-1-1 0 0,0 1 1 0 0,0-1-1 0 0,0 0 1 0 0,-1 1-1 0 0,1-1 0 0 0,0 0 1 0 0,0 1-1 0 0,0-1 1 0 0,0 1-1 0 0,0-1 1 0 0,0 1-1 0 0,0 273 620 0 0,9-183-200 0 0,-6-73-369 0 0,17 95 323 0 0,-18-97-330 0 0,14 88 254 0 0,3 9-1 0 0,-1 1-61 0 0,-16-106-212 0 0,-2 0 1 0 0,1 0-1 0 0,-1 0 0 0 0,-1 11 1 0 0,0-11 1 0 0,1-1 1 0 0,0 1 0 0 0,0 0 0 0 0,3 12 0 0 0,2 41 290 0 0,-2 82 0 0 0,-3-100-141 0 0,-10 48 217 0 0,10-80-355 0 0,-1-1 0 0 0,1 0-1 0 0,1-1 0 0 0,-1 1 1 0 0,1-1-1 0 0,1 1 1 0 0,3 13-1 0 0,-4-20-44 0 0,0 1 1 0 0,-1 0-1 0 0,1 0 0 0 0,-1 0 0 0 0,0 0 1 0 0,-1 6-1 0 0,1 0-143 0 0,5-5 256 0 0,-1-2-1379 0 0,-4-10-4677 0 0,0 5 5636 0 0,-1 1 1 0 0,1-1 0 0 0,-1 1-1 0 0,0-1 1 0 0,1 1-1 0 0,-1 0 1 0 0,0-1-1 0 0,-1-1 1 0 0,1 2 201 0 0,1 0 1 0 0,-1 0-1 0 0,1 0 0 0 0,-1 0 1 0 0,1 0-1 0 0,0 0 0 0 0,0 0 0 0 0,-1 0 1 0 0,1 0-1 0 0,0 0 0 0 0,0 0 1 0 0,0 0-1 0 0,0 0 0 0 0,0 0 1 0 0,0 0-1 0 0,1-2 0 0 0,-2-12-919 0 0,-1 11 806 0 0,1 3 171 0 0,1 0-1 0 0,-1 0 1 0 0,0 0 0 0 0,1 0-1 0 0,-1 0 1 0 0,1 0 0 0 0,-1-1-1 0 0,1 1 1 0 0,0 0 0 0 0,0 0-1 0 0,-1 0 1 0 0,1-1 0 0 0,0 0-1 0 0,0 1 31 0 0,0 0 0 0 0,0 0 0 0 0,0 1 0 0 0,0-1 0 0 0,0 0-1 0 0,0 0 1 0 0,0 1 0 0 0,-1-1 0 0 0,1 0 0 0 0,0 0 0 0 0,0 1-1 0 0,-1-1 1 0 0,1 0 0 0 0,-1 1 0 0 0,1-1 0 0 0,0 1 0 0 0,-1-1-1 0 0,0 0 1 0 0,-2-4-47 0 0,1-6 16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37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346 84 64 0 0,'0'0'2430'0'0,"-21"0"1013"0"0,17 1-3176 0 0,1 0 1 0 0,0 0-1 0 0,0 0 1 0 0,-1 0-1 0 0,1 0 1 0 0,0 1-1 0 0,0 0 1 0 0,0-1-1 0 0,0 1 1 0 0,1 0-1 0 0,-1 1 1 0 0,0-1-1 0 0,1 0 1 0 0,-1 1 0 0 0,1-1-1 0 0,0 1 1 0 0,-2 3-1 0 0,-1 0-179 0 0,0 1 0 0 0,1 0 1 0 0,0 0-1 0 0,0 0 0 0 0,1 0 0 0 0,-5 13 0 0 0,0 7 42 0 0,-21 43 0 0 0,9-21-22 0 0,8-16-5 0 0,0 2 209 0 0,-1 0 0 0 0,-32 60 1 0 0,37-83-192 0 0,1 2 0 0 0,-6 17 1 0 0,0-7 51 0 0,3-2-75 0 0,-17 25-55 0 0,17-23-183 0 0,8-21 30 0 0,1 0 1 0 0,-1 0 0 0 0,1 0 0 0 0,0 1 0 0 0,0-1-1 0 0,0 0 1 0 0,0 1 0 0 0,0 4 0 0 0,1-7-267 0 0,29-45-2919 0 0,-15 23 2023 0 0,19-47 0 0 0,-12 25 479 0 0,75-159-2503 0 0,-31 61 1996 0 0,-48 105 1189 0 0,53-101 870 0 0,-40 96 3478 0 0,-28 41-3911 0 0,1 1 1 0 0,0 0-1 0 0,-1-1 0 0 0,0 1 0 0 0,1 0 1 0 0,-1 0-1 0 0,1 1 0 0 0,-1-1 1 0 0,0 0-1 0 0,0 1 0 0 0,0-1 0 0 0,0 1 1 0 0,0 0-1 0 0,0 0 0 0 0,3 3 0 0 0,15 13 1013 0 0,-7-3-577 0 0,-3-7-547 0 0,20 19 557 0 0,-15-13-577 0 0,16 21 102 0 0,14 22-683 0 0,-30-40-653 0 0,0 1 1 0 0,-1 1-1 0 0,15 29 1 0 0,-23-38 263 0 0,-1 0 0 0 0,2-1 0 0 0,0 0 1 0 0,0 0-1 0 0,0 0 0 0 0,1-1 0 0 0,0 0 0 0 0,1 0 1 0 0,16 11-1 0 0,-24-19 716 0 0,-1 0 1 0 0,1 0-1 0 0,-1 0 1 0 0,1 0 0 0 0,-1 1-1 0 0,1-1 1 0 0,0 0-1 0 0,-1 0 1 0 0,1 0-1 0 0,-1 0 1 0 0,1 0-1 0 0,0-1 1 0 0,-1 1-1 0 0,1 0 1 0 0,-1 0-1 0 0,1 0 1 0 0,-1 0-1 0 0,1-1 1 0 0,0 1-1 0 0,-1 0 1 0 0,1-1 0 0 0,-1 1-1 0 0,1 0 1 0 0,-1-1-1 0 0,0 1 1 0 0,1 0-1 0 0,-1-1 1 0 0,1 1-1 0 0,-1-1 1 0 0,0 1-1 0 0,1-2 1 0 0,0 1 107 0 0,1-1-348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39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1 210 8 0 0,'2'-3'96'0'0,"0"0"1"0"0,0 0-1 0 0,0 0 1 0 0,-1-1-1 0 0,1 1 1 0 0,-1 0-1 0 0,0-1 0 0 0,0 1 1 0 0,0-1-1 0 0,0 0 1 0 0,0-4-1 0 0,1-43 2400 0 0,-2 45-2120 0 0,0 3-127 0 0,0 0 1 0 0,1 0-1 0 0,-1 0 0 0 0,0 0 1 0 0,1 0-1 0 0,0 0 0 0 0,0 0 0 0 0,0 1 1 0 0,0-1-1 0 0,2-4 0 0 0,1-5 1318 0 0,-4 12-1519 0 0,0-1-1 0 0,0 0 1 0 0,0 1-1 0 0,0-1 1 0 0,1 0 0 0 0,-1 1-1 0 0,0-1 1 0 0,0 1 0 0 0,1-1-1 0 0,-1 0 1 0 0,0 1-1 0 0,1-1 1 0 0,-1 1 0 0 0,1-1-1 0 0,-1 1 1 0 0,1-1 0 0 0,-1 1-1 0 0,1 0 1 0 0,-1-1 0 0 0,1 0-1 0 0,13-13 888 0 0,-12 11-782 0 0,1 0-1 0 0,0 0 1 0 0,0 0-1 0 0,0 0 1 0 0,0 1-1 0 0,6-5 1 0 0,-7 6-94 0 0,1-1 0 0 0,0 1 0 0 0,0 0 0 0 0,0 0 0 0 0,1 0 0 0 0,-1 0 0 0 0,0 0 0 0 0,0 1 0 0 0,0-1 0 0 0,1 1 0 0 0,-1 0 0 0 0,0 0 0 0 0,0 0 0 0 0,0 1 0 0 0,1-1 0 0 0,-1 1 0 0 0,0-1 0 0 0,0 1 0 0 0,0 0 0 0 0,0 0 0 0 0,0 1 0 0 0,0-1 0 0 0,0 1 0 0 0,0-1 0 0 0,0 1 0 0 0,-1 0 0 0 0,1 0 0 0 0,4 4 0 0 0,3 5 96 0 0,16 19 337 0 0,-11-7-202 0 0,3 10 89 0 0,18 44 203 0 0,-20-27-329 0 0,-11-31-145 0 0,2 1 0 0 0,16 34 0 0 0,18 45-92 0 0,-36-90-47 0 0,8 20-133 0 0,-9-21-139 0 0,1 1 0 0 0,0-1 0 0 0,0 0 0 0 0,12 14 0 0 0,-16-21-29 0 0,0-1 0 0 0,-1 1 0 0 0,1-1 0 0 0,-1 1 1 0 0,0 0-1 0 0,1-1 0 0 0,-1 1 0 0 0,1 0 1 0 0,-1-1-1 0 0,0 1 0 0 0,1 0 0 0 0,-1 0 1 0 0,0-1-1 0 0,0 1 0 0 0,0 0 0 0 0,0 0 0 0 0,1-1 1 0 0,-1 2-1 0 0,-7 1-4231 0 0,-2-5 4959 0 0,-3-5-1011 0 0,2 0 1 0 0,-1 0-1 0 0,1-1 1 0 0,-13-14-1 0 0,11 14 350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39.9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23 304 0 0,'0'-1'129'0'0,"0"0"0"0"0,1 1-1 0 0,-1-1 1 0 0,0 0 0 0 0,0 0 0 0 0,0 1 0 0 0,0-1-1 0 0,0 0 1 0 0,0 0 0 0 0,0 1 0 0 0,0-1 0 0 0,-1 0 0 0 0,1 1-1 0 0,0-1 1 0 0,0 0 0 0 0,0 0 0 0 0,-1 1 0 0 0,1-1-1 0 0,0 0 1 0 0,-1 1 0 0 0,1-1 0 0 0,-1 1 0 0 0,1-1-1 0 0,-1 0 1 0 0,1 1 0 0 0,-1-1 0 0 0,1 1 0 0 0,-1-1-1 0 0,1 1 1 0 0,-1 0 0 0 0,0-1 0 0 0,1 1 0 0 0,-1 0-1 0 0,-1-1 1 0 0,-1 1 293 0 0,0 1 0 0 0,1-1 0 0 0,-1 1 0 0 0,0 0 0 0 0,0 0-1 0 0,1 0 1 0 0,-1 0 0 0 0,1 1 0 0 0,-4 2 0 0 0,2-2-96 0 0,1 0 1 0 0,-1 0 0 0 0,1 1-1 0 0,-1-1 1 0 0,1 1 0 0 0,0 0-1 0 0,0 0 1 0 0,1 0 0 0 0,-1 1-1 0 0,-3 5 1 0 0,-13 15 504 0 0,17-22-787 0 0,-1 1 1 0 0,1 0 0 0 0,-1 0 0 0 0,1 0-1 0 0,0 0 1 0 0,0 1 0 0 0,1-1 0 0 0,-3 4-1 0 0,-18 55 168 0 0,15-38-345 0 0,-2 0 1 0 0,-13 27 0 0 0,16-38-78 0 0,2 0 0 0 0,-5 16 0 0 0,0 3-287 0 0,4-20 27 0 0,1 1 0 0 0,1-1 0 0 0,0 1 0 0 0,1-1-1 0 0,-1 21 1 0 0,3-30 327 0 0,0-1 1 0 0,0 1-1 0 0,0-1 0 0 0,-1 1 0 0 0,1-1 0 0 0,-1 1 0 0 0,1-1 0 0 0,-1 1 1 0 0,-1 2-1 0 0,1-3-16 0 0,0 1 1 0 0,0-1 0 0 0,1 1-1 0 0,-1-1 1 0 0,1 1 0 0 0,-1-1 0 0 0,1 1-1 0 0,0-1 1 0 0,0 4 0 0 0,0 13-1364 0 0,-1 0 0 0 0,-6 33 0 0 0,6-48 1311 0 0,0 0 1 0 0,0 1-1 0 0,1-1 0 0 0,0 1 1 0 0,0-1-1 0 0,1 8 1 0 0,-1 0-214 0 0,0-11 199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9:57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671 5 240 0 0,'0'-4'7638'0'0,"0"8"-7351"0"0,0 0 0 0 0,0 1 0 0 0,0-1 0 0 0,1 0 1 0 0,0 0-1 0 0,0 1 0 0 0,0-1 0 0 0,0 0 0 0 0,2 5 0 0 0,3 5 812 0 0,2 1 113 0 0,2-1-289 0 0,8 10 18 0 0,-8-14-588 0 0,0 0 0 0 0,-1 1 0 0 0,10 14 0 0 0,13 16 146 0 0,64 83 355 0 0,-65-78-637 0 0,-29-43-193 0 0,1 0 0 0 0,-1 0 1 0 0,0 1-1 0 0,0-1 0 0 0,-1 0 1 0 0,1 1-1 0 0,0-1 1 0 0,0 6-1 0 0,-1-8-12 0 0,-1 1 0 0 0,1-1 0 0 0,-1 1 0 0 0,0-1 0 0 0,0 1 0 0 0,0-1 0 0 0,0 1 0 0 0,0-1 0 0 0,0 1 0 0 0,0-1 0 0 0,0 1 0 0 0,-1-1 0 0 0,1 1 0 0 0,0-1 0 0 0,-1 0 0 0 0,1 1 0 0 0,-1-1 0 0 0,0 0-1 0 0,1 1 1 0 0,-1-1 0 0 0,0 0 0 0 0,0 0 0 0 0,0 1 0 0 0,-1 0 0 0 0,-11 11 99 0 0,11-11-105 0 0,0 1-1 0 0,0-1 1 0 0,0 0 0 0 0,0 0-1 0 0,-1 0 1 0 0,1 0-1 0 0,0-1 1 0 0,-1 1-1 0 0,0-1 1 0 0,-4 2-1 0 0,-261 99-1872 0 0,136-60-1068 0 0,108-36 2154 0 0,-134 29-4842 0 0,127-31 4287 0 0,1 0 0 0 0,-1-3 0 0 0,-47-2 0 0 0,-34-9-499 0 0,81 4 1624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40.4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34 184 0 0,'5'-10'711'0'0,"-1"4"1582"0"0,-3-2 2720 0 0,0 8-4689 0 0,0-1 0 0 0,1 0-1 0 0,-1 0 1 0 0,0 1-1 0 0,0-1 1 0 0,0 1 0 0 0,1-1-1 0 0,-1 1 1 0 0,0-1-1 0 0,0 1 1 0 0,1 0 0 0 0,-1-1-1 0 0,0 1 1 0 0,3 0-1 0 0,26-3 357 0 0,-18 3-548 0 0,0 1 1 0 0,0 0-1 0 0,20 4 1 0 0,-25-3-78 0 0,-1 1 1 0 0,1 0 0 0 0,0 0 0 0 0,-1 1 0 0 0,8 5 0 0 0,8 5 64 0 0,-21-13-112 0 0,1 0 0 0 0,-1 0 0 0 0,0 1 0 0 0,1-1 0 0 0,-1 1 0 0 0,0-1 0 0 0,0 1 0 0 0,0-1 0 0 0,0 1 0 0 0,0-1 0 0 0,0 1 0 0 0,-1 0 0 0 0,1 0 0 0 0,0 0 0 0 0,-1-1 0 0 0,1 1 0 0 0,-1 3 0 0 0,3 35 101 0 0,-3-36-102 0 0,-1 6 0 0 0,0 0 0 0 0,-1-1 0 0 0,0 1 0 0 0,0-1 0 0 0,-7 17 0 0 0,-20 40-67 0 0,27-62 57 0 0,-57 102-171 0 0,36-68 90 0 0,-74 98-101 0 0,74-107 261 0 0,20-27-78 0 0,1 1-1 0 0,-1-1 1 0 0,1 1 0 0 0,0-1 0 0 0,0 1 0 0 0,0 0-1 0 0,0 0 1 0 0,0 0 0 0 0,1 0 0 0 0,-1 1 0 0 0,1-1 0 0 0,-2 5-1 0 0,3-7-57 0 0,0 0-27 0 0,1 0 72 0 0,-1-1 1 0 0,0 1-1 0 0,0-1 1 0 0,1 1-1 0 0,-1-1 1 0 0,0 1-1 0 0,1 0 0 0 0,-1-1 1 0 0,0 1-1 0 0,1-1 1 0 0,-1 0-1 0 0,1 1 0 0 0,-1-1 1 0 0,1 1-1 0 0,-1-1 1 0 0,1 0-1 0 0,-1 1 0 0 0,1-1 1 0 0,-1 0-1 0 0,1 1 1 0 0,-1-1-1 0 0,1 0 1 0 0,1 0-1 0 0,4 0 69 0 0,0 0 0 0 0,1 0 1 0 0,-1-1-1 0 0,0 0 0 0 0,0-1 0 0 0,0 1 1 0 0,10-5-1 0 0,6-4 164 0 0,0-1 1 0 0,22-15-1 0 0,-20 12-676 0 0,30-14 0 0 0,-11 4-1532 0 0,-37 19 1259 0 0,1 1-1 0 0,1 0 1 0 0,-1 0-1 0 0,0 1 1 0 0,1 0-1 0 0,13-4 1 0 0,-18 6 336 0 0,1 0 0 0 0,-1 0 0 0 0,1 0 0 0 0,-1-1 0 0 0,0 1 0 0 0,0-1 0 0 0,0 0 0 0 0,0 0 0 0 0,0 0 0 0 0,4-4 0 0 0,-6 4 187 0 0,0 0 0 0 0,-1 0 1 0 0,1 0-1 0 0,-1 0 0 0 0,0 0 1 0 0,0 0-1 0 0,1 0 1 0 0,-2 0-1 0 0,1 0 0 0 0,0 0 1 0 0,-1-3-1 0 0,1 4 189 0 0,0-6-246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40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57 0 0 0,'0'-1'5789'0'0,"0"-1"-5513"0"0,0-1 678 0 0,-1 0-1 0 0,1 0 0 0 0,0 0 1 0 0,0 0-1 0 0,0 0 1 0 0,1 0-1 0 0,-1 0 1 0 0,2-4-1 0 0,7 3-834 0 0,1 0 1 0 0,0 1-1 0 0,0 0 0 0 0,0 0 0 0 0,0 1 1 0 0,0 1-1 0 0,0 0 0 0 0,1 0 0 0 0,11 1 1 0 0,101 9-4999 0 0,-108-7 4226 0 0,8 0-666 0 0,8 2-2201 0 0,58 12 0 0 0,-79-15 1767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42.3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554 56 16 0 0,'0'-1'46'0'0,"0"1"0"0"0,1 0 0 0 0,-1 0 0 0 0,1 0 0 0 0,-1 0 0 0 0,0 0 0 0 0,1 0 0 0 0,-1 0 0 0 0,0-1 1 0 0,1 1-1 0 0,-1 0 0 0 0,0 0 0 0 0,1-1 0 0 0,-1 1 0 0 0,0 0 0 0 0,1 0 0 0 0,-1-1 0 0 0,0 1 0 0 0,0 0 0 0 0,1-1 0 0 0,-1 1 0 0 0,0 0 0 0 0,0-1 0 0 0,0 1 0 0 0,0 0 0 0 0,1-1 0 0 0,-1 0 0 0 0,-3-4 646 0 0,0 0-1 0 0,0 0 1 0 0,1 0-1 0 0,0 0 0 0 0,-3-11 1 0 0,-4 10 4592 0 0,11 7-5290 0 0,-1 0 1 0 0,1 0-1 0 0,-1 1 0 0 0,0-1 0 0 0,0 0 0 0 0,0 1 0 0 0,0-1 1 0 0,0 1-1 0 0,0-1 0 0 0,0 1 0 0 0,0 0 0 0 0,-1-1 0 0 0,1 1 1 0 0,0 0-1 0 0,-1 0 0 0 0,0-1 0 0 0,1 1 0 0 0,-1 0 0 0 0,0 2 1 0 0,3 10 71 0 0,-2-13-57 0 0,0 5 68 0 0,1 0 0 0 0,-1-1 0 0 0,1 1 0 0 0,-1 0 0 0 0,-1 0 0 0 0,0 12 0 0 0,10 66 661 0 0,-10-38-400 0 0,-1-5-92 0 0,2 0 0 0 0,8 52 0 0 0,-7-54-177 0 0,-2-30-66 0 0,1-1-1 0 0,-1 1 1 0 0,1-1-1 0 0,4 16 1 0 0,-2-10-58 0 0,-1-8 295 0 0,7-21-7 0 0,-2-5-229 0 0,-1 0 0 0 0,7-36-1 0 0,-7 28-265 0 0,9-28 0 0 0,-6 21-41 0 0,-8 29 228 0 0,0 0 0 0 0,0 0 0 0 0,1 1 0 0 0,-1-1 0 0 0,4-6 0 0 0,0-2-178 0 0,0-1 0 0 0,4-20 0 0 0,-6 19-107 0 0,1 1 1 0 0,8-19-1 0 0,-8 20-92 0 0,2 4 78 0 0,-6 10 337 0 0,0-1 0 0 0,1 1 1 0 0,-1 0-1 0 0,0 0 0 0 0,1 0 1 0 0,-1 0-1 0 0,0-1 1 0 0,1 1-1 0 0,-1 0 0 0 0,1 0 1 0 0,-1 0-1 0 0,0 0 0 0 0,1 0 1 0 0,-1 0-1 0 0,0 0 0 0 0,1 0 1 0 0,-1 0-1 0 0,1 0 1 0 0,-1 0-1 0 0,0 0 0 0 0,1 0 1 0 0,-1 0-1 0 0,0 0 0 0 0,1 1 1 0 0,-1-1-1 0 0,1 0 1 0 0,-1 0-1 0 0,0 0 0 0 0,0 1 1 0 0,1-1-1 0 0,-1 0 0 0 0,0 0 1 0 0,1 1-1 0 0,-1-1 1 0 0,0 0-1 0 0,0 0 0 0 0,1 1 1 0 0,-1-1-1 0 0,0 0 0 0 0,0 1 1 0 0,0-1-1 0 0,1 0 0 0 0,-1 1 1 0 0,0-1-1 0 0,0 1 1 0 0,0 0-1 0 0,7 19 93 0 0,-7-19-45 0 0,0 1-1 0 0,0 0 1 0 0,0-1 0 0 0,0 1 0 0 0,1-1-1 0 0,-1 1 1 0 0,0-1 0 0 0,1 1-1 0 0,-1-1 1 0 0,1 1 0 0 0,1 1-1 0 0,-1-1 11 0 0,-1-1-1 0 0,1 1 0 0 0,0 0 0 0 0,-1-1 1 0 0,1 1-1 0 0,-1 0 0 0 0,1 0 0 0 0,-1-1 1 0 0,0 1-1 0 0,0 0 0 0 0,0 2 0 0 0,8 134 1633 0 0,-4-101-1029 0 0,-3 0-1 0 0,-2 45 1 0 0,-1-20-28 0 0,2 253 1846 0 0,0-302-2315 0 0,-1-1-1 0 0,-3 20 1 0 0,2-20-14 0 0,0 0-1 0 0,1 18 1 0 0,-1-7 134 0 0,-1 0 0 0 0,-12 44 0 0 0,7-34 1 0 0,6-24-163 0 0,0-1-1 0 0,-1 1 0 0 0,0-1 1 0 0,-1 0-1 0 0,1 0 0 0 0,-2 0 1 0 0,-4 7-1 0 0,5-11-31 0 0,0 0 1 0 0,0 0-1 0 0,0 0 0 0 0,0-1 1 0 0,-1 0-1 0 0,1 1 1 0 0,-1-2-1 0 0,0 1 0 0 0,0-1 1 0 0,0 1-1 0 0,-10 2 0 0 0,-4 0 94 0 0,0 0-1 0 0,-21 2 0 0 0,18-5-100 0 0,0 0 0 0 0,-1-2 0 0 0,1 0 0 0 0,-24-4 0 0 0,-21-3-216 0 0,3-4-484 0 0,-22-6-1962 0 0,66 12 1109 0 0,14 4 1010 0 0,1 0 0 0 0,-1 0 0 0 0,0-1 0 0 0,0 0 0 0 0,1 0-1 0 0,-1-1 1 0 0,1 0 0 0 0,-1 1 0 0 0,1-2 0 0 0,0 1 0 0 0,1-1 0 0 0,-1 1-1 0 0,-5-7 1 0 0,5 5 94 0 0,-1-2-16 0 0,0 1 1 0 0,0-1-1 0 0,1 0 1 0 0,0-1-1 0 0,0 0 0 0 0,1 1 1 0 0,-1-1-1 0 0,2-1 1 0 0,-5-10-1 0 0,-28-116-1444 0 0,33 97 1644 0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42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 0 0 0,'18'-7'726'0'0,"-18"6"-586"0"0,1 0 0 0 0,-1 0 0 0 0,0 0 0 0 0,1 0-1 0 0,-1 0 1 0 0,0 0 0 0 0,0 0 0 0 0,1 0 0 0 0,-1 0 0 0 0,0 0 0 0 0,0 0-1 0 0,0-1 1 0 0,-1 1 0 0 0,1 0 0 0 0,0 0 0 0 0,-1-1 0 0 0,1-14 2785 0 0,0 15-2848 0 0,0 1 0 0 0,1-1 0 0 0,-1 1-1 0 0,0-1 1 0 0,1 1 0 0 0,-1 0 0 0 0,0-1 0 0 0,1 1 0 0 0,-1-1 0 0 0,0 1-1 0 0,1 0 1 0 0,-1-1 0 0 0,1 1 0 0 0,-1 0 0 0 0,1 0 0 0 0,-1-1 0 0 0,1 1-1 0 0,-1 0 1 0 0,1 0 0 0 0,-1 0 0 0 0,1-1 0 0 0,-1 1 0 0 0,1 0 0 0 0,-1 0-1 0 0,1 0 1 0 0,-1 0 0 0 0,1 0 0 0 0,-1 0 0 0 0,2 0 0 0 0,3 0 59 0 0,-2 0-48 0 0,0 0 0 0 0,-1 0 0 0 0,1 0 0 0 0,0 1 0 0 0,0-1 0 0 0,0 0 0 0 0,0 1 0 0 0,0 0 1 0 0,5 2-1 0 0,37 13 506 0 0,-29-6-221 0 0,0 2-1 0 0,0-1 1 0 0,-1 2 0 0 0,0 0-1 0 0,-1 1 1 0 0,22 29-1 0 0,-17-14 6 0 0,-1 0 0 0 0,22 50 0 0 0,-17-31-310 0 0,-21-42-104 0 0,0-1-1 0 0,0 1 1 0 0,0-1-1 0 0,0 9 1 0 0,6 16-385 0 0,-6-19 94 0 0,-2 0-74 0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43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494 252 0 0 0,'2'-1'24'0'0,"-1"-1"-1"0"0,1 1 1 0 0,-1 0 0 0 0,0-1-1 0 0,0 1 1 0 0,1-1-1 0 0,-1 0 1 0 0,0 1 0 0 0,0-1-1 0 0,0 0 1 0 0,-1 0 0 0 0,1 1-1 0 0,0-1 1 0 0,-1 0 0 0 0,1 0-1 0 0,-1 0 1 0 0,1-3 0 0 0,1-37 1030 0 0,-2 40-987 0 0,0-6 201 0 0,0 4-115 0 0,-1-1 0 0 0,1 1 0 0 0,1-1 0 0 0,-1 1 0 0 0,1-1 0 0 0,-1 1 0 0 0,1-1 0 0 0,1 1 0 0 0,-1 0 0 0 0,2-5 0 0 0,-2 7-86 0 0,0 0 0 0 0,-1 0 1 0 0,1 0-1 0 0,-1 1 0 0 0,0-1 0 0 0,1 0 0 0 0,-1 0 0 0 0,0 0 0 0 0,0 0 0 0 0,0 0 0 0 0,0 0 0 0 0,-1 0 0 0 0,0-3 0 0 0,1 4 21 0 0,-1-1-1 0 0,1 0 0 0 0,0 0 0 0 0,0 1 1 0 0,0-1-1 0 0,0 0 0 0 0,0 0 0 0 0,0 1 1 0 0,0-1-1 0 0,1 0 0 0 0,-1 0 1 0 0,2-3-1 0 0,-2 5-87 0 0,0 0 54 0 0,1-1 0 0 0,-1 1 0 0 0,1-1 0 0 0,-1 1 0 0 0,1-1 0 0 0,-1 0 0 0 0,0 1 0 0 0,1-1 0 0 0,-1 0 0 0 0,0 1 0 0 0,1-1 0 0 0,-1 0 0 0 0,0 1 0 0 0,0-1 0 0 0,1 0 0 0 0,-1 0 0 0 0,0 1 0 0 0,0-1 0 0 0,0 0 0 0 0,0 0 0 0 0,0 0 0 0 0,0 1 0 0 0,0-1 0 0 0,-1 0 0 0 0,1 0 0 0 0,0 1 0 0 0,0-1 0 0 0,-1 0 0 0 0,1 1 1 0 0,0-1-1 0 0,-1 0 0 0 0,1 1 0 0 0,0-1 0 0 0,-1 0 0 0 0,1 1 0 0 0,-1-1 0 0 0,1 1 0 0 0,-1-1 0 0 0,0 0 7 0 0,1 0 1 0 0,0 1-1 0 0,-1-1 1 0 0,1 1-1 0 0,0-1 1 0 0,0 0-1 0 0,0 1 1 0 0,0-1-1 0 0,0 1 1 0 0,0-1-1 0 0,-1 0 0 0 0,2 1 1 0 0,-1-1-1 0 0,0 0 1 0 0,0 1-1 0 0,0-1 1 0 0,0 0-1 0 0,0 0 1 0 0,1 0 21 0 0,-1 1 1 0 0,0 0-1 0 0,0-1 1 0 0,0 1-1 0 0,0-1 0 0 0,0 1 1 0 0,1-1-1 0 0,-1 1 1 0 0,0 0-1 0 0,0-1 1 0 0,0 1-1 0 0,0-1 0 0 0,-1 1 1 0 0,1-1-1 0 0,0 1 1 0 0,0-1-1 0 0,0 1 1 0 0,0 0-1 0 0,0-1 1 0 0,0 1-1 0 0,-1-1 0 0 0,1 1 1 0 0,0 0-1 0 0,0-1 1 0 0,-1 1-1 0 0,1-1 1 0 0,-1 1-1 0 0,-1-2 64 0 0,2 2-96 0 0,-1 0 0 0 0,1-1 1 0 0,-1 1-1 0 0,0-1 0 0 0,1 1 0 0 0,-1 0 1 0 0,0-1-1 0 0,1 1 0 0 0,-1 0 0 0 0,0 0 1 0 0,1-1-1 0 0,-1 1 0 0 0,0 0 1 0 0,1 0-1 0 0,-1 0 0 0 0,0 0 0 0 0,0 0 1 0 0,1 0-1 0 0,-1 0 0 0 0,0 0 0 0 0,1 0 1 0 0,-1 0-1 0 0,0 1 0 0 0,0-1 0 0 0,1 0 1 0 0,-1 0-1 0 0,0 1 0 0 0,1-1 1 0 0,-1 0-1 0 0,1 1 0 0 0,-1-1 0 0 0,0 1 1 0 0,1-1-1 0 0,-1 1 0 0 0,1-1 0 0 0,-1 1 1 0 0,1-1-1 0 0,-1 1 0 0 0,1-1 0 0 0,0 1 1 0 0,-1 0-1 0 0,1-1 0 0 0,0 1 0 0 0,-1 0 1 0 0,1-1-1 0 0,0 2 0 0 0,-28 34-145 0 0,-30 51-56 0 0,43-61 132 0 0,-25 34-1 0 0,-8 11 48 0 0,0-4 21 0 0,30-42 18 0 0,-30 49 0 0 0,41-62-24 0 0,0 0 0 0 0,-1 0 0 0 0,-1-1-1 0 0,1 0 1 0 0,-18 16 0 0 0,1 0 127 0 0,23-25-143 0 0,0 1 1 0 0,0-1-1 0 0,0 1 0 0 0,-1-1 0 0 0,1 0 1 0 0,-1 0-1 0 0,1 0 0 0 0,-1 0 0 0 0,-4 2 0 0 0,1-4 34 0 0,-1 0-1266 0 0,10-10 468 0 0,0 4-39 0 0,0 1 0 0 0,0 0-1 0 0,1 0 1 0 0,0 0 0 0 0,0 1 0 0 0,0-1-1 0 0,7-5 1 0 0,-9 9-179 0 0,-3 7-223 0 0,-1-1 897 0 0,1 0 0 0 0,-1 0 0 0 0,0 0 1 0 0,0 0-1 0 0,-1 0 0 0 0,1 0 0 0 0,-1-1 0 0 0,0 1 0 0 0,0-1 1 0 0,-5 5-1 0 0,-38 42-519 0 0,25-31 554 0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46.1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1349 44 0 0,'0'0'817'0'0,"0"-10"747"0"0,0 1-1 0 0,2-17 1 0 0,12 6-752 0 0,-11 15-670 0 0,0 1 0 0 0,0-1 0 0 0,0 1 0 0 0,0-1 0 0 0,-1 0-1 0 0,1 0 1 0 0,-1 0 0 0 0,1-6 0 0 0,0 3 70 0 0,1 0 0 0 0,-1 1 0 0 0,8-12 0 0 0,3-6 216 0 0,66-152 2368 0 0,-72 158-2417 0 0,19-33-1 0 0,-7 17 1 0 0,42-76 547 0 0,-9 7-170 0 0,3 3-172 0 0,-50 91-495 0 0,0 0 1 0 0,8-20 0 0 0,4-8 101 0 0,36-47 165 0 0,32-54-23 0 0,-52 79-283 0 0,-31 56-46 0 0,-1 0-1 0 0,1 0 1 0 0,0 0-1 0 0,0 0 1 0 0,1 1-1 0 0,5-6 1 0 0,-7 7-2 0 0,1 0-1 0 0,-1-1 1 0 0,1 1 0 0 0,-1-1-1 0 0,0 0 1 0 0,0 0 0 0 0,0 0-1 0 0,0 0 1 0 0,-1 0 0 0 0,2-4 0 0 0,24-35 7 0 0,-4 9-41 0 0,15-23-212 0 0,-58 56-15526 0 0,12 0 15497 0 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46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28 162 212 0 0,'0'0'992'0'0,"-18"-7"1702"0"0,9-2-921 0 0,9 9-1751 0 0,-1-1 0 0 0,1 1 0 0 0,0 0 1 0 0,0 0-1 0 0,0 0 0 0 0,0-1 0 0 0,0 1 0 0 0,0 0 1 0 0,0 0-1 0 0,0 0 0 0 0,0-1 0 0 0,0 1 0 0 0,0 0 0 0 0,0 0 1 0 0,0 0-1 0 0,0-1 0 0 0,0 1 0 0 0,1 0 0 0 0,-1 0 0 0 0,0 0 1 0 0,0 0-1 0 0,0-1 0 0 0,0 1 0 0 0,0 0 0 0 0,0 0 0 0 0,0 0 1 0 0,1 0-1 0 0,-1-1 0 0 0,0 1 0 0 0,0 0 0 0 0,0 0 0 0 0,0 0 1 0 0,1 0-1 0 0,-1 0 0 0 0,0 0 0 0 0,0 0 0 0 0,0 0 0 0 0,0 0 1 0 0,1-1-1 0 0,-1 1 0 0 0,0 0 0 0 0,0 0 0 0 0,0 0 0 0 0,1 0 1 0 0,-1 0-1 0 0,0 0 0 0 0,0 0 0 0 0,0 0 0 0 0,1 0 0 0 0,-1 0 1 0 0,0 0-1 0 0,0 1 0 0 0,2-2-46 0 0,0 1-1 0 0,0 0 1 0 0,0-1 0 0 0,0 0-1 0 0,0 1 1 0 0,0-1 0 0 0,0 0-1 0 0,0 0 1 0 0,0 0 0 0 0,-1 0-1 0 0,1 0 1 0 0,0 0 0 0 0,1-2 0 0 0,11-6 337 0 0,-7 7 75 0 0,0-1-1 0 0,0 0 1 0 0,0-1 0 0 0,0 0 0 0 0,-1 0 0 0 0,1 0 0 0 0,8-8 0 0 0,32-20 1901 0 0,-40 28-2111 0 0,3-2 72 0 0,1 0 0 0 0,-1 1 1 0 0,1 0-1 0 0,0 1 0 0 0,18-5 1 0 0,-13 5-108 0 0,-9 2-92 0 0,0 1-1 0 0,0 0 1 0 0,0 0-1 0 0,8 0 1 0 0,-13 1-53 0 0,15 0 76 0 0,-1 0-1 0 0,28 6 1 0 0,-39-6-123 0 0,-1 1-1 0 0,0 0 1 0 0,-1 0 0 0 0,1 0 0 0 0,0 1 0 0 0,0 0 0 0 0,0-1-1 0 0,-1 1 1 0 0,1 0 0 0 0,-1 1 0 0 0,0-1 0 0 0,1 1-1 0 0,-1-1 1 0 0,0 1 0 0 0,0 0 0 0 0,-1 0 0 0 0,3 4 0 0 0,-3-3-201 0 0,0-1 1 0 0,-1 0-1 0 0,0 1 1 0 0,0 0-1 0 0,0-1 1 0 0,0 1-1 0 0,0 0 1 0 0,-1-1-1 0 0,0 1 1 0 0,0 6-1 0 0,-4 7-782 0 0,2-10 519 0 0,0 1-1 0 0,0 0 0 0 0,-1-1 1 0 0,0 0-1 0 0,0 1 0 0 0,-7 9 1 0 0,-5 6-474 0 0,4-4-89 0 0,-19 22 0 0 0,-4-3-264 0 0,-39 34 1 0 0,50-52 996 0 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47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30 222 0 0 0,'-2'-18'398'0'0,"-16"-7"1602"0"0,8 24 4335 0 0,32-10-3269 0 0,9-7-1260 0 0,6-9-874 0 0,72-40-1 0 0,-90 55-843 0 0,-12 7-52 0 0,-1 1 0 0 0,2 0 0 0 0,12-6 0 0 0,-7 5-4 0 0,-8 2-29 0 0,1 0-1 0 0,0 1 1 0 0,-1 0-1 0 0,13-2 1 0 0,-17 4-6 0 0,1-1 1 0 0,-1 1 0 0 0,1 0 0 0 0,-1 0 0 0 0,1 0 0 0 0,-1 0 0 0 0,1 1 0 0 0,-1-1 0 0 0,0 0-1 0 0,1 1 1 0 0,-1-1 0 0 0,1 1 0 0 0,-1-1 0 0 0,0 1 0 0 0,0-1 0 0 0,1 1 0 0 0,-1 0-1 0 0,0 0 1 0 0,0 0 0 0 0,0 0 0 0 0,0 0 0 0 0,0 0 0 0 0,0 0 0 0 0,0 0 0 0 0,0 0 0 0 0,1 3-1 0 0,0 0 10 0 0,0 0 0 0 0,0 1-1 0 0,-1-1 1 0 0,1 1 0 0 0,-1 0-1 0 0,-1-1 1 0 0,1 1-1 0 0,-1 0 1 0 0,1 0 0 0 0,-1 0-1 0 0,-1-1 1 0 0,1 1 0 0 0,-1 0-1 0 0,-1 5 1 0 0,-3 11 21 0 0,-14 37-1 0 0,14-43-34 0 0,3-9 7 0 0,-45 115-69 0 0,37-100 30 0 0,0-1 0 0 0,-2 0 0 0 0,-22 30 0 0 0,31-47 32 0 0,1 0 1 0 0,0 0-1 0 0,0 0 0 0 0,0 1 1 0 0,1-1-1 0 0,-3 8 0 0 0,3-9 5 0 0,0 1-1 0 0,0-1 1 0 0,0 1-1 0 0,0-1 1 0 0,0 0-1 0 0,-1 0 1 0 0,1 1-1 0 0,-1-1 0 0 0,0 0 1 0 0,1 0-1 0 0,-4 2 1 0 0,-42 46 71 0 0,43-46-49 0 0,0 1 0 0 0,1-1-1 0 0,-1 1 1 0 0,1 0 0 0 0,0 0 0 0 0,-3 9 0 0 0,-5 9-14 0 0,10-20-37 0 0,0 0 0 0 0,0 0 1 0 0,1 0-1 0 0,-1 1 0 0 0,1-1 0 0 0,0 0 1 0 0,0 0-1 0 0,0 1 0 0 0,1 4 0 0 0,0 5-135 0 0,-1-13 160 0 0,1 1 0 0 0,-1-1 0 0 0,0 1-1 0 0,1-1 1 0 0,-1 1 0 0 0,1-1-1 0 0,-1 1 1 0 0,1-1 0 0 0,-1 1-1 0 0,1-1 1 0 0,-1 1 0 0 0,1-1 0 0 0,-1 0-1 0 0,1 1 1 0 0,0-1 0 0 0,-1 0-1 0 0,1 0 1 0 0,0 1 0 0 0,-1-1 0 0 0,1 0-1 0 0,-1 0 1 0 0,2 0 0 0 0,18 4-68 0 0,-16-4 72 0 0,8 0 14 0 0,1 0 0 0 0,0-1 0 0 0,-1 0 0 0 0,1-1 0 0 0,-1 0 0 0 0,16-5 0 0 0,47-25-1464 0 0,-23 4-2662 0 0,-50 27 3819 0 0,0 0 0 0 0,-1 0 1 0 0,1 0-1 0 0,0 0 0 0 0,0-1 1 0 0,-1 1-1 0 0,1-1 0 0 0,0 1 0 0 0,-1-1 1 0 0,0 0-1 0 0,1 0 0 0 0,-1 0 0 0 0,0 1 1 0 0,0-1-1 0 0,1-3 0 0 0,-1 1-393 0 0,0-1 1 0 0,0 0-1 0 0,0 0 0 0 0,-1 0 0 0 0,0-8 0 0 0,0 12 663 0 0,0 0 0 0 0,0 0-1 0 0,0 1 1 0 0,0-1 0 0 0,0 0-1 0 0,0 0 1 0 0,0 1 0 0 0,0-1 0 0 0,-1 0-1 0 0,1 1 1 0 0,0-1 0 0 0,-1 0-1 0 0,1 1 1 0 0,0-1 0 0 0,-1 0 0 0 0,1 1-1 0 0,-1-1 1 0 0,1 1 0 0 0,-1-1-1 0 0,1 1 1 0 0,-1-1 0 0 0,1 1 0 0 0,-2-1-1 0 0,0-1-25 0 0,-8-4-19 0 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47.9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62 348 0 0,'-2'-2'211'0'0,"0"1"-1"0"0,1-1 1 0 0,0 1 0 0 0,-1-1-1 0 0,1 1 1 0 0,0-1 0 0 0,0 0 0 0 0,0 1-1 0 0,0-1 1 0 0,0 0 0 0 0,-1-3-1 0 0,-4-7 1666 0 0,-2 3-172 0 0,7 9-1439 0 0,1-1 0 0 0,-1 1 0 0 0,0-1 0 0 0,0 0 0 0 0,1 1-1 0 0,-1-1 1 0 0,0 0 0 0 0,1 0 0 0 0,-1 0 0 0 0,1 1 0 0 0,-1-1 0 0 0,1 0-1 0 0,0 0 1 0 0,-1 0 0 0 0,1 0 0 0 0,-1-4 4201 0 0,21 5-4233 0 0,-3 1-427 0 0,33 8 0 0 0,-9-2-55 0 0,11 2-412 0 0,-31-4-376 0 0,-1-2 1 0 0,35 1 0 0 0,-32-3-1179 0 0,0 1 1 0 0,0 1 0 0 0,37 9 0 0 0,-59-11 2002 0 0,1 0 0 0 0,0 0 0 0 0,0 0 0 0 0,-1 0 0 0 0,1 0 0 0 0,-1 0 0 0 0,1 0 0 0 0,-1 1 0 0 0,2 1 0 0 0,-2-2 299 0 0,0 1-183 0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54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1116 882 0 0 0,'0'0'48'0'0,"-9"5"605"0"0,8-5-401 0 0,1 3 230 0 0,0-3-363 0 0,0 1 0 0 0,0-1 0 0 0,0 1 0 0 0,0-1 0 0 0,0 0 0 0 0,0 1 0 0 0,0-1 0 0 0,0 0 0 0 0,0 1 0 0 0,0-1 1 0 0,0 0-1 0 0,0 1 0 0 0,0-1 0 0 0,0 1 0 0 0,0-1 0 0 0,0 0 0 0 0,0 1 0 0 0,0-1 0 0 0,-1 0 0 0 0,1 1 0 0 0,0-1 0 0 0,0 0 0 0 0,0 1 0 0 0,-1-1 0 0 0,1 0-14 0 0,0 0 0 0 0,0 1 0 0 0,0-1 0 0 0,-1 0 1 0 0,1 0-1 0 0,0 0 0 0 0,0 0 0 0 0,0 1 0 0 0,0-1 0 0 0,-1 0 0 0 0,1 0 0 0 0,0 0 0 0 0,0 0 0 0 0,0 0 0 0 0,-1 0 1 0 0,1 0-1 0 0,0 0 0 0 0,0 0 0 0 0,0 0 0 0 0,-1 0 0 0 0,1 0 0 0 0,0 0 0 0 0,0 0 0 0 0,0 0 0 0 0,-1 0 1 0 0,1 0-1 0 0,0 0 0 0 0,0 0 0 0 0,-1 0 0 0 0,1 0 0 0 0,0 0 0 0 0,0 0 0 0 0,0 0 0 0 0,0 0 0 0 0,-1 0 0 0 0,1-1 1 0 0,0 1-1 0 0,0 0 0 0 0,0 0 0 0 0,0 0 0 0 0,-1 0 0 0 0,1 0 0 0 0,0-1 0 0 0,0 1 0 0 0,0 0 0 0 0,0 0 1 0 0,0 0-1 0 0,0 0 0 0 0,-1-1 0 0 0,-2-3 3001 0 0,-3 3-3858 0 0,6 0 807 0 0,-1 0 1 0 0,1 0-1 0 0,0 0 1 0 0,-1 1-1 0 0,1-1 1 0 0,0 0-1 0 0,-1 1 0 0 0,0-1 1 0 0,1 0-1 0 0,-1 1 1 0 0,1-1-1 0 0,-1 0 1 0 0,0 1-1 0 0,1-1 1 0 0,-1 1-1 0 0,-1-1 1 0 0,2 0-29 0 0,0 1 0 0 0,0 0 0 0 0,0 0 0 0 0,0-1 0 0 0,0 1 0 0 0,0 0 0 0 0,0 0 0 0 0,0-1 0 0 0,0 1 0 0 0,0 0 0 0 0,0-1 0 0 0,0 1 1 0 0,0 0-1 0 0,0 0 0 0 0,0-1 0 0 0,-1 1 0 0 0,1 0 0 0 0,0 0 0 0 0,0 0 0 0 0,0-1 0 0 0,0 1 0 0 0,-1 0 0 0 0,1 0 0 0 0,0 0 0 0 0,0-1 1 0 0,0 1-1 0 0,-1 0 0 0 0,1 0 0 0 0,0 0 0 0 0,0 0 0 0 0,-1 0 0 0 0,1 0 0 0 0,0-1 0 0 0,-1 1 0 0 0,1 0-6 0 0,0 0-1 0 0,-1 0 1 0 0,1 0-1 0 0,0 0 0 0 0,0 0 1 0 0,-1 0-1 0 0,1 0 1 0 0,0-1-1 0 0,0 1 1 0 0,0 0-1 0 0,-1 0 1 0 0,1 0-1 0 0,0 0 1 0 0,0-1-1 0 0,0 1 0 0 0,-1 0 1 0 0,1 0-1 0 0,0-1 1 0 0,0 1-1 0 0,0 0 1 0 0,0 0-1 0 0,0 0 1 0 0,0-1-1 0 0,-1 1 0 0 0,1 0 1 0 0,0-1-1 0 0,0 1 1 0 0,0 0-1 0 0,0 0 1 0 0,0-1-1 0 0,0 1 1 0 0,0 0-1 0 0,0 0 1 0 0,0-1-1 0 0,0 1 5 0 0,-1 0-1 0 0,0 0 1 0 0,1-1-1 0 0,-1 1 1 0 0,1 0 0 0 0,-1 0-1 0 0,0-1 1 0 0,1 1 0 0 0,-1 0-1 0 0,1-1 1 0 0,-1 1-1 0 0,1 0 1 0 0,-1-1 0 0 0,1 1-1 0 0,-1-1 1 0 0,1 1-1 0 0,-1-1 1 0 0,0 0 0 0 0,1 0 124 0 0,-1 1-148 0 0,0 0 25 0 0,0-1 0 0 0,0 1 0 0 0,0-1 0 0 0,0 1 0 0 0,0-1 0 0 0,0 0 0 0 0,0 1 0 0 0,0-1 0 0 0,0 0 0 0 0,1 0 0 0 0,-1 1 0 0 0,0-1 0 0 0,0 0 0 0 0,1 0 0 0 0,-1 0 0 0 0,0 0 0 0 0,1 0 0 0 0,-1 0 0 0 0,1 0 0 0 0,-1 0 0 0 0,1-2 0 0 0,-1 1 2 0 0,0 1 0 0 0,1-1 1 0 0,-1 1-1 0 0,0-1 0 0 0,0 1 0 0 0,0 0 0 0 0,0-1 1 0 0,0 1-1 0 0,0 0 0 0 0,-1 0 0 0 0,1 0 0 0 0,0 0 0 0 0,-1 0 1 0 0,1 0-1 0 0,-1 0 0 0 0,-1-1 0 0 0,2 1-5 0 0,-1 1-1 0 0,1-1 0 0 0,0 0 1 0 0,-1 0-1 0 0,1 0 1 0 0,0 0-1 0 0,0 0 0 0 0,0 0 1 0 0,-1 0-1 0 0,1-1 1 0 0,0 1-1 0 0,1 0 0 0 0,-1-1 1 0 0,0 1-1 0 0,-1-3 1 0 0,0 0 39 0 0,-1 0 0 0 0,1 1 0 0 0,-1-1 0 0 0,0 0 0 0 0,-1 1 1 0 0,-5-6-1 0 0,4 4 26 0 0,-15-8 129 0 0,8 0-52 0 0,-15-19 164 0 0,22 25-287 0 0,1 1 0 0 0,-2-1-1 0 0,1 1 1 0 0,0 0 0 0 0,-8-5-1 0 0,10 9-26 0 0,1 0-1 0 0,-1 0 0 0 0,1-1 0 0 0,0 1 0 0 0,-1 0 0 0 0,1-1 1 0 0,0 1-1 0 0,0-1 0 0 0,-2-4 0 0 0,3 4 2 0 0,-1 0-1 0 0,0 0 1 0 0,0 1 0 0 0,0-1-1 0 0,0 1 1 0 0,0-1 0 0 0,0 1-1 0 0,-1 0 1 0 0,-3-3-1 0 0,-36-29 285 0 0,5 5-26 0 0,14 10-138 0 0,6 5-54 0 0,-21-19 31 0 0,17 16-84 0 0,17 15-25 0 0,1-1 1 0 0,0 1 0 0 0,-1-1-1 0 0,1 0 1 0 0,-5-6-1 0 0,5 6 4 0 0,1 0 0 0 0,-1 0 1 0 0,-1 1-1 0 0,1-1 0 0 0,-6-4 0 0 0,5 5 2 0 0,1-1 1 0 0,-1 1-1 0 0,1-1 1 0 0,0 0-1 0 0,-4-5 1 0 0,4 4 1 0 0,0 1 1 0 0,0 0 0 0 0,-1 0 0 0 0,1 0 0 0 0,-7-4 0 0 0,-19-21 62 0 0,19 19-58 0 0,10 8-16 0 0,0 1 0 0 0,-1-1 1 0 0,1 1-1 0 0,0-1 0 0 0,-1 1 0 0 0,1-1 0 0 0,-1 1 1 0 0,1-1-1 0 0,-1 1 0 0 0,1-1 0 0 0,-1 1 1 0 0,1 0-1 0 0,-1-1 0 0 0,1 1 0 0 0,-1 0 1 0 0,0-1-1 0 0,1 1 0 0 0,-1 0 0 0 0,0 0 0 0 0,0-1 2 0 0,-1 0 0 0 0,1 1 0 0 0,0-1 0 0 0,-1 0 0 0 0,1 1 0 0 0,0-1 0 0 0,0 0-1 0 0,0 0 1 0 0,-1 0 0 0 0,1 0 0 0 0,0 0 0 0 0,1 0 0 0 0,-1-1 0 0 0,0 1 0 0 0,-1-2-1 0 0,0 0 6 0 0,1 1-1 0 0,-1 0 0 0 0,1 0 1 0 0,-1 0-1 0 0,0 0 0 0 0,0 0 1 0 0,0 0-1 0 0,0 1 0 0 0,-4-3 1 0 0,0-1 9 0 0,-5 0 18 0 0,10 4-29 0 0,-1 0 0 0 0,0-1 0 0 0,0 1 0 0 0,1 0 0 0 0,-1 0 0 0 0,0-1 0 0 0,1 1 0 0 0,0-1 0 0 0,-1 1 0 0 0,1-1 1 0 0,-2-3-1 0 0,0 2 13 0 0,-13-6 29 0 0,14 8-41 0 0,0 0 1 0 0,1 0-1 0 0,-1 1 0 0 0,0-1 0 0 0,0-1 0 0 0,0 1 0 0 0,1 0 1 0 0,-1 0-1 0 0,-2-3 0 0 0,-39-29 136 0 0,17 16-99 0 0,25 15-42 0 0,-9-2 4 0 0,-1-1-4 0 0,11 2-1 0 0,-1 0 4 0 0,-55-29 149 0 0,46 23-75 0 0,10 8-74 0 0,0 0-1 0 0,-1 1 0 0 0,1-1 0 0 0,-1 0 0 0 0,1 1 0 0 0,-1-1 0 0 0,1 1 1 0 0,-1-1-1 0 0,0 1 0 0 0,1-1 0 0 0,-1 1 0 0 0,0-1 0 0 0,1 1 1 0 0,-1 0-1 0 0,0-1 0 0 0,1 1 0 0 0,-2 0 0 0 0,-6-7 29 0 0,7 6-28 0 0,1 0-1 0 0,-1 1 1 0 0,1-1-1 0 0,0 1 1 0 0,-1-1-1 0 0,1 1 1 0 0,-1-1-1 0 0,0 1 1 0 0,1-1-1 0 0,-1 1 1 0 0,1-1-1 0 0,-1 1 1 0 0,0 0-1 0 0,1-1 1 0 0,-1 1-1 0 0,0 0 1 0 0,1 0-1 0 0,-1-1 1 0 0,0 1-1 0 0,-1 0 1 0 0,1 0-1 0 0,-1-1 0 0 0,0 1 1 0 0,1-1-1 0 0,-1 1 1 0 0,1-1-1 0 0,-1 1 1 0 0,1-1-1 0 0,-1 0 1 0 0,1 0-1 0 0,0 0 0 0 0,-1 0 1 0 0,1 0-1 0 0,-2-1 1 0 0,-11-8-2 0 0,13 9-7 0 0,-2 1-5 0 0,2-1 11 0 0,-17-10-26 0 0,-20-16 23 0 0,9 10 6 0 0,11 5 2 0 0,12 9-646 0 0,-5-2-3903 0 0,10 5 4426 0 0,1 0 0 0 0,0 0 0 0 0,-1 0 0 0 0,1 1 0 0 0,0-1 0 0 0,-1 0 0 0 0,1 0 0 0 0,0 1 0 0 0,0-1 0 0 0,-1 0 0 0 0,1 1 0 0 0,0-1 0 0 0,0 0 0 0 0,0 1 0 0 0,-1-1 0 0 0,1 0 0 0 0,0 1 0 0 0,0-1 0 0 0,0 1 0 0 0,0-1 0 0 0,0 0 0 0 0,0 1 0 0 0,0-1 0 0 0,0 1 0 0 0,0-1 1 0 0,0 0-1 0 0,0 1 0 0 0,0-1 0 0 0,0 1 0 0 0,0-1 0 0 0,0 1 0 0 0,4 16-2384 0 0,-2-14 1938 0 0,-1 0-1 0 0,-1 0 1 0 0,1 0-1 0 0,0 0 0 0 0,-1 0 1 0 0,1 0-1 0 0,-1 3 1 0 0,0-5 427 0 0,0 0 0 0 0,0-1 0 0 0,0 1 1 0 0,0-1-1 0 0,0 1 0 0 0,0 0 0 0 0,0-1 0 0 0,-1 1 1 0 0,1-1-1 0 0,0 1 0 0 0,0-1 0 0 0,0 1 0 0 0,-1 0 1 0 0,1-1-1 0 0,0 1 0 0 0,-1-1 0 0 0,1 1 0 0 0,-1-1 1 0 0,1 0-1 0 0,0 1 0 0 0,-1-1 0 0 0,1 1 0 0 0,-1-1 1 0 0,1 0-1 0 0,-1 1 0 0 0,0-1 0 0 0,-1 1-421 0 0,-1-3 157 0 0,-10-6 170 0 0,10 1 179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2:27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0 0 0,'0'0'14484'0'0,"8"9"-15403"0"0,-6-1-5485 0 0,-1-7 6094 0 0,-1 0 0 0 0,0 0 0 0 0,1 0 0 0 0,-1 0-1 0 0,0 0 1 0 0,1 0 0 0 0,-1 0 0 0 0,1 0 0 0 0,0 0-1 0 0,-1 0 1 0 0,1 0 0 0 0,1 1 0 0 0,-2-2 310 0 0,2 2-804 0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54.5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 16 0 0,'0'0'3386'0'0,"-2"6"1"0"0,0-3-3750 0 0,0-1 1 0 0,0 1-1 0 0,0 0 0 0 0,1 0 0 0 0,-1 0 1 0 0,1 0-1 0 0,0 0 0 0 0,0 0 0 0 0,0 1 0 0 0,0-1 1 0 0,0 5-1 0 0,-8 21-1184 0 0,-3-11 907 0 0,2-7 431 0 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54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60 157 0 0 0,'-2'2'33'0'0,"1"0"0"0"0,-1 1-1 0 0,1-1 1 0 0,0 0 0 0 0,0 1 0 0 0,0-1 0 0 0,0 1-1 0 0,-1 4 1 0 0,-7 18 797 0 0,2-17-376 0 0,6-6-314 0 0,0-1-1 0 0,0 0 0 0 0,0 0 0 0 0,0 1 0 0 0,0-1 0 0 0,0 1 1 0 0,0-1-1 0 0,0 1 0 0 0,1-1 0 0 0,-1 1 0 0 0,1-1 0 0 0,-1 1 1 0 0,1 0-1 0 0,-1 1 0 0 0,1-3-97 0 0,0 1-1 0 0,0 0 1 0 0,0-1-1 0 0,0 1 1 0 0,0-1 0 0 0,0 1-1 0 0,0-1 1 0 0,0 1-1 0 0,0-1 1 0 0,0 1 0 0 0,-1-1-1 0 0,1 1 1 0 0,0-1 0 0 0,0 0-1 0 0,-1 1 1 0 0,1-1-1 0 0,0 1 1 0 0,-1-1 0 0 0,1 1-1 0 0,0-1 1 0 0,-1 1-1 0 0,0-1-6 0 0,1 0 0 0 0,-1 1-1 0 0,1-1 1 0 0,0 1 0 0 0,-1-1-1 0 0,1 1 1 0 0,-1 0 0 0 0,1-1-1 0 0,0 1 1 0 0,0-1 0 0 0,-1 1-1 0 0,1 0 1 0 0,0-1 0 0 0,0 1-1 0 0,0-1 1 0 0,0 1 0 0 0,0 0-1 0 0,-1-1 1 0 0,1 1 0 0 0,0 0-1 0 0,1 0 1 0 0,-1 206 4988 0 0,-5-189-4661 0 0,4-17-328 0 0,0 0 1 0 0,1 1 0 0 0,-1-1 0 0 0,1 0-1 0 0,-1 1 1 0 0,1-1 0 0 0,-1 1-1 0 0,1-1 1 0 0,0 1 0 0 0,0-1 0 0 0,0 2-1 0 0,1 11 285 0 0,3-21-172 0 0,1-25-635 0 0,-4 22 209 0 0,0-1 1 0 0,1 1 0 0 0,1 0-1 0 0,-1 0 1 0 0,7-13 0 0 0,4-18-447 0 0,-8 19 343 0 0,1 0 0 0 0,2 0 1 0 0,11-23-1 0 0,0-15-233 0 0,-10 36 395 0 0,2-4-12 0 0,-7 20 202 0 0,-1 0 0 0 0,0 1 0 0 0,0-1 0 0 0,-1 0 0 0 0,2-9 0 0 0,-2 8 82 0 0,0-1 0 0 0,1 1 0 0 0,0 0 0 0 0,0 0 0 0 0,6-10 0 0 0,-4 7 368 0 0,-5 12-504 0 0,0-1 1 0 0,0 1-1 0 0,0 0 1 0 0,0-1-1 0 0,0 1 1 0 0,0-1-1 0 0,0 1 1 0 0,0 0-1 0 0,0-1 1 0 0,0 1-1 0 0,0-1 1 0 0,0 1-1 0 0,1 0 1 0 0,-1-1-1 0 0,0 1 1 0 0,0 0-1 0 0,0-1 1 0 0,1 1-1 0 0,-1 0 1 0 0,0-1-1 0 0,0 1 1 0 0,1 0-1 0 0,-1-1 1 0 0,0 1-1 0 0,1 0 1 0 0,-1 0-1 0 0,0-1 1 0 0,1 1-1 0 0,-1 0 1 0 0,0 0-1 0 0,1 0 1 0 0,-1-1-1 0 0,1 1 1 0 0,-1 0-1 0 0,0 0 1 0 0,1 0-1 0 0,-1 0 1 0 0,1 0-1 0 0,-1 0 0 0 0,0 0 1 0 0,1 0-1 0 0,-1 0 1 0 0,1 0-1 0 0,0 0 1 0 0,10 12-2779 0 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55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1 0 0 0,'-18'6'479'0'0,"-22"9"1738"0"0,39-14-1931 0 0,-2 2-370 0 0,2-3 27 0 0,1 0 1 0 0,-1 0-1 0 0,1 1 1 0 0,0-1-1 0 0,-1 0 1 0 0,1 0-1 0 0,-1 1 1 0 0,1-1-1 0 0,0 0 1 0 0,-1 0-1 0 0,1 1 1 0 0,0-1-1 0 0,0 1 1 0 0,-1-1-1 0 0,1 0 1 0 0,0 1-1 0 0,0-1 1 0 0,0 0-1 0 0,-1 1 1 0 0,1-1-1 0 0,0 1 1 0 0,0-1-1 0 0,0 1 1 0 0,0-1-1 0 0,0 1 1 0 0,0 0-1 0 0,0 27-1294 0 0,0-19 1330 0 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55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189 160 124 0 0,'0'0'1900'0'0,"-10"-5"678"0"0,9 5-2388 0 0,-1-1 0 0 0,1 1 0 0 0,0 0-1 0 0,0 0 1 0 0,0 0 0 0 0,0 0 0 0 0,-1-1-1 0 0,1 2 1 0 0,0-1 0 0 0,0 0 0 0 0,0 0-1 0 0,0 0 1 0 0,-1 0 0 0 0,1 1 0 0 0,0-1-1 0 0,0 1 1 0 0,0-1 0 0 0,0 1 0 0 0,-1 0 0 0 0,-6 1 88 0 0,-8 3 57 0 0,14-5 150 0 0,1 11 43 0 0,-4-6-422 0 0,4-4-77 0 0,0 0 0 0 0,0 0 0 0 0,0 0 0 0 0,-1 1 0 0 0,1-1 0 0 0,0 0 0 0 0,1 0 0 0 0,-1 1 0 0 0,0-1 0 0 0,0 1 0 0 0,1-1 0 0 0,-1 1-1 0 0,1-1 1 0 0,-1 2 0 0 0,-1 1 23 0 0,1-1-1 0 0,-1 0 0 0 0,1 0 1 0 0,-1 0-1 0 0,0-1 1 0 0,0 1-1 0 0,-4 4 0 0 0,6-7-41 0 0,-18 26 378 0 0,16-22-340 0 0,0 0-1 0 0,-1-1 0 0 0,1 1 1 0 0,-1-1-1 0 0,1 0 1 0 0,-1 0-1 0 0,-4 4 0 0 0,3-3-13 0 0,0 1 1 0 0,-1 0-1 0 0,2 1 0 0 0,-1-1 0 0 0,1 1 0 0 0,-4 6 0 0 0,0 2 15 0 0,3-5-15 0 0,4-8-32 0 0,0 0 0 0 0,0-1 0 0 0,0 1 0 0 0,0-1 0 0 0,0 1 0 0 0,0-1 0 0 0,0 1 0 0 0,-1-1 0 0 0,1 1 0 0 0,0-1 0 0 0,0 1 0 0 0,-1-1 0 0 0,1 1 0 0 0,0-1 0 0 0,-1 1 0 0 0,1-1 0 0 0,-1 0 0 0 0,1 1 0 0 0,0-1 0 0 0,-1 0 0 0 0,1 1 0 0 0,-1-1 0 0 0,-1 12-85 0 0,2-8 388 0 0,0-9 1507 0 0,1 0-1758 0 0,0-1 0 0 0,1 1 0 0 0,0 0 0 0 0,-1-1 0 0 0,2 1 1 0 0,-1 0-1 0 0,6-8 0 0 0,3-10-72 0 0,-2 4-65 0 0,17-26 0 0 0,-3 5 5 0 0,56-64 68 0 0,-50 74 65 0 0,-9 9 0 0 0,-14 15-30 0 0,1 1 0 0 0,0-1 0 0 0,0 1 1 0 0,0 1-1 0 0,11-6 0 0 0,-12 6 9 0 0,-5 4-23 0 0,0-1-1 0 0,1 1 1 0 0,-1 0 0 0 0,1-1-1 0 0,-1 1 1 0 0,1 0-1 0 0,-1 0 1 0 0,0-1 0 0 0,1 1-1 0 0,-1 1 1 0 0,1-1 0 0 0,-1 0-1 0 0,1 0 1 0 0,-1 0-1 0 0,1 1 1 0 0,1 0 0 0 0,-1-1-9 0 0,1 1 54 0 0,28 11 328 0 0,65 27 510 0 0,-67-24-1246 0 0,-22-13-268 0 0,-1 1-1 0 0,1 0 1 0 0,-1 1 0 0 0,0 0-1 0 0,0 0 1 0 0,6 5-1 0 0,-10-7-159 0 0,14 20-4265 0 0,-15-21 4821 0 0,0 0-1 0 0,-1 0 0 0 0,0 0 0 0 0,1 0 0 0 0,-1 0 0 0 0,0 0 1 0 0,1 0-1 0 0,-1 0 0 0 0,0 0 0 0 0,0 0 0 0 0,0 0 1 0 0,0 0-1 0 0,0 0 0 0 0,0 0 0 0 0,0 0 0 0 0,0 0 1 0 0,0 0-1 0 0,-1 0 0 0 0,1 0 0 0 0,0 0 0 0 0,-1 0 1 0 0,0 2-1 0 0,-7 3-112 0 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56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56 44 0 0,'-2'3'108'0'0,"1"-1"1"0"0,-1 1-1 0 0,0-1 0 0 0,1 1 1 0 0,0 0-1 0 0,0-1 0 0 0,0 1 1 0 0,-1 4-1 0 0,1-5 48 0 0,1 0 0 0 0,-1 1-1 0 0,0-1 1 0 0,0 0 0 0 0,0 0 0 0 0,0 0-1 0 0,0 1 1 0 0,-1-1 0 0 0,1 0 0 0 0,-1-1 0 0 0,-2 5-1 0 0,1-4 104 0 0,1 1-1 0 0,-1 0 0 0 0,1 0 0 0 0,0 0 1 0 0,0 0-1 0 0,1 1 0 0 0,-1-1 0 0 0,1 0 1 0 0,-1 1-1 0 0,1-1 0 0 0,0 1 0 0 0,0-1 1 0 0,1 1-1 0 0,-1-1 0 0 0,1 1 1 0 0,0 0-1 0 0,0-1 0 0 0,0 1 0 0 0,0 0 1 0 0,1-1-1 0 0,-1 1 0 0 0,2 4 0 0 0,0 3 27 0 0,1 0 0 0 0,1 0-1 0 0,0 0 1 0 0,0 0 0 0 0,11 18-1 0 0,-3-18-178 0 0,-10-11-89 0 0,-1 1 0 0 0,0 0-1 0 0,1 0 1 0 0,-1 0-1 0 0,0 0 1 0 0,0 0 0 0 0,0 0-1 0 0,0 0 1 0 0,0 0 0 0 0,0 0-1 0 0,0 1 1 0 0,1 1-1 0 0,-2-2 72 0 0,4 2 48 0 0,-4-3-121 0 0,0 0 1 0 0,0 0 0 0 0,1 0-1 0 0,-1 1 1 0 0,0-1-1 0 0,0 0 1 0 0,0 0 0 0 0,1 0-1 0 0,-1 0 1 0 0,0 0 0 0 0,0 1-1 0 0,0-1 1 0 0,1 0-1 0 0,-1 0 1 0 0,0 0 0 0 0,0 0-1 0 0,1 0 1 0 0,-1 0-1 0 0,0 0 1 0 0,0 0 0 0 0,0 0-1 0 0,1 0 1 0 0,-1 0 0 0 0,0 0-1 0 0,0 0 1 0 0,1 0-1 0 0,-1 0 1 0 0,0 0 0 0 0,0 0-1 0 0,1 0 1 0 0,-1 0-1 0 0,1 0 1 0 0,6-3 122 0 0,-7 3-127 0 0,1-1 0 0 0,-1 1 1 0 0,1 0-1 0 0,-1 0 0 0 0,1 0 0 0 0,-1 0 1 0 0,1 0-1 0 0,-1-1 0 0 0,1 1 0 0 0,-1 0 1 0 0,1 0-1 0 0,-1-1 0 0 0,0 1 0 0 0,1 0 1 0 0,-1-1-1 0 0,0 1 0 0 0,1 0 0 0 0,-1-1 1 0 0,0 1-1 0 0,1 0 0 0 0,-1-1 1 0 0,0 1-1 0 0,0-1 0 0 0,1 1 0 0 0,-1-1 1 0 0,0 1-1 0 0,0-1 0 0 0,0 1 0 0 0,0-1 1 0 0,1 1-1 0 0,-1-1 0 0 0,11-23 417 0 0,-6 14-332 0 0,-3 6-75 0 0,0 0 0 0 0,0 0 1 0 0,-1 0-1 0 0,1-1 0 0 0,-1 1 0 0 0,0-1 0 0 0,0 1 1 0 0,0-10-1 0 0,1 6-34 0 0,-1-1 1 0 0,1 0-1 0 0,1 1 1 0 0,6-17 0 0 0,2-7-123 0 0,-7 16 48 0 0,-2 7-32 0 0,0-1 0 0 0,0 1 0 0 0,1-1 0 0 0,1 1 0 0 0,-1 0 0 0 0,2 0-1 0 0,-1 1 1 0 0,7-10 0 0 0,-7 11-185 0 0,-4 7 282 0 0,0-1 0 0 0,0 1 0 0 0,0-1 0 0 0,0 1 0 0 0,0 0 0 0 0,0-1 0 0 0,1 1 0 0 0,-1-1 0 0 0,0 1 0 0 0,0-1 0 0 0,0 1 0 0 0,1 0 0 0 0,-1-1 0 0 0,0 1 0 0 0,1 0 0 0 0,-1-1 0 0 0,0 1 0 0 0,1 0 0 0 0,-1-1 0 0 0,0 1 0 0 0,1 0 0 0 0,-1 0 0 0 0,1-1 0 0 0,-1 1 0 0 0,1 0 0 0 0,-1 0 0 0 0,0 0 0 0 0,1 0 0 0 0,-1-1-1 0 0,1 1 1 0 0,-1 0 0 0 0,1 0 0 0 0,-1 0 0 0 0,1 0 0 0 0,-1 0 0 0 0,1 0 0 0 0,-1 0 0 0 0,0 0 0 0 0,1 1 0 0 0,-1-1 0 0 0,1 0 0 0 0,-1 0 0 0 0,1 0 0 0 0,-1 0 0 0 0,1 1 0 0 0,-1-1 0 0 0,1 1 0 0 0,1 0 5 0 0,0 0 0 0 0,-1 0 0 0 0,1 0 0 0 0,-1 0 1 0 0,1 1-1 0 0,-1-1 0 0 0,1 1 0 0 0,-1-1 0 0 0,0 1 0 0 0,1 0 0 0 0,-1-1 1 0 0,0 1-1 0 0,0 0 0 0 0,0 0 0 0 0,-1 0 0 0 0,2 2 0 0 0,3 35 287 0 0,-2-5 62 0 0,0-3 71 0 0,-1 0 1 0 0,-1 1 0 0 0,-7 51 0 0 0,5-68-209 0 0,0-1 0 0 0,2 21-1 0 0,-1-19-1 0 0,0-1 0 0 0,-2 19 0 0 0,-6 97 844 0 0,8-118-887 0 0,-1-1 0 0 0,-3 20 1 0 0,2-20-19 0 0,0 0 1 0 0,1 18-1 0 0,-1 6 271 0 0,-1 0-1 0 0,-2 0 0 0 0,-16 61 1 0 0,-6-45 12 0 0,27-50-394 0 0,-1 0-1 0 0,0 1 0 0 0,0-1 1 0 0,0 0-1 0 0,0 0 0 0 0,0-1 1 0 0,0 1-1 0 0,-1 0 0 0 0,1 0 1 0 0,-1-1-1 0 0,1 1 0 0 0,-1 0 1 0 0,0-1-1 0 0,1 0 0 0 0,-1 1 1 0 0,0-1-1 0 0,-2 1 1 0 0,-7 6 49 0 0,8-6-51 0 0,0-1-1 0 0,1 1 1 0 0,-1-1-1 0 0,0 0 1 0 0,1 0-1 0 0,-1 0 1 0 0,0 0 0 0 0,0 0-1 0 0,0 0 1 0 0,0-1-1 0 0,0 0 1 0 0,0 1-1 0 0,0-1 1 0 0,0 0 0 0 0,0 0-1 0 0,-4-1 1 0 0,-6-1 22 0 0,0-1 0 0 0,-16-5 1 0 0,18 4-43 0 0,7 3-13 0 0,-1-1 0 0 0,1 0 1 0 0,0 0-1 0 0,0-1 0 0 0,0 1 0 0 0,0-1 0 0 0,1 0 0 0 0,-5-4 0 0 0,-14-10-143 0 0,11 10-166 0 0,1 0 0 0 0,1-1 1 0 0,0 0-1 0 0,0-1 0 0 0,0 0 0 0 0,1 0 1 0 0,1-1-1 0 0,-1 0 0 0 0,1 0 1 0 0,1 0-1 0 0,0-1 0 0 0,1 0 1 0 0,-8-23-1 0 0,11 22-608 0 0,1-1-1 0 0,0 1 1 0 0,1 0 0 0 0,1-14-1 0 0,0-2-953 0 0,0 22 1536 0 0,-1 1 1 0 0,1 0-1 0 0,0 0 1 0 0,0 0-1 0 0,1 0 1 0 0,0 0-1 0 0,0 0 0 0 0,0 1 1 0 0,3-6-1 0 0,6-15-1267 0 0,1-6 183 0 0,-12 30 1338 0 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56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0 715 84 0 0,'8'-9'11737'0'0,"-6"5"-12751"0"0,-2 3 1030 0 0,0 0-1 0 0,1 0 1 0 0,-1 0 0 0 0,0 0-1 0 0,0 0 1 0 0,1 0 0 0 0,-1 0-1 0 0,0 0 1 0 0,1 0 0 0 0,-1 0-1 0 0,1 0 1 0 0,0 0 0 0 0,-1 0-1 0 0,1 0 1 0 0,-1 0 0 0 0,1 1-1 0 0,0-1 1 0 0,0 0 0 0 0,0 0-1 0 0,-1 1 1 0 0,1-1 0 0 0,0 1-1 0 0,2-2 1 0 0,-1 1 9 0 0,-1 0-1 0 0,1-1 1 0 0,0 1-1 0 0,0-1 1 0 0,-1 1 0 0 0,1-1-1 0 0,-1 0 1 0 0,2-2-1 0 0,4-5 111 0 0,0 1-1 0 0,0 0 0 0 0,1 0 0 0 0,9-7 0 0 0,-3 2 73 0 0,25-20 332 0 0,74-47-1 0 0,-53 39-292 0 0,-39 28-104 0 0,32-16 1 0 0,-17 10-26 0 0,33-14 173 0 0,-45 21-164 0 0,5-5 17 0 0,-7 2 16 0 0,0 2 0 0 0,25-13 1 0 0,0 2 55 0 0,7-6-57 0 0,-8 6-6 0 0,61-44 0 0 0,-77 52-113 0 0,-23 12-27 0 0,-1 1 1 0 0,1-1-1 0 0,11-8 0 0 0,-5 2 17 0 0,1 0 0 0 0,22-11 0 0 0,-22 14 10 0 0,-9 2 28 0 0,0 3-28 0 0,-4 2 49 0 0,19-6 40 0 0,-16 5-123 0 0,-3 1-5 0 0,0 0 1 0 0,0-1 0 0 0,-1 1 0 0 0,1 0 0 0 0,0 0 0 0 0,0 0-1 0 0,0-1 1 0 0,0 1 0 0 0,-1 0 0 0 0,1-1 0 0 0,0 1 0 0 0,0-1-1 0 0,-1 1 1 0 0,1-1 0 0 0,0 1 0 0 0,-1-1 0 0 0,1 1 0 0 0,-1-1-1 0 0,2-1 1 0 0,19-5 14 0 0,-19 6-68 0 0,0 0-1 0 0,-1 0 1 0 0,1 0-1 0 0,0 0 0 0 0,-1 0 1 0 0,1 1-1 0 0,0-1 0 0 0,0 1 1 0 0,0-1-1 0 0,0 1 0 0 0,3-1 1 0 0,-5 2-254 0 0,0-1-1 0 0,1 0 1 0 0,-1 0 0 0 0,1 0 0 0 0,-1 1 0 0 0,1-1 0 0 0,-1 0 0 0 0,1 0-1 0 0,-1 1 1 0 0,0-1 0 0 0,1 0 0 0 0,-1 1 0 0 0,0-1 0 0 0,1 0 0 0 0,-1 1-1 0 0,0-1 1 0 0,1 1 0 0 0,-1-1 0 0 0,0 0 0 0 0,0 1 0 0 0,1 0 0 0 0,2 5-1233 0 0,-2-6 1446 0 0,-1 0 0 0 0,0 1-1 0 0,0-1 1 0 0,0 1-1 0 0,1-1 1 0 0,-1 0 0 0 0,0 1-1 0 0,0-1 1 0 0,0 1 0 0 0,0-1-1 0 0,0 1 1 0 0,0-1 0 0 0,0 1-1 0 0,0-1 1 0 0,0 0-1 0 0,0 1 1 0 0,0-1 0 0 0,0 1-1 0 0,-1-1 1 0 0,1 1 0 0 0,0-1-1 0 0,0 0 1 0 0,0 1-1 0 0,-1-1 1 0 0,1 1 0 0 0,0-1-1 0 0,0 0 1 0 0,-1 1 0 0 0,1-1-1 0 0,0 0 1 0 0,0 1 0 0 0,-1-1-1 0 0,1 0 1 0 0,-1 0-1 0 0,1 1 1 0 0,-1-1 0 0 0,-12 9-1537 0 0,12-8 1522 0 0,0-1-5 0 0,-1 1 0 0 0,1 0 0 0 0,-1-1 0 0 0,0 1 0 0 0,1-1 0 0 0,-1 0 0 0 0,0 1 0 0 0,0-1 0 0 0,1 0 0 0 0,-1 0 0 0 0,0 0 0 0 0,1 0 0 0 0,-1 0 0 0 0,0-1 0 0 0,0 1 0 0 0,-1-1 0 0 0,-6 0 25 0 0,-11 0-6 0 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57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52 136 0 0,'0'0'1175'0'0,"0"-1"-991"0"0,0-1-1 0 0,0 1 0 0 0,0-1 0 0 0,0 1 1 0 0,0-1-1 0 0,0 1 0 0 0,-1-1 0 0 0,1 1 1 0 0,0-1-1 0 0,-1-1 0 0 0,1 3-144 0 0,-1 0 0 0 0,1 0 0 0 0,0 0 0 0 0,0 0 0 0 0,-1 0-1 0 0,1-1 1 0 0,0 1 0 0 0,0 0 0 0 0,0 0 0 0 0,-1 0 0 0 0,1-1 0 0 0,0 1 0 0 0,0 0 0 0 0,0 0 0 0 0,0-1 0 0 0,0 1 0 0 0,0 0-1 0 0,-1 0 1 0 0,1-1 0 0 0,0 1 0 0 0,0 0 0 0 0,0 0 0 0 0,0-1 0 0 0,0 1 0 0 0,0 0 0 0 0,0-1 0 0 0,0 1 0 0 0,0 0 0 0 0,0 0-1 0 0,0-1 1 0 0,0 1 0 0 0,0 0 0 0 0,0 0 0 0 0,1-1 0 0 0,-1 1 0 0 0,0 0 0 0 0,0 0 0 0 0,0-1 0 0 0,0 1 0 0 0,0 0 0 0 0,1-1 0 0 0,11-9 659 0 0,-9 9-649 0 0,1-1 0 0 0,0 1 1 0 0,-1 0-1 0 0,1 0 0 0 0,0 0 1 0 0,0 1-1 0 0,-1-1 0 0 0,6 1 0 0 0,14-3 755 0 0,-16 2-201 0 0,0 0 0 0 0,0 0 0 0 0,0 1 0 0 0,14 1 0 0 0,-3 0 738 0 0,23 5 973 0 0,-32-6-2022 0 0,0 2 1 0 0,0-1 0 0 0,-1 1-1 0 0,1 1 1 0 0,9 3 0 0 0,9 3-16 0 0,-22-8-259 0 0,0 1 0 0 0,0 0 0 0 0,-1 0 1 0 0,1 0-1 0 0,0 1 0 0 0,-1-1 0 0 0,0 1 0 0 0,7 6 0 0 0,-9-8-46 0 0,0 1 1 0 0,-1 0-1 0 0,1 0 0 0 0,0 0 0 0 0,-1 0 0 0 0,1 0 1 0 0,-1 1-1 0 0,0-1 0 0 0,0 0 0 0 0,1 1 0 0 0,-2-1 1 0 0,1 0-1 0 0,0 1 0 0 0,0-1 0 0 0,-1 1 0 0 0,1 0 1 0 0,-1 2-1 0 0,0 3-311 0 0,-1 0 1 0 0,0 0 0 0 0,-1-1 0 0 0,0 1-1 0 0,-4 11 1 0 0,0 2-534 0 0,-8 20-2534 0 0,-31 66 1 0 0,-44 54-1548 0 0,77-142 4550 0 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8:57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94 320 0 0,'21'7'8770'0'0,"0"8"-4938"0"0,19 27-2420 0 0,-31-32-740 0 0,47 43-273 0 0,-4 4-25 0 0,-18-15-110 0 0,67 65 0 0 0,-60-58-418 0 0,-13-14-862 0 0,-22-27 376 0 0,-6-8 483 0 0,0 1 0 0 0,0-1 0 0 0,0 1 0 0 0,0-1 0 0 0,0 0 1 0 0,1 1-1 0 0,-1-1 0 0 0,0 0 0 0 0,0 1 0 0 0,0-1 0 0 0,1 0 0 0 0,-1 0 0 0 0,0 1 0 0 0,0-1 0 0 0,1 0 0 0 0,-1 0 0 0 0,0 1 0 0 0,1-1 0 0 0,-1 0 0 0 0,0 0 0 0 0,1 0 0 0 0,-1 1 0 0 0,1-1 0 0 0,-1 0 0 0 0,0 0 0 0 0,1 0 0 0 0,-1 0 0 0 0,0 0 0 0 0,1 0 0 0 0,-1 0 0 0 0,1 0 0 0 0,-1 0 0 0 0,0 0 0 0 0,1 0 0 0 0,-1 0 0 0 0,0 0 0 0 0,1 0 0 0 0,-1 0 0 0 0,1-1 0 0 0,-1 1 0 0 0,0 0 0 0 0,1 0 0 0 0,-1 0 0 0 0,0-1 0 0 0,1 1 0 0 0,-1 0 0 0 0,0 0 0 0 0,0 0 0 0 0,1-1 0 0 0,-1 1 0 0 0,0 0 0 0 0,1-1 0 0 0,0 0 35 0 0,-1 1 0 0 0,1-1 0 0 0,0 0 0 0 0,0 1 0 0 0,-1-1 0 0 0,1 0-1 0 0,0 0 1 0 0,-1 0 0 0 0,1 1 0 0 0,-1-1 0 0 0,1 0 0 0 0,-1 0 0 0 0,1 0 0 0 0,-1 0-1 0 0,0 0 1 0 0,0 0 0 0 0,1 0 0 0 0,-1 0 0 0 0,0 0 0 0 0,0 0 0 0 0,0 0 0 0 0,0-2 0 0 0,1-6-291 0 0,16-64-2166 0 0,-16 55 2270 0 0</inkml:trace>
  <inkml:trace contextRef="#ctx0" brushRef="#br0" timeOffset="1">780 78 304 0 0,'1'-2'138'0'0,"0"1"-1"0"0,0 0 1 0 0,0-1 0 0 0,0 1-1 0 0,-1 0 1 0 0,1-1 0 0 0,0 1-1 0 0,-1-1 1 0 0,1 1 0 0 0,-1-1-1 0 0,1 0 1 0 0,-1 1-1 0 0,0-1 1 0 0,0 1 0 0 0,0-1-1 0 0,0 0 1 0 0,0 1 0 0 0,0-1-1 0 0,0 0 1 0 0,0 1 0 0 0,-1-1-1 0 0,1 1 1 0 0,-1-1 0 0 0,1 1-1 0 0,-1-1 1 0 0,0 1 0 0 0,1-1-1 0 0,-1 1 1 0 0,0-1-1 0 0,0 1 1 0 0,0 0 0 0 0,-2-3-1 0 0,1 2 192 0 0,0 0 0 0 0,0-1 0 0 0,-1 1 0 0 0,1 0-1 0 0,-1 0 1 0 0,1 1 0 0 0,-1-1 0 0 0,1 0 0 0 0,-1 1 0 0 0,0 0-1 0 0,0 0 1 0 0,0-1 0 0 0,1 2 0 0 0,-1-1 0 0 0,0 0-1 0 0,-5 0 1 0 0,3 1 191 0 0,0 1 0 0 0,0-1 0 0 0,0 1 0 0 0,0 0 0 0 0,0 1 0 0 0,0-1 0 0 0,0 1 0 0 0,-9 4 0 0 0,5-1-243 0 0,1 0-1 0 0,0 1 1 0 0,0 0 0 0 0,-8 8 0 0 0,0 2-362 0 0,1 1 1 0 0,-25 36 0 0 0,-1 13-474 0 0,8-8-194 0 0,-59 99-2055 0 0,64-107 1481 0 0,-30 48-1345 0 0,40-68 1921 0 0,-12 18-1269 0 0,-40 50 0 0 0,52-77 1218 0 0,-1 0 0 0 0,-38 31 0 0 0,-11-7-19 0 0,45-31 698 0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9:15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1039 0 0 0,'1'0'47'0'0,"-1"1"0"0"0,0-1 0 0 0,0 1 1 0 0,0 0-1 0 0,0-1 0 0 0,0 1 0 0 0,0-1 0 0 0,0 1 0 0 0,-1 0 1 0 0,1-1-1 0 0,0 1 0 0 0,0-1 0 0 0,0 1 0 0 0,-1 0 0 0 0,1-1 1 0 0,0 1-1 0 0,0-1 0 0 0,-1 1 0 0 0,1-1 0 0 0,-1 1 0 0 0,1-1 1 0 0,0 0-1 0 0,-1 1 0 0 0,1-1 0 0 0,-5 3 4152 0 0,4-3-4002 0 0,0 0 1 0 0,1-1-1 0 0,-1 1 0 0 0,0 0 1 0 0,1-1-1 0 0,-1 1 0 0 0,1-1 1 0 0,-1 1-1 0 0,1-1 0 0 0,-1 1 1 0 0,1-1-1 0 0,-1 1 0 0 0,1-1 1 0 0,0 0-1 0 0,-1 1 0 0 0,1-1 1 0 0,0 0-1 0 0,-1 1 1 0 0,1-1-1 0 0,0-1 0 0 0,-1-3-7 0 0,1 0 1 0 0,1-1-1 0 0,-1 1 0 0 0,1-1 0 0 0,0 1 1 0 0,0 0-1 0 0,0 0 0 0 0,3-6 0 0 0,-4 10-177 0 0,1 1-1 0 0,-1-1 0 0 0,0 1 0 0 0,0-1 0 0 0,1 1 0 0 0,-1-1 0 0 0,0 1 1 0 0,0-1-1 0 0,0 0 0 0 0,0 1 0 0 0,0-1 0 0 0,0 1 0 0 0,0-1 1 0 0,0 1-1 0 0,0-1 0 0 0,0 0 0 0 0,0 1 0 0 0,0-1 0 0 0,0 1 1 0 0,0-1-1 0 0,-1 0-2 0 0,1 1 1 0 0,0-1 0 0 0,0 0-1 0 0,0 1 1 0 0,0-1 0 0 0,0 1 0 0 0,0-1-1 0 0,0 1 1 0 0,0-1 0 0 0,0 0-1 0 0,0 1 1 0 0,0-1 0 0 0,0 1-1 0 0,0-1 1 0 0,1 1 0 0 0,-1-1 0 0 0,0 1-1 0 0,0-1 1 0 0,1 1 0 0 0,-1-1-1 0 0,6-15 186 0 0,-5 14-170 0 0,0-1 0 0 0,0 1-1 0 0,0-1 1 0 0,0 1 0 0 0,0-1 0 0 0,0 1-1 0 0,1 0 1 0 0,1-3 0 0 0,1 0 16 0 0,-1 0 0 0 0,0 0 0 0 0,-1 0 1 0 0,1 0-1 0 0,-1 0 0 0 0,3-11 0 0 0,13-27 232 0 0,19-26 173 0 0,-22 37-120 0 0,31-45 0 0 0,-18 32-68 0 0,-18 27-60 0 0,23-31 0 0 0,31-39 323 0 0,-44 60-225 0 0,30-32 1 0 0,-31 38-90 0 0,-1 0 1 0 0,18-30-1 0 0,-7 17 7 0 0,-22 27-154 0 0,0 1 0 0 0,-1-1 0 0 0,0 0-1 0 0,7-13 1 0 0,-5 6 23 0 0,1 0-1 0 0,1 0 0 0 0,12-14 1 0 0,6-10 49 0 0,-26 37-52 0 0,-2 0-69 0 0,0 0 0 0 0,0 0 0 0 0,0 0 0 0 0,0 0 0 0 0,1 0 0 0 0,-1 0 0 0 0,1 0 0 0 0,-1 0 0 0 0,1 0 0 0 0,0 1 0 0 0,0-3 0 0 0,4-9-154 0 0,-5 7 233 0 0,-1 5-331 0 0,1 0-1 0 0,0 0 0 0 0,0 0 1 0 0,0-1-1 0 0,0 1 0 0 0,0 0 1 0 0,0 0-1 0 0,0 0 0 0 0,0-1 1 0 0,0 1-1 0 0,1 0 0 0 0,-1 0 1 0 0,0 0-1 0 0,1 0 1 0 0,-1 0-1 0 0,1 0 0 0 0,-1 0 1 0 0,1-1-1 0 0,0 2 0 0 0,-1-1 1 0 0,1 0-1 0 0,0 0 0 0 0,1-1 1 0 0,0 1-829 0 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9:15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19 100 84 0 0,'0'0'1724'0'0,"-12"-11"244"0"0,12 11-1749 0 0,-1-1 0 0 0,1 1 0 0 0,-1-1 0 0 0,1 1 0 0 0,-1-1 0 0 0,1 1 0 0 0,-1-1 0 0 0,1 1-1 0 0,0-1 1 0 0,-1 1 0 0 0,1-1 0 0 0,0 0 0 0 0,0 1 0 0 0,-1-1 0 0 0,1 0 0 0 0,0 1 0 0 0,0-1 0 0 0,0 1-1 0 0,0-1 1 0 0,0 0 0 0 0,0 1 0 0 0,0-1 0 0 0,0 0 0 0 0,0-1 0 0 0,6-3-280 0 0,-4 4 323 0 0,8-5 344 0 0,-1 2-282 0 0,3-3 557 0 0,-10 6-771 0 0,0 0 0 0 0,0 0-1 0 0,0 0 1 0 0,0 0 0 0 0,0 0 0 0 0,0 1-1 0 0,0-1 1 0 0,0 1 0 0 0,4-1 0 0 0,5-2 221 0 0,51-19 1578 0 0,-53 18-1789 0 0,-1 1 0 0 0,1 1 0 0 0,0-1-1 0 0,0 1 1 0 0,0 1 0 0 0,0 0 0 0 0,0 0 0 0 0,17 1-1 0 0,-6 13-475 0 0,-19-8 118 0 0,0-1-1 0 0,-1 1 0 0 0,1-1 0 0 0,-1 1 0 0 0,0-1 1 0 0,0 1-1 0 0,-1 6 0 0 0,1-2-205 0 0,-1-3 31 0 0,0 0-1 0 0,0 0 1 0 0,0 1 0 0 0,-1-1-1 0 0,0-1 1 0 0,0 1 0 0 0,-1 0-1 0 0,-4 7 1 0 0,0 3-264 0 0,3-3 50 0 0,-1-1-1 0 0,-1 1 1 0 0,0-1 0 0 0,-1 0-1 0 0,0-1 1 0 0,0 0-1 0 0,-1 0 1 0 0,-16 16 0 0 0,-42 46-1536 0 0,17-30 1474 0 0,28-29 617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4:06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36 40 0 0,'0'-1'38'0'0,"0"1"-1"0"0,1-1 1 0 0,-1 1 0 0 0,0-1 0 0 0,0 1-1 0 0,0-1 1 0 0,0 0 0 0 0,0 1 0 0 0,0-1-1 0 0,-1 1 1 0 0,1-1 0 0 0,0 1-1 0 0,0-1 1 0 0,0 1 0 0 0,0-1 0 0 0,-1 1-1 0 0,1-1 1 0 0,0 1 0 0 0,0-1-1 0 0,-1 1 1 0 0,1-1 0 0 0,0 1 0 0 0,-1 0-1 0 0,1-1 1 0 0,-1 1 0 0 0,1-1 0 0 0,0 1-1 0 0,-1 0 1 0 0,1 0 0 0 0,-1-1-1 0 0,0 1 1 0 0,0-1-26 0 0,-1-6 1141 0 0,1 2-83 0 0,-7 0 466 0 0,7 3-496 0 0,3 4-2170 0 0,5 6 440 0 0,-6-7 581 0 0,0 0-1 0 0,0 0 0 0 0,0 0 0 0 0,-1 0 0 0 0,1 0 0 0 0,0 0 0 0 0,0 0 0 0 0,0 0 0 0 0,-1 1 0 0 0,1-1 0 0 0,-1 0 0 0 0,1 0 0 0 0,-1 1 0 0 0,1-1 0 0 0,-1 2 0 0 0,10 33-1892 0 0,-10-34 1760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2:27.9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 0 0 0,'0'0'12232'0'0,"10"-6"-12085"0"0,7-2 96 0 0,32-11 1 0 0,23-10 486 0 0,-63 26-901 0 0,-1 1-1 0 0,1 0 1 0 0,-1 1 0 0 0,16-1 0 0 0,-21 5-410 0 0,-3-3 544 0 0,0 1 1 0 0,1-1-1 0 0,-1 1 1 0 0,0-1-1 0 0,0 1 1 0 0,1-1-1 0 0,-1 0 1 0 0,1 1-1 0 0,-1-1 1 0 0,0 1-1 0 0,1-1 1 0 0,-1 0-1 0 0,1 1 1 0 0,-1-1-1 0 0,1 0 1 0 0,-1 0-1 0 0,1 1 1 0 0,-1-1-1 0 0,1 0 1 0 0,-1 0-1 0 0,1 0 1 0 0,0 1-1 0 0,3-1-562 0 0,-1 1 1 0 0,0 0-1 0 0,0 0 1 0 0,1 0-1 0 0,-1 0 1 0 0,0 1-1 0 0,0-1 0 0 0,0 1 1 0 0,4 3-1 0 0,3 1-1367 0 0,7-5-817 0 0,-14-1 2418 0 0,-1 0 162 0 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9:16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40 0 0,'0'0'1300'0'0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9:17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4848 0 0,'4'14'7498'0'0,"9"9"-6753"0"0,-9-17-306 0 0,4 6-320 0 0,4 11 29 0 0,14 25 38 0 0,7 39 228 0 0,-30-81-386 0 0,0 0 0 0 0,0 1 0 0 0,1-1 0 0 0,5 7 0 0 0,-4-7-6 0 0,-1 1 0 0 0,0-1 0 0 0,-1 1 0 0 0,5 10 0 0 0,-1-2-2 0 0,0 0-1 0 0,1 0 0 0 0,0-1 1 0 0,1 0-1 0 0,14 16 0 0 0,-4-4 9 0 0,-7-3 9 0 0,-11-19-27 0 0,1 0 0 0 0,0 1 0 0 0,0-1 0 0 0,1-1-1 0 0,4 8 1 0 0,13 22 94 0 0,-15-25-64 0 0,0-1-1 0 0,-1 0 1 0 0,0 1 0 0 0,0 0 0 0 0,-1 0-1 0 0,3 9 1 0 0,4 9 95 0 0,-7-20-106 0 0,0-1 4 0 0,-1 0 0 0 0,0 1 0 0 0,0-1 0 0 0,0 0 0 0 0,-1 1 0 0 0,0 0 0 0 0,1 10 0 0 0,8 23 93 0 0,0-10-76 0 0,-5-14-28 0 0,-5-14-20 0 0,1 0 0 0 0,0 1 1 0 0,-1-1-1 0 0,1 1 0 0 0,-1-1 0 0 0,1 1 0 0 0,-1-1 1 0 0,0 1-1 0 0,1-1 0 0 0,-1 1 0 0 0,0 2 0 0 0,0-2 0 0 0,1 0 0 0 0,-1 0 0 0 0,1 0 0 0 0,-1 0 0 0 0,1 0 0 0 0,0 0 0 0 0,-1-1 0 0 0,1 1-1 0 0,0 0 1 0 0,3 3 0 0 0,-3-4 0 0 0,0 1 0 0 0,0 0 1 0 0,0-1-1 0 0,0 1 0 0 0,0 0 0 0 0,0 0 0 0 0,0 0 0 0 0,-1-1 0 0 0,1 1 0 0 0,0 4 0 0 0,-1-5 0 0 0,0 1 0 0 0,0-1 0 0 0,1 0 0 0 0,-1 0 0 0 0,0 0 0 0 0,1 0 0 0 0,-1 0 0 0 0,1 0 0 0 0,-1 0 0 0 0,1 0 0 0 0,-1 0 0 0 0,1 0 0 0 0,0 0 0 0 0,0 0 0 0 0,-1 0 0 0 0,2 1 0 0 0,-1-2 0 0 0,0 1 1 0 0,0 0-1 0 0,0 0 1 0 0,0 0-1 0 0,-1 0 1 0 0,1 0-1 0 0,0 0 1 0 0,-1 0-1 0 0,1 0 1 0 0,-1 0-1 0 0,1 1 1 0 0,-1-1-1 0 0,1 0 1 0 0,-1 0-1 0 0,0 0 1 0 0,0 2-1 0 0,1-2 0 0 0,-1 0 0 0 0,1-1 0 0 0,-1 1 0 0 0,0 0 0 0 0,1 0 0 0 0,-1-1 0 0 0,1 1 0 0 0,0 0 0 0 0,-1-1 0 0 0,1 1 0 0 0,-1-1 0 0 0,1 1 0 0 0,0-1 0 0 0,-1 1 0 0 0,1-1 0 0 0,1 1 0 0 0,7 8 29 0 0,-9-9-30 0 0,0 0 0 0 0,0 0 0 0 0,0 1 0 0 0,0-1 0 0 0,0 0 1 0 0,0 1-1 0 0,0-1 0 0 0,0 0 0 0 0,0 0 0 0 0,0 1 0 0 0,0-1 0 0 0,0 0 0 0 0,1 0 0 0 0,-1 1 0 0 0,0-1 0 0 0,0 0 0 0 0,0 0 0 0 0,0 1 0 0 0,0-1 1 0 0,0 0-1 0 0,1 0 0 0 0,-1 0 0 0 0,0 1 0 0 0,0-1 0 0 0,0 0 0 0 0,1 0 0 0 0,-1 0 0 0 0,0 0 0 0 0,0 0 0 0 0,1 1 0 0 0,-1-1 0 0 0,0 0 0 0 0,0 0 0 0 0,1 0 1 0 0,-1 0-1 0 0,1 0 0 0 0,-1 0 0 0 0,0 0 0 0 0,0 0 0 0 0,1 1 0 0 0,-1-1 0 0 0,0 0 1 0 0,0 0-1 0 0,1 0 0 0 0,-1 0 0 0 0,0 0 0 0 0,0 1 0 0 0,0-1 0 0 0,1 0 0 0 0,-1 0 1 0 0,0 0-1 0 0,0 1 0 0 0,0-1 0 0 0,0 0 0 0 0,0 0 0 0 0,1 1 0 0 0,-1-1 0 0 0,0 0 0 0 0,0 0 1 0 0,0 1-1 0 0,0-1 0 0 0,0 0 0 0 0,0 0 0 0 0,0 1 0 0 0,0-1 0 0 0,0 0 0 0 0,0 0 1 0 0,0 1-1 0 0,0-1 0 0 0,20 19 165 0 0,-28-30-252 0 0,7 11 29 0 0,1-1-1 0 0,0 1 0 0 0,0 0 1 0 0,-1 0-1 0 0,1 0 0 0 0,0-1 1 0 0,0 1-1 0 0,0 0 0 0 0,0-1 1 0 0,0 1-1 0 0,-1 0 0 0 0,1 0 1 0 0,0-1-1 0 0,0 1 0 0 0,0 0 0 0 0,0-1 1 0 0,0 1-1 0 0,0 0 0 0 0,0 0 1 0 0,0-1-1 0 0,0 1 0 0 0,0 0 1 0 0,0-1-1 0 0,0 1 0 0 0,0 0 1 0 0,0-1-1 0 0,0 1 0 0 0,0 0 0 0 0,1-1 1 0 0,-1 1-134 0 0,0-1 1 0 0,0 1 0 0 0,0-1 0 0 0,0 1-1 0 0,0-1 1 0 0,0 1 0 0 0,0-1-1 0 0,0 1 1 0 0,0-1 0 0 0,0 1-1 0 0,0-1 1 0 0,0 1 0 0 0,0-1-1 0 0,0 1 1 0 0,0-1 0 0 0,0 1 0 0 0,-1-1-1 0 0,1 1 1 0 0,0-1 0 0 0,-1 0-1 0 0,-48-72-7549 0 0,3 1 5499 0 0,34 53 1818 0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9:18.1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21 0 0 0,'0'0'702'0'0,"-1"-20"8395"0"0,-3 20-7545 0 0,4 0-1554 0 0,-1 0 0 0 0,1 1-1 0 0,0-1 1 0 0,-1 0 0 0 0,1 0-1 0 0,0 1 1 0 0,-1-1-1 0 0,1 1 1 0 0,0-1 0 0 0,0 0-1 0 0,-1 1 1 0 0,1-1 0 0 0,0 1-1 0 0,0-1 1 0 0,0 1-1 0 0,-1-1 1 0 0,1 0 0 0 0,0 1-1 0 0,0-1 1 0 0,0 1-1 0 0,0-1 1 0 0,0 1 0 0 0,0 0-1 0 0,10 38 440 0 0,-9-33-359 0 0,0 0-1 0 0,0 1 1 0 0,1-1-1 0 0,0 0 1 0 0,0 0-1 0 0,5 10 1 0 0,5 17 284 0 0,3 22 167 0 0,3 17-22 0 0,10 27-102 0 0,1-3-177 0 0,-22-75-203 0 0,1 5 8 0 0,5 27 1 0 0,-11-42-27 0 0,0 1 0 0 0,1-1 0 0 0,6 15-1 0 0,0 2-1 0 0,27 60-13 0 0,-14-32-316 0 0,1-1-1 0 0,4-1 0 0 0,38 59 1 0 0,-14-29-1979 0 0,-46-77 1795 0 0,0 0 0 0 0,0-1 0 0 0,1 0 0 0 0,0 0 0 0 0,11 9-1 0 0,-12-11-25 0 0,-3-3 303 0 0,-1 1 0 0 0,1-1 0 0 0,0 0 0 0 0,0 0 0 0 0,-1 0 0 0 0,1 0 0 0 0,0 0 0 0 0,0-1 0 0 0,0 1 0 0 0,0 0 0 0 0,0-1 0 0 0,4 1 0 0 0,-4-1-645 0 0,2-3-302 0 0,-4 3 1146 0 0,0 0 0 0 0,1 0 0 0 0,-1 0 0 0 0,0 0 0 0 0,0 0 0 0 0,1 0 0 0 0,-1 0 0 0 0,0 0 0 0 0,0 0 1 0 0,1-1-1 0 0,-1 1 0 0 0,0 0 0 0 0,0 0 0 0 0,1 0 0 0 0,-1 0 0 0 0,0 0 0 0 0,0-1 0 0 0,0 1 0 0 0,1 0 0 0 0,-1 0 0 0 0,0 0 0 0 0,0-1 1 0 0,0 1-1 0 0,0 0 0 0 0,0 0 0 0 0,1-1 0 0 0,-1 1 0 0 0,0 0 0 0 0,0 0 0 0 0,0-1 0 0 0,0 1 0 0 0,0 0 0 0 0,0-1 0 0 0,0 1 1 0 0,0 0-1 0 0,0 0 0 0 0,0-1 0 0 0,0 1 0 0 0,0 0 0 0 0,0 0 0 0 0,0-1 0 0 0,0 1 0 0 0,0 0 0 0 0,0 0 0 0 0,0-1 0 0 0,-1 1 0 0 0,1 0 1 0 0,0 0-1 0 0,0-1 0 0 0,0 1 0 0 0,0 0 0 0 0,-1 0 0 0 0,1-1 0 0 0,-7-12-241 0 0,6 1 94 0 0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9:18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277 113 4 0 0,'0'0'1075'0'0,"-1"-2"-673"0"0,0 2-269 0 0,1-1 1 0 0,-1 0-1 0 0,1 1 1 0 0,-1-1 0 0 0,1 0-1 0 0,-1 1 1 0 0,0-1-1 0 0,1 1 1 0 0,-1-1-1 0 0,0 1 1 0 0,1-1-1 0 0,-1 1 1 0 0,0 0 0 0 0,1-1-1 0 0,-1 1 1 0 0,0 0-1 0 0,0-1 1 0 0,1 1-1 0 0,-2 0 1 0 0,0 1-42 0 0,1-1-1 0 0,0 1 1 0 0,0 0 0 0 0,0 0 0 0 0,0 0-1 0 0,0 0 1 0 0,0 0 0 0 0,0 0-1 0 0,0 0 1 0 0,0 0 0 0 0,0 0 0 0 0,0 1-1 0 0,1-1 1 0 0,-2 3 0 0 0,-143 221 4710 0 0,131-193-4312 0 0,11-25-375 0 0,1-1-1 0 0,-1 1 1 0 0,0-1 0 0 0,-5 6-1 0 0,-6 10 539 0 0,-21 43 1 0 0,26-53-415 0 0,9-11-201 0 0,-1 0 1 0 0,0-1-1 0 0,0 1 1 0 0,0 0-1 0 0,1 0 1 0 0,-1 0-1 0 0,0 1 1 0 0,1-1-1 0 0,-1 0 0 0 0,1 0 1 0 0,-1 0-1 0 0,1 0 1 0 0,0 0-1 0 0,-1 1 1 0 0,1-1-1 0 0,0 3 1079 0 0,1-44-1579 0 0,26-17-320 0 0,-20 44 520 0 0,0 0 0 0 0,8-28 0 0 0,-14 38 218 0 0,0-1 0 0 0,0 1-1 0 0,1-1 1 0 0,-1 1 0 0 0,1 0 0 0 0,-1-1-1 0 0,1 1 1 0 0,4-4 0 0 0,9-19-187 0 0,73-148-865 0 0,-55 127 1028 0 0,4 10 218 0 0,-33 31-50 0 0,2 0 0 0 0,-1 0-1 0 0,1 1 1 0 0,0-1 0 0 0,0 1 0 0 0,0 0 0 0 0,12-6 0 0 0,-17 11-48 0 0,0-1-1 0 0,0 1 0 0 0,1 0 1 0 0,-1-1-1 0 0,0 1 1 0 0,0 0-1 0 0,0 0 1 0 0,0 0-1 0 0,1 0 1 0 0,-1 0-1 0 0,0 0 1 0 0,0 0-1 0 0,0 0 0 0 0,0 0 1 0 0,1 1-1 0 0,-1-1 1 0 0,0 0-1 0 0,0 1 1 0 0,0-1-1 0 0,0 1 1 0 0,0-1-1 0 0,0 1 1 0 0,0 0-1 0 0,0-1 0 0 0,0 1 1 0 0,1 1-1 0 0,0 0 45 0 0,0 0 0 0 0,1 0 0 0 0,-1 0 0 0 0,0 1 0 0 0,0-1 0 0 0,-1 1 0 0 0,3 4 0 0 0,11 25 569 0 0,23 57 543 0 0,-36-83-1163 0 0,1 0 0 0 0,0 0 0 0 0,0 0 0 0 0,4 6-1 0 0,-4-8-35 0 0,0 1 1 0 0,0-1-1 0 0,-1 1 0 0 0,1-1 0 0 0,-1 1 0 0 0,0 0 0 0 0,2 8 0 0 0,-2-7-118 0 0,0 0 1 0 0,0 0 0 0 0,0 0 0 0 0,1-1-1 0 0,4 7 1 0 0,6 17-1059 0 0,-12-24 813 0 0,1 0-1 0 0,0 1 1 0 0,1-1 0 0 0,-1-1-1 0 0,6 9 1 0 0,28 50-3644 0 0,-27-51 2772 0 0,-1 1-1 0 0,7 15 1 0 0,-12-20 702 0 0,2 1 0 0 0,-1-1 0 0 0,1 0 0 0 0,1 0 0 0 0,-1-1 0 0 0,1 1 1 0 0,9 7-1 0 0,-5-9 215 0 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9:19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1 401 4 0 0,'0'0'2000'0'0,"0"-17"930"0"0,0 15-2276 0 0,0 1-507 0 0,0 0 0 0 0,0 0 0 0 0,-1 0 0 0 0,1 0 0 0 0,0 0-1 0 0,0 0 1 0 0,1 0 0 0 0,-1 0 0 0 0,0 0 0 0 0,0 0 0 0 0,0 0 0 0 0,1 0 0 0 0,-1 0-1 0 0,0 0 1 0 0,1 0 0 0 0,-1 0 0 0 0,1 0 0 0 0,-1 0 0 0 0,1 0 0 0 0,0 0 0 0 0,-1 1 0 0 0,1-1-1 0 0,0 0 1 0 0,0 0 0 0 0,0 0-73 0 0,-1 1 1 0 0,0-1-1 0 0,1 1 0 0 0,-1-1 0 0 0,1 1 0 0 0,-1-1 1 0 0,1 1-1 0 0,-1-1 0 0 0,1 1 0 0 0,0-1 1 0 0,-1 1-1 0 0,1 0 0 0 0,-1 0 0 0 0,1-1 0 0 0,0 1 1 0 0,-1 0-1 0 0,1 0 0 0 0,1-1 0 0 0,-2 0-15 0 0,1 0-1 0 0,-1 0 1 0 0,1 0-1 0 0,-1 0 0 0 0,1 1 1 0 0,0-1-1 0 0,0 0 1 0 0,-1 0-1 0 0,1 0 0 0 0,0 1 1 0 0,0-1-1 0 0,0 0 1 0 0,0 1-1 0 0,0-1 0 0 0,0 1 1 0 0,1-1-1 0 0,23-13 755 0 0,-15 9-418 0 0,32-15 494 0 0,-31 15-688 0 0,0 0 0 0 0,0-1 0 0 0,11-8-1 0 0,-5 3 35 0 0,0 1 0 0 0,28-11 0 0 0,-7 2-23 0 0,-21 9-125 0 0,1 0 1 0 0,0 2-1 0 0,0 0 0 0 0,26-7 1 0 0,38-16 128 0 0,43-10 73 0 0,14-3 18 0 0,-24 10 78 0 0,-109 32 1238 0 0,0-1-3396 0 0,-26 20-13701 0 0,19-17 15379 0 0,0 0-1 0 0,-1 0 0 0 0,1 0 1 0 0,-1 0-1 0 0,1 0 1 0 0,0 0-1 0 0,-1 0 1 0 0,1-1-1 0 0,-1 1 1 0 0,1-1-1 0 0,0 1 1 0 0,0-1-1 0 0,-1 1 1 0 0,-1-2-1 0 0,-7-4 39 0 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9:19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60 184 0 0,'0'-14'1827'0'0,"0"12"-1636"0"0,0 0 1 0 0,0 0-1 0 0,0 0 1 0 0,0 0-1 0 0,-1 0 1 0 0,1 0-1 0 0,-1 1 1 0 0,1-1-1 0 0,-1 0 1 0 0,0 0-1 0 0,0 0 1 0 0,0 1-1 0 0,-1-3 1 0 0,0 2 776 0 0,2 1-822 0 0,1 0 1 0 0,-1 0-1 0 0,0 1 1 0 0,0-1-1 0 0,0 0 1 0 0,1 1-1 0 0,-1-1 1 0 0,0 0-1 0 0,1 0 1 0 0,-1 1-1 0 0,1-1 1 0 0,-1 1-1 0 0,1-1 1 0 0,-1 0-1 0 0,1 1 1 0 0,-1-1-1 0 0,1 1 1 0 0,-1-1-1 0 0,1 1 1 0 0,0 0-1 0 0,-1-1 1 0 0,1 1-1 0 0,0 0 1 0 0,0-1-1 0 0,-1 1 1 0 0,1 0-1 0 0,0 0 1 0 0,-1-1-1 0 0,1 1 1 0 0,0 0-1 0 0,0 0 1 0 0,0 0-1 0 0,-1 0 1 0 0,1 0-1 0 0,1 0 1 0 0,27 4 1055 0 0,-10 0-828 0 0,-15-4-260 0 0,1 1 0 0 0,-1 0 0 0 0,1 0 0 0 0,-1 0 0 0 0,1 1 0 0 0,-1 0 0 0 0,0-1 0 0 0,0 1 0 0 0,0 1 1 0 0,4 2-1 0 0,13 10 585 0 0,-18-14-627 0 0,-1 1-1 0 0,1-1 0 0 0,-1 1 0 0 0,1 0 0 0 0,-1-1 1 0 0,1 1-1 0 0,-1 1 0 0 0,0-1 0 0 0,0 0 0 0 0,3 5 0 0 0,3 2 73 0 0,-7-8-132 0 0,0 0 1 0 0,-1 0-1 0 0,1 0 0 0 0,0 0 1 0 0,0-1-1 0 0,-1 1 0 0 0,1 1 1 0 0,0-1-1 0 0,-1 0 0 0 0,1 0 1 0 0,-1 0-1 0 0,1 0 0 0 0,-1 0 1 0 0,0 0-1 0 0,0 1 0 0 0,1-1 1 0 0,-1 0-1 0 0,0 0 0 0 0,0 0 1 0 0,0 3-1 0 0,0 1-25 0 0,0 0 0 0 0,0 0 0 0 0,0 0 0 0 0,-1 1 0 0 0,1-1 0 0 0,-1 0-1 0 0,0 0 1 0 0,-1 0 0 0 0,1 0 0 0 0,-1 0 0 0 0,0-1 0 0 0,-1 1 0 0 0,-4 7 0 0 0,-19 29-1581 0 0,-54 60 0 0 0,31-42-1139 0 0,32-38 1370 0 0,-1-1 0 0 0,-2-1 1 0 0,0-1-1 0 0,-33 23 0 0 0,48-38 1132 0 0,-1 0-1 0 0,1 0 0 0 0,-1-1 1 0 0,0 1-1 0 0,0-1 0 0 0,0 0 1 0 0,0-1-1 0 0,0 0 0 0 0,-12 2 1 0 0,9-2 80 0 0,-4 3-110 0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9:20.7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72 0 0 0,'0'0'853'0'0,"-10"-12"1720"0"0,10-14 4523 0 0,13 17-5700 0 0,-12 8-1309 0 0,1 0-1 0 0,-1 1 1 0 0,0-1 0 0 0,1 0 0 0 0,-1 0 0 0 0,0 0-1 0 0,0 0 1 0 0,0 0 0 0 0,1 0 0 0 0,-1 0-1 0 0,0 0 1 0 0,1-3 0 0 0,-2 4-55 0 0,0-1 1 0 0,0 1 0 0 0,1-1-1 0 0,-1 1 1 0 0,0-1-1 0 0,0 1 1 0 0,1-1-1 0 0,-1 1 1 0 0,1-1 0 0 0,-1 1-1 0 0,0 0 1 0 0,1-1-1 0 0,-1 1 1 0 0,1-1-1 0 0,-1 1 1 0 0,1 0 0 0 0,-1 0-1 0 0,1-1 1 0 0,-1 1-1 0 0,1 0 1 0 0,-1 0 0 0 0,1-1-1 0 0,-1 1 1 0 0,1 0-1 0 0,-1 0 1 0 0,1 0-1 0 0,-1 0 1 0 0,1 0 0 0 0,0 0-1 0 0,0 0 1 0 0,1 0 42 0 0,0 0-1 0 0,0 0 1 0 0,0 0 0 0 0,0 0 0 0 0,0 0 0 0 0,0 1-1 0 0,0-1 1 0 0,0 1 0 0 0,0 0 0 0 0,0-1 0 0 0,3 3-1 0 0,12 5 189 0 0,-13-7-222 0 0,0 1 0 0 0,0 0 0 0 0,0 0-1 0 0,0 0 1 0 0,0 1 0 0 0,0 0 0 0 0,-1-1 0 0 0,7 7-1 0 0,2 5 18 0 0,1 1-1 0 0,-1 0 0 0 0,-1 1 0 0 0,11 22 0 0 0,5 0-21 0 0,2 24-894 0 0,-25-49 290 0 0,2 2-496 0 0,-5-13 555 0 0,0 1-1 0 0,-1 0 1 0 0,1 0-1 0 0,-1 0 1 0 0,0 0 0 0 0,0 0-1 0 0,0 0 1 0 0,0 0-1 0 0,-1 4 1 0 0,1-4 295 0 0,-12 10-6729 0 0,10-15 6821 0 0,0 0-1 0 0,1-1 1 0 0,-1 1 0 0 0,0 0-1 0 0,1 0 1 0 0,0-1 0 0 0,-1 1-1 0 0,-1-6 1 0 0,3 7 107 0 0,-2-10-33 0 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9:21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425 68 200 0 0,'4'-15'994'0'0,"2"-5"1708"0"0,-6 19-2411 0 0,0 0 0 0 0,0 0 1 0 0,0 0-1 0 0,0-1 0 0 0,0 1 0 0 0,0 0 0 0 0,0 0 0 0 0,0 0 0 0 0,0 0 0 0 0,0 0 0 0 0,-1-1 0 0 0,1 1 0 0 0,-1 0 0 0 0,1 0 0 0 0,-1 0 0 0 0,1 0 0 0 0,-1 0 1 0 0,1 0-1 0 0,-1 0 0 0 0,0 0 0 0 0,1 0 0 0 0,-1 0 0 0 0,0 0 0 0 0,0 1 0 0 0,0-1 0 0 0,0 0 0 0 0,0 1 0 0 0,0-1 0 0 0,0 0 0 0 0,0 1 0 0 0,0-1 0 0 0,0 1 1 0 0,-2-1-1 0 0,-2 2-192 0 0,-1 0 0 0 0,1 1 1 0 0,0-1-1 0 0,0 1 0 0 0,0 0 0 0 0,0 0 1 0 0,1 1-1 0 0,-1 0 0 0 0,0 0 1 0 0,1 0-1 0 0,0 0 0 0 0,0 0 1 0 0,-7 8-1 0 0,-18 13-177 0 0,-34 33-640 0 0,32-20-171 0 0,10-10 56 0 0,6-8-401 0 0,0 1-1 0 0,-13 27 1 0 0,-5 6-1633 0 0,-34 43-1836 0 0,65-93 4582 0 0,0 0 1 0 0,0 0-1 0 0,-1-1 0 0 0,1 1 1 0 0,-1 0-1 0 0,-4 3 0 0 0,0 0-38 0 0,-5 6-153 0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9:21.7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30 144 0 0 0,'0'0'695'0'0,"0"-2"330"0"0,0-1 1 0 0,0 0 0 0 0,0 0 0 0 0,0 1-1 0 0,0-1 1 0 0,-2-5 0 0 0,2 8-979 0 0,-1 0 0 0 0,1 0 0 0 0,0-1 0 0 0,-1 1 0 0 0,1 0 1 0 0,-1 0-1 0 0,1-1 0 0 0,0 1 0 0 0,-1 0 0 0 0,1-1 0 0 0,0 1 0 0 0,0 0 1 0 0,-1-1-1 0 0,1 1 0 0 0,0-1 0 0 0,0 1 0 0 0,-1 0 0 0 0,1-1 0 0 0,0 1 1 0 0,0-1-1 0 0,0 1 0 0 0,0-1 0 0 0,0 1 0 0 0,0-1 0 0 0,0 1 0 0 0,0-1 1 0 0,0 1-1 0 0,0 0 0 0 0,0-1 0 0 0,0 1 0 0 0,0-1 0 0 0,0 1 1 0 0,0-1-1 0 0,0 1 0 0 0,1-1 0 0 0,-1 1 0 0 0,0 0 0 0 0,0-1 0 0 0,0 1 1 0 0,1-1-1 0 0,-1 1 0 0 0,0 0 0 0 0,1-1 0 0 0,-1 1 0 0 0,0 0 0 0 0,1-1 1 0 0,-1 1-1 0 0,0 0 0 0 0,1 0 0 0 0,-1-1 0 0 0,1 1 0 0 0,1-10 1192 0 0,-1 2-712 0 0,3 5-411 0 0,0 0 1 0 0,-1 1-1 0 0,1-1 1 0 0,0 1 0 0 0,0 0-1 0 0,0 0 1 0 0,1 0-1 0 0,-1 0 1 0 0,0 1-1 0 0,7-2 1 0 0,29-12 432 0 0,24-7 110 0 0,-57 19-581 0 0,1-1 1 0 0,-1 1-1 0 0,1 1 1 0 0,-1 0-1 0 0,1 0 0 0 0,0 0 1 0 0,0 1-1 0 0,0 0 1 0 0,13 0-1 0 0,-20 1-71 0 0,0 0 0 0 0,0 0 0 0 0,0 0-1 0 0,0 0 1 0 0,-1 1 0 0 0,1-1 0 0 0,0 0 0 0 0,0 0 0 0 0,-1 1 0 0 0,1-1-1 0 0,0 0 1 0 0,0 1 0 0 0,-1-1 0 0 0,1 1 0 0 0,0-1 0 0 0,-1 1-1 0 0,1-1 1 0 0,-1 1 0 0 0,1-1 0 0 0,-1 1 0 0 0,1 0 0 0 0,-1-1-1 0 0,1 1 1 0 0,-1 0 0 0 0,1-1 0 0 0,-1 1 0 0 0,1 1 0 0 0,0 1 5 0 0,-1 0 1 0 0,1 0 0 0 0,0 0-1 0 0,-1 1 1 0 0,0-1 0 0 0,0 0-1 0 0,0 5 1 0 0,0 0-3 0 0,-1-1 0 0 0,-1 1 0 0 0,1-1 0 0 0,-1 1 0 0 0,-4 8 0 0 0,-130 244-436 0 0,131-251 386 0 0,0 0-1 0 0,0 0 0 0 0,-9 10 1 0 0,-10 13-102 0 0,-3 17-68 0 0,19-33 117 0 0,0-1 0 0 0,-1-1 0 0 0,-16 21 0 0 0,23-33 69 0 0,0 0 0 0 0,0 1 0 0 0,0-1 0 0 0,1 0 0 0 0,-1 1 0 0 0,1-1 0 0 0,0 1 0 0 0,-1-1 0 0 0,1 1 0 0 0,0 0 0 0 0,1-1 0 0 0,-1 1 0 0 0,0 0 0 0 0,1 0 0 0 0,-1-1 0 0 0,1 1 0 0 0,0 4 0 0 0,12 6-60 0 0,-12-12 84 0 0,1 0 1 0 0,-1 0-1 0 0,1 0 1 0 0,0 0-1 0 0,0-1 1 0 0,-1 1-1 0 0,1 0 1 0 0,0-1-1 0 0,0 1 1 0 0,0 0-1 0 0,0-1 1 0 0,0 1-1 0 0,0-1 1 0 0,0 0-1 0 0,0 1 1 0 0,0-1-1 0 0,0 0 1 0 0,0 1-1 0 0,0-1 1 0 0,0 0-1 0 0,0 0 1 0 0,0 0-1 0 0,2 0 1 0 0,2 0 16 0 0,4 2 15 0 0,0-1 0 0 0,0-1 0 0 0,0 1 0 0 0,0-2-1 0 0,1 1 1 0 0,-1-1 0 0 0,0-1 0 0 0,0 1 0 0 0,0-2 0 0 0,0 1 0 0 0,-1-1 0 0 0,12-5 0 0 0,-14 5-163 0 0,0 0 0 0 0,0 1 1 0 0,1 0-1 0 0,8-2 0 0 0,-9 2-337 0 0,0 1 0 0 0,0-1 0 0 0,0 0 1 0 0,7-4-1 0 0,-11 5-504 0 0,14-2-3329 0 0,-13-3-530 0 0,-3 5 4767 0 0,0-1 1 0 0,0 1-1 0 0,-1 0 0 0 0,1 0 0 0 0,-1-1 0 0 0,1 1 0 0 0,-1 0 0 0 0,1 0 0 0 0,-1-1 1 0 0,0 1-1 0 0,0 0 0 0 0,0 0 0 0 0,-1-2 0 0 0,-8-8-228 0 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9:22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42 105 224 0 0,'-2'0'232'0'0,"1"0"1"0"0,0 0-1 0 0,-1 0 1 0 0,1 0-1 0 0,0 0 1 0 0,-1-1-1 0 0,1 1 0 0 0,0 0 1 0 0,0-1-1 0 0,-1 1 1 0 0,1-1-1 0 0,0 1 1 0 0,0-1-1 0 0,0 0 1 0 0,0 1-1 0 0,0-1 0 0 0,0 0 1 0 0,0 0-1 0 0,0 0 1 0 0,-2-2-1 0 0,-8-6 1938 0 0,10 9-2097 0 0,1-1-1 0 0,0 1 1 0 0,0 0 0 0 0,0 0 0 0 0,-1 0 0 0 0,1-1 0 0 0,0 1-1 0 0,0 0 1 0 0,0 0 0 0 0,-1-1 0 0 0,1 1 0 0 0,0 0 0 0 0,0-1 0 0 0,0 1-1 0 0,0 0 1 0 0,0 0 0 0 0,0-1 0 0 0,0 1 0 0 0,-1 0 0 0 0,1-1-1 0 0,0 1 1 0 0,0 0 0 0 0,0-1 0 0 0,0 1 0 0 0,0 0 0 0 0,1 0 0 0 0,-1-1-1 0 0,0 1 1 0 0,0 0 0 0 0,0-1 0 0 0,0 1 0 0 0,0 0 0 0 0,0 0-1 0 0,0-1 1 0 0,0 1 0 0 0,1 0 0 0 0,-1-1 0 0 0,0 1 0 0 0,0 0 0 0 0,0 0-1 0 0,1 0 1 0 0,-1-1 0 0 0,0 1 0 0 0,0 0 0 0 0,1 0 0 0 0,-1 0 0 0 0,0-1-1 0 0,0 1 1 0 0,1 0 0 0 0,0 0 0 0 0,14-10 1409 0 0,-14 10-1478 0 0,17-9 237 0 0,1 2 0 0 0,0 0-1 0 0,0 1 1 0 0,24-4 0 0 0,3-1-216 0 0,-33 8-256 0 0,-1 0 0 0 0,0 1 0 0 0,1 0-1 0 0,-1 2 1 0 0,1-1 0 0 0,0 1 0 0 0,-1 1 0 0 0,22 4 0 0 0,-3 2-2380 0 0,0 2 0 0 0,32 13 0 0 0,-58-20 2060 0 0,11 1-2623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2:28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1 119 172 0 0,'20'-7'1660'0'0,"4"-11"1029"0"0,-9 6-970 0 0,6 0-380 0 0,-10 7-852 0 0,0-1 1 0 0,15-11-1 0 0,-22 14-420 0 0,0 1 0 0 0,0-1 1 0 0,0 1-1 0 0,0 0 0 0 0,1 1 0 0 0,-1-1 1 0 0,7-1-1 0 0,18-8 48 0 0,-25 9-402 0 0,-1 0 0 0 0,1 1 1 0 0,-1-1-1 0 0,1 1 0 0 0,0 0 1 0 0,0 0-1 0 0,0 0 1 0 0,-1 1-1 0 0,1-1 0 0 0,0 1 1 0 0,0 0-1 0 0,0 0 0 0 0,0 0 1 0 0,0 1-1 0 0,0-1 1 0 0,0 1-1 0 0,0 0 0 0 0,5 2 1 0 0,20 2-2476 0 0,-28-5 2700 0 0,0 1 1 0 0,0-1-1 0 0,-1 0 0 0 0,1 0 0 0 0,0 0 1 0 0,0 0-1 0 0,0 0 0 0 0,0 0 0 0 0,-1 0 0 0 0,1 0 1 0 0,0 0-1 0 0,0 0 0 0 0,0 0 0 0 0,0 0 1 0 0,-1-1-1 0 0,1 1 0 0 0,0 0 0 0 0,0-1 0 0 0,-1 1 1 0 0,1 0-1 0 0,0-1 0 0 0,0 0 0 0 0,0 0 58 0 0,1 1-57 0 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49:22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445 50 108 0 0,'0'-1'51'0'0,"0"-1"-1"0"0,0 1 1 0 0,0-1-1 0 0,0 1 1 0 0,0 0-1 0 0,0-1 1 0 0,-1 1-1 0 0,1-1 1 0 0,0 1-1 0 0,-1-1 1 0 0,1 1-1 0 0,-1 0 1 0 0,1-1-1 0 0,-1 1 1 0 0,0 0 0 0 0,1 0-1 0 0,-1 0 1 0 0,-2-3-1 0 0,1 0 875 0 0,2-4-948 0 0,1-2 7325 0 0,10 22-5962 0 0,1 24 123 0 0,-7-21-975 0 0,-2 24 346 0 0,4-3-321 0 0,-2-9-240 0 0,2 0 0 0 0,12 34-1 0 0,0 16-101 0 0,-11-53-151 0 0,-8-21-22 0 0,1 0 0 0 0,0 0 0 0 0,0 1 0 0 0,0-1 0 0 0,1 0 0 0 0,-1 0 0 0 0,4 5 0 0 0,5 13-43 0 0,-9-19 34 0 0,0 0 0 0 0,0 0 1 0 0,0 1-1 0 0,0-1 1 0 0,0 0-1 0 0,0 0 0 0 0,1 0 1 0 0,-1 0-1 0 0,1 0 0 0 0,-1-1 1 0 0,4 4-1 0 0,-4-5 4 0 0,-1 1 1 0 0,0-1-1 0 0,1 0 0 0 0,-1 0 1 0 0,1 0-1 0 0,-1 1 0 0 0,0-1 1 0 0,1 0-1 0 0,-1 0 0 0 0,1 0 1 0 0,-1 0-1 0 0,1 0 0 0 0,-1 0 1 0 0,1 0-1 0 0,-1 0 0 0 0,1 0 1 0 0,-1 0-1 0 0,0 0 0 0 0,1 0 1 0 0,-1 0-1 0 0,1 0 0 0 0,-1-1 1 0 0,1 1-1 0 0,-1 0 0 0 0,0 0 1 0 0,1 0-1 0 0,-1-1 0 0 0,1 1 1 0 0,-1 0-1 0 0,0-1 0 0 0,1 1 1 0 0,-1-1-1 0 0,9-13-226 0 0,-9 13 222 0 0,26-46-426 0 0,-23 39 324 0 0,1-1 1 0 0,0 0-1 0 0,6-10 1 0 0,-6 12 27 0 0,0 0 1 0 0,-1 0 0 0 0,0-1-1 0 0,0 1 1 0 0,2-10 0 0 0,25-66-740 0 0,-22 61 670 0 0,-6 18 118 0 0,-1 0 0 0 0,1 0-1 0 0,-1 0 1 0 0,0 0 0 0 0,0-1-1 0 0,1-5 1 0 0,-2 8 22 0 0,0 0 0 0 0,0 0 0 0 0,0 0 0 0 0,1 0 0 0 0,-1 0 0 0 0,1 1 0 0 0,-1-1 0 0 0,1 0 0 0 0,1-2 0 0 0,-1 2-21 0 0,-1 0 1 0 0,1 1 0 0 0,0-1 0 0 0,-1 0 0 0 0,1 0 0 0 0,-1 0 0 0 0,0 0 0 0 0,1 0 0 0 0,-1-3 0 0 0,1-1-71 0 0,3 8 33 0 0,1 16 159 0 0,-5-3 24 0 0,0 38 732 0 0,-9 66 0 0 0,0 6-4 0 0,-1 4-166 0 0,0 3-166 0 0,-3-25-64 0 0,10-87-338 0 0,0-1 0 0 0,-1 0-1 0 0,-1 0 1 0 0,-1 0 0 0 0,0 0-1 0 0,-2-1 1 0 0,0 0 0 0 0,-1 0-1 0 0,-18 27 1 0 0,15-31-27 0 0,0-1 0 0 0,-1 0 0 0 0,-1-1 0 0 0,0 0 0 0 0,0-1 0 0 0,-1 0 0 0 0,-1-2 0 0 0,-17 9 0 0 0,21-13-47 0 0,0 0 1 0 0,0-1 0 0 0,-1-1 0 0 0,1 0 0 0 0,-1-1 0 0 0,0 0 0 0 0,0-1 0 0 0,1-1-1 0 0,-16 0 1 0 0,28 0-32 0 0,-9-1-69 0 0,-1 0-1 0 0,1 0 0 0 0,0-1 1 0 0,0 0-1 0 0,0 0 0 0 0,0-1 1 0 0,0 0-1 0 0,0-1 0 0 0,1 1 1 0 0,-8-7-1 0 0,3 3-646 0 0,1-2-1 0 0,0 1 1 0 0,1-2 0 0 0,0 1-1 0 0,-12-15 1 0 0,16 15-197 0 0,0-1 0 0 0,1-1-1 0 0,0 1 1 0 0,1-1 0 0 0,0 0 0 0 0,-5-18 0 0 0,-16-33-1888 0 0,-20-28 381 0 0,34 65 1925 0 0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0:01.5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435 20 28 0 0,'17'-5'1807'0'0,"-16"5"-1547"0"0,0 0-1 0 0,-1-1 0 0 0,1 1 1 0 0,0 0-1 0 0,-1 0 0 0 0,1-1 1 0 0,-1 1-1 0 0,1-1 1 0 0,0 1-1 0 0,-1-1 0 0 0,1 1 1 0 0,-1-1-1 0 0,1 1 0 0 0,-1-1 1 0 0,1 1-1 0 0,-1-1 0 0 0,1 1 1 0 0,-1-1-1 0 0,0 0 1 0 0,1 1-1 0 0,-1-3 1983 0 0,6 0-1229 0 0,-6 3-954 0 0,0 0-1 0 0,0 0 1 0 0,0 0-1 0 0,0 1 0 0 0,0-1 1 0 0,0 0-1 0 0,0 0 1 0 0,0 0-1 0 0,0 0 1 0 0,0 0-1 0 0,0 0 0 0 0,0 0 1 0 0,0 0-1 0 0,0 0 1 0 0,0 1-1 0 0,1-1 0 0 0,-1 0 1 0 0,0 0-1 0 0,0 0 1 0 0,0 0-1 0 0,0 0 1 0 0,0 0-1 0 0,0 0 59 0 0,0 0-59 0 0,0 0 1 0 0,0 0-1 0 0,0 0 1 0 0,0 1-1 0 0,0-1 0 0 0,1 0 1 0 0,-1 0-1 0 0,0 0 1 0 0,0 0-1 0 0,0 0 0 0 0,0 0 1 0 0,0 0-1 0 0,0 0 1 0 0,0 0-1 0 0,0 0 1 0 0,0 0-1 0 0,1 0 0 0 0,-1 0 1 0 0,0 0-1 0 0,0 0 1 0 0,0 0-1 0 0,0 0 1 0 0,0 0-1 0 0,0 0 0 0 0,0 0 1 0 0,0 0-1 0 0,0 0 1 0 0,0 0-1 0 0,1-1 0 0 0,-1 1 1 0 0,0 0-1 0 0,0 0 1 0 0,0 0-1 0 0,0 0 1 0 0,10 3 37 0 0,-10 11 183 0 0,1-9-190 0 0,-1 0-1 0 0,0 0 0 0 0,0 0 0 0 0,0 0 1 0 0,-1 0-1 0 0,0 0 0 0 0,0 0 1 0 0,0 0-1 0 0,0 0 0 0 0,-3 6 0 0 0,3-11-78 0 0,1 1-1 0 0,-1 0 0 0 0,1 0 0 0 0,0-1 0 0 0,0 1 0 0 0,-1 0 0 0 0,1 0 0 0 0,0-1 0 0 0,0 1 0 0 0,0 0 0 0 0,0 0 1 0 0,0 0-1 0 0,0-1 0 0 0,0 1 0 0 0,0 0 0 0 0,0 1 0 0 0,-1 5 40 0 0,-6 18 134 0 0,-4 6-52 0 0,5-20-76 0 0,0 1 1 0 0,-7 20 0 0 0,-1 5 31 0 0,-6 36 25 0 0,13-52-80 0 0,0-1-1 0 0,-5 31 0 0 0,7-27-16 0 0,-8 16 12 0 0,-4 15 22 0 0,14-38-35 0 0,-3 15 33 0 0,-1 0 0 0 0,-15 37 1 0 0,3 13 68 0 0,-1-2 12 0 0,2 8 4 0 0,18-88-132 0 0,-5 31 54 0 0,3-13-11 0 0,-1 0 0 0 0,-9 27 0 0 0,9-32-12 0 0,-1 1-1 0 0,2-1 1 0 0,-2 19 0 0 0,-1 1 25 0 0,-24 117 328 0 0,19-80-185 0 0,0-1-9 0 0,4-48-128 0 0,5-16-49 0 0,0-1 1 0 0,0 1-1 0 0,0 0 0 0 0,0-1 0 0 0,1 1 0 0 0,0 6 1 0 0,-10 52 76 0 0,9-58-82 0 0,1 0-1 0 0,-1 0 1 0 0,0 0 0 0 0,0 0 0 0 0,-1 0 0 0 0,-2 7-1 0 0,2-7-1 0 0,0 0 0 0 0,1 0 0 0 0,-1 0 0 0 0,1 0 0 0 0,0 0 0 0 0,0 8 0 0 0,-9 30 44 0 0,9-36-38 0 0,0 0 0 0 0,-1 0-1 0 0,0 0 1 0 0,0 1 0 0 0,0-2 0 0 0,-7 14-1 0 0,0 1 13 0 0,-20 56 58 0 0,19-40-68 0 0,6-7-14 0 0,0-25-3 0 0,4-4 3 0 0,-1-1 0 0 0,1 1 0 0 0,-1 0 0 0 0,1-1 0 0 0,-1 1 0 0 0,1 0 0 0 0,0 0 0 0 0,-1 0 0 0 0,1 0 0 0 0,0-1 0 0 0,0 1 0 0 0,-1 0-1 0 0,1 0 1 0 0,0 0 0 0 0,0 0 0 0 0,0 0 0 0 0,0-1 0 0 0,0 1 0 0 0,0 0 0 0 0,1 0 0 0 0,-1 1 0 0 0,0-1 0 0 0,0-1 1 0 0,0 1 0 0 0,0 0-1 0 0,0-1 1 0 0,0 1-1 0 0,0-1 1 0 0,0 1 0 0 0,0 0-1 0 0,0-1 1 0 0,-1 1 0 0 0,1-1-1 0 0,0 1 1 0 0,0-1-1 0 0,-1 1 1 0 0,1 0 0 0 0,0-1-1 0 0,-1 1 1 0 0,1-1-1 0 0,0 1 1 0 0,-1-1 0 0 0,1 0-1 0 0,-1 1 1 0 0,1-1 0 0 0,-1 1-1 0 0,1-1 1 0 0,-1 0-1 0 0,0 1 1 0 0,1-1 0 0 0,-1 0-1 0 0,1 0 1 0 0,0 1 0 0 0,0-1-1 0 0,0 0 1 0 0,-1 0 0 0 0,1 0-1 0 0,0 0 1 0 0,0 1-1 0 0,0-1 1 0 0,0 0 0 0 0,-1 0-1 0 0,1 1 1 0 0,0-1 0 0 0,0 0-1 0 0,0 0 1 0 0,0 1 0 0 0,0-1-1 0 0,0 0 1 0 0,0 0 0 0 0,0 1-1 0 0,0-1 1 0 0,0 0-1 0 0,0 0 1 0 0,0 1 0 0 0,0-1-1 0 0,0 0 1 0 0,0 0 0 0 0,0 1-1 0 0,0-1 1 0 0,0 0 0 0 0,0 0-1 0 0,0 1 1 0 0,0-1 0 0 0,1 1 2 0 0,-1 0 1 0 0,0 0 0 0 0,0 0-1 0 0,0 0 1 0 0,0 0 0 0 0,0 0-1 0 0,0 0 1 0 0,0 0 0 0 0,0 0 0 0 0,0 0-1 0 0,0 0 1 0 0,-1 0 0 0 0,1 0-1 0 0,0 0 1 0 0,-1 0 0 0 0,1 0-1 0 0,-1 0 1 0 0,1 0 0 0 0,-1 0 0 0 0,1 0-1 0 0,-1-1 1 0 0,0 1 0 0 0,-1 1-1 0 0,0 0-14 0 0,3-11-3219 0 0,0-1 2037 0 0,1 1-1 0 0,-1-1 0 0 0,2 1 1 0 0,6-17-1 0 0,6-26-2376 0 0,4-26 323 0 0,-18 74 3118 0 0,6-33-1093 0 0,3-65 0 0 0,-10 71 979 0 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0:02.1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23 0 0 0,'8'-9'8964'0'0,"-20"21"-8398"0"0,9-9-517 0 0,0-1 1 0 0,1 1-1 0 0,-1-1 0 0 0,1 1 0 0 0,0 0 0 0 0,-1 0 0 0 0,1 0 0 0 0,-2 5 0 0 0,-6 16 262 0 0,-2 0 0 0 0,-1-1 0 0 0,0 0 0 0 0,-2-1 0 0 0,-19 23 0 0 0,-20 30 596 0 0,-27 23 541 0 0,45-71-928 0 0,32-21-505 0 0,-1-1 0 0 0,0-1 0 0 0,-1 1 0 0 0,1-1 0 0 0,-1 0 0 0 0,-10 6 0 0 0,14-5-292 0 0,41-52-4745 0 0,36-64 2921 0 0,-43 62 1602 0 0,-12 13 181 0 0,0 2 120 0 0,31-53 323 0 0,-31 56 417 0 0,-18 25-199 0 0,1 0 1 0 0,1 1-1 0 0,-1 0 0 0 0,1 0 1 0 0,-1 0-1 0 0,2 0 0 0 0,-1 1 1 0 0,0-1-1 0 0,1 1 1 0 0,5-4-1 0 0,-6 4 960 0 0,-4 4-1285 0 0,1 0 0 0 0,-1 0 0 0 0,0-1 0 0 0,0 1 0 0 0,0 0 0 0 0,0 0 0 0 0,0 0 0 0 0,1 0 0 0 0,-1 0 0 0 0,0-1 0 0 0,0 1 0 0 0,0 0 0 0 0,0 0 0 0 0,1 0 0 0 0,-1 0 0 0 0,0 0 0 0 0,0 0 0 0 0,0 0 0 0 0,0 0-1 0 0,1 0 1 0 0,-1 0 0 0 0,0 0 0 0 0,0 0 0 0 0,0 0 0 0 0,1 0 0 0 0,-1 0 0 0 0,0 0 0 0 0,0 0 0 0 0,0 0 0 0 0,1 0 0 0 0,-1 0 0 0 0,0 0 0 0 0,0 0 0 0 0,0 0 0 0 0,1 0 0 0 0,-1 0 0 0 0,0 0 0 0 0,0 0 0 0 0,0 1 0 0 0,1-1 0 0 0,1 1 111 0 0,1 0 0 0 0,-1 1 0 0 0,1-1 1 0 0,-1 1-1 0 0,0-1 0 0 0,1 1 0 0 0,-1 0 0 0 0,0 0 0 0 0,0 0 0 0 0,0 0 0 0 0,0 0 0 0 0,-1 0 0 0 0,1 1 0 0 0,-1-1 0 0 0,3 5 1 0 0,10 14 545 0 0,-11-17-540 0 0,-1 0 0 0 0,1 0 0 0 0,-1 0 0 0 0,0 1-1 0 0,0-1 1 0 0,0 1 0 0 0,1 6 0 0 0,8 18 380 0 0,-2-6-124 0 0,-9-20-344 0 0,1-1-1 0 0,0 1 1 0 0,0 0-1 0 0,0-1 1 0 0,0 0 0 0 0,0 1-1 0 0,3 3 1 0 0,-1-1 28 0 0,-1-1 0 0 0,0 1 0 0 0,0 0 0 0 0,0-1 0 0 0,1 9 0 0 0,-2-9-34 0 0,0 1 0 0 0,0-1 1 0 0,1 0-1 0 0,-1 0 0 0 0,1 0 0 0 0,0 0 0 0 0,4 6 1 0 0,-4-7-19 0 0,0 0 1 0 0,0 0-1 0 0,0 0 0 0 0,0 0 1 0 0,-1 0-1 0 0,2 5 1 0 0,-1-4-13 0 0,-1-1 0 0 0,1 0-1 0 0,-1 1 1 0 0,1-1 0 0 0,0 0 0 0 0,4 5 0 0 0,31 49-983 0 0,-32-52-449 0 0,-1 0 1 0 0,1 0-1 0 0,0-1 1 0 0,0 0-1 0 0,11 7 1 0 0,-23 1-7476 0 0,6-6 8437 0 0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0:05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1026 40 36 0 0,'0'0'718'0'0,"10"-12"-1009"0"0,-10 11 321 0 0,0 1 1 0 0,0-1-1 0 0,0 0 1 0 0,0 1-1 0 0,0-1 1 0 0,0 1-1 0 0,0-1 1 0 0,0 1-1 0 0,0-1 1 0 0,0 1 0 0 0,1-1-1 0 0,-1 1 1 0 0,0-1-1 0 0,0 1 1 0 0,0-1-1 0 0,2-15 13518 0 0,-6 14-13788 0 0,0 2 273 0 0,0 0 0 0 0,1 0 0 0 0,-1 0 0 0 0,1 0-1 0 0,-1 1 1 0 0,1 0 0 0 0,-1-1 0 0 0,1 1 0 0 0,-1 1 0 0 0,1-1 0 0 0,-1 0 0 0 0,1 1 0 0 0,0 0 0 0 0,0 0 0 0 0,0 0 0 0 0,0 0 0 0 0,0 0 0 0 0,1 0 0 0 0,-4 5 0 0 0,-19 7 135 0 0,2-2-33 0 0,-145 119 482 0 0,112-84-495 0 0,53-45-115 0 0,0 0-1 0 0,1 0 1 0 0,-1 0 0 0 0,1 1-1 0 0,-1-1 1 0 0,1 1 0 0 0,-4 5-1 0 0,-16 15 40 0 0,-32 29 61 0 0,52-49-99 0 0,-1-1-1 0 0,1 1 1 0 0,-1-1 0 0 0,1 0-1 0 0,-1 0 1 0 0,0 0 0 0 0,-5 3-1 0 0,4-3 1 0 0,1 0 0 0 0,1 0 0 0 0,-1 0 0 0 0,0 0 0 0 0,0 0-1 0 0,1 0 1 0 0,-5 6 0 0 0,-10 11 72 0 0,-1-1 0 0 0,-24 20 0 0 0,-29 25 179 0 0,-34 28 55 0 0,73-65-186 0 0,22-17-78 0 0,0-1 0 0 0,-17 11 1 0 0,-34 26 149 0 0,41-29-188 0 0,1-3-28 0 0,16-12 14 0 0,0 1 0 0 0,0 0 0 0 0,0 0 0 0 0,0 0 0 0 0,0 0 0 0 0,-3 3-1 0 0,-10 8 38 0 0,-25 19 247 0 0,35-27-225 0 0,-4 0 77 0 0,8-5-105 0 0,-6 6 61 0 0,6 4-1555 0 0,38-25-4304 0 0,-32 14 5295 0 0,-1-1 0 0 0,0 1 0 0 0,0-1 0 0 0,1 0 0 0 0,-1 0 0 0 0,0 0 0 0 0,-1 0 0 0 0,1 0 0 0 0,4-5 0 0 0,-2 2-163 0 0,-2 2 177 0 0,0 0-1 0 0,0 0 1 0 0,0 0-1 0 0,-1-1 1 0 0,5-6-1 0 0,5-7-802 0 0,-3 0 272 0 0,-7 11 809 0 0,6-6-162 0 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0:05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16 32 0 0,'-2'-16'7034'0'0,"-7"27"1734"0"0,0 2-10807 0 0,-4 20 2688 0 0,-21 35 123 0 0,31-64-724 0 0,0 0 1 0 0,1 1-1 0 0,0-1 0 0 0,0 1 1 0 0,-3 8-1 0 0,4-8-6 0 0,-1-1 0 0 0,0 1 0 0 0,0 0 0 0 0,0-1 0 0 0,-5 8-1 0 0,-12 18 386 0 0,-22 46 0 0 0,33-64-343 0 0,7-11-70 0 0,0 0-1 0 0,0 0 0 0 0,1 0 0 0 0,-1 1 1 0 0,0-1-1 0 0,0 0 0 0 0,1 1 0 0 0,-1-1 1 0 0,0 1-1 0 0,1-1 0 0 0,-1 1 0 0 0,1-1 1 0 0,0 1-1 0 0,-1 2 0 0 0,1-2-5 0 0,10 4-276 0 0,-4-5 117 0 0,0 0 0 0 0,0 0 0 0 0,0-1 0 0 0,0 1 0 0 0,0-1 0 0 0,0-1 0 0 0,0 1 0 0 0,0-1 0 0 0,0 0 0 0 0,6-2 0 0 0,8-3-1047 0 0,27-13-1 0 0,-21 8 45 0 0,-6 4-96 0 0,0-2 0 0 0,37-20 0 0 0,-51 25 955 0 0,108-69-3320 0 0,-99 62 3002 0 0,0-1 0 0 0,22-21 1 0 0,-9 6-223 0 0,7-6 251 0 0,-4 8 163 0 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0:06.8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20 0 0,'0'0'5449'0'0,"12"0"-3715"0"0,6 12 1175 0 0,-17-12-2793 0 0,0 0 0 0 0,0 1 0 0 0,1 0 1 0 0,-1-1-1 0 0,0 1 0 0 0,0 0 1 0 0,0 0-1 0 0,0-1 0 0 0,0 1 0 0 0,0 0 1 0 0,0 0-1 0 0,0 0 0 0 0,-1 0 1 0 0,1 0-1 0 0,0 0 0 0 0,0 2 0 0 0,11 10 762 0 0,-9-11-753 0 0,-1 0 0 0 0,0 0 1 0 0,0 0-1 0 0,0 0 0 0 0,0 0 0 0 0,0 1 0 0 0,-1-1 1 0 0,3 5-1 0 0,16 18 743 0 0,-1-2-238 0 0,-17-19-576 0 0,0-1 1 0 0,1 0-1 0 0,0 1 1 0 0,-1-1-1 0 0,1 0 1 0 0,0 0-1 0 0,1-1 1 0 0,-1 1-1 0 0,4 2 0 0 0,29 26 344 0 0,-15-17-161 0 0,23 17 0 0 0,-24-16-64 0 0,25 15 0 0 0,193 93 590 0 0,-201-103-680 0 0,53 32 182 0 0,-32-14-118 0 0,-29-20-76 0 0,29 23 1 0 0,-2 6-8 0 0,-12-12-45 0 0,0-2-14 0 0,-21-17-3 0 0,35 21 1 0 0,6 3 19 0 0,43 25 66 0 0,-87-54-55 0 0,31 24 155 0 0,-3 2 253 0 0,-48-36-431 0 0,0 0 0 0 0,1-1 0 0 0,-1 1 0 0 0,1-1 0 0 0,-1 1 0 0 0,1-1 0 0 0,-1 1 0 0 0,1-1 0 0 0,-1 0 0 0 0,1 1 0 0 0,-1-1 0 0 0,1 0 0 0 0,0 1 0 0 0,-1-1 0 0 0,1 0 0 0 0,0 0 0 0 0,-1 1 0 0 0,2-1-1 0 0,-2 1-7 0 0,0 0-1 0 0,0 0 0 0 0,1 0 0 0 0,-1-1 1 0 0,0 1-1 0 0,1 0 0 0 0,-1 0 0 0 0,0 0 1 0 0,1 0-1 0 0,-1 0 0 0 0,1-1 0 0 0,-1 1 1 0 0,1 0-1 0 0,-1-1 0 0 0,1 1 0 0 0,0 0 1 0 0,-1-1-1 0 0,1 1 0 0 0,0 0 0 0 0,0-1 0 0 0,-1 1 1 0 0,1-1-1 0 0,0 0 0 0 0,0 1 0 0 0,1 0 1 0 0,1 0-2 0 0,-1 0-7 0 0,9 6-105 0 0,-4-4-3635 0 0,-17-8-814 0 0,-10-12 1305 0 0,-11-6-220 0 0,-31-19 523 0 0,20 9 1703 0 0,21 16 863 0 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0:07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168 118 0 0 0,'0'-32'10798'0'0,"0"31"-10394"0"0,-11 2 550 0 0,3 4-887 0 0,2 1 0 0 0,-1 0 0 0 0,1 0 0 0 0,0 1 0 0 0,0-1 0 0 0,1 1 0 0 0,-1 0 0 0 0,2 1 0 0 0,-1 0 0 0 0,-3 8 0 0 0,-11 16-50 0 0,-1 6-46 0 0,9-12 1 0 0,-9 32-63 0 0,17-54 76 0 0,1-1 0 0 0,0 1 0 0 0,0 1 0 0 0,0-1 0 0 0,0 0 0 0 0,0 0 0 0 0,1 1 0 0 0,0-1 0 0 0,0 1 0 0 0,0-1 0 0 0,0 6 0 0 0,1-9 3 0 0,2 6 53 0 0,-2-7-38 0 0,0-1 0 0 0,0 1-1 0 0,0 0 1 0 0,0-1 0 0 0,0 1 0 0 0,1 0-1 0 0,-1-1 1 0 0,0 1 0 0 0,0 0 0 0 0,1 0 0 0 0,-1-1-1 0 0,0 1 1 0 0,0 0 0 0 0,1 0 0 0 0,-1-1 0 0 0,0 1-1 0 0,1 0 1 0 0,-1 0 0 0 0,0 0 0 0 0,0 0-1 0 0,1 0 1 0 0,-1-1 0 0 0,1 1 0 0 0,-1 0 0 0 0,0 0-1 0 0,1 0 1 0 0,-1 0 0 0 0,0 0 0 0 0,1 0-1 0 0,2-1 5 0 0,-1-1 0 0 0,0 1 0 0 0,0 0 0 0 0,0-1 0 0 0,0 0 0 0 0,0 0 0 0 0,0 0 0 0 0,0 0 0 0 0,0 0-1 0 0,-1 0 1 0 0,1 0 0 0 0,-1 0 0 0 0,0 0 0 0 0,1-1 0 0 0,-1 1 0 0 0,1-4 0 0 0,7-11-12 0 0,48-79-224 0 0,-46 79 98 0 0,-2-1 0 0 0,11-28-1 0 0,11-19-207 0 0,-23 46 272 0 0,4-5 46 0 0,-5 13 53 0 0,5-2 76 0 0,-11 13-94 0 0,0 0-1 0 0,-1 0 1 0 0,1-1-1 0 0,-1 1 1 0 0,1 0-1 0 0,-1 0 1 0 0,1-1-1 0 0,-1 1 1 0 0,1-1-1 0 0,-1 1 1 0 0,1 0-1 0 0,-1-1 1 0 0,0 1-1 0 0,1-1 1 0 0,-1 1-1 0 0,0-1 1 0 0,1 1-1 0 0,-1-1 1 0 0,0 1 0 0 0,1-1-1 0 0,-1 1 1 0 0,0-1-1 0 0,0 0 1 0 0,0 1-1 0 0,0-1 1 0 0,0 1-1 0 0,0-1 1 0 0,0 0-1 0 0,0 1 1 0 0,0-1-1 0 0,0 0 1 0 0,1 0 11 0 0,-1 1 1 0 0,1 0-1 0 0,-1 0 1 0 0,1-1-1 0 0,-1 1 1 0 0,1 0-1 0 0,-1 0 1 0 0,1 0-1 0 0,-1 0 1 0 0,1-1-1 0 0,-1 1 1 0 0,1 0 0 0 0,-1 0-1 0 0,1 0 1 0 0,-1 0-1 0 0,1 0 1 0 0,-1 1-1 0 0,1-1 1 0 0,-1 0-1 0 0,1 0 1 0 0,-1 0-1 0 0,1 0 1 0 0,-1 0-1 0 0,1 1 1 0 0,0-1-1 0 0,13 5 349 0 0,9 17 653 0 0,-18-18-871 0 0,0 0-1 0 0,-1 1 1 0 0,1-1 0 0 0,-1 1-1 0 0,0 0 1 0 0,0 0 0 0 0,5 10-1 0 0,-4-6 2 0 0,0 1-1 0 0,1-1 1 0 0,0 0-1 0 0,1-1 0 0 0,9 10 1 0 0,16 21 299 0 0,27 34 46 0 0,-53-66-476 0 0,3 3-166 0 0,0 1 0 0 0,1-2 0 0 0,0 1 0 0 0,14 9 0 0 0,-42-25-10375 0 0,9-1 9584 0 0,0 0 0 0 0,1-1 0 0 0,0 0-1 0 0,-11-14 1 0 0,-7-7-18 0 0,-14-19 264 0 0,20 29 628 0 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0:07.8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29 148 0 0,'2'-1'143'0'0,"-1"0"0"0"0,1 0 0 0 0,-1 0 0 0 0,0 0 0 0 0,1 0 0 0 0,-1-1 0 0 0,0 1 0 0 0,0 0 0 0 0,1 0 0 0 0,-1-1 0 0 0,0 1 0 0 0,1-3 0 0 0,0-6 7539 0 0,16 26-3687 0 0,-1 28-2543 0 0,-3-6-837 0 0,-10-30-480 0 0,0 1 0 0 0,-1-1 0 0 0,0 1 0 0 0,-1 0 0 0 0,0 0 0 0 0,2 13 0 0 0,-3-12-44 0 0,1 0 1 0 0,0 0-1 0 0,0 0 0 0 0,9 18 1 0 0,-5-12-109 0 0,0 1 0 0 0,4 19 0 0 0,-4-14-145 0 0,3 20-546 0 0,-3-23 148 0 0,-6-15 357 0 0,1-1 0 0 0,0 0 0 0 0,-1 0 0 0 0,2 0 0 0 0,-1 0 0 0 0,0 0 0 0 0,0 0 0 0 0,1-1 0 0 0,0 1 0 0 0,1 2 0 0 0,-2-4 136 0 0,-1-1-1 0 0,0 0 1 0 0,1 1-1 0 0,-1-1 1 0 0,0 1-1 0 0,0-1 1 0 0,1 0-1 0 0,-1 1 1 0 0,0-1-1 0 0,0 1 1 0 0,0-1-1 0 0,0 1 1 0 0,1-1-1 0 0,-1 0 1 0 0,0 1-1 0 0,0-1 1 0 0,0 1-1 0 0,0-1 1 0 0,0 1-1 0 0,0-1 0 0 0,0 1 1 0 0,0 0-1 0 0,0-1 17 0 0,0 0-1 0 0,0 1 1 0 0,0-1-1 0 0,0 0 0 0 0,0 0 1 0 0,0 1-1 0 0,0-1 1 0 0,0 0-1 0 0,0 1 0 0 0,0-1 1 0 0,0 0-1 0 0,0 0 1 0 0,0 1-1 0 0,0-1 0 0 0,1 0 1 0 0,-1 0-1 0 0,0 1 0 0 0,0-1 1 0 0,0 0-1 0 0,0 0 1 0 0,1 0-1 0 0,-1 1 0 0 0,0-1 1 0 0,0 0-1 0 0,0 0 1 0 0,1 0-1 0 0,-1 0 0 0 0,0 1 1 0 0,0-1-1 0 0,1 0 0 0 0,-1 0 1 0 0,0 0-1 0 0,1 0 1 0 0,-1 0-1 0 0,0 0 0 0 0,0 0 1 0 0,1 0-1 0 0,-1 0 1 0 0,0 0-1 0 0,0 0 0 0 0,1 0 1 0 0,-1 0-1 0 0,1 0 1 0 0,0 0-180 0 0,1 1 1 0 0,-1-1 0 0 0,1 0 0 0 0,-1 0 0 0 0,0 0 0 0 0,1 0 0 0 0,-1 0 0 0 0,1 0 0 0 0,-1 0 0 0 0,1-1 0 0 0,-1 1 0 0 0,1 0 0 0 0,-1-1 0 0 0,0 1 0 0 0,1-1 0 0 0,-1 0 0 0 0,0 1 0 0 0,1-1 0 0 0,-1 0-1 0 0,0 0 1 0 0,0 0 0 0 0,2-1 0 0 0,20-27-1753 0 0,-12 12 1279 0 0,-8 15 590 0 0,-1-1 0 0 0,0 0 0 0 0,1-1 0 0 0,-1 1 1 0 0,0 0-1 0 0,-1-1 0 0 0,3-6 0 0 0,10-17-321 0 0,2 3 221 0 0,-4 6 137 0 0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0:08.2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612 61 180 0 0,'1'0'59'0'0,"0"-1"-1"0"0,-1 1 1 0 0,1-1 0 0 0,0 1-1 0 0,-1 0 1 0 0,1-1 0 0 0,-1 1-1 0 0,1-1 1 0 0,-1 1 0 0 0,1-1-1 0 0,-1 0 1 0 0,1 1 0 0 0,-1-1 0 0 0,0 1-1 0 0,1-1 1 0 0,-1 0 0 0 0,0 0-1 0 0,1 1 1 0 0,-1-1 0 0 0,0 0-1 0 0,0 1 1 0 0,0-1 0 0 0,1 0-1 0 0,-1 0 1 0 0,0 1 0 0 0,0-1-1 0 0,0 0 1 0 0,-1-1 0 0 0,1 1 140 0 0,-1-1 0 0 0,1 0 0 0 0,-1 0 0 0 0,0 1 0 0 0,0-1 0 0 0,0 1 0 0 0,0-1 0 0 0,0 0 0 0 0,0 1 0 0 0,0 0 0 0 0,-3-3 0 0 0,3 2 128 0 0,-1 0 1 0 0,0 0-1 0 0,0 1 1 0 0,0-1 0 0 0,-1 1-1 0 0,1-1 1 0 0,0 1-1 0 0,0 0 1 0 0,-1 0 0 0 0,1 0-1 0 0,-1 0 1 0 0,1 0-1 0 0,-1 0 1 0 0,1 1-1 0 0,-1-1 1 0 0,0 1 0 0 0,-4 0-1 0 0,0 2 374 0 0,0 1 0 0 0,0-1 0 0 0,0 2-1 0 0,-10 5 1 0 0,-2 4-663 0 0,-23 22 0 0 0,8-7-382 0 0,-40 44-1486 0 0,-8 2-1351 0 0,47-41 559 0 0,-75 54 0 0 0,75-60 1461 0 0,28-21 906 0 0,0-1-1 0 0,0 0 1 0 0,-11 6-1 0 0,-8 4-224 0 0,4-3 120 0 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0:08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208 167 0 0 0,'0'0'139'0'0,"0"-3"203"0"0,1 1 1 0 0,-1-1-1 0 0,0 1 0 0 0,-1-1 0 0 0,1 1 0 0 0,0-1 0 0 0,-2-2 0 0 0,-6-6 9173 0 0,8 16-8134 0 0,0-5-1480 0 0,0 1 116 0 0,0-1 1 0 0,0 1-1 0 0,0-1 0 0 0,0 1 0 0 0,0 0 0 0 0,0-1 1 0 0,0 1-1 0 0,0-1 0 0 0,0 1 0 0 0,0-1 0 0 0,-1 1 0 0 0,1-1 1 0 0,0 1-1 0 0,0-1 0 0 0,-1 1 0 0 0,1-1 0 0 0,0 1 0 0 0,-1-1 1 0 0,1 1-1 0 0,-1-1 0 0 0,0 1 0 0 0,1-1-4 0 0,-1 1 1 0 0,1-1-1 0 0,0 1 0 0 0,-1-1 0 0 0,1 1 0 0 0,0-1 1 0 0,-1 1-1 0 0,1-1 0 0 0,0 1 0 0 0,-1-1 1 0 0,1 1-1 0 0,0 0 0 0 0,0-1 0 0 0,0 1 0 0 0,-1-1 1 0 0,1 1-1 0 0,0 0 0 0 0,0-1 0 0 0,0 1 1 0 0,0 0-1 0 0,0 0 0 0 0,-10 69 648 0 0,6-47-489 0 0,3-18-147 0 0,0 0 0 0 0,0 1 0 0 0,0-1 1 0 0,0 0-1 0 0,1 0 0 0 0,0 7 0 0 0,0-11-32 0 0,0 0 0 0 0,0 0 0 0 0,0-1 0 0 0,0 1 0 0 0,0 0 0 0 0,0 0 0 0 0,0 0 0 0 0,1-1 0 0 0,-1 1 0 0 0,0 0-1 0 0,0 0 1 0 0,1-1 0 0 0,-1 1 0 0 0,1 0 0 0 0,-1-1 0 0 0,1 1 0 0 0,-1 0 0 0 0,1-1 0 0 0,-1 1 0 0 0,1-1 0 0 0,0 1 0 0 0,-1-1-1 0 0,1 1 1 0 0,0-1 0 0 0,-1 1 0 0 0,1-1 0 0 0,0 0 0 0 0,-1 1 0 0 0,1-1 0 0 0,0 0 0 0 0,0 0 0 0 0,0 0 0 0 0,-1 1 0 0 0,1-1-1 0 0,0 0 1 0 0,0 0 0 0 0,0 0 0 0 0,-1 0 0 0 0,1 0 0 0 0,0 0 0 0 0,0-1 0 0 0,0 1 0 0 0,-1 0 0 0 0,2-1 0 0 0,2 1-23 0 0,-1-1 1 0 0,0 0-1 0 0,-1 0 1 0 0,1 0-1 0 0,0-1 1 0 0,0 1 0 0 0,0-1-1 0 0,-1 1 1 0 0,1-1-1 0 0,-1 0 1 0 0,4-3-1 0 0,99-127-1107 0 0,-87 108 946 0 0,-2-3-35 0 0,-15 24 198 0 0,1 0 0 0 0,-1 0 0 0 0,1 0 0 0 0,-1 0 0 0 0,1 0 0 0 0,0 0 0 0 0,4-4 0 0 0,1 0-36 0 0,-1-1-1 0 0,0 0 0 0 0,0 0 1 0 0,-1-1-1 0 0,5-10 1 0 0,-8 15 60 0 0,1 1 0 0 0,0 0 0 0 0,0-1-1 0 0,0 1 1 0 0,0 0 0 0 0,6-4 0 0 0,-7 6 145 0 0,6 12 272 0 0,-6-8-346 0 0,0 0 0 0 0,-1 1 0 0 0,1-1 0 0 0,-1 0 0 0 0,0 0 0 0 0,0 1 0 0 0,0-1 0 0 0,0 1 0 0 0,-1-1 0 0 0,1 1 0 0 0,-1-1 0 0 0,0 1 0 0 0,0-1 0 0 0,-1 7 0 0 0,2 20 240 0 0,0-26-262 0 0,0 0 1 0 0,0 1-1 0 0,-1-1 1 0 0,1 0 0 0 0,-1 0-1 0 0,0 0 1 0 0,-1 0-1 0 0,0 8 1 0 0,-2 28 249 0 0,3-17-168 0 0,-2 72 365 0 0,-8 30 45 0 0,-16 11-19 0 0,13-24 34 0 0,-5-45-142 0 0,6-24-53 0 0,10-36-268 0 0,0-1-1 0 0,0 0 1 0 0,-1 1 0 0 0,0-1 0 0 0,0 0-1 0 0,0 0 1 0 0,-1 0 0 0 0,0-1-1 0 0,0 1 1 0 0,0-1 0 0 0,-1 0 0 0 0,0 0-1 0 0,-9 7 1 0 0,11-10-52 0 0,-1-1 0 0 0,0 1-1 0 0,0-1 1 0 0,0 0 0 0 0,0 0 0 0 0,0 0-1 0 0,0 0 1 0 0,0-1 0 0 0,0 1 0 0 0,0-1-1 0 0,0 0 1 0 0,0-1 0 0 0,0 1 0 0 0,0-1-1 0 0,-1 1 1 0 0,1-1 0 0 0,1-1 0 0 0,-1 1-1 0 0,-5-3 1 0 0,-7-3-70 0 0,1-1-1 0 0,1-1 1 0 0,-20-14-1 0 0,20 12-69 0 0,1 0-233 0 0,1-2 0 0 0,0 1 0 0 0,1-2-1 0 0,-19-27 1 0 0,23 29-200 0 0,1-1 0 0 0,-1 1 1 0 0,2-1-1 0 0,0 0 0 0 0,-3-14 0 0 0,-5-11-1517 0 0,8 17 93 0 0,-5-40 0 0 0,7 43 1236 0 0,2 8 190 0 0,0 0-1 0 0,1 0 1 0 0,1-12 0 0 0,-1 12-89 0 0,0-1 0 0 0,-2-20 0 0 0,-6-74-2260 0 0,8 43 1804 0 0,0 37 851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2:28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0 161 276 0 0,'28'-16'2814'0'0,"-18"4"1292"0"0,-5 4-1116 0 0,-5 7-2931 0 0,0 1 0 0 0,0-1 0 0 0,0 1 0 0 0,0-1 0 0 0,1 1 0 0 0,-1 0 0 0 0,0-1 0 0 0,0 1 0 0 0,1-1 0 0 0,-1 1 0 0 0,0-1-1 0 0,1 1 1 0 0,-1 0 0 0 0,1-1 0 0 0,-1 1 0 0 0,0 0 0 0 0,1-1 0 0 0,-1 1 0 0 0,1 0 0 0 0,-1 0 0 0 0,1-1 0 0 0,-1 1-1 0 0,1 0 1 0 0,10-5 103 0 0,-10 5-173 0 0,1-1 0 0 0,0 1 0 0 0,-1-1 0 0 0,1 0 0 0 0,0 1 0 0 0,-1-1 0 0 0,1 0 0 0 0,-1 0 0 0 0,0 0 0 0 0,3-3 0 0 0,-1 2-90 0 0,1 0 0 0 0,0 0 0 0 0,-1 0 1 0 0,1 0-1 0 0,0 1 0 0 0,6-2 0 0 0,7-4-774 0 0,-10 5 314 0 0,-1 1 1 0 0,0-1-1 0 0,1 1 0 0 0,-1 1 0 0 0,8-1 0 0 0,39 12-5139 0 0,-37-11 4790 0 0,-14 0 825 0 0</inkml:trace>
  <inkml:trace contextRef="#ctx0" brushRef="#br0" timeOffset="1">415 50 156 0 0,'4'0'607'0'0,"1"0"1"0"0,-1 0-1 0 0,0 0 0 0 0,1-1 0 0 0,-1 1 1 0 0,9-4 2034 0 0,-11-8 1807 0 0,11 5-4516 0 0,1 0 1 0 0,-1 1-1 0 0,24-6 1 0 0,-27 11-202 0 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0:09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82 184 0 0,'3'-2'352'0'0,"1"-1"0"0"0,-1 1 0 0 0,0 0 0 0 0,0-1 0 0 0,-1 0 1 0 0,5-5-1 0 0,-4 5 529 0 0,-1 0 1 0 0,1 0 0 0 0,0 1 0 0 0,0-1-1 0 0,0 1 1 0 0,6-5 0 0 0,-1 0 1039 0 0,-7 6-1709 0 0,0 0 1 0 0,0 0-1 0 0,1 0 0 0 0,-1-1 1 0 0,0 1-1 0 0,1 0 0 0 0,-1 1 0 0 0,1-1 1 0 0,-1 0-1 0 0,1 0 0 0 0,-1 1 0 0 0,1-1 1 0 0,2 0-1 0 0,19-5 886 0 0,-13 4-715 0 0,-1-1-1 0 0,0 2 0 0 0,17-2 1 0 0,-24 3-337 0 0,1 0 0 0 0,0 0 0 0 0,-1 0 0 0 0,1 1 1 0 0,0-1-1 0 0,-1 1 0 0 0,1-1 0 0 0,-1 1 0 0 0,1 0 0 0 0,-1 0 1 0 0,0 0-1 0 0,1 1 0 0 0,-1-1 0 0 0,0 0 0 0 0,0 1 0 0 0,0-1 1 0 0,0 1-1 0 0,3 3 0 0 0,-4-2-1 0 0,0 1 0 0 0,-1 1 0 0 0,1-1 0 0 0,-1 0-1 0 0,0 0 1 0 0,0 0 0 0 0,0 0 0 0 0,0 0 0 0 0,-1 0 0 0 0,-1 7 0 0 0,-3 8 43 0 0,2-7-33 0 0,-1-1 0 0 0,0 1 0 0 0,-10 19 0 0 0,-40 68-10 0 0,7-19-132 0 0,26-48 20 0 0,-59 89-200 0 0,14-27-22 0 0,0-6 68 0 0,47-51 152 0 0,19-36 75 0 0,3 4 73 0 0,3 0-48 0 0,4-3 16 0 0,0-1 1 0 0,0 0-1 0 0,0-1 1 0 0,0 1-1 0 0,0-2 1 0 0,0 0-1 0 0,0 0 1 0 0,0-1-1 0 0,12-3 0 0 0,6-1 68 0 0,61-16-478 0 0,-30 5-1474 0 0,-46 12-114 0 0,0 0 0 0 0,16-10 0 0 0,-27 14 1597 0 0,0-1 0 0 0,0 0 0 0 0,0 0 0 0 0,0 0 0 0 0,-1 0 0 0 0,1 0 0 0 0,0 0 0 0 0,-1 0 0 0 0,0 0 0 0 0,1-1 0 0 0,-1 1 0 0 0,2-5 0 0 0,-2 3-332 0 0,0 1 471 0 0,1 0 0 0 0,-2 0 0 0 0,1 0 0 0 0,0 0 1 0 0,0 0-1 0 0,-1 0 0 0 0,0-1 0 0 0,0 1 0 0 0,0 0 1 0 0,0 0-1 0 0,0 0 0 0 0,0 0 0 0 0,-1 0 0 0 0,0-1 0 0 0,1 1 1 0 0,-1 0-1 0 0,-3-5 0 0 0,2 0 61 0 0,-5-11-149 0 0,6 1 197 0 0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0:09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44 372 0 0,'-67'-34'7551'0'0,"68"25"213"0"0,33 18-7031 0 0,-1-1-1039 0 0,56 24 1 0 0,-5 5-1823 0 0,-76-35 1675 0 0,-1 1 0 0 0,-1 0 0 0 0,1 1 1 0 0,12 8-1 0 0,8 5-1175 0 0,-4-3-490 0 0,-1 1 0 0 0,29 27-1 0 0,-49-40 1861 0 0,0 0-1 0 0,0 1 0 0 0,0 0 1 0 0,0-1-1 0 0,0 1 0 0 0,0 0 0 0 0,-1 0 1 0 0,1 0-1 0 0,-1 0 0 0 0,0 0 1 0 0,1 4-1 0 0,-2-5-67 0 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1:18.9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56 222 20 0 0,'-12'0'1327'0'0,"0"-6"-348"0"0,9 5-558 0 0,1-1 0 0 0,-1 1 0 0 0,1 0 0 0 0,-1-1 0 0 0,1 1-1 0 0,0-1 1 0 0,-5-4 0 0 0,6 6-233 0 0,1-1-1 0 0,-1 0 1 0 0,1 1-1 0 0,-1-1 0 0 0,0 0 1 0 0,1 0-1 0 0,0 1 1 0 0,-1-1-1 0 0,1 0 1 0 0,-1 0-1 0 0,1 0 1 0 0,0 0-1 0 0,0 1 1 0 0,-1-1-1 0 0,1 0 1 0 0,0 0-1 0 0,0 0 0 0 0,0 0 1 0 0,0 0-1 0 0,0 0 1 0 0,0 0-1 0 0,0 0 1 0 0,0 0-1 0 0,1-1 1 0 0,14-20 1733 0 0,-14 22-1962 0 0,6-7 242 0 0,0 0 0 0 0,1 0 1 0 0,16-10-1 0 0,-21 16-46 0 0,-1 0 1 0 0,1 0-1 0 0,-1 0 0 0 0,1 0 1 0 0,0 1-1 0 0,-1-1 0 0 0,1 1 0 0 0,0 0 1 0 0,3-1-1 0 0,53 13 957 0 0,199-32 707 0 0,-240 18-1730 0 0,18 0 77 0 0,0 1 1 0 0,45 5-1 0 0,18 0 69 0 0,-61-4-103 0 0,1-1 1 0 0,-1-3-1 0 0,43-8 1 0 0,-47 5-11 0 0,1 1 1 0 0,1 1-1 0 0,38 1 1 0 0,-47 3-84 0 0,-14 0-26 0 0,-1 0 0 0 0,1 1 1 0 0,16 2-1 0 0,54 9-28 0 0,-68-9 25 0 0,-1 0 0 0 0,1-2 0 0 0,0 0 0 0 0,15-2 0 0 0,3 1 28 0 0,-2-4 9 0 0,2-1 27 0 0,-10-1 19 0 0,-22 7-87 0 0,0-1-1 0 0,0 1 1 0 0,0-1-1 0 0,0 1 1 0 0,-1-1 0 0 0,1 1-1 0 0,0-1 1 0 0,0 1 0 0 0,0-1-1 0 0,0 0 1 0 0,-1 0-1 0 0,1 1 1 0 0,0-1 0 0 0,-1 0-1 0 0,1 0 1 0 0,-1 0 0 0 0,1 0-1 0 0,0-1 1 0 0,1-1-112 0 0,0 1 0 0 0,0 0 0 0 0,0 0 0 0 0,1 0 0 0 0,-1 0 0 0 0,0 0 0 0 0,4-2 0 0 0,-4 3-305 0 0,-1 0 1 0 0,0 0-1 0 0,1 1 0 0 0,-1-1 0 0 0,1 0 0 0 0,-1 1 0 0 0,1-1 0 0 0,-1 1 0 0 0,1-1 0 0 0,-1 1 0 0 0,1 0 0 0 0,-1-1 0 0 0,1 1 0 0 0,-1 0 0 0 0,1 0 0 0 0,0 0 0 0 0,-1 0 0 0 0,1 0 0 0 0,-1 1 0 0 0,1-1 0 0 0,-1 0 1 0 0,1 1-1 0 0,-1-1 0 0 0,1 1 0 0 0,-1 0 0 0 0,1-1 0 0 0,-1 1 0 0 0,0 0 0 0 0,3 1 0 0 0,-3-1-840 0 0,-1-17-4071 0 0,0 4 5193 0 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1:18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9 0 0 0,'0'0'192'0'0,"12"-1"5044"0"0,-10 0-4653 0 0,1-1 0 0 0,0 1 0 0 0,0 0 0 0 0,0 1 0 0 0,-1-1 0 0 0,1 0 0 0 0,0 1 0 0 0,5-1 0 0 0,47 6 2250 0 0,-15-1-1466 0 0,-13-3-710 0 0,0 1-1 0 0,27 6 1 0 0,-10-2-96 0 0,-33-4-468 0 0,0 1 0 0 0,-1 0-1 0 0,1 0 1 0 0,15 8 0 0 0,-21-9-81 0 0,0 0-1 0 0,0 1 1 0 0,0 0 0 0 0,-1 0 0 0 0,1 0-1 0 0,-1 1 1 0 0,0-1 0 0 0,0 1 0 0 0,0 0-1 0 0,6 8 1 0 0,-10-11-20 0 0,1 0-1 0 0,-1 0 1 0 0,0 0 0 0 0,0 1 0 0 0,1-1 0 0 0,-1 0-1 0 0,0 0 1 0 0,0 0 0 0 0,0 0 0 0 0,0 0-1 0 0,0 1 1 0 0,0-1 0 0 0,-1 0 0 0 0,1 0-1 0 0,0 0 1 0 0,-1 0 0 0 0,1 0 0 0 0,-1 2-1 0 0,-12 21-228 0 0,9-18 134 0 0,-7 8-230 0 0,0 0 1 0 0,0-1 0 0 0,-2-1 0 0 0,-17 16 0 0 0,19-18 53 0 0,-36 31-1829 0 0,-1-2-1 0 0,-1-2 1 0 0,-61 33-1 0 0,86-54 1440 0 0,8-6 66 0 0,0 0-1 0 0,-18 7 1 0 0,-122 38-2322 0 0,128-49 2301 0 0,-45 5-1 0 0,30-5 234 0 0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1:18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563 47 0 0 0,'0'-1'52'0'0,"0"0"0"0"0,0 0 0 0 0,0 0 0 0 0,0-1-1 0 0,1 1 1 0 0,-1 0 0 0 0,0 0 0 0 0,1 0 0 0 0,-1 0 0 0 0,1 0 0 0 0,-1-1 0 0 0,1 1 0 0 0,-1 0-1 0 0,1 0 1 0 0,0 1 0 0 0,1-3 0 0 0,-2 3-52 0 0,2-2 427 0 0,-12-11 2086 0 0,10 13-2354 0 0,0-1-1 0 0,0 1 0 0 0,0 0 1 0 0,0-1-1 0 0,1 1 0 0 0,-1 0 1 0 0,0-1-1 0 0,0 1 0 0 0,0-1 1 0 0,0 1-1 0 0,0 0 0 0 0,-1-1 1 0 0,1 1-1 0 0,0 0 0 0 0,0-1 1 0 0,0 1-1 0 0,0 0 0 0 0,0-1 1 0 0,0 1-1 0 0,-1 0 0 0 0,1-1 1 0 0,0 1-1 0 0,0 0 0 0 0,0-1 1 0 0,-1 1-1 0 0,1 0 0 0 0,0 0 1 0 0,-1-1-1 0 0,1 1 0 0 0,0 0 1 0 0,0 0-1 0 0,-1 0 0 0 0,1-1 1 0 0,0 1-1 0 0,-1 0 0 0 0,1 0 1 0 0,0 0-1 0 0,-1 0 0 0 0,1 0 1 0 0,-1 0-1 0 0,1-1 0 0 0,0 1 1 0 0,-1 0-1 0 0,1 0 0 0 0,-1 1 1 0 0,-1-1-50 0 0,0 1 1 0 0,0 0 0 0 0,1 0-1 0 0,-1 0 1 0 0,0 0 0 0 0,1 0-1 0 0,-1 1 1 0 0,1-1 0 0 0,-1 0-1 0 0,-2 4 1 0 0,-9 23-292 0 0,-36 65 125 0 0,-45 122 1 0 0,84-191 128 0 0,-13 48 145 0 0,-5-4 23 0 0,25-55-185 0 0,-1-1 0 0 0,-1 0 0 0 0,-5 11 0 0 0,-9 19 137 0 0,-27 67 272 0 0,3-8 21 0 0,17-54-264 0 0,17-34-118 0 0,1 1 0 0 0,1 0 0 0 0,-10 25 1 0 0,12-24-4 0 0,-1-1 0 0 0,-1 0 0 0 0,-13 21 0 0 0,-11 18 227 0 0,3 0 76 0 0,26-51-345 0 0,-2 5 66 0 0,3-6-127 0 0,0-1-1 0 0,1 1 0 0 0,-1 0 0 0 0,1 0 0 0 0,0-1 0 0 0,-1 1 0 0 0,1 0 0 0 0,0 0 0 0 0,-1 0 0 0 0,1-1 0 0 0,0 1 0 0 0,0 0 1 0 0,0 0-1 0 0,-1 0 0 0 0,1 1 0 0 0,0-1-148 0 0,-6 6-3114 0 0,2-24-8817 0 0,4 5 11841 0 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1:18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 33 264 0 0,'0'0'487'0'0,"-2"2"93"0"0,-2 3-326 0 0,-10 11 2548 0 0,11-15-2459 0 0,1 0-67 0 0,0 0 0 0 0,0 0 0 0 0,0 1 0 0 0,0-1 1 0 0,0 0-1 0 0,0 1 0 0 0,0 0 0 0 0,1-1 0 0 0,-1 1 0 0 0,0 0 0 0 0,1 0 1 0 0,0 0-1 0 0,-1 0 0 0 0,1 0 0 0 0,-1 2 0 0 0,-18 43 1132 0 0,0 24-972 0 0,-6 17-118 0 0,15-41-110 0 0,9-37-146 0 0,-1-1 1 0 0,1 1-1 0 0,1 0 0 0 0,-1 11 0 0 0,-8 49 827 0 0,12-65-166 0 0,5-8 376 0 0,2-1-1266 0 0,-5 2 113 0 0,0 0-1 0 0,0 0 1 0 0,0-1 0 0 0,0 0 0 0 0,0 1 0 0 0,4-6 0 0 0,11-7-410 0 0,21-7-1245 0 0,-1-2 0 0 0,-1-2 0 0 0,-1-2 1 0 0,42-41-1 0 0,-34 26 121 0 0,8-11 189 0 0,47-72-379 0 0,-77 89 1557 0 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1:18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12 191 12 0 0,'0'-24'955'0'0,"0"23"-905"0"0,0 0 1 0 0,0-1-1 0 0,0 1 1 0 0,0-1-1 0 0,0 1 1 0 0,0-1-1 0 0,-1 1 1 0 0,1 0-1 0 0,-1-1 1 0 0,1 1-1 0 0,-1-1 0 0 0,1 1 1 0 0,-1 0-1 0 0,0 0 1 0 0,0-1-1 0 0,-1-1 1 0 0,1 0 291 0 0,0-1 0 0 0,1 0 0 0 0,-1 0 1 0 0,1 0-1 0 0,0 0 0 0 0,0 0 0 0 0,1-8 0 0 0,-1 6 2009 0 0,0 5-2086 0 0,2-15-570 0 0,-1 14 274 0 0,0 0 0 0 0,0 0 0 0 0,0 1 1 0 0,0-1-1 0 0,0 0 0 0 0,-1 0 0 0 0,1 0 1 0 0,-1 0-1 0 0,1 0 0 0 0,-1 0 0 0 0,0 0 1 0 0,0 0-1 0 0,0 0 0 0 0,0-3 0 0 0,5-6-117 0 0,-5 11 133 0 0,1-1 1 0 0,-1 0 0 0 0,1 0-1 0 0,-1 0 1 0 0,1 1-1 0 0,-1-1 1 0 0,1 0 0 0 0,-1 0-1 0 0,0 0 1 0 0,0 0 0 0 0,1 0-1 0 0,-1 0 1 0 0,0 0-1 0 0,0 0 1 0 0,0-1 0 0 0,0-13 775 0 0,0 9 2961 0 0,-4 10-3714 0 0,4-3-7 0 0,0-1-1 0 0,-1 0 0 0 0,1 0 1 0 0,0 0-1 0 0,-1 0 1 0 0,1 1-1 0 0,0-1 1 0 0,-1 0-1 0 0,1 0 0 0 0,0 1 1 0 0,-1-1-1 0 0,1 0 1 0 0,0 1-1 0 0,0-1 1 0 0,0 0-1 0 0,-1 0 0 0 0,1 1 1 0 0,0-1-1 0 0,0 1 1 0 0,0-1-1 0 0,0 0 1 0 0,-1 1-1 0 0,1-1 0 0 0,0 0 1 0 0,0 1-1 0 0,0-1 1 0 0,0 1-1 0 0,0-1 1 0 0,0 1-1 0 0,0 273 620 0 0,9-183-200 0 0,-6-73-369 0 0,17 95 323 0 0,-18-97-330 0 0,14 88 254 0 0,3 9-1 0 0,-1 1-61 0 0,-16-106-212 0 0,-2 0 1 0 0,1 0-1 0 0,-1 0 0 0 0,-1 11 1 0 0,0-11 1 0 0,1-1 1 0 0,0 1 0 0 0,0 0 0 0 0,3 12 0 0 0,2 41 290 0 0,-2 82 0 0 0,-3-100-141 0 0,-10 48 217 0 0,10-80-355 0 0,-1-1 0 0 0,1 0-1 0 0,1-1 0 0 0,-1 1 1 0 0,1-1-1 0 0,1 1 1 0 0,3 13-1 0 0,-4-20-44 0 0,0 1 1 0 0,-1 0-1 0 0,1 0 0 0 0,-1 0 0 0 0,0 0 1 0 0,-1 6-1 0 0,1 0-143 0 0,5-5 256 0 0,-1-2-1379 0 0,-4-10-4677 0 0,0 5 5636 0 0,-1 1 1 0 0,1-1 0 0 0,-1 1-1 0 0,0-1 1 0 0,1 1-1 0 0,-1 0 1 0 0,0-1-1 0 0,-1-1 1 0 0,1 2 201 0 0,1 0 1 0 0,-1 0-1 0 0,1 0 0 0 0,-1 0 1 0 0,1 0-1 0 0,0 0 0 0 0,0 0 0 0 0,-1 0 1 0 0,1 0-1 0 0,0 0 0 0 0,0 0 1 0 0,0 0-1 0 0,0 0 0 0 0,0 0 1 0 0,0 0-1 0 0,1-2 0 0 0,-2-12-919 0 0,-1 11 806 0 0,1 3 171 0 0,1 0-1 0 0,-1 0 1 0 0,0 0 0 0 0,1 0-1 0 0,-1 0 1 0 0,1 0 0 0 0,-1-1-1 0 0,1 1 1 0 0,0 0 0 0 0,0 0-1 0 0,-1 0 1 0 0,1-1 0 0 0,0 0-1 0 0,0 1 31 0 0,0 0 0 0 0,0 0 0 0 0,0 1 0 0 0,0-1 0 0 0,0 0-1 0 0,0 0 1 0 0,0 1 0 0 0,-1-1 0 0 0,1 0 0 0 0,0 0 0 0 0,0 1-1 0 0,-1-1 1 0 0,1 0 0 0 0,-1 1 0 0 0,1-1 0 0 0,0 1 0 0 0,-1-1-1 0 0,0 0 1 0 0,-2-4-47 0 0,1-6 16 0 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1:18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346 84 64 0 0,'0'0'2430'0'0,"-21"0"1013"0"0,17 1-3176 0 0,1 0 1 0 0,0 0-1 0 0,0 0 1 0 0,-1 0-1 0 0,1 0 1 0 0,0 1-1 0 0,0 0 1 0 0,0-1-1 0 0,0 1 1 0 0,1 0-1 0 0,-1 1 1 0 0,0-1-1 0 0,1 0 1 0 0,-1 1 0 0 0,1-1-1 0 0,0 1 1 0 0,-2 3-1 0 0,-1 0-179 0 0,0 1 0 0 0,1 0 1 0 0,0 0-1 0 0,0 0 0 0 0,1 0 0 0 0,-5 13 0 0 0,0 7 42 0 0,-21 43 0 0 0,9-21-22 0 0,8-16-5 0 0,0 2 209 0 0,-1 0 0 0 0,-32 60 1 0 0,37-83-192 0 0,1 2 0 0 0,-6 17 1 0 0,0-7 51 0 0,3-2-75 0 0,-17 25-55 0 0,17-23-183 0 0,8-21 30 0 0,1 0 1 0 0,-1 0 0 0 0,1 0 0 0 0,0 1 0 0 0,0-1-1 0 0,0 0 1 0 0,0 1 0 0 0,0 4 0 0 0,1-7-267 0 0,29-45-2919 0 0,-15 23 2023 0 0,19-47 0 0 0,-12 25 479 0 0,75-159-2503 0 0,-31 61 1996 0 0,-48 105 1189 0 0,53-101 870 0 0,-40 96 3478 0 0,-28 41-3911 0 0,1 1 1 0 0,0 0-1 0 0,-1-1 0 0 0,0 1 0 0 0,1 0 1 0 0,-1 0-1 0 0,1 1 0 0 0,-1-1 1 0 0,0 0-1 0 0,0 1 0 0 0,0-1 0 0 0,0 1 1 0 0,0 0-1 0 0,0 0 0 0 0,3 3 0 0 0,15 13 1013 0 0,-7-3-577 0 0,-3-7-547 0 0,20 19 557 0 0,-15-13-577 0 0,16 21 102 0 0,14 22-683 0 0,-30-40-653 0 0,0 1 1 0 0,-1 1-1 0 0,15 29 1 0 0,-23-38 263 0 0,-1 0 0 0 0,2-1 0 0 0,0 0 1 0 0,0 0-1 0 0,0 0 0 0 0,1-1 0 0 0,0 0 0 0 0,1 0 1 0 0,16 11-1 0 0,-24-19 716 0 0,-1 0 1 0 0,1 0-1 0 0,-1 0 1 0 0,1 0 0 0 0,-1 1-1 0 0,1-1 1 0 0,0 0-1 0 0,-1 0 1 0 0,1 0-1 0 0,-1 0 1 0 0,1 0-1 0 0,0-1 1 0 0,-1 1-1 0 0,1 0 1 0 0,-1 0-1 0 0,1 0 1 0 0,-1 0-1 0 0,1-1 1 0 0,0 1-1 0 0,-1 0 1 0 0,1-1 0 0 0,-1 1-1 0 0,1 0 1 0 0,-1-1-1 0 0,0 1 1 0 0,1 0-1 0 0,-1-1 1 0 0,1 1-1 0 0,-1-1 1 0 0,0 1-1 0 0,1-2 1 0 0,0 1 107 0 0,1-1-348 0 0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1:18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1 210 8 0 0,'2'-3'96'0'0,"0"0"1"0"0,0 0-1 0 0,0 0 1 0 0,-1-1-1 0 0,1 1 1 0 0,-1 0-1 0 0,0-1 0 0 0,0 1 1 0 0,0-1-1 0 0,0 0 1 0 0,0-4-1 0 0,1-43 2400 0 0,-2 45-2120 0 0,0 3-127 0 0,0 0 1 0 0,1 0-1 0 0,-1 0 0 0 0,0 0 1 0 0,1 0-1 0 0,0 0 0 0 0,0 0 0 0 0,0 1 1 0 0,0-1-1 0 0,2-4 0 0 0,1-5 1318 0 0,-4 12-1519 0 0,0-1-1 0 0,0 0 1 0 0,0 1-1 0 0,0-1 1 0 0,1 0 0 0 0,-1 1-1 0 0,0-1 1 0 0,0 1 0 0 0,1-1-1 0 0,-1 0 1 0 0,0 1-1 0 0,1-1 1 0 0,-1 1 0 0 0,1-1-1 0 0,-1 1 1 0 0,1-1 0 0 0,-1 1-1 0 0,1 0 1 0 0,-1-1 0 0 0,1 0-1 0 0,13-13 888 0 0,-12 11-782 0 0,1 0-1 0 0,0 0 1 0 0,0 0-1 0 0,0 0 1 0 0,0 1-1 0 0,6-5 1 0 0,-7 6-94 0 0,1-1 0 0 0,0 1 0 0 0,0 0 0 0 0,0 0 0 0 0,1 0 0 0 0,-1 0 0 0 0,0 0 0 0 0,0 1 0 0 0,0-1 0 0 0,1 1 0 0 0,-1 0 0 0 0,0 0 0 0 0,0 0 0 0 0,0 1 0 0 0,1-1 0 0 0,-1 1 0 0 0,0-1 0 0 0,0 1 0 0 0,0 0 0 0 0,0 0 0 0 0,0 1 0 0 0,0-1 0 0 0,0 1 0 0 0,0-1 0 0 0,0 1 0 0 0,-1 0 0 0 0,1 0 0 0 0,4 4 0 0 0,3 5 96 0 0,16 19 337 0 0,-11-7-202 0 0,3 10 89 0 0,18 44 203 0 0,-20-27-329 0 0,-11-31-145 0 0,2 1 0 0 0,16 34 0 0 0,18 45-92 0 0,-36-90-47 0 0,8 20-133 0 0,-9-21-139 0 0,1 1 0 0 0,0-1 0 0 0,0 0 0 0 0,12 14 0 0 0,-16-21-29 0 0,0-1 0 0 0,-1 1 0 0 0,1-1 0 0 0,-1 1 1 0 0,0 0-1 0 0,1-1 0 0 0,-1 1 0 0 0,1 0 1 0 0,-1-1-1 0 0,0 1 0 0 0,1 0 0 0 0,-1 0 1 0 0,0-1-1 0 0,0 1 0 0 0,0 0 0 0 0,0 0 0 0 0,1-1 1 0 0,-1 2-1 0 0,-7 1-4231 0 0,-2-5 4959 0 0,-3-5-1011 0 0,2 0 1 0 0,-1 0-1 0 0,1-1 1 0 0,-13-14-1 0 0,11 14 350 0 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1:18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23 304 0 0,'0'-1'129'0'0,"0"0"0"0"0,1 1-1 0 0,-1-1 1 0 0,0 0 0 0 0,0 0 0 0 0,0 1 0 0 0,0-1-1 0 0,0 0 1 0 0,0 0 0 0 0,0 1 0 0 0,0-1 0 0 0,-1 0 0 0 0,1 1-1 0 0,0-1 1 0 0,0 0 0 0 0,0 0 0 0 0,-1 1 0 0 0,1-1-1 0 0,0 0 1 0 0,-1 1 0 0 0,1-1 0 0 0,-1 1 0 0 0,1-1-1 0 0,-1 0 1 0 0,1 1 0 0 0,-1-1 0 0 0,1 1 0 0 0,-1-1-1 0 0,1 1 1 0 0,-1 0 0 0 0,0-1 0 0 0,1 1 0 0 0,-1 0-1 0 0,-1-1 1 0 0,-1 1 293 0 0,0 1 0 0 0,1-1 0 0 0,-1 1 0 0 0,0 0 0 0 0,0 0-1 0 0,1 0 1 0 0,-1 0 0 0 0,1 1 0 0 0,-4 2 0 0 0,2-2-96 0 0,1 0 1 0 0,-1 0 0 0 0,1 1-1 0 0,-1-1 1 0 0,1 1 0 0 0,0 0-1 0 0,0 0 1 0 0,1 0 0 0 0,-1 1-1 0 0,-3 5 1 0 0,-13 15 504 0 0,17-22-787 0 0,-1 1 1 0 0,1 0 0 0 0,-1 0 0 0 0,1 0-1 0 0,0 0 1 0 0,0 1 0 0 0,1-1 0 0 0,-3 4-1 0 0,-18 55 168 0 0,15-38-345 0 0,-2 0 1 0 0,-13 27 0 0 0,16-38-78 0 0,2 0 0 0 0,-5 16 0 0 0,0 3-287 0 0,4-20 27 0 0,1 1 0 0 0,1-1 0 0 0,0 1 0 0 0,1-1-1 0 0,-1 21 1 0 0,3-30 327 0 0,0-1 1 0 0,0 1-1 0 0,0-1 0 0 0,-1 1 0 0 0,1-1 0 0 0,-1 1 0 0 0,1-1 0 0 0,-1 1 1 0 0,-1 2-1 0 0,1-3-16 0 0,0 1 1 0 0,0-1 0 0 0,1 1-1 0 0,-1-1 1 0 0,1 1 0 0 0,-1-1 0 0 0,1 1-1 0 0,0-1 1 0 0,0 4 0 0 0,0 13-1364 0 0,-1 0 0 0 0,-6 33 0 0 0,6-48 1311 0 0,0 0 1 0 0,0 1-1 0 0,1-1 0 0 0,0 1 1 0 0,0-1-1 0 0,1 8 1 0 0,-1 0-214 0 0,0-11 199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2:28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1 174 100 0 0,'5'-1'307'0'0,"0"0"0"0"0,0-1 0 0 0,0 0 0 0 0,0 0 1 0 0,0-1-1 0 0,0 0 0 0 0,-1 1 0 0 0,1-1 0 0 0,-1-1 0 0 0,7-5 0 0 0,4-2 607 0 0,0 0 1 0 0,1 1-1 0 0,0 1 0 0 0,1 0 0 0 0,-1 1 0 0 0,26-7 1 0 0,-6 0-185 0 0,44-26 0 0 0,-74 38-704 0 0,-4 2-61 0 0,-1 0-1 0 0,1 0 0 0 0,-1 0 0 0 0,1 1 0 0 0,-1-1 1 0 0,1 0-1 0 0,0 1 0 0 0,-1-1 0 0 0,1 1 0 0 0,0 0 0 0 0,-1-1 1 0 0,1 1-1 0 0,3 0 0 0 0,-2-1-2448 0 0,3 1 217 0 0,-4 1 1289 0 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1:18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34 184 0 0,'5'-10'711'0'0,"-1"4"1582"0"0,-3-2 2720 0 0,0 8-4689 0 0,0-1 0 0 0,1 0-1 0 0,-1 0 1 0 0,0 1-1 0 0,0-1 1 0 0,0 1 0 0 0,1-1-1 0 0,-1 1 1 0 0,0-1-1 0 0,0 1 1 0 0,1 0 0 0 0,-1-1-1 0 0,0 1 1 0 0,3 0-1 0 0,26-3 357 0 0,-18 3-548 0 0,0 1 1 0 0,0 0-1 0 0,20 4 1 0 0,-25-3-78 0 0,-1 1 1 0 0,1 0 0 0 0,0 0 0 0 0,-1 1 0 0 0,8 5 0 0 0,8 5 64 0 0,-21-13-112 0 0,1 0 0 0 0,-1 0 0 0 0,0 1 0 0 0,1-1 0 0 0,-1 1 0 0 0,0-1 0 0 0,0 1 0 0 0,0-1 0 0 0,0 1 0 0 0,0-1 0 0 0,0 1 0 0 0,-1 0 0 0 0,1 0 0 0 0,0 0 0 0 0,-1-1 0 0 0,1 1 0 0 0,-1 3 0 0 0,3 35 101 0 0,-3-36-102 0 0,-1 6 0 0 0,0 0 0 0 0,-1-1 0 0 0,0 1 0 0 0,0-1 0 0 0,-7 17 0 0 0,-20 40-67 0 0,27-62 57 0 0,-57 102-171 0 0,36-68 90 0 0,-74 98-101 0 0,74-107 261 0 0,20-27-78 0 0,1 1-1 0 0,-1-1 1 0 0,1 1 0 0 0,0-1 0 0 0,0 1 0 0 0,0 0-1 0 0,0 0 1 0 0,0 0 0 0 0,1 0 0 0 0,-1 1 0 0 0,1-1 0 0 0,-2 5-1 0 0,3-7-57 0 0,0 0-27 0 0,1 0 72 0 0,-1-1 1 0 0,0 1-1 0 0,0-1 1 0 0,1 1-1 0 0,-1-1 1 0 0,0 1-1 0 0,1 0 0 0 0,-1-1 1 0 0,0 1-1 0 0,1-1 1 0 0,-1 0-1 0 0,1 1 0 0 0,-1-1 1 0 0,1 1-1 0 0,-1-1 1 0 0,1 0-1 0 0,-1 1 0 0 0,1-1 1 0 0,-1 0-1 0 0,1 1 1 0 0,-1-1-1 0 0,1 0 1 0 0,1 0-1 0 0,4 0 69 0 0,0 0 0 0 0,1 0 1 0 0,-1-1-1 0 0,0 0 0 0 0,0-1 0 0 0,0 1 1 0 0,10-5-1 0 0,6-4 164 0 0,0-1 1 0 0,22-15-1 0 0,-20 12-676 0 0,30-14 0 0 0,-11 4-1532 0 0,-37 19 1259 0 0,1 1-1 0 0,1 0 1 0 0,-1 0-1 0 0,0 1 1 0 0,1 0-1 0 0,13-4 1 0 0,-18 6 336 0 0,1 0 0 0 0,-1 0 0 0 0,1 0 0 0 0,-1-1 0 0 0,0 1 0 0 0,0-1 0 0 0,0 0 0 0 0,0 0 0 0 0,0 0 0 0 0,4-4 0 0 0,-6 4 187 0 0,0 0 0 0 0,-1 0 1 0 0,1 0-1 0 0,-1 0 0 0 0,0 0 1 0 0,0 0-1 0 0,1 0 1 0 0,-2 0-1 0 0,1 0 0 0 0,0 0 1 0 0,-1-3-1 0 0,1 4 189 0 0,0-6-246 0 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1:18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57 0 0 0,'0'-1'5789'0'0,"0"-1"-5513"0"0,0-1 678 0 0,-1 0-1 0 0,1 0 0 0 0,0 0 1 0 0,0 0-1 0 0,0 0 1 0 0,1 0-1 0 0,-1 0 1 0 0,2-4-1 0 0,7 3-834 0 0,1 0 1 0 0,0 1-1 0 0,0 0 0 0 0,0 0 0 0 0,0 1 1 0 0,0 1-1 0 0,0 0 0 0 0,1 0 0 0 0,11 1 1 0 0,101 9-4999 0 0,-108-7 4226 0 0,8 0-666 0 0,8 2-2201 0 0,58 12 0 0 0,-79-15 1767 0 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1:18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554 56 16 0 0,'0'-1'46'0'0,"0"1"0"0"0,1 0 0 0 0,-1 0 0 0 0,1 0 0 0 0,-1 0 0 0 0,0 0 0 0 0,1 0 0 0 0,-1 0 0 0 0,0-1 1 0 0,1 1-1 0 0,-1 0 0 0 0,0 0 0 0 0,1-1 0 0 0,-1 1 0 0 0,0 0 0 0 0,1 0 0 0 0,-1-1 0 0 0,0 1 0 0 0,0 0 0 0 0,1-1 0 0 0,-1 1 0 0 0,0 0 0 0 0,0-1 0 0 0,0 1 0 0 0,0 0 0 0 0,1-1 0 0 0,-1 0 0 0 0,-3-4 646 0 0,0 0-1 0 0,0 0 1 0 0,1 0-1 0 0,0 0 0 0 0,-3-11 1 0 0,-4 10 4592 0 0,11 7-5290 0 0,-1 0 1 0 0,1 0-1 0 0,-1 1 0 0 0,0-1 0 0 0,0 0 0 0 0,0 1 0 0 0,0-1 1 0 0,0 1-1 0 0,0-1 0 0 0,0 1 0 0 0,0 0 0 0 0,-1-1 0 0 0,1 1 1 0 0,0 0-1 0 0,-1 0 0 0 0,0-1 0 0 0,1 1 0 0 0,-1 0 0 0 0,0 2 1 0 0,3 10 71 0 0,-2-13-57 0 0,0 5 68 0 0,1 0 0 0 0,-1-1 0 0 0,1 1 0 0 0,-1 0 0 0 0,-1 0 0 0 0,0 12 0 0 0,10 66 661 0 0,-10-38-400 0 0,-1-5-92 0 0,2 0 0 0 0,8 52 0 0 0,-7-54-177 0 0,-2-30-66 0 0,1-1-1 0 0,-1 1 1 0 0,1-1-1 0 0,4 16 1 0 0,-2-10-58 0 0,-1-8 295 0 0,7-21-7 0 0,-2-5-229 0 0,-1 0 0 0 0,7-36-1 0 0,-7 28-265 0 0,9-28 0 0 0,-6 21-41 0 0,-8 29 228 0 0,0 0 0 0 0,0 0 0 0 0,1 1 0 0 0,-1-1 0 0 0,4-6 0 0 0,0-2-178 0 0,0-1 0 0 0,4-20 0 0 0,-6 19-107 0 0,1 1 1 0 0,8-19-1 0 0,-8 20-92 0 0,2 4 78 0 0,-6 10 337 0 0,0-1 0 0 0,1 1 1 0 0,-1 0-1 0 0,0 0 0 0 0,1 0 1 0 0,-1 0-1 0 0,0-1 1 0 0,1 1-1 0 0,-1 0 0 0 0,1 0 1 0 0,-1 0-1 0 0,0 0 0 0 0,1 0 1 0 0,-1 0-1 0 0,0 0 0 0 0,1 0 1 0 0,-1 0-1 0 0,1 0 1 0 0,-1 0-1 0 0,0 0 0 0 0,1 0 1 0 0,-1 0-1 0 0,0 0 0 0 0,1 1 1 0 0,-1-1-1 0 0,1 0 1 0 0,-1 0-1 0 0,0 0 0 0 0,0 1 1 0 0,1-1-1 0 0,-1 0 0 0 0,0 0 1 0 0,1 1-1 0 0,-1-1 1 0 0,0 0-1 0 0,0 0 0 0 0,1 1 1 0 0,-1-1-1 0 0,0 0 0 0 0,0 1 1 0 0,0-1-1 0 0,1 0 0 0 0,-1 1 1 0 0,0-1-1 0 0,0 1 1 0 0,0 0-1 0 0,7 19 93 0 0,-7-19-45 0 0,0 1-1 0 0,0 0 1 0 0,0-1 0 0 0,0 1 0 0 0,1-1-1 0 0,-1 1 1 0 0,0-1 0 0 0,1 1-1 0 0,-1-1 1 0 0,1 1 0 0 0,1 1-1 0 0,-1-1 11 0 0,-1-1-1 0 0,1 1 0 0 0,0 0 0 0 0,-1-1 1 0 0,1 1-1 0 0,-1 0 0 0 0,1 0 0 0 0,-1-1 1 0 0,0 1-1 0 0,0 0 0 0 0,0 2 0 0 0,8 134 1633 0 0,-4-101-1029 0 0,-3 0-1 0 0,-2 45 1 0 0,-1-20-28 0 0,2 253 1846 0 0,0-302-2315 0 0,-1-1-1 0 0,-3 20 1 0 0,2-20-14 0 0,0 0-1 0 0,1 18 1 0 0,-1-7 134 0 0,-1 0 0 0 0,-12 44 0 0 0,7-34 1 0 0,6-24-163 0 0,0-1-1 0 0,-1 1 0 0 0,0-1 1 0 0,-1 0-1 0 0,1 0 0 0 0,-2 0 1 0 0,-4 7-1 0 0,5-11-31 0 0,0 0 1 0 0,0 0-1 0 0,0 0 0 0 0,0-1 1 0 0,-1 0-1 0 0,1 1 1 0 0,-1-2-1 0 0,0 1 0 0 0,0-1 1 0 0,0 1-1 0 0,-10 2 0 0 0,-4 0 94 0 0,0 0-1 0 0,-21 2 0 0 0,18-5-100 0 0,0 0 0 0 0,-1-2 0 0 0,1 0 0 0 0,-24-4 0 0 0,-21-3-216 0 0,3-4-484 0 0,-22-6-1962 0 0,66 12 1109 0 0,14 4 1010 0 0,1 0 0 0 0,-1 0 0 0 0,0-1 0 0 0,0 0 0 0 0,1 0-1 0 0,-1-1 1 0 0,1 0 0 0 0,-1 1 0 0 0,1-2 0 0 0,0 1 0 0 0,1-1 0 0 0,-1 1-1 0 0,-5-7 1 0 0,5 5 94 0 0,-1-2-16 0 0,0 1 1 0 0,0-1-1 0 0,1 0 1 0 0,0-1-1 0 0,0 0 0 0 0,1 1 1 0 0,-1-1-1 0 0,2-1 1 0 0,-5-10-1 0 0,-28-116-1444 0 0,33 97 1644 0 0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1:18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 0 0 0,'18'-7'726'0'0,"-18"6"-586"0"0,1 0 0 0 0,-1 0 0 0 0,0 0 0 0 0,1 0-1 0 0,-1 0 1 0 0,0 0 0 0 0,0 0 0 0 0,1 0 0 0 0,-1 0 0 0 0,0 0 0 0 0,0 0-1 0 0,0-1 1 0 0,-1 1 0 0 0,1 0 0 0 0,0 0 0 0 0,-1-1 0 0 0,1-14 2785 0 0,0 15-2848 0 0,0 1 0 0 0,1-1 0 0 0,-1 1-1 0 0,0-1 1 0 0,1 1 0 0 0,-1 0 0 0 0,0-1 0 0 0,1 1 0 0 0,-1-1 0 0 0,0 1-1 0 0,1 0 1 0 0,-1-1 0 0 0,1 1 0 0 0,-1 0 0 0 0,1 0 0 0 0,-1-1 0 0 0,1 1-1 0 0,-1 0 1 0 0,1 0 0 0 0,-1 0 0 0 0,1-1 0 0 0,-1 1 0 0 0,1 0 0 0 0,-1 0-1 0 0,1 0 1 0 0,-1 0 0 0 0,1 0 0 0 0,-1 0 0 0 0,2 0 0 0 0,3 0 59 0 0,-2 0-48 0 0,0 0 0 0 0,-1 0 0 0 0,1 0 0 0 0,0 1 0 0 0,0-1 0 0 0,0 0 0 0 0,0 1 0 0 0,0 0 1 0 0,5 2-1 0 0,37 13 506 0 0,-29-6-221 0 0,0 2-1 0 0,0-1 1 0 0,-1 2 0 0 0,0 0-1 0 0,-1 1 1 0 0,22 29-1 0 0,-17-14 6 0 0,-1 0 0 0 0,22 50 0 0 0,-17-31-310 0 0,-21-42-104 0 0,0-1-1 0 0,0 1 1 0 0,0-1-1 0 0,0 9 1 0 0,6 16-385 0 0,-6-19 94 0 0,-2 0-74 0 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1:18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494 252 0 0 0,'2'-1'24'0'0,"-1"-1"-1"0"0,1 1 1 0 0,-1 0 0 0 0,0-1-1 0 0,0 1 1 0 0,1-1-1 0 0,-1 0 1 0 0,0 1 0 0 0,0-1-1 0 0,0 0 1 0 0,-1 0 0 0 0,1 1-1 0 0,0-1 1 0 0,-1 0 0 0 0,1 0-1 0 0,-1 0 1 0 0,1-3 0 0 0,1-37 1030 0 0,-2 40-987 0 0,0-6 201 0 0,0 4-115 0 0,-1-1 0 0 0,1 1 0 0 0,1-1 0 0 0,-1 1 0 0 0,1-1 0 0 0,-1 1 0 0 0,1-1 0 0 0,1 1 0 0 0,-1 0 0 0 0,2-5 0 0 0,-2 7-86 0 0,0 0 0 0 0,-1 0 1 0 0,1 0-1 0 0,-1 1 0 0 0,0-1 0 0 0,1 0 0 0 0,-1 0 0 0 0,0 0 0 0 0,0 0 0 0 0,0 0 0 0 0,0 0 0 0 0,-1 0 0 0 0,0-3 0 0 0,1 4 21 0 0,-1-1-1 0 0,1 0 0 0 0,0 0 0 0 0,0 1 1 0 0,0-1-1 0 0,0 0 0 0 0,0 0 0 0 0,0 1 1 0 0,0-1-1 0 0,1 0 0 0 0,-1 0 1 0 0,2-3-1 0 0,-2 5-87 0 0,0 0 54 0 0,1-1 0 0 0,-1 1 0 0 0,1-1 0 0 0,-1 1 0 0 0,1-1 0 0 0,-1 0 0 0 0,0 1 0 0 0,1-1 0 0 0,-1 0 0 0 0,0 1 0 0 0,1-1 0 0 0,-1 0 0 0 0,0 1 0 0 0,0-1 0 0 0,1 0 0 0 0,-1 0 0 0 0,0 1 0 0 0,0-1 0 0 0,0 0 0 0 0,0 0 0 0 0,0 0 0 0 0,0 1 0 0 0,0-1 0 0 0,-1 0 0 0 0,1 0 0 0 0,0 1 0 0 0,0-1 0 0 0,-1 0 0 0 0,1 1 1 0 0,0-1-1 0 0,-1 0 0 0 0,1 1 0 0 0,0-1 0 0 0,-1 0 0 0 0,1 1 0 0 0,-1-1 0 0 0,1 1 0 0 0,-1-1 0 0 0,0 0 7 0 0,1 0 1 0 0,0 1-1 0 0,-1-1 1 0 0,1 1-1 0 0,0-1 1 0 0,0 0-1 0 0,0 1 1 0 0,0-1-1 0 0,0 1 1 0 0,0-1-1 0 0,-1 0 0 0 0,2 1 1 0 0,-1-1-1 0 0,0 0 1 0 0,0 1-1 0 0,0-1 1 0 0,0 0-1 0 0,0 0 1 0 0,1 0 21 0 0,-1 1 1 0 0,0 0-1 0 0,0-1 1 0 0,0 1-1 0 0,0-1 0 0 0,0 1 1 0 0,1-1-1 0 0,-1 1 1 0 0,0 0-1 0 0,0-1 1 0 0,0 1-1 0 0,0-1 0 0 0,-1 1 1 0 0,1-1-1 0 0,0 1 1 0 0,0-1-1 0 0,0 1 1 0 0,0 0-1 0 0,0-1 1 0 0,0 1-1 0 0,-1-1 0 0 0,1 1 1 0 0,0 0-1 0 0,0-1 1 0 0,-1 1-1 0 0,1-1 1 0 0,-1 1-1 0 0,-1-2 64 0 0,2 2-96 0 0,-1 0 0 0 0,1-1 1 0 0,-1 1-1 0 0,0-1 0 0 0,1 1 0 0 0,-1 0 1 0 0,0-1-1 0 0,1 1 0 0 0,-1 0 0 0 0,0 0 1 0 0,1-1-1 0 0,-1 1 0 0 0,0 0 1 0 0,1 0-1 0 0,-1 0 0 0 0,0 0 0 0 0,0 0 1 0 0,1 0-1 0 0,-1 0 0 0 0,0 0 0 0 0,1 0 1 0 0,-1 0-1 0 0,0 1 0 0 0,0-1 0 0 0,1 0 1 0 0,-1 0-1 0 0,0 1 0 0 0,1-1 1 0 0,-1 0-1 0 0,1 1 0 0 0,-1-1 0 0 0,0 1 1 0 0,1-1-1 0 0,-1 1 0 0 0,1-1 0 0 0,-1 1 1 0 0,1-1-1 0 0,-1 1 0 0 0,1-1 0 0 0,0 1 1 0 0,-1 0-1 0 0,1-1 0 0 0,0 1 0 0 0,-1 0 1 0 0,1-1-1 0 0,0 2 0 0 0,-28 34-145 0 0,-30 51-56 0 0,43-61 132 0 0,-25 34-1 0 0,-8 11 48 0 0,0-4 21 0 0,30-42 18 0 0,-30 49 0 0 0,41-62-24 0 0,0 0 0 0 0,-1 0 0 0 0,-1-1-1 0 0,1 0 1 0 0,-18 16 0 0 0,1 0 127 0 0,23-25-143 0 0,0 1 1 0 0,0-1-1 0 0,0 1 0 0 0,-1-1 0 0 0,1 0 1 0 0,-1 0-1 0 0,1 0 0 0 0,-1 0 0 0 0,-4 2 0 0 0,1-4 34 0 0,-1 0-1266 0 0,10-10 468 0 0,0 4-39 0 0,0 1 0 0 0,0 0-1 0 0,1 0 1 0 0,0 0 0 0 0,0 1 0 0 0,0-1-1 0 0,7-5 1 0 0,-9 9-179 0 0,-3 7-223 0 0,-1-1 897 0 0,1 0 0 0 0,-1 0 0 0 0,0 0 1 0 0,0 0-1 0 0,-1 0 0 0 0,1 0 0 0 0,-1-1 0 0 0,0 1 0 0 0,0-1 1 0 0,-5 5-1 0 0,-38 42-519 0 0,25-31 554 0 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2:07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 0 0 0,'0'0'1862'0'0,"-10"5"5463"0"0,22 6-6307 0 0,9 0-363 0 0,-8-6-447 0 0,20 14 295 0 0,-5-4-210 0 0,61 39 188 0 0,-5-7-122 0 0,16 11 100 0 0,203 140 1268 0 0,-200-129-1160 0 0,-84-59-423 0 0,22 19 1 0 0,3 2 64 0 0,42 26 137 0 0,119 71 230 0 0,-142-82-451 0 0,35 21 25 0 0,-95-65-160 0 0,0 0 1 0 0,-1-1-1 0 0,0 2 1 0 0,1-1 0 0 0,-1 0-1 0 0,0 0 1 0 0,3 6 0 0 0,11 8-283 0 0,-4-3-2130 0 0,-29 5-10731 0 0,-11-11 12957 0 0,25-6-387 0 0,-9 0 252 0 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2:07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1 716 0 0 0,'0'-1'7775'0'0,"1"2"-8400"0"0,6 4 1451 0 0,-1 0-1 0 0,1-1 1 0 0,0 0-1 0 0,0-1 1 0 0,0 1-1 0 0,13 3 1 0 0,-15-5-476 0 0,332 103 1174 0 0,-310-96-1318 0 0,-21-6-115 0 0,0-1 0 0 0,0 0 1 0 0,0 0-1 0 0,1 0 0 0 0,-1-1 0 0 0,0 0 0 0 0,1 0 1 0 0,-1-1-1 0 0,1 0 0 0 0,12-1 0 0 0,-19 1-91 0 0,1 0-1 0 0,0 0 1 0 0,-1-1-1 0 0,1 1 1 0 0,-1-1 0 0 0,1 1-1 0 0,-1-1 1 0 0,1 1-1 0 0,-1-1 1 0 0,1 1 0 0 0,-1-1-1 0 0,1 1 1 0 0,-1-1-1 0 0,0 1 1 0 0,1-1-1 0 0,-1 0 1 0 0,0 1 0 0 0,1-1-1 0 0,-1 0 1 0 0,0 1-1 0 0,0-1 1 0 0,0 0-1 0 0,0 1 1 0 0,1-1 0 0 0,-1 0-1 0 0,0 1 1 0 0,0-1-1 0 0,0 0 1 0 0,-1 1 0 0 0,1-1-1 0 0,0 0 1 0 0,0 1-1 0 0,0-1 1 0 0,0 0-1 0 0,-1 1 1 0 0,1-1 0 0 0,0 0-1 0 0,-1 1 1 0 0,1-1-1 0 0,-1 0 1 0 0,-18-37-434 0 0,12 26 196 0 0,-57-120-2984 0 0,-71-129-3582 0 0,114 222 6121 0 0,-21-37-784 0 0,20 39 919 0 0,-66-98-1255 0 0,11 45 1066 0 0,52 57 678 0 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2:12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1253 5 0 0 0,'9'-5'10230'0'0,"-14"10"-6770"0"0,-18 7-4192 0 0,9-5 1230 0 0,-52 26-361 0 0,42-22-33 0 0,1 1 0 0 0,0 0 0 0 0,0 2 0 0 0,-25 20 0 0 0,-26 23 1 0 0,-10 3-15 0 0,-8 9-3 0 0,7-3 49 0 0,-76 45 221 0 0,75-53-79 0 0,17-15-77 0 0,-64 46 185 0 0,-25 28-66 0 0,144-107-291 0 0,12-9-24 0 0,0 0 0 0 0,0 0 0 0 0,1 0 0 0 0,-1 0 0 0 0,1 0 0 0 0,-1 1 0 0 0,1-1 0 0 0,0 1 0 0 0,-1-1 0 0 0,1 1 0 0 0,-1 1-1 0 0,-28 16 160 0 0,23-18-3105 0 0,7-7-181 0 0,13-16-1567 0 0,-9 14 4195 0 0,26-73-4232 0 0,-29 68 4409 0 0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2:12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0 4 0 0,'0'2'145'0'0,"0"-1"-1"0"0,0 1 1 0 0,-1-1-1 0 0,1 1 1 0 0,-1 0 0 0 0,1-1-1 0 0,-1 1 1 0 0,0-1 0 0 0,1 1-1 0 0,-1-1 1 0 0,0 0-1 0 0,0 1 1 0 0,0-1 0 0 0,0 0-1 0 0,0 0 1 0 0,-1 0-1 0 0,1 0 1 0 0,0 1 0 0 0,0-2-1 0 0,-1 1 1 0 0,1 0 0 0 0,-1 0-1 0 0,1 0 1 0 0,-1-1-1 0 0,1 1 1 0 0,-1 0 0 0 0,-2 0-1 0 0,1 0 142 0 0,-1 0 0 0 0,1 1-1 0 0,0 0 1 0 0,0-1 0 0 0,0 1-1 0 0,0 1 1 0 0,-4 3 0 0 0,-60 84 2447 0 0,-4 3-1426 0 0,62-82-1025 0 0,1 1 0 0 0,-8 15 0 0 0,8-14 147 0 0,0 0 0 0 0,-12 15-1 0 0,19-27-382 0 0,0 0 1 0 0,0 0-1 0 0,0 0 0 0 0,0 0 0 0 0,1 1 1 0 0,-1-1-1 0 0,0 0 0 0 0,1 1 0 0 0,-1-1 1 0 0,1 0-1 0 0,-1 1 0 0 0,1-1 0 0 0,0 1 1 0 0,-1-1-1 0 0,1 0 0 0 0,0 1 0 0 0,0-1 1 0 0,0 3 1316 0 0,3-3-1186 0 0,3 0-136 0 0,-1 0 1 0 0,0 0-1 0 0,1-1 0 0 0,-1 0 1 0 0,0 0-1 0 0,1 0 0 0 0,-1-1 0 0 0,0 1 1 0 0,6-3-1 0 0,54-16-1046 0 0,-21 4-516 0 0,56-23-2201 0 0,50-48-1270 0 0,-138 79 4631 0 0,-1-1 0 0 0,-1 0 0 0 0,1-1-1 0 0,9-10 1 0 0,21-20-614 0 0,1 2 347 0 0,-18 6 156 0 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2:14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10 950 0 0 0,'0'0'619'0'0,"-10"-5"6372"0"0,10-13-3204 0 0,4 5-3422 0 0,-3 12-378 0 0,0-1 0 0 0,0 1 1 0 0,0-1-1 0 0,-1 0 0 0 0,1 0 0 0 0,-1 1 1 0 0,1-1-1 0 0,-1 0 0 0 0,0-3 0 0 0,2 0 31 0 0,1 0-1 0 0,0 0 1 0 0,-1 0-1 0 0,1 1 1 0 0,6-6-1 0 0,-9 9-11 0 0,3-2 40 0 0,-1 1-1 0 0,0-1 0 0 0,0 0 1 0 0,0 0-1 0 0,0 0 1 0 0,3-5-1 0 0,-5 6-7 0 0,1 0 0 0 0,0 0 1 0 0,0 0-1 0 0,-1 0 0 0 0,1 0 0 0 0,1 0 0 0 0,-1 0 1 0 0,0 0-1 0 0,0 1 0 0 0,3-3 0 0 0,4-8 139 0 0,3-7-16 0 0,-8 11-100 0 0,2 1 1 0 0,-1-1-1 0 0,9-10 1 0 0,-9 3 37 0 0,-1 11-71 0 0,-3 4-21 0 0,1 0 0 0 0,-1-1 0 0 0,0 1 0 0 0,1 0 0 0 0,-1-1 0 0 0,0 1 0 0 0,1 0 1 0 0,-1-1-1 0 0,0 1 0 0 0,0-1 0 0 0,1 1 0 0 0,-1 0 0 0 0,0-1 0 0 0,0 1 0 0 0,0-1 0 0 0,1 1 0 0 0,-1 0 1 0 0,0-1-1 0 0,0 1 0 0 0,0-1 0 0 0,0 1 0 0 0,0-1 0 0 0,0 1 0 0 0,0-1 0 0 0,0 0-2 0 0,0 1-1 0 0,0 0 1 0 0,0-1-1 0 0,0 1 0 0 0,0 0 1 0 0,0-1-1 0 0,0 1 1 0 0,0 0-1 0 0,0-1 1 0 0,0 1-1 0 0,0 0 1 0 0,0-1-1 0 0,0 1 0 0 0,0 0 1 0 0,0-1-1 0 0,1 1 1 0 0,-1 0-1 0 0,0 0 1 0 0,0-1-1 0 0,0 1 1 0 0,1 0-1 0 0,-1 0 0 0 0,0-1 1 0 0,0 1-1 0 0,1 0 1 0 0,-1 0-1 0 0,0 0 1 0 0,0-1-1 0 0,1 1 1 0 0,-1 0-1 0 0,0 0 0 0 0,1 0 1 0 0,-1 0-1 0 0,0 0 1 0 0,1 0-1 0 0,-1-1 1 0 0,0 1-1 0 0,1 0 1 0 0,-1 0-1 0 0,0 0 0 0 0,1 0 1 0 0,2-34 734 0 0,-2 33-733 0 0,0 1-1 0 0,0-1 0 0 0,0 0 1 0 0,-1 0-1 0 0,1 0 1 0 0,0 0-1 0 0,0 0 0 0 0,-1 0 1 0 0,1 0-1 0 0,-1 0 1 0 0,1 0-1 0 0,-1 0 0 0 0,0 0 1 0 0,1 0-1 0 0,-1 0 0 0 0,0 0 1 0 0,0 0-1 0 0,1-2 1 0 0,-1 1-11 0 0,0 0 0 0 0,1 0 0 0 0,-1 0 1 0 0,1 0-1 0 0,0 0 0 0 0,-1 0 0 0 0,1 0 1 0 0,0 1-1 0 0,0-1 0 0 0,2-2 0 0 0,0 0-5 0 0,-1 3 7 0 0,-1 0 0 0 0,0 0-1 0 0,0-1 1 0 0,1 1 0 0 0,-1 0-1 0 0,0-1 1 0 0,0 1 0 0 0,0-1-1 0 0,-1 0 1 0 0,1 1 0 0 0,0-1-1 0 0,0 0 1 0 0,-1 1 0 0 0,1-4-1 0 0,9-21 36 0 0,0-6 148 0 0,0 9 96 0 0,-10-177 1367 0 0,4 195-1629 0 0,-4 5-12 0 0,0 0 0 0 0,1 0 1 0 0,-1 0-1 0 0,0-1 0 0 0,1 1 1 0 0,-1 0-1 0 0,0 0 1 0 0,1-1-1 0 0,-1 1 0 0 0,0 0 1 0 0,1-1-1 0 0,-1 1 0 0 0,0 0 1 0 0,0-1-1 0 0,0 1 0 0 0,1 0 1 0 0,-1-1-1 0 0,0 1 0 0 0,0 0 1 0 0,0-1-1 0 0,0 1 0 0 0,0-1 1 0 0,1 1-1 0 0,-1 0 1 0 0,0-1-1 0 0,0-36 429 0 0,0 36-390 0 0,1-12 135 0 0,1 11-186 0 0,-1-1 0 0 0,0 1 1 0 0,0 0-1 0 0,0-1 0 0 0,-1 1 0 0 0,1-1 0 0 0,0 1 1 0 0,-1-1-1 0 0,0 1 0 0 0,1-1 0 0 0,-1 1 0 0 0,-1-5 1 0 0,5 2-60 0 0,-3 5 89 0 0,-1 0 0 0 0,1 0 0 0 0,-1 0 0 0 0,0-1 0 0 0,1 1 1 0 0,-1 0-1 0 0,0 0 0 0 0,0-1 0 0 0,1 1 0 0 0,-1 0 0 0 0,0 0 1 0 0,1-1-1 0 0,-1 1 0 0 0,0 0 0 0 0,0-1 0 0 0,0 1 0 0 0,1-1 1 0 0,-1 1-1 0 0,0 0 0 0 0,0-1 0 0 0,0 1 0 0 0,0 0 0 0 0,0-1 1 0 0,0 1-1 0 0,0-1 0 0 0,0 0-13 0 0,0 0-1 0 0,0 1 1 0 0,0-1 0 0 0,0 0-1 0 0,0 0 1 0 0,0 0 0 0 0,0 1-1 0 0,0-1 1 0 0,0 0 0 0 0,0 0-1 0 0,0 0 1 0 0,1 1 0 0 0,-1-1-1 0 0,0 0 1 0 0,0 0 0 0 0,1 1-1 0 0,-1-1 1 0 0,1 0 0 0 0,-1 1-1 0 0,1-1 1 0 0,-1 0 0 0 0,1 1-1 0 0,-1-1 1 0 0,1 1 0 0 0,-1-1-1 0 0,1 1 1 0 0,1-1 0 0 0,-1 0 75 0 0,-1-37 120 0 0,0 37-266 0 0,2-11-644 0 0,-1 11 710 0 0,0 0 1 0 0,0 0-1 0 0,-1-1 1 0 0,1 1-1 0 0,0 0 1 0 0,0 0-1 0 0,-1 0 0 0 0,1-1 1 0 0,-1 1-1 0 0,1 0 1 0 0,-1-1-1 0 0,0 1 1 0 0,1 0-1 0 0,-1-1 1 0 0,0 1-1 0 0,0 0 1 0 0,0-1-1 0 0,0 1 1 0 0,0-1-1 0 0,0 1 1 0 0,-1-3-1 0 0,1-2-54 0 0,0 5 30 0 0,1 0-16 0 0,0 1 25 0 0,0-1 0 0 0,0 1 1 0 0,0-1-1 0 0,0 0 0 0 0,-1 1 1 0 0,1-1-1 0 0,0 0 0 0 0,0 1 1 0 0,-1-1-1 0 0,1 0 1 0 0,-1 0-1 0 0,1 0 0 0 0,0 0 1 0 0,-1 0-1 0 0,1-1 0 0 0,4-5 0 0 0,-3 6 4 0 0,-1-11-10 0 0,5 7 24 0 0,5-1 8 0 0,-9 6-24 0 0,-3-8-400 0 0,11-11-15303 0 0,-10 18 15604 0 0,0 0 1 0 0,0-3-1 0 0,0-7-213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2:29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17 136 0 0,'-11'5'1625'0'0,"8"-7"-1197"0"0,1 2-16 0 0,0-1 0 0 0,0 1 0 0 0,1-1 0 0 0,-1 0 0 0 0,1 0-1 0 0,-1 0 1 0 0,1 0 0 0 0,-1 0 0 0 0,1 0 0 0 0,-1 0 0 0 0,1-1 0 0 0,0 1 0 0 0,0 0 0 0 0,0-1 0 0 0,-2-2-1 0 0,6 5-203 0 0,0 0-1 0 0,0 1 0 0 0,0-1 0 0 0,0 0 0 0 0,0-1 0 0 0,0 1 0 0 0,5 0 0 0 0,1 1 293 0 0,5 2 334 0 0,-4-3-273 0 0,35 6 529 0 0,-23 0-631 0 0,44 7 0 0 0,-8-2-191 0 0,-33-6-123 0 0,45 5 0 0 0,-30-7 4 0 0,-27-3-117 0 0,-6 0-6 0 0,0-1-1 0 0,-1 1 1 0 0,1 0 0 0 0,7 2-1 0 0,19 4 100 0 0,-28-7-105 0 0,-1 1 1 0 0,0-1-1 0 0,0 1 0 0 0,0 0 0 0 0,0 0 0 0 0,0 1 0 0 0,5 2 0 0 0,58 22 389 0 0,-66-25-400 0 0,-1 0 0 0 0,0 0 0 0 0,1 0 0 0 0,-1 0 0 0 0,0 0 0 0 0,0-1 0 0 0,0 1 0 0 0,1 0 0 0 0,-1 0 0 0 0,0 0 0 0 0,0 0 0 0 0,0 0 0 0 0,0 0 0 0 0,-1 0 1 0 0,1 0-1 0 0,0-1 0 0 0,0 1 0 0 0,-1 0 0 0 0,1 0 0 0 0,-1 1 0 0 0,-45 50-873 0 0,12-16-698 0 0,-9 11-615 0 0,36-37 1601 0 0,0 0 0 0 0,0-1 0 0 0,-1 0 0 0 0,-17 16 0 0 0,3-5-549 0 0,-7 8-154 0 0,-2-2 0 0 0,-1-1 1 0 0,0-1-1 0 0,-61 31 0 0 0,52-35 700 0 0,16-7 165 0 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2:14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553 6 0 0 0,'0'-1'98'0'0,"0"1"-1"0"0,0 0 1 0 0,0 0-1 0 0,0 0 1 0 0,0 0-1 0 0,0-1 1 0 0,0 1 0 0 0,0 0-1 0 0,0 0 1 0 0,0 0-1 0 0,0 0 1 0 0,0-1-1 0 0,0 1 1 0 0,0 0 0 0 0,0 0-1 0 0,0 0 1 0 0,0 0-1 0 0,0 0 1 0 0,0-1-1 0 0,0 1 1 0 0,0 0 0 0 0,0 0-1 0 0,-1 0 1 0 0,1 0-1 0 0,0 0 1 0 0,0 0-1 0 0,0 0 1 0 0,0-1 0 0 0,0 1-1 0 0,0 0 1 0 0,-1 0-1 0 0,1 0 1 0 0,0 0-1 0 0,0 0 1 0 0,0 0 0 0 0,0 0-1 0 0,0 0 1 0 0,-1 0-1 0 0,1 0 1 0 0,0 0-1 0 0,0 0 1 0 0,0 0 0 0 0,0 0-1 0 0,-1 0 1 0 0,1 0-1 0 0,0 0 1 0 0,0 0-1 0 0,0 0 1 0 0,0 0 0 0 0,-1 0-1 0 0,1 0 1 0 0,0 0-1 0 0,0 0 1 0 0,-13 9 1043 0 0,-7 12-1090 0 0,20-19-7 0 0,-1 0-1 0 0,0 0 0 0 0,0-1 1 0 0,0 1-1 0 0,0 0 0 0 0,-1-1 1 0 0,1 1-1 0 0,0-1 0 0 0,-1 1 1 0 0,1-1-1 0 0,-2 1 0 0 0,-13 15 377 0 0,-48 87 1586 0 0,-33 56-185 0 0,31-41-1095 0 0,4 0-163 0 0,7 1-85 0 0,23-45-172 0 0,18-45-91 0 0,-10 33-1 0 0,17-34-70 0 0,-6 20 165 0 0,9-41-242 0 0,1-1 1 0 0,0 1-1 0 0,1-1 1 0 0,0 1-1 0 0,0 0 1 0 0,-2 14-1 0 0,-6 19 261 0 0,10-41-323 0 0,0 1 0 0 0,0 0 0 0 0,0-1-1 0 0,0 1 1 0 0,0 0 0 0 0,0-1 0 0 0,0 1-1 0 0,0-1 1 0 0,-1 1 0 0 0,1 0 0 0 0,0-1-1 0 0,0 1 1 0 0,-1 0 0 0 0,1-1 0 0 0,0 1-1 0 0,-1-1 1 0 0,1 1 0 0 0,-1-1 0 0 0,1 1-1 0 0,-1-1 1 0 0,1 1 0 0 0,-1-1 0 0 0,1 0-1 0 0,-2 1 1 0 0,2 0-2 0 0,-1-1 0 0 0,1 1 0 0 0,0 0 1 0 0,-1-1-1 0 0,1 1 0 0 0,0 0 0 0 0,0-1 0 0 0,-1 1 0 0 0,1 0 0 0 0,0-1 0 0 0,0 1 1 0 0,0 0-1 0 0,0-1 0 0 0,0 1 0 0 0,0 0 0 0 0,0-1 0 0 0,0 1 0 0 0,0 0 0 0 0,0-1 1 0 0,0 1-1 0 0,1 0 0 0 0,-2 13-99 0 0,-6-1-414 0 0,6 1-3043 0 0,1-13 2853 0 0,8-2-2130 0 0,-7 1 2688 0 0,-1 1 1 0 0,1-1-1 0 0,0 0 1 0 0,-1 0-1 0 0,1 0 1 0 0,0 0-1 0 0,-1 0 0 0 0,1 0 1 0 0,0 0-1 0 0,-1 0 1 0 0,1 0-1 0 0,0 0 1 0 0,-1-1-1 0 0,1 1 0 0 0,0 0 1 0 0,-1 0-1 0 0,2-1 1 0 0,26-35-3103 0 0,-24 30 3064 0 0,0 1-1 0 0,0-1 0 0 0,-1 0 1 0 0,0 0-1 0 0,0 0 1 0 0,0-1-1 0 0,1-6 0 0 0,-2 0-12 0 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2:15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619 10 56 0 0,'0'0'371'0'0,"10"-10"5863"0"0,-13 19-5740 0 0,-1 0-1 0 0,-1-1 1 0 0,1 0-1 0 0,-9 12 1 0 0,-25 46 1429 0 0,35-63-1836 0 0,0 1 0 0 0,1 0 0 0 0,0 1-1 0 0,0-1 1 0 0,0 0 0 0 0,0 1 0 0 0,-1 6 0 0 0,-11 27 464 0 0,-40 75 484 0 0,-1 14-227 0 0,-11 29-224 0 0,20-44-325 0 0,28-65-159 0 0,-6 12 0 0 0,-16 44 75 0 0,35-86-135 0 0,-1-1-1 0 0,-11 24 0 0 0,-7 18 54 0 0,4-2-10 0 0,-4 14 299 0 0,-39 79 1 0 0,55-125-300 0 0,7-20-64 0 0,0 0 0 0 0,-1 0 0 0 0,1 0 0 0 0,-1-1 0 0 0,-3 8 1 0 0,1-7-7 0 0,1 1 0 0 0,0-1 0 0 0,0 1 0 0 0,0 0 0 0 0,1 0 0 0 0,0 0 0 0 0,-1 0 0 0 0,2 0 0 0 0,-1 1 0 0 0,1-1 0 0 0,-2 9 0 0 0,-1 3-89 0 0,3-15 9 0 0,0-1 0 0 0,0 1-1 0 0,1 0 1 0 0,-1 0-1 0 0,1-1 1 0 0,-1 1 0 0 0,1 0-1 0 0,0 0 1 0 0,-1 2 0 0 0,-5 2-322 0 0,8-10-2913 0 0,-1 2 3218 0 0,0 1-1 0 0,0 0 0 0 0,-1-1 1 0 0,1 1-1 0 0,-1 0 1 0 0,1-1-1 0 0,-1 1 0 0 0,1-1 1 0 0,-1 1-1 0 0,1-3 1 0 0,6-17-754 0 0,-5 19 678 0 0,0-1 1 0 0,-1 0 0 0 0,1 0-1 0 0,-1 0 1 0 0,0 0 0 0 0,0 0-1 0 0,1-6 1 0 0,6-14-793 0 0,50-111-3833 0 0,-40 86 3527 0 0,-4 5 386 0 0,24-76-331 0 0,-28 87 1000 0 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2:15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465 78 16 0 0,'9'-21'339'0'0,"-4"12"-147"0"0,-4 9-182 0 0,-1 0 0 0 0,0 0 0 0 0,1-1 0 0 0,-1 1 0 0 0,0 0-1 0 0,1-1 1 0 0,-1 1 0 0 0,0 0 0 0 0,0-1 0 0 0,1 1 0 0 0,-1-1 0 0 0,0 1 0 0 0,0 0 0 0 0,1-1 0 0 0,-1 1 0 0 0,0-1 0 0 0,0 1 0 0 0,0-1 0 0 0,0 1 0 0 0,0 0 0 0 0,0-1 0 0 0,0 0 0 0 0,0 1 1 0 0,0-1 0 0 0,0 1 0 0 0,0 0 0 0 0,0-1 1 0 0,0 1-1 0 0,0 0 0 0 0,0-1 0 0 0,0 1 0 0 0,1 0 0 0 0,-1-1 0 0 0,0 1 0 0 0,0 0 0 0 0,0 0 1 0 0,0-1-1 0 0,0 1 0 0 0,0 0 0 0 0,1-1 0 0 0,-1 1 0 0 0,0 0 0 0 0,0 0 0 0 0,1-1 0 0 0,-1 1 0 0 0,0 0 1 0 0,0 0-1 0 0,1 0 0 0 0,-1 0 0 0 0,0-1 0 0 0,1 1 0 0 0,-1 0 19 0 0,1 0 1 0 0,-1-1-1 0 0,0 1 0 0 0,1 0 0 0 0,-1 0 1 0 0,0-1-1 0 0,1 1 0 0 0,-1 0 0 0 0,0-1 1 0 0,0 1-1 0 0,1 0 0 0 0,-1-1 0 0 0,0 1 1 0 0,0 0-1 0 0,0-1 0 0 0,1 1 0 0 0,-1 0 1 0 0,0-1-1 0 0,0 1 0 0 0,0-1 0 0 0,0 1 1 0 0,0-1-1 0 0,0 1 0 0 0,0 0 0 0 0,0-1 1 0 0,0 1-1 0 0,0-1 0 0 0,0 0 1 0 0,0-18 3502 0 0,0 18-3007 0 0,-20 7 882 0 0,-25 23-611 0 0,1 1 1 0 0,-52 48-1 0 0,30-24-329 0 0,17-12-141 0 0,-6 3-34 0 0,23-20-131 0 0,18-13 51 0 0,-29 17-1 0 0,37-25-165 0 0,5-3-7 0 0,-1-1 0 0 0,1 1 0 0 0,0 0 0 0 0,-1 0 0 0 0,1-1 0 0 0,-1 1 0 0 0,1-1 0 0 0,-1 1 0 0 0,1-1 0 0 0,-1 0 0 0 0,1 1-1 0 0,-4-1 1 0 0,4 0 307 0 0,1-13-1452 0 0,1 10 945 0 0,0 0 0 0 0,0 0 0 0 0,1 1 1 0 0,-1-1-1 0 0,1 0 0 0 0,-1 1 0 0 0,1-1 0 0 0,0 1 1 0 0,0 0-1 0 0,0-1 0 0 0,4-2 0 0 0,13-17-1257 0 0,0 0 194 0 0,0 2 0 0 0,32-26-1 0 0,41-39-704 0 0,-35 40 1330 0 0,-42 31 1194 0 0,2 1 0 0 0,24-16 1 0 0,-39 28 338 0 0,28 2 2109 0 0,-28-1-2911 0 0,0 1 0 0 0,0 0 0 0 0,0 0 0 0 0,-1 0 1 0 0,1 0-1 0 0,0 1 0 0 0,0-1 0 0 0,0 0 0 0 0,-1 1 0 0 0,1-1 0 0 0,-1 1 1 0 0,1 0-1 0 0,-1-1 0 0 0,0 1 0 0 0,0 0 0 0 0,0 0 0 0 0,0 0 1 0 0,0 0-1 0 0,0 0 0 0 0,1 2 0 0 0,-1-1 30 0 0,0 0 0 0 0,1-1 0 0 0,-1 1 0 0 0,1 0 0 0 0,0-1-1 0 0,-1 1 1 0 0,1-1 0 0 0,3 3 0 0 0,-1-1 97 0 0,0 1-1 0 0,0 0 1 0 0,0 0 0 0 0,0 1-1 0 0,-1-1 1 0 0,0 1 0 0 0,0-1 0 0 0,-1 1-1 0 0,0 0 1 0 0,3 9 0 0 0,8 20 703 0 0,13 6-383 0 0,-13-6-489 0 0,-11-31-185 0 0,1-1-20 0 0,-1 1 0 0 0,0 0-1 0 0,0-1 1 0 0,-1 1 0 0 0,3 7 0 0 0,-2 18-3564 0 0,-1-19 2995 0 0,-1-8 449 0 0,0 0-1 0 0,1 0 1 0 0,-1 0-1 0 0,0 0 1 0 0,0 0 0 0 0,0 0-1 0 0,-1 0 1 0 0,1 0-1 0 0,0-1 1 0 0,-1 1-1 0 0,1 0 1 0 0,-1 0-1 0 0,0 0 1 0 0,0 0-1 0 0,1 0 1 0 0,-1-1 0 0 0,0 1-1 0 0,0 0 1 0 0,-2 1-1 0 0,-1 2-365 0 0,-6 5-1209 0 0,8-9 1650 0 0,0 0-1 0 0,0-1 0 0 0,-1 1 0 0 0,1-1 1 0 0,0 1-1 0 0,-1-1 0 0 0,1 0 0 0 0,-1 0 1 0 0,1 0-1 0 0,0-1 0 0 0,-1 1 1 0 0,1 0-1 0 0,0-1 0 0 0,-1 1 0 0 0,1-1 1 0 0,0 0-1 0 0,0 0 0 0 0,-1 0 0 0 0,1 0 1 0 0,0 0-1 0 0,0-1 0 0 0,0 1 0 0 0,-1-2 1 0 0,-7-8-78 0 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2:17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73 28 0 0,'9'-32'1920'0'0,"-9"28"-1626"0"0,0 3-174 0 0,0 0-1 0 0,0 0 0 0 0,0 0 1 0 0,0 0-1 0 0,0 0 0 0 0,0 0 1 0 0,0 0-1 0 0,0 0 0 0 0,0 0 1 0 0,0 0-1 0 0,0 0 0 0 0,1 0 1 0 0,-1 1-1 0 0,0-1 0 0 0,1 0 1 0 0,-1 0-1 0 0,0 0 0 0 0,1 0 1 0 0,0 0-1 0 0,-1 0 0 0 0,1 1 1 0 0,-1-1-1 0 0,1 0 0 0 0,0 1 1 0 0,1-2-1 0 0,-2 2-56 0 0,0 0 0 0 0,0 0 0 0 0,0 0 0 0 0,1-1 0 0 0,-1 1 0 0 0,0 0 0 0 0,0 0 0 0 0,0 0 0 0 0,1 0 0 0 0,-1-1 0 0 0,0 1 0 0 0,0 0 0 0 0,0 0 0 0 0,0 0 0 0 0,0-1 0 0 0,1 1 0 0 0,-1 0 0 0 0,0 0 0 0 0,0 0 1 0 0,0-1-1 0 0,0 1 0 0 0,0 0 0 0 0,0 0 0 0 0,0-1 0 0 0,0 1 0 0 0,0 0 0 0 0,0 0 0 0 0,0-1 0 0 0,0 1 0 0 0,0 0 0 0 0,0 0 0 0 0,0-1 0 0 0,1-3 2188 0 0,8 3-863 0 0,-7 1-1337 0 0,-1 1-1 0 0,1 0 1 0 0,0-1 0 0 0,-1 1 0 0 0,1 0 0 0 0,0 0 0 0 0,-1 0 0 0 0,1 0-1 0 0,-1 0 1 0 0,1 0 0 0 0,-1 0 0 0 0,0 1 0 0 0,1-1 0 0 0,-1 0 0 0 0,0 1 0 0 0,0-1-1 0 0,0 1 1 0 0,0-1 0 0 0,1 4 0 0 0,7 7 143 0 0,-5-5-53 0 0,0 1-1 0 0,0 0 1 0 0,-1 0-1 0 0,0 0 1 0 0,0 1-1 0 0,-1-1 1 0 0,0 0-1 0 0,1 11 1 0 0,0-2 24 0 0,3 9 75 0 0,-2-13-136 0 0,-2-1 1 0 0,1 0-1 0 0,0 18 1 0 0,-3-25-73 0 0,0 0 0 0 0,0-1 0 0 0,1 1 0 0 0,0-1 0 0 0,2 10 0 0 0,-2-10-6 0 0,0 0 0 0 0,0 1-1 0 0,0-1 1 0 0,-1 0 0 0 0,1 10-1 0 0,-1 7 8 0 0,1 1 0 0 0,6 37-1 0 0,-5-50-198 0 0,-1 0 0 0 0,-1 0 0 0 0,1 0 0 0 0,-2 16 0 0 0,0-3-1908 0 0,1-21 1197 0 0,10-3-8193 0 0,-8 1 8994 0 0,-1-1 1 0 0,0 0-1 0 0,0 0 0 0 0,0 1 1 0 0,-1-1-1 0 0,1 0 0 0 0,0 0 1 0 0,-1 0-1 0 0,1 0 0 0 0,-1-3 0 0 0,10-43-983 0 0,-8 41 1034 0 0,6-7-14 0 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2:17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454 36 204 0 0,'-1'-23'3494'0'0,"0"22"-3323"0"0,1 0 0 0 0,-1 0 1 0 0,0 0-1 0 0,1 0 1 0 0,-1 1-1 0 0,0-1 0 0 0,1 0 1 0 0,-1 1-1 0 0,0-1 1 0 0,0 0-1 0 0,0 1 0 0 0,0-1 1 0 0,0 1-1 0 0,1-1 1 0 0,-1 1-1 0 0,0-1 0 0 0,0 1 1 0 0,0 0-1 0 0,0 0 1 0 0,0-1-1 0 0,0 1 0 0 0,0 0 1 0 0,0 0-1 0 0,0 0 1 0 0,0 0-1 0 0,0 0 0 0 0,0 0 1 0 0,-2 1-1 0 0,0 0 68 0 0,-1 0-1 0 0,0 0 0 0 0,1 1 1 0 0,-1-1-1 0 0,1 1 1 0 0,0 0-1 0 0,0 0 1 0 0,-4 2-1 0 0,-5 6-184 0 0,0 1 0 0 0,-17 18 0 0 0,-66 87-2357 0 0,60-72 1253 0 0,-37 52-1672 0 0,6 7 279 0 0,17-36 1210 0 0,27-41 748 0 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2:18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56 204 0 0,'0'-1'251'0'0,"0"-1"-1"0"0,0 1 1 0 0,0-1 0 0 0,0 1 0 0 0,0-1-1 0 0,0 0 1 0 0,-1 1 0 0 0,1-1 0 0 0,-1 1-1 0 0,1-1 1 0 0,-1 1 0 0 0,1 0-1 0 0,-1-1 1 0 0,0 1 0 0 0,0-1 0 0 0,1 1-1 0 0,-2-1 1 0 0,1 1-103 0 0,1 1 1 0 0,0 0-1 0 0,0-1 0 0 0,-1 1 0 0 0,1 0 1 0 0,0-1-1 0 0,-1 1 0 0 0,1 0 0 0 0,0 0 1 0 0,-1-1-1 0 0,1 1 0 0 0,0 0 1 0 0,-1 0-1 0 0,1 0 0 0 0,-1-1 0 0 0,1 1 1 0 0,0 0-1 0 0,-1 0 0 0 0,1 0 0 0 0,-1 0 1 0 0,1 0-1 0 0,-1 0 0 0 0,1 0 0 0 0,0 0 1 0 0,-1 0-1 0 0,1 0 0 0 0,-1 0 0 0 0,1 0 1 0 0,-1 0-1 0 0,0 1 0 0 0,-9 11 1934 0 0,9-8-1861 0 0,-1 0 0 0 0,1 0 0 0 0,-1 1 0 0 0,1-1 0 0 0,1 0 0 0 0,-2 9 1 0 0,-7 91 670 0 0,9-99-875 0 0,-1 0 0 0 0,1 0-1 0 0,0 0 1 0 0,0 0-1 0 0,1 0 0 0 0,0 0 1 0 0,0 0-1 0 0,0 0 1 0 0,0 0-1 0 0,3 5 1 0 0,-1-1 1 0 0,2 4 9 0 0,-4-13-25 0 0,-1 1 0 0 0,1-1 1 0 0,-1 0-1 0 0,0 0 0 0 0,1 1 0 0 0,-1-1 0 0 0,1 0 0 0 0,-1 0 0 0 0,0 0 0 0 0,1 0 0 0 0,-1 1 0 0 0,1-1 0 0 0,-1 0 0 0 0,1 0 0 0 0,-1 0 0 0 0,1 0 1 0 0,-1 0-1 0 0,1 0 0 0 0,-1 0 0 0 0,1 0 0 0 0,-1-1 0 0 0,1 1 0 0 0,-1 0 0 0 0,0 0 0 0 0,1 0 0 0 0,-1 0 0 0 0,1-1 0 0 0,-1 1 0 0 0,0 0 0 0 0,1 0 1 0 0,0-1-1 0 0,14-6 55 0 0,-12 6-55 0 0,0 0 1 0 0,1-1 0 0 0,-1 1 0 0 0,0-1 0 0 0,0 0 0 0 0,0 0 0 0 0,0 0 0 0 0,-1 0 0 0 0,3-3 0 0 0,12-10-34 0 0,-14 12 19 0 0,0 1 0 0 0,-1 0 0 0 0,1-1-1 0 0,-1 0 1 0 0,1 1 0 0 0,-1-1 0 0 0,3-5 0 0 0,34-43-292 0 0,1-1-140 0 0,-20 26 142 0 0,-17 22 233 0 0,1 0 0 0 0,-1 0 0 0 0,0 0 0 0 0,0 0 0 0 0,2-6-1 0 0,-3 7-1 0 0,-1 0 0 0 0,1 1-1 0 0,0-1 1 0 0,0 1 0 0 0,1-1-1 0 0,-1 1 1 0 0,1-1 0 0 0,-1 1-1 0 0,1 0 1 0 0,-1 0 0 0 0,1 1-1 0 0,0-1 1 0 0,3-1 0 0 0,-4 3-74 0 0,-1 0 42 0 0,-1 1 104 0 0,1-1-1 0 0,0 1 1 0 0,-1-1 0 0 0,1 1 0 0 0,0-1-1 0 0,-1 1 1 0 0,1 0 0 0 0,-1-1 0 0 0,1 1 0 0 0,-1 0-1 0 0,1-1 1 0 0,-1 1 0 0 0,0 0 0 0 0,1 0-1 0 0,-1-1 1 0 0,0 1 0 0 0,1 1 0 0 0,-4 26 354 0 0,0-1 0 0 0,-2 1 0 0 0,-1-1 0 0 0,-1 0 0 0 0,-13 32 0 0 0,-5 23 492 0 0,21-70-695 0 0,0 0 0 0 0,-9 18-1 0 0,-6 14 176 0 0,14-26-201 0 0,-5 11 199 0 0,-15 36 0 0 0,21-57-222 0 0,0 0 1 0 0,-1 0-1 0 0,0 0 1 0 0,0-1-1 0 0,0 0 1 0 0,-1 0-1 0 0,0 0 1 0 0,-14 11-1 0 0,4-5 68 0 0,-18 12 190 0 0,23-19-271 0 0,-1-1 1 0 0,-19 5 0 0 0,-4 5 41 0 0,30-13-121 0 0,0 1 1 0 0,-1-1-1 0 0,1 0 0 0 0,-1 0 0 0 0,-6 1 0 0 0,-15 4-5 0 0,-19 3-477 0 0,43-10 316 0 0,0 1 1 0 0,0-1-1 0 0,0 0 0 0 0,0 0 0 0 0,0 0 1 0 0,0-1-1 0 0,0 1 0 0 0,0-1 0 0 0,0 0 0 0 0,0 1 1 0 0,0-1-1 0 0,-3-2 0 0 0,4 2-663 0 0,-2-1-676 0 0,4 2 1393 0 0,0 0 0 0 0,0 0 0 0 0,0 0-1 0 0,-1 0 1 0 0,1 0 0 0 0,0 0 0 0 0,0 0 0 0 0,-1-1-1 0 0,1 1 1 0 0,0 0 0 0 0,0 0 0 0 0,0 0 0 0 0,-1 0-1 0 0,1 0 1 0 0,0 0 0 0 0,0 0 0 0 0,0 0 0 0 0,-1-1-1 0 0,1 1 1 0 0,0 0 0 0 0,0 0 0 0 0,0 0 0 0 0,0-1-1 0 0,-1 1 1 0 0,1 0 0 0 0,0 0 0 0 0,0 0 0 0 0,0-1-1 0 0,0 1 1 0 0,0 0 0 0 0,0 0 0 0 0,0 0 0 0 0,0-1-1 0 0,0 1 1 0 0,0-8-856 0 0,1 0 0 0 0,0 0-1 0 0,1 1 1 0 0,-1-1 0 0 0,2 1 0 0 0,5-14-1 0 0,7-24-1001 0 0,-7 23 1466 0 0,2 8 154 0 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2:18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63 268 0 0,'-1'0'152'0'0,"0"0"0"0"0,0 0-1 0 0,-1 0 1 0 0,1 0 0 0 0,0-1 0 0 0,0 1-1 0 0,-1 0 1 0 0,1-1 0 0 0,0 1 0 0 0,0-1-1 0 0,0 1 1 0 0,0-1 0 0 0,0 0 0 0 0,0 1-1 0 0,0-1 1 0 0,0 0 0 0 0,0 0 0 0 0,0 0-1 0 0,0 0 1 0 0,0 0 0 0 0,0 0 0 0 0,1 0-1 0 0,-1 0 1 0 0,0 0 0 0 0,1 0 0 0 0,-1 0-1 0 0,1 0 1 0 0,-1-1 0 0 0,1 1 0 0 0,-1 0-1 0 0,1 0 1 0 0,0-3 0 0 0,-5 1 1517 0 0,5 3-1622 0 0,0 0 0 0 0,0 0 0 0 0,-1 0 1 0 0,1 0-1 0 0,0 0 0 0 0,0 0 0 0 0,0 0 0 0 0,-1 0 1 0 0,1 0-1 0 0,0-1 0 0 0,0 1 0 0 0,0 0 1 0 0,-1 0-1 0 0,1 0 0 0 0,0 0 0 0 0,0 0 1 0 0,0 0-1 0 0,0 0 0 0 0,-1-1 0 0 0,1 1 0 0 0,0 0 1 0 0,0 0-1 0 0,0 0 0 0 0,0 0 0 0 0,0-1 1 0 0,-1 1-1 0 0,1 0 0 0 0,0 0 0 0 0,0 0 1 0 0,0 0-1 0 0,0-1 0 0 0,0 1 0 0 0,0 0 0 0 0,0 0 1 0 0,0-1-1 0 0,0 1 0 0 0,0-1 118 0 0,1-1 0 0 0,0 1 0 0 0,-1 0 0 0 0,1 0 0 0 0,0-1 0 0 0,0 1 0 0 0,0 0 0 0 0,0 0 0 0 0,0 0 0 0 0,0 0 0 0 0,0 0 0 0 0,0 0 0 0 0,0 0 0 0 0,1 1 0 0 0,-1-1 0 0 0,0 0 0 0 0,0 1 0 0 0,1-1 0 0 0,-1 1 0 0 0,1-1 0 0 0,-1 1 0 0 0,0 0 0 0 0,1-1 0 0 0,-1 1 0 0 0,1 0 0 0 0,1 0 0 0 0,45-5-200 0 0,-26 5 75 0 0,-13-1 118 0 0,0 1 0 0 0,0 0 0 0 0,0 0-1 0 0,0 1 1 0 0,0 0 0 0 0,0 0-1 0 0,0 1 1 0 0,0 1 0 0 0,0-1 0 0 0,9 6-1 0 0,-9-4-25 0 0,-6-3-89 0 0,-1 0 0 0 0,0 0 0 0 0,0 0 0 0 0,0 1 0 0 0,0-1 0 0 0,0 0 0 0 0,0 1 0 0 0,0-1-1 0 0,0 1 1 0 0,-1 0 0 0 0,1 0 0 0 0,-1 0 0 0 0,3 3 0 0 0,-1 1 23 0 0,0 0 0 0 0,0 0 1 0 0,-1 0-1 0 0,0 1 0 0 0,0-1 0 0 0,-1 0 0 0 0,1 11 0 0 0,-2-11-42 0 0,-1 0-1 0 0,0 0 0 0 0,-1-1 0 0 0,1 1 0 0 0,-1 0 0 0 0,0 0 0 0 0,-1-1 1 0 0,1 1-1 0 0,-1-1 0 0 0,0 0 0 0 0,-1 0 0 0 0,-6 8 0 0 0,-15 27 35 0 0,13-20-72 0 0,-2 0 1 0 0,0-1 0 0 0,-31 32-1 0 0,23-27-38 0 0,0-1-89 0 0,-33 27 1 0 0,52-47 106 0 0,-1 1-1 0 0,2-1 1 0 0,-1 1 0 0 0,0-1 0 0 0,1 1 0 0 0,-3 5 0 0 0,-4 5-119 0 0,8-14 138 0 0,1 1 0 0 0,0-1 0 0 0,-1 1 0 0 0,1-1 0 0 0,0 1 0 0 0,0-1 0 0 0,0 1 0 0 0,-1 0 0 0 0,1-1 0 0 0,0 1 0 0 0,0-1 0 0 0,0 1 0 0 0,0 0 0 0 0,0-1 0 0 0,0 1 0 0 0,0-1 0 0 0,0 1 0 0 0,0 0 0 0 0,1-1 0 0 0,-1 1 0 0 0,0-1 0 0 0,0 1 0 0 0,0 0 0 0 0,1-1 0 0 0,-1 1 0 0 0,0-1 0 0 0,1 1 0 0 0,-1-1 0 0 0,0 1 0 0 0,1-1 0 0 0,-1 1 0 0 0,1-1 0 0 0,0 1 0 0 0,4 9-176 0 0,-5-9 183 0 0,1 0 1 0 0,-1 1-1 0 0,1-1 1 0 0,0 0-1 0 0,-1 0 0 0 0,1 0 1 0 0,0-1-1 0 0,0 1 1 0 0,0 0-1 0 0,0 0 0 0 0,0 0 1 0 0,0 0-1 0 0,0-1 1 0 0,0 1-1 0 0,0 0 0 0 0,0-1 1 0 0,0 1-1 0 0,0-1 1 0 0,0 0-1 0 0,2 1 1 0 0,25 9-171 0 0,-27-10 156 0 0,5 1-143 0 0,0 0-1 0 0,1 0 0 0 0,-1-1 1 0 0,0 0-1 0 0,10-1 0 0 0,6 0-813 0 0,26 1-6314 0 0,-47 0 7197 0 0,-1 0 1 0 0,1 0-1 0 0,-1 0 0 0 0,1-1 0 0 0,-1 1 1 0 0,1 0-1 0 0,-1 0 0 0 0,0-1 0 0 0,1 1 1 0 0,-1 0-1 0 0,1 0 0 0 0,-1-1 0 0 0,1 1 1 0 0,-1 0-1 0 0,0-1 0 0 0,1 1 0 0 0,-1-1 1 0 0,0 1-1 0 0,1-1 0 0 0,-1 1 0 0 0,0 0 1 0 0,0-1-1 0 0,1 1 0 0 0,-1-1 1 0 0,0 1-1 0 0,0-1 0 0 0,0 1 0 0 0,0-1 1 0 0,1 1-1 0 0,-1-1 0 0 0,0 0 0 0 0,1-17-1699 0 0,-2 16 1841 0 0,1-10-440 0 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8T11:52:19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29 0 0 0,'-1'5'5210'0'0,"0"-5"-5087"0"0,1 0 0 0 0,-1 0 1 0 0,1 0-1 0 0,0-1 0 0 0,-1 1 0 0 0,1 0 0 0 0,0 0 1 0 0,-1 0-1 0 0,1-1 0 0 0,0 1 0 0 0,-1 0 1 0 0,1 0-1 0 0,0-1 0 0 0,-1 1 0 0 0,1 0 1 0 0,0-1-1 0 0,0 1 0 0 0,-1 0 0 0 0,1-1 1 0 0,0 1-1 0 0,0-1 0 0 0,0 1 0 0 0,-1 0 0 0 0,1-1 1 0 0,0 1-1 0 0,0-1 0 0 0,0 1 0 0 0,0 0 1 0 0,0-1-1 0 0,0 1 0 0 0,0-1 0 0 0,0 1 1 0 0,0-1-1 0 0,12-7 2864 0 0,-6 6-2510 0 0,-1 0 0 0 0,1 1 1 0 0,-1 0-1 0 0,10-1 0 0 0,36-1-148 0 0,-36 1-640 0 0,0 1 1 0 0,0 1 0 0 0,19 2 0 0 0,-15 0-917 0 0,-1 2 1 0 0,1 0 0 0 0,-1 1 0 0 0,0 1 0 0 0,0 0-1 0 0,0 2 1 0 0,20 11 0 0 0,-38-19 1152 0 0,1 1 0 0 0,0-1 0 0 0,-1 0 1 0 0,1 1-1 0 0,-1-1 0 0 0,1 0 0 0 0,-1 1 0 0 0,1-1 0 0 0,-1 1 0 0 0,1-1 0 0 0,-1 1 0 0 0,1-1 1 0 0,-1 1-1 0 0,0 0 0 0 0,1-1 0 0 0,-1 1 0 0 0,0-1 0 0 0,1 1 0 0 0,-1 0 0 0 0,0-1 1 0 0,0 1-1 0 0,0 0 0 0 0,1-1 0 0 0,-1 1 0 0 0,0 1 0 0 0,0 0-694 0 0,-9 4-541 0 0,8 4 1256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2:34.7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34 4 0 0,'0'0'234'0'0,"0"-2"-68"0"0,0 1 0 0 0,0-1 0 0 0,0 1 0 0 0,0-1-1 0 0,0 1 1 0 0,0-1 0 0 0,0 1 0 0 0,0 0 0 0 0,-1-1 0 0 0,0-1 0 0 0,-17-13 5930 0 0,18 35-5690 0 0,-4-2-195 0 0,3-14-178 0 0,0 0 0 0 0,0 0 0 0 0,0 0 0 0 0,0 0 0 0 0,1 0 0 0 0,0 0 0 0 0,-1 3 0 0 0,-3 22 144 0 0,-2 12 38 0 0,6 176 218 0 0,0-214-429 0 0,0 0 1 0 0,0 1-1 0 0,0-1 1 0 0,1 0-1 0 0,-1 0 1 0 0,1 0-1 0 0,-1 0 1 0 0,1 0-1 0 0,-1 0 1 0 0,2 2-1 0 0,-1-2 3 0 0,0 0-1 0 0,0 0 1 0 0,-1 0-1 0 0,1 0 0 0 0,-1 0 1 0 0,1 0-1 0 0,-1 0 1 0 0,0 0-1 0 0,0 0 1 0 0,0 3-1 0 0,0 185 554 0 0,0-186-544 0 0,0 1 0 0 0,1-1 1 0 0,-1 1-1 0 0,1-1 0 0 0,2 9 0 0 0,-2-9 1 0 0,1 1 1 0 0,-2-1-1 0 0,1 1 0 0 0,0-1 0 0 0,-1 10 0 0 0,0 198 507 0 0,0-209-514 0 0,0 1-1 0 0,1-1 1 0 0,-1 1 0 0 0,1-1-1 0 0,-1 0 1 0 0,3 6 0 0 0,-2-5-1 0 0,0-1 1 0 0,0 1 0 0 0,0-1-1 0 0,-1 1 1 0 0,1-1 0 0 0,-1 7-1 0 0,0 11 42 0 0,1 1 0 0 0,6 31-1 0 0,-6-48-44 0 0,0-1 0 0 0,-1 1-1 0 0,0 0 1 0 0,0-1 0 0 0,-1 7 0 0 0,1-8-5 0 0,0 1 1 0 0,0 0 0 0 0,0-1 0 0 0,0 1 0 0 0,0-1-1 0 0,1 1 1 0 0,0 4 0 0 0,3 8 23 0 0,-1-1 0 0 0,0 1 1 0 0,-2 0-1 0 0,0 0 0 0 0,0 0 0 0 0,-4 25 0 0 0,2 5 88 0 0,1 6 66 0 0,-9 62 0 0 0,0-25-5 0 0,8-46-101 0 0,2-32-55 0 0,-1-1 0 0 0,0 0 0 0 0,-1 0 0 0 0,-2 10-1 0 0,-2 14 12 0 0,2-1 1 0 0,1 1-1 0 0,3 42 0 0 0,0-21 49 0 0,-11 12 82 0 0,10-50-102 0 0,-1 0 1 0 0,0 0-1 0 0,-5 18 1 0 0,5-31-48 0 0,0 1 0 0 0,1-1 0 0 0,-1 1 1 0 0,1-1-1 0 0,0 1 0 0 0,1 5 1 0 0,-1-6-6 0 0,1-1 0 0 0,-1 1 0 0 0,0 0 0 0 0,-1-1 0 0 0,1 1 0 0 0,-1 4 0 0 0,-2 1 8 0 0,2-5-9 0 0,-1 0 0 0 0,1 0 0 0 0,1 0 1 0 0,-1 0-1 0 0,1 0 0 0 0,-1 0 1 0 0,2 6-1 0 0,-6 14 21 0 0,0 8-1 0 0,-5 15-22 0 0,0 9-46 0 0,10-49 31 0 0,0-1 0 0 0,-1 1-1 0 0,1-1 1 0 0,-1 1 0 0 0,-1-1 0 0 0,-2 10-1 0 0,2-4-14 0 0,0-1 0 0 0,1 1 1 0 0,1-1-1 0 0,0 1 0 0 0,2 14 0 0 0,-1 5-10 0 0,-1 264-170 0 0,0-292 216 0 0,0 1 0 0 0,0-1 0 0 0,-1 0 0 0 0,1 0 0 0 0,-1 0 0 0 0,-2 6 0 0 0,-2 16 50 0 0,5-15-33 0 0,-1-1 0 0 0,0 1-1 0 0,0-1 1 0 0,-4 11 0 0 0,4-17-19 0 0,1 0 0 0 0,-1 0 0 0 0,1-1 0 0 0,-1 1 0 0 0,1 0 0 0 0,0 0 0 0 0,0 0 0 0 0,1 2 0 0 0,-2 19 30 0 0,0-23-36 0 0,-3 12-7 0 0,0 0 0 0 0,1 1 0 0 0,1-1-1 0 0,0 1 1 0 0,0 18 0 0 0,-3-17-39 0 0,4-14 39 0 0,1 1 0 0 0,-1-1 0 0 0,0 0 0 0 0,1 1 0 0 0,-1-1 0 0 0,1 1 0 0 0,-1-1 0 0 0,1 1-1 0 0,0-1 1 0 0,0 1 0 0 0,0 1 0 0 0,0 67-127 0 0,-5-59 142 0 0,5-11-7 0 0,-1 1 1 0 0,1 0-1 0 0,-1-1 0 0 0,1 1 1 0 0,-1 0-1 0 0,1 0 1 0 0,-1-1-1 0 0,1 1 0 0 0,0 0 1 0 0,0 0-1 0 0,-1 0 0 0 0,1-1 1 0 0,0 1-1 0 0,0 0 0 0 0,0 0 1 0 0,0 1-1 0 0,0 0 1 0 0,0 0 9 0 0,0 1 0 0 0,0-1 0 0 0,0 1 0 0 0,0-1 0 0 0,0 1 0 0 0,0-1 0 0 0,-1 1 0 0 0,1-1 0 0 0,-1 1 0 0 0,0-1 0 0 0,0 1 0 0 0,0-1 0 0 0,0 0 0 0 0,-1 3 0 0 0,1-2 6 0 0,0-1 1 0 0,0 1 0 0 0,1-1-1 0 0,-1 1 1 0 0,1-1-1 0 0,0 1 1 0 0,0 0-1 0 0,0-1 1 0 0,0 1 0 0 0,0-1-1 0 0,1 4 1 0 0,0 0 57 0 0,-1-5-40 0 0,0 0-2 0 0,0 3-21 0 0,0-3-48 0 0,-1-103-10136 0 0,-6-85 7374 0 0,3 130 2480 0 0,-4 14 97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2:35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277 167 0 0 0,'0'-76'4015'0'0,"0"74"-3493"0"0,0 1 71 0 0,1-1 1 0 0,-1 1-1 0 0,0 0 0 0 0,0 0 0 0 0,0-1 0 0 0,0 1 1 0 0,-1 0-1 0 0,1 0 0 0 0,0-1 0 0 0,0 1 1 0 0,-1-2-1 0 0,-2 4-505 0 0,1 0-1 0 0,0 0 1 0 0,0 1 0 0 0,0-1 0 0 0,0 0 0 0 0,0 1 0 0 0,0-1-1 0 0,0 1 1 0 0,0 0 0 0 0,1 0 0 0 0,-3 3 0 0 0,-16 23 55 0 0,19-25-142 0 0,0-1 1 0 0,0 0 0 0 0,0 0 0 0 0,0 0 0 0 0,0 0 0 0 0,-1 0 0 0 0,1 0 0 0 0,0 0 0 0 0,-4 3 0 0 0,3-2-5 0 0,0-1 0 0 0,0 0 0 0 0,0 1 0 0 0,0-1 0 0 0,0 1 0 0 0,1 0 0 0 0,-3 4 0 0 0,-53 127-96 0 0,51-123 112 0 0,1 2 1 0 0,-7 23-1 0 0,9-26 0 0 0,0 0 0 0 0,-1 0 0 0 0,0 0 0 0 0,0-1 0 0 0,-8 13 0 0 0,-13 30-1 0 0,2-2-91 0 0,-5 13-449 0 0,25-53 268 0 0,3-9 235 0 0,0-1-1 0 0,0 1 0 0 0,0-1 0 0 0,0 1 0 0 0,0-1 0 0 0,0 1 1 0 0,-1-1-1 0 0,1 1 0 0 0,0-1 0 0 0,0 1 0 0 0,-1-1 0 0 0,1 1 1 0 0,0-1-1 0 0,-1 1 0 0 0,1-1 0 0 0,0 1 0 0 0,-1-1 1 0 0,1 0-1 0 0,-1 1 0 0 0,1-1 0 0 0,0 0 0 0 0,-1 1 0 0 0,-1 0-387 0 0,23-19-2863 0 0,-11-1 3309 0 0,0 0-1 0 0,-2 0 0 0 0,10-36 0 0 0,15-62-38 0 0,-6 43-298 0 0,-26 65 242 0 0,1 1-1 0 0,0-1 1 0 0,1 1-1 0 0,0 0 1 0 0,7-13-1 0 0,2-10-127 0 0,-10 23 121 0 0,1 0-1 0 0,1 0 1 0 0,5-10-1 0 0,-2 4-80 0 0,1 0-1 0 0,8-24 0 0 0,-14 33 107 0 0,1 0 0 0 0,0 0 0 0 0,0 1 0 0 0,6-9 0 0 0,10-15-164 0 0,-10 17 133 0 0,-8 11 69 0 0,0-1-1 0 0,-1 1 1 0 0,1-1 0 0 0,0 0-1 0 0,-1 1 1 0 0,1-1-1 0 0,-1 0 1 0 0,1 1 0 0 0,-1-1-1 0 0,1 0 1 0 0,-1 1-1 0 0,1-1 1 0 0,-1 0 0 0 0,0 0-1 0 0,0 0 1 0 0,1 0-1 0 0,-1 1 1 0 0,0-1 0 0 0,0 0-1 0 0,0-1 1 0 0,0 2 4 0 0,1-1 0 0 0,-1 1 0 0 0,0 0 0 0 0,0 0 0 0 0,0-1 0 0 0,0 1 1 0 0,0 0-1 0 0,1-1 0 0 0,-1 1 0 0 0,0 0 0 0 0,0 0 0 0 0,0-1 0 0 0,1 1 0 0 0,-1 0 0 0 0,0 0 0 0 0,0-1 1 0 0,1 1-1 0 0,-1 0 0 0 0,0 0 0 0 0,1 0 0 0 0,-1 0 0 0 0,0 0 0 0 0,1-1 0 0 0,-1 1 0 0 0,0 0 0 0 0,0 0 1 0 0,1 0-1 0 0,-1 0 0 0 0,0 0 0 0 0,1 0 0 0 0,-1 0 0 0 0,0 0 0 0 0,1 0 0 0 0,-1 0 0 0 0,1 0 0 0 0,-1 0 21 0 0,1 1-1 0 0,-1-1 1 0 0,0 0-1 0 0,1 0 0 0 0,-1 0 1 0 0,0 0-1 0 0,1 0 0 0 0,-1 0 1 0 0,0 0-1 0 0,1 0 1 0 0,-1-1-1 0 0,0 1 0 0 0,1 0 1 0 0,-1 0-1 0 0,0 0 0 0 0,1 0 1 0 0,-1 0-1 0 0,0-1 1 0 0,1 1-1 0 0,-1 0 0 0 0,0 0 1 0 0,1 0-1 0 0,-1-1 0 0 0,0 1 1 0 0,0 0-1 0 0,1 0 1 0 0,-1-1-1 0 0,0 1 0 0 0,0 0 1 0 0,0-1-1 0 0,0 1 0 0 0,1 0 1 0 0,-1-1-1 0 0,0 1 0 0 0,0 0 1 0 0,0-1-1 0 0,1 2 31 0 0,0-1-1 0 0,-1 1 1 0 0,1 0-1 0 0,0-1 1 0 0,0 1-1 0 0,0-1 1 0 0,0 0-1 0 0,0 1 0 0 0,0-1 1 0 0,0 0-1 0 0,0 1 1 0 0,0-1-1 0 0,0 0 1 0 0,0 0-1 0 0,0 0 1 0 0,0 0-1 0 0,0 0 1 0 0,2 0-1 0 0,7 1 294 0 0,26 36 1740 0 0,-35-37-2031 0 0,0 1 1 0 0,0 0 0 0 0,-1 0 0 0 0,1-1 0 0 0,0 1 0 0 0,-1 0 0 0 0,1 0 0 0 0,0 0-1 0 0,-1 0 1 0 0,1 0 0 0 0,-1 0 0 0 0,1 0 0 0 0,-1 2 0 0 0,4 4 178 0 0,-3-6-154 0 0,1 1 0 0 0,-1 0 0 0 0,0-1 1 0 0,0 1-1 0 0,0 0 0 0 0,0 0 0 0 0,0-1 1 0 0,0 1-1 0 0,0 0 0 0 0,0 4 0 0 0,7 14 482 0 0,-3-6-137 0 0,-1 1 0 0 0,4 16 0 0 0,4 15 291 0 0,-8-36-556 0 0,-1 0-1 0 0,-1 0 0 0 0,1 1 0 0 0,0 17 1 0 0,4 18 182 0 0,19 56 117 0 0,-25-99-445 0 0,-1 0 0 0 0,1-1 1 0 0,-1 1-1 0 0,0 0 0 0 0,0 0 1 0 0,0-1-1 0 0,-1 6 1 0 0,1-6-6 0 0,0 0 0 0 0,-1 0 0 0 0,1 0 0 0 0,0 0 0 0 0,0 0 0 0 0,1 0 0 0 0,-1 0 0 0 0,0 0 0 0 0,1 0 0 0 0,0 3 0 0 0,-1-5-6 0 0,2 3-28 0 0,-1-1-1 0 0,0 1 1 0 0,0 0-1 0 0,0 0 1 0 0,0 0-1 0 0,-1 0 1 0 0,1 0-1 0 0,-1 0 1 0 0,1 3-1 0 0,3 2-455 0 0,-3-7 458 0 0,-1-1 1 0 0,0 0 0 0 0,1 0 0 0 0,-1 1 0 0 0,0-1-1 0 0,1 0 1 0 0,-1 1 0 0 0,0-1 0 0 0,1 1 0 0 0,-1-1-1 0 0,0 0 1 0 0,0 1 0 0 0,1-1 0 0 0,-1 1 0 0 0,0-1-1 0 0,0 1 1 0 0,0-1 0 0 0,0 1 0 0 0,0-1-1 0 0,0 1 1 0 0,0-1 0 0 0,1 1 0 0 0,-2 0 0 0 0,11 21-4518 0 0,-9-21 4356 0 0,-1 0 0 0 0,1 0 0 0 0,-1-1 0 0 0,1 1 0 0 0,0 0 0 0 0,-1 0 0 0 0,1-1 0 0 0,0 1 0 0 0,0-1 0 0 0,-1 1 0 0 0,1 0 0 0 0,0-1 0 0 0,0 1 0 0 0,0-1 0 0 0,0 0 0 0 0,0 1 0 0 0,1-1 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2:36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23 0 0 0,'0'0'33'0'0,"0"-1"1"0"0,0 1-1 0 0,0-1 1 0 0,0 1-1 0 0,0-1 0 0 0,0 1 1 0 0,0-1-1 0 0,0 0 1 0 0,0 1-1 0 0,0-1 0 0 0,0 1 1 0 0,0-1-1 0 0,0 1 0 0 0,-1-1 1 0 0,1 1-1 0 0,0-1 1 0 0,0 1-1 0 0,0-1 0 0 0,-1 1 1 0 0,1-1-1 0 0,0 1 1 0 0,-1 0-1 0 0,1-1 0 0 0,-1 1 1 0 0,1-1-1 0 0,0 1 1 0 0,-1 0-1 0 0,1-1 0 0 0,-1 1 1 0 0,1 0-1 0 0,-1-1 1 0 0,0 1-56 0 0,-1-1 1056 0 0,2 0-985 0 0,0 1 1 0 0,0 0-1 0 0,0 0 0 0 0,0 0 0 0 0,0-1 1 0 0,0 1-1 0 0,0 0 0 0 0,0 0 1 0 0,0-1-1 0 0,0 1 0 0 0,0 0 1 0 0,0 0-1 0 0,0 0 0 0 0,-1-1 1 0 0,1 1-1 0 0,0 0 0 0 0,0 0 1 0 0,0 0-1 0 0,0 0 0 0 0,0-1 1 0 0,-1 1-1 0 0,1 0 0 0 0,0 0 1 0 0,0 0-1 0 0,0 0 0 0 0,0 0 1 0 0,-1-1-1 0 0,1 1 0 0 0,0 0 1 0 0,0 0-1 0 0,0 0 0 0 0,-1 0 1 0 0,1 0-1 0 0,0 0 0 0 0,0 0 1 0 0,-1 0-1 0 0,1 0 0 0 0,0 0 1 0 0,0 0-1 0 0,0 0 0 0 0,-1 0 1 0 0,1 0-1 0 0,0 0 0 0 0,0 0 1 0 0,-1 0-1 0 0,0 0-269 0 0,-1 0 288 0 0,-8 12 985 0 0,10-11-1009 0 0,0-1 0 0 0,0 1 0 0 0,1-1 0 0 0,-1 1 0 0 0,0-1 0 0 0,-1 1 0 0 0,1 0 0 0 0,0-1 0 0 0,0 1 0 0 0,0-1 0 0 0,0 1 0 0 0,0-1 0 0 0,0 1 0 0 0,-1-1 0 0 0,1 1 0 0 0,0-1 0 0 0,0 1 0 0 0,-1-1 0 0 0,1 1 0 0 0,0-1 0 0 0,-1 0 0 0 0,1 1 0 0 0,0-1 0 0 0,-1 1 0 0 0,1-1 0 0 0,-1 0-1 0 0,1 1 1 0 0,-1-1 0 0 0,1 0 0 0 0,-1 1 0 0 0,0-1-32 0 0,0 1 43 0 0,1 1 0 0 0,-1-1 0 0 0,1 1 0 0 0,0-1-1 0 0,-1 1 1 0 0,1-1 0 0 0,0 1 0 0 0,0-1 0 0 0,0 1 0 0 0,0-1 0 0 0,0 1 0 0 0,0-1 0 0 0,1 3-1 0 0,-1 3 254 0 0,-10 68 890 0 0,11-73-1160 0 0,-1 1 0 0 0,-1 0-1 0 0,1 0 1 0 0,0 0 0 0 0,-1 0 0 0 0,1 0-1 0 0,-1-1 1 0 0,-1 5 0 0 0,1-4-5 0 0,0 0 0 0 0,0 0 0 0 0,0 0 0 0 0,0 0 0 0 0,1 0 0 0 0,0 0 0 0 0,-1 0 0 0 0,2 5 0 0 0,-10 74 378 0 0,0 8-217 0 0,-3 24-32 0 0,12-94-130 0 0,-1-1 0 0 0,-4 20-1 0 0,0 8 23 0 0,-12 111 137 0 0,12-108-102 0 0,1-15-6 0 0,2 38-1 0 0,-18 162 317 0 0,12-165-238 0 0,-2 57 197 0 0,4-89-242 0 0,4-21-41 0 0,0 1 1 0 0,0 20-1 0 0,-8 73 285 0 0,10-95-280 0 0,-1-1 1 0 0,-4 25-1 0 0,0-6 28 0 0,-13 149 251 0 0,18-168-322 0 0,0 0-1 0 0,-5 30 1 0 0,2-24-8 0 0,0 6 28 0 0,2 45 1 0 0,1-45-11 0 0,0 1 0 0 0,-6 34 0 0 0,4-52-27 0 0,2 0 0 0 0,-1 0 0 0 0,1 0 0 0 0,2 11 0 0 0,-2-12 8 0 0,1 0 0 0 0,-1 0 0 0 0,0 1 0 0 0,-1-1 0 0 0,-2 10 0 0 0,0-2 43 0 0,1 1 0 0 0,0-1 0 0 0,1 19 0 0 0,-9 37 205 0 0,10-65-240 0 0,-1 0 0 0 0,0 0 0 0 0,0-1 1 0 0,-4 13-1 0 0,4-19-29 0 0,1 1 0 0 0,0-1 0 0 0,-1 1-1 0 0,1-1 1 0 0,0 1 0 0 0,0 0 0 0 0,-1-1 0 0 0,1 1 0 0 0,0-1-1 0 0,1 1 1 0 0,-1 1 0 0 0,-1 14 34 0 0,-2-7-44 0 0,1 1-1 0 0,0-1 1 0 0,1 1 0 0 0,0 0 0 0 0,2 16 0 0 0,-1-20-104 0 0,0-6 9 0 0,9-2-8010 0 0,-6-2 7767 0 0,0-1 0 0 0,0 1 0 0 0,0 0 0 0 0,-1-1 0 0 0,0 0 0 0 0,1 0 0 0 0,-1 0 0 0 0,-1 0 0 0 0,1 0 0 0 0,-1 0 0 0 0,1 0 0 0 0,-1 0 0 0 0,0 0 0 0 0,0-8-1 0 0,-1 8 215 0 0,0 0 0 0 0,0 0-1 0 0,0-1 1 0 0,-1 1 0 0 0,0 0-1 0 0,0 0 1 0 0,0 0 0 0 0,0 0-1 0 0,-2-4 1 0 0,1-3 95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2:37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0 12 0 0,'0'0'3198'0'0,"0"3"-2410"0"0,-9 37 1897 0 0,9-19-1701 0 0,2 1 0 0 0,4 24 0 0 0,-5-38-869 0 0,0-1 0 0 0,0 1-1 0 0,-1 0 1 0 0,-1 9 0 0 0,2 28 260 0 0,9 71 405 0 0,6-3-18 0 0,-10-62-431 0 0,-4-18 95 0 0,3 1 0 0 0,14 58 0 0 0,-4-26 129 0 0,-13-50-410 0 0,1-1 0 0 0,1 0 0 0 0,0 0 0 0 0,1-1-1 0 0,13 26 1 0 0,-18-39-145 0 0,1 1 0 0 0,0-1 0 0 0,0 0 0 0 0,0 0 0 0 0,0 1 0 0 0,0-1-1 0 0,0 0 1 0 0,1 0 0 0 0,-1 0 0 0 0,0 0 0 0 0,0-1 0 0 0,1 1-1 0 0,-1 0 1 0 0,1 0 0 0 0,-1-1 0 0 0,0 1 0 0 0,1-1 0 0 0,-1 1 0 0 0,1-1-1 0 0,-1 0 1 0 0,1 0 0 0 0,0 0 0 0 0,-1 1 0 0 0,1-1 0 0 0,-1-1 0 0 0,1 1-1 0 0,-1 0 1 0 0,1 0 0 0 0,-1 0 0 0 0,1-1 0 0 0,-1 1 0 0 0,3-2 0 0 0,-1 1-8 0 0,1-1 1 0 0,-1 0 0 0 0,0 0 0 0 0,0 0 0 0 0,0 0-1 0 0,0 0 1 0 0,0-1 0 0 0,0 1 0 0 0,-1-1 0 0 0,1 0-1 0 0,-1 0 1 0 0,1 0 0 0 0,-1 0 0 0 0,2-5 0 0 0,50-65-502 0 0,-48 62 355 0 0,1 0 0 0 0,0 0-1 0 0,10-11 1 0 0,19-29-664 0 0,-18 20 296 0 0,49-79-1889 0 0,27-15-1270 0 0,29-35-1246 0 0,-95 132 3801 0 0,-24 20 774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3:00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62 0 0 0,'-4'-1'288'0'0,"0"1"1"0"0,0-1-1 0 0,0 0 1 0 0,0-1-1 0 0,0 1 1 0 0,0-1-1 0 0,0 0 1 0 0,0 0-1 0 0,1 0 0 0 0,-1 0 1 0 0,-3-3-1 0 0,-10-6 3836 0 0,15 10-3479 0 0,-4 1 341 0 0,4 0-1063 0 0,3 0-555 0 0,4 0 25 0 0,0 0 1 0 0,0 1 0 0 0,0 0-1 0 0,0 0 1 0 0,-1 0-1 0 0,1 1 1 0 0,6 2 0 0 0,-9-5 375 0 0,0 1 0 0 0,0-1 0 0 0,1 0 0 0 0,-1 0 0 0 0,0 0 0 0 0,0 0 0 0 0,0 0 0 0 0,0 0 0 0 0,0 0 0 0 0,-1-1 0 0 0,1 1 0 0 0,0-1 0 0 0,1-2 0 0 0,-1-9-60 0 0,-2 6 160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3:36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0 0 0,'0'0'1413'0'0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3:01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56 56 0 0,'0'0'2450'0'0,"-21"-6"1381"0"0,20 6-3858 0 0,1 0 1 0 0,0 0-1 0 0,0 0 1 0 0,0 0-1 0 0,0 0 1 0 0,-1-1-1 0 0,1 1 1 0 0,0 0-1 0 0,0 0 1 0 0,0 0-1 0 0,0 0 1 0 0,0 0-1 0 0,0 0 1 0 0,-1 0-1 0 0,1 0 1 0 0,0 0-1 0 0,0-1 1 0 0,0 1-1 0 0,0 0 1 0 0,0 0-1 0 0,0 0 1 0 0,0 0-1 0 0,0 0 1 0 0,0-1-1 0 0,-1 1 1 0 0,1 0-1 0 0,0 0 1 0 0,0 0-1 0 0,0 0 1 0 0,0-1-1 0 0,0 1 1 0 0,0 0-1 0 0,0 0 1 0 0,0 0-1 0 0,0 0 1 0 0,0 0-1 0 0,0-1 1 0 0,0 1-1 0 0,0 0 1 0 0,1 0-1 0 0,-1 0 1 0 0,0 0-1 0 0,0-1 1 0 0,0 1 0 0 0,0 0-1 0 0,0 0 1 0 0,0 0-1 0 0,0 0 1 0 0,0 0-1 0 0,0 0 1 0 0,0-1-1 0 0,1 1 1 0 0,-1 0-1 0 0,0 0 1 0 0,0 0-1 0 0,0 0 1 0 0,0 0-1 0 0,0 0 1 0 0,1 0-1 0 0,-1 0 1 0 0,0 0-1 0 0,0 0 1 0 0,0 0-1 0 0,0 0 1 0 0,0 0-1 0 0,1-1 1 0 0,18-5-1969 0 0,3-2 667 0 0,-21 8 1254 0 0,1-1-1 0 0,0 0 0 0 0,-1 0 0 0 0,1 0 0 0 0,-1-1 0 0 0,1 1 0 0 0,-1 0 0 0 0,0-1 0 0 0,1 1 0 0 0,-1-1 0 0 0,0 1 0 0 0,0-1 0 0 0,0 1 0 0 0,1-3 0 0 0,6-2-40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5:57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 16 0 0,'0'0'1625'0'0,"-11"1"700"0"0,10-1-2292 0 0,1 0 0 0 0,-1 1 0 0 0,1-1 0 0 0,-1 1 0 0 0,1-1 0 0 0,-1 1-1 0 0,1-1 1 0 0,-1 1 0 0 0,1-1 0 0 0,0 1 0 0 0,-1-1 0 0 0,1 1 0 0 0,0-1 0 0 0,-1 1 0 0 0,1-1 0 0 0,0 1 0 0 0,0 0 0 0 0,0-1 0 0 0,-1 1 0 0 0,1 0 0 0 0,0-1 0 0 0,0 1 0 0 0,0 0 0 0 0,0-1 0 0 0,0 1 0 0 0,0-1 0 0 0,0 1 0 0 0,0 0 0 0 0,1-1 0 0 0,-1 1 0 0 0,0 0 0 0 0,0-1 0 0 0,0 1 0 0 0,1-1 0 0 0,-1 1 0 0 0,0-1 0 0 0,1 1-1 0 0,-1 0 1 0 0,0-1 0 0 0,1 1 0 0 0,-1-1 0 0 0,1 1 0 0 0,-1-1 0 0 0,1 0 0 0 0,-1 1 0 0 0,2 0 0 0 0,-2-1-35 0 0,1 1-1 0 0,-1-1 1 0 0,0 1-1 0 0,1 0 1 0 0,-1-1-1 0 0,0 1 1 0 0,0 0 0 0 0,0-1-1 0 0,1 1 1 0 0,-1 0-1 0 0,0-1 1 0 0,0 1-1 0 0,0 0 1 0 0,0-1-1 0 0,0 1 1 0 0,0 0-1 0 0,0-1 1 0 0,0 1 0 0 0,0 0-1 0 0,-1-1 1 0 0,1 2-1 0 0,1 11 153 0 0,0-12-141 0 0,-1 0 22 0 0,1-1 1 0 0,0 1-1 0 0,-1 0 0 0 0,1 0 0 0 0,0 0 1 0 0,-1 0-1 0 0,1-1 0 0 0,-1 1 0 0 0,1 0 0 0 0,-1 0 1 0 0,0 0-1 0 0,1 0 0 0 0,-1 0 0 0 0,0 0 1 0 0,0 0-1 0 0,0 0 0 0 0,1 0 0 0 0,-1 0 1 0 0,0 0-1 0 0,0 0 0 0 0,-1 2 0 0 0,11 18 699 0 0,-9-17-579 0 0,0 0-1 0 0,1 0 0 0 0,-1 0 1 0 0,1 0-1 0 0,0 0 0 0 0,0-1 1 0 0,5 7-1 0 0,3 8 260 0 0,0 14 77 0 0,-5-18-316 0 0,-1 1 1 0 0,2-1-1 0 0,10 20 0 0 0,4 17-2 0 0,-17-46-161 0 0,0 0-2 0 0,0 0 0 0 0,-1 0 0 0 0,1 0 0 0 0,-1 1 0 0 0,0-1-1 0 0,1 8 1 0 0,1-6 0 0 0,-1 0 0 0 0,1 0 0 0 0,0 0 0 0 0,5 6 1 0 0,-4-7 5 0 0,-1 0 0 0 0,0 1 0 0 0,5 12 1 0 0,9 22 121 0 0,-3-7 59 0 0,7 7 92 0 0,-17-34-203 0 0,0 2 1 0 0,0-1 0 0 0,-1 0 0 0 0,5 14 0 0 0,17 30 290 0 0,-25-49-352 0 0,-1-1 0 0 0,1 1 0 0 0,0-1 0 0 0,0 1-1 0 0,1-1 1 0 0,-1 1 0 0 0,3 3 0 0 0,-2-4-3 0 0,0 1-1 0 0,-1-1 0 0 0,0 0 1 0 0,1 1-1 0 0,-1-1 1 0 0,0 1-1 0 0,1 4 1 0 0,28 60 237 0 0,-4-11-89 0 0,-10-9-32 0 0,1 7 35 0 0,11 17 60 0 0,-23-58-179 0 0,-1-3 4 0 0,0 1-1 0 0,-1-1 0 0 0,2 12 1 0 0,25 62 311 0 0,-1-2-47 0 0,11 24 157 0 0,-14-53-286 0 0,-23-44-152 0 0,0 1 1 0 0,1-1-1 0 0,0 0 0 0 0,1 0 0 0 0,8 14 1 0 0,-4-8 1 0 0,3 12 23 0 0,-9-21-51 0 0,-1 0 0 0 0,1 0 0 0 0,0-1 1 0 0,4 7-1 0 0,-2-2 13 0 0,1-1 0 0 0,-2 2 0 0 0,1-1 0 0 0,3 13 0 0 0,5 13 49 0 0,-9-28-58 0 0,-2-3-4 0 0,0-1-1 0 0,0 1 1 0 0,0 0-1 0 0,0-1 0 0 0,-1 1 1 0 0,0 0-1 0 0,0 0 1 0 0,0 5-1 0 0,3 4 15 0 0,-3-13-22 0 0,0 1 0 0 0,0-1-1 0 0,-1 1 1 0 0,1-1 0 0 0,-1 1-1 0 0,1-1 1 0 0,-1 1-1 0 0,0-1 1 0 0,1 1 0 0 0,-1-1-1 0 0,0 3 1 0 0,0-1 3 0 0,0 0 1 0 0,0 1-1 0 0,1-1 1 0 0,-1 0-1 0 0,1 1 0 0 0,0-1 1 0 0,0 0-1 0 0,0 0 1 0 0,2 5-1 0 0,-2-5 3 0 0,0 1 1 0 0,0-1-1 0 0,-1 1 1 0 0,1-1-1 0 0,-1 1 1 0 0,0-1-1 0 0,0 1 0 0 0,0-1 1 0 0,-2 6-1 0 0,2 0 4 0 0,0-7-5 0 0,0-2-6 0 0,0 0-1 0 0,0 1 1 0 0,0-1-1 0 0,0 1 0 0 0,0-1 1 0 0,0 1-1 0 0,0-1 0 0 0,1 1 1 0 0,-1-1-1 0 0,0 0 0 0 0,0 1 1 0 0,0-1-1 0 0,1 1 1 0 0,-1-1-1 0 0,0 0 0 0 0,1 1 1 0 0,-1-1-1 0 0,0 0 0 0 0,1 1 1 0 0,-1-1-1 0 0,0 0 1 0 0,1 0-1 0 0,-1 1 0 0 0,0-1 1 0 0,2 0-1 0 0,1 4 19 0 0,-3-1 171 0 0,0-2-229 0 0,0-1 0 0 0,0 1 0 0 0,0-1 0 0 0,1 1-1 0 0,-1-1 1 0 0,0 1 0 0 0,0-1 0 0 0,0 1 0 0 0,0-1 0 0 0,0 1 0 0 0,0-1 0 0 0,0 1-1 0 0,0-1 1 0 0,-1 1 0 0 0,1-1 0 0 0,0 1 0 0 0,0-1 0 0 0,0 1 0 0 0,0-1 0 0 0,-1 1-1 0 0,1-1 1 0 0,0 1 0 0 0,-1-1 0 0 0,1 1 0 0 0,0-1 0 0 0,-1 0 0 0 0,1 1 0 0 0,0-1-1 0 0,-1 1 1 0 0,1-1 0 0 0,-1 0 0 0 0,1 0 0 0 0,-1 1 0 0 0,1-1 0 0 0,0 0 0 0 0,-1 0 0 0 0,1 1-1 0 0,-2-1 1 0 0,1 0-417 0 0,-11-1-4983 0 0,-6-20 1989 0 0,16 19 3176 0 0,0 1 0 0 0,0-1 0 0 0,0 0 0 0 0,1 0-1 0 0,-1 1 1 0 0,0-1 0 0 0,1 0 0 0 0,-3-4 0 0 0,-7-9-699 0 0,-19-26-255 0 0,20 28 1157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5:58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71 0 0 0,'0'-2'44'0'0,"0"1"0"0"0,0-1 0 0 0,0 1 0 0 0,0-1 0 0 0,0 1 0 0 0,-1-1 1 0 0,1 1-1 0 0,0-1 0 0 0,-1 1 0 0 0,1 0 0 0 0,-1-1 0 0 0,0 1 0 0 0,1-1 0 0 0,-1 1 0 0 0,0 0 0 0 0,-1-2 0 0 0,1 2 294 0 0,1 0 0 0 0,-1 0 0 0 0,0 1 0 0 0,1-1 0 0 0,-1 0 0 0 0,0 0 0 0 0,1 1 0 0 0,-1-1 0 0 0,0 0 0 0 0,0 1 0 0 0,0-1 0 0 0,0 1-1 0 0,1-1 1 0 0,-1 1 0 0 0,0-1 0 0 0,0 1 0 0 0,0 0 0 0 0,0-1 0 0 0,0 1 0 0 0,0 0 0 0 0,0 0 0 0 0,-2 0 0 0 0,-6 4 72 0 0,6 7 620 0 0,-1-8-810 0 0,4-2-198 0 0,0-1 1 0 0,-1 0 0 0 0,1 0-1 0 0,0 1 1 0 0,-1-1-1 0 0,1 0 1 0 0,0 1 0 0 0,-1-1-1 0 0,1 0 1 0 0,0 1-1 0 0,0-1 1 0 0,-1 0 0 0 0,1 1-1 0 0,0-1 1 0 0,0 1-1 0 0,0-1 1 0 0,0 0 0 0 0,0 1-1 0 0,0-1 1 0 0,0 1-1 0 0,0-1 1 0 0,-1 1 0 0 0,2 0-1 0 0,-11 40 910 0 0,10-40-918 0 0,0 0 0 0 0,0 1 0 0 0,0-1 0 0 0,0 0-1 0 0,0 0 1 0 0,-1 0 0 0 0,1 0 0 0 0,0 0 0 0 0,0 0-1 0 0,-1 0 1 0 0,1 1 0 0 0,-1-1 0 0 0,1 0 0 0 0,-1 0 0 0 0,0 1-1 0 0,0-1 0 0 0,1 0-1 0 0,-1 0 0 0 0,0 0 0 0 0,1 0 1 0 0,-1 0-1 0 0,1 0 0 0 0,0 0 0 0 0,-1 0 0 0 0,1 1 1 0 0,0-1-1 0 0,0 0 0 0 0,0 0 0 0 0,0 0 1 0 0,0 1-1 0 0,0 0 0 0 0,0 9 72 0 0,0 15 218 0 0,0-1-1 0 0,-8 47 0 0 0,6-60-209 0 0,1-1-1 0 0,0 1 1 0 0,1 0-1 0 0,2 19 1 0 0,-1-21-32 0 0,-1 0 0 0 0,0 1 0 0 0,0-1 0 0 0,-3 16 0 0 0,-1 0-12 0 0,1 0-1 0 0,2 0 0 0 0,1 29 0 0 0,0-26-428 0 0,0-29 171 0 0,0-7-1026 0 0,10-84 256 0 0,-11 62 838 0 0,0 22 123 0 0,1 1 1 0 0,0-1 0 0 0,0 1-1 0 0,1 0 1 0 0,2-10-1 0 0,3-43-65 0 0,-2 0 1 0 0,-5-79-1 0 0,0 50 531 0 0,1 30 646 0 0,0 58-1073 0 0,0 0 0 0 0,0-1 0 0 0,0 1 0 0 0,1 0-1 0 0,-1 0 1 0 0,0-1 0 0 0,0 1 0 0 0,1 0 0 0 0,-1 0 0 0 0,0 0 0 0 0,0-1-1 0 0,1 1 1 0 0,-1 0 0 0 0,0 0 0 0 0,1 0 0 0 0,-1 0 0 0 0,0 0 0 0 0,0-1-1 0 0,1 1 1 0 0,-1 0 0 0 0,0 0 0 0 0,1 0 0 0 0,-1 0 0 0 0,0 0-1 0 0,1 0 1 0 0,-1 0 0 0 0,0 0 0 0 0,1 0 0 0 0,-1 0 0 0 0,0 0 0 0 0,1 1-1 0 0,-1-1 1 0 0,0 0 0 0 0,0 0 0 0 0,1 0 0 0 0,-1 0 0 0 0,0 0 0 0 0,1 1-1 0 0,-1-1 1 0 0,0 0 0 0 0,0 0 0 0 0,1 1 0 0 0,16 7 556 0 0,-17-7-605 0 0,9 4 230 0 0,-2 2 0 0 0,1-1 1 0 0,-1 1-1 0 0,0 0 0 0 0,0 0 0 0 0,10 15 1 0 0,18 19 398 0 0,25 20-128 0 0,-11-5-520 0 0,-34-37-255 0 0,-13-16 219 0 0,-1-1 0 0 0,1 1 1 0 0,0-1-1 0 0,0 0 0 0 0,0 0 0 0 0,0 0 1 0 0,3 3-1 0 0,31 28-2568 0 0,-33-31 2130 0 0,1 1 1 0 0,-1-1-1 0 0,0 1 1 0 0,0 0-1 0 0,-1 0 1 0 0,1 0-1 0 0,-1 0 1 0 0,1 1-1 0 0,-1-1 1 0 0,0 0-1 0 0,0 1 1 0 0,-1 0-1 0 0,1-1 1 0 0,-1 1-1 0 0,1 0 1 0 0,-1 0-1 0 0,0 0 1 0 0,-1 0-1 0 0,1 0 1 0 0,-1 0-1 0 0,0 6 1 0 0,0-9 483 0 0,0 0 0 0 0,0 0 0 0 0,0-1 0 0 0,0 1 0 0 0,0 0 0 0 0,0 0 0 0 0,0-1 0 0 0,-1 1 0 0 0,1 0 0 0 0,0-1 0 0 0,0 1 0 0 0,-1 0 0 0 0,1-1 0 0 0,0 1 0 0 0,-1 0 0 0 0,1-1 0 0 0,-1 1 0 0 0,1 0 0 0 0,-1 0 0 0 0,-2 2-68 0 0,1 3-1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5:59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850 54 0 0 0,'0'0'555'0'0,"-10"-12"103"0"0,10 8-659 0 0,0 3 199 0 0,0 0-1 0 0,1-1 0 0 0,-1 1 0 0 0,0 0 1 0 0,0 0-1 0 0,0 0 0 0 0,0-1 0 0 0,-1 1 1 0 0,1 0-1 0 0,0 0 0 0 0,0 0 0 0 0,-1-1 1 0 0,1 1-1 0 0,-1 0 0 0 0,1 0 0 0 0,-1 0 1 0 0,1 0-1 0 0,-1 0 0 0 0,0 0 0 0 0,1 0 1 0 0,-1 0-1 0 0,-1-1 0 0 0,0 1 459 0 0,2 0-511 0 0,0 1-1 0 0,0-1 0 0 0,0 1 0 0 0,0 0 1 0 0,-1-1-1 0 0,1 1 0 0 0,0-1 0 0 0,0 1 1 0 0,0-1-1 0 0,-1 1 0 0 0,1 0 0 0 0,0-1 1 0 0,0 1-1 0 0,-1 0 0 0 0,1-1 0 0 0,0 1 1 0 0,-1 0-1 0 0,1-1 0 0 0,0 1 0 0 0,-1 0 1 0 0,1 0-1 0 0,-1-1 0 0 0,1 1 1 0 0,0 0-1 0 0,-1 0 0 0 0,1 0 0 0 0,-1 0 1 0 0,1-1-1 0 0,-1 1 0 0 0,1 0 0 0 0,-1 0 1 0 0,1 0-1 0 0,-1 0 0 0 0,1 0 0 0 0,0 0 1 0 0,-1 0-1 0 0,1 0 0 0 0,-1 0 0 0 0,1 1 1 0 0,-1-1-1 0 0,1 0 0 0 0,-1 0 0 0 0,1 0 1 0 0,0 0-1 0 0,-1 1 0 0 0,1-1 1 0 0,-1 0-1 0 0,1 0 0 0 0,0 1 0 0 0,-1-1 1 0 0,-1 1-124 0 0,-16 10 88 0 0,0 5 21 0 0,15-14-112 0 0,0 0 0 0 0,0 1-1 0 0,0-1 1 0 0,1 1 0 0 0,-1-1-1 0 0,1 1 1 0 0,-4 4 0 0 0,-28 25 148 0 0,-26 56-50 0 0,-53 104 0 0 0,94-159-77 0 0,8-14 32 0 0,-16 35 1 0 0,-17 35 108 0 0,-1 6 4 0 0,39-82-151 0 0,-1 0-1 0 0,-14 22 1 0 0,13-24-18 0 0,2 0 0 0 0,-1 0 0 0 0,-7 21 0 0 0,-26 52 9 0 0,38-79-22 0 0,0 1 1 0 0,0-1 0 0 0,-1 1-1 0 0,1-1 1 0 0,-8 10 0 0 0,-10 17 8 0 0,0 2 3 0 0,-17 35 29 0 0,-23 34 53 0 0,36-63-47 0 0,-3 4 5 0 0,20-34-42 0 0,6-9-11 0 0,0 0 0 0 0,0-1-1 0 0,0 1 1 0 0,0 0 0 0 0,1 0-1 0 0,-1 0 1 0 0,0 0 0 0 0,1 0 0 0 0,-1 0-1 0 0,0 0 1 0 0,1 0 0 0 0,0 0-1 0 0,-1 1 1 0 0,1-1 0 0 0,-1 2-1 0 0,1-2 0 0 0,0 0 0 0 0,0 0 0 0 0,-1 0-1 0 0,1 0 1 0 0,0 0 0 0 0,-1 0 0 0 0,1 0-1 0 0,-1 0 1 0 0,1 0 0 0 0,-1 0 0 0 0,1 0-1 0 0,-1 0 1 0 0,0 0 0 0 0,0 0-1 0 0,-1 1 1 0 0,1-1-4 0 0,0 0 0 0 0,0 0 1 0 0,0 0-1 0 0,1 0 0 0 0,-1 0 0 0 0,0 0 0 0 0,0 0 0 0 0,1 0 0 0 0,-1 0 1 0 0,1 0-1 0 0,-1 0 0 0 0,1 1 0 0 0,-1-1 0 0 0,1 0 0 0 0,0 1 0 0 0,0 1 0 0 0,-2 0-2 0 0,1-2 7 0 0,-1 0-1 0 0,1 0 1 0 0,0 0-1 0 0,0 1 0 0 0,0-1 1 0 0,0 1-1 0 0,0-1 1 0 0,0 1-1 0 0,0-1 0 0 0,0 1 1 0 0,0 3-1 0 0,-3 0 5 0 0,-7 23 65 0 0,11-28-69 0 0,0 1 1 0 0,0-1 0 0 0,0 0-1 0 0,0 1 1 0 0,0-1-1 0 0,0 0 1 0 0,0 1-1 0 0,0-1 1 0 0,0 0 0 0 0,0 0-1 0 0,0 1 1 0 0,0-1-1 0 0,0 0 1 0 0,0 1-1 0 0,0-1 1 0 0,-1 0 0 0 0,1 0-1 0 0,0 1 1 0 0,0-1-1 0 0,0 0 1 0 0,0 0 0 0 0,-1 1-1 0 0,1-1 1 0 0,0 0-1 0 0,0 0 1 0 0,0 0-1 0 0,-1 0 1 0 0,1 1 0 0 0,0-1-1 0 0,0 0 1 0 0,-1 0-1 0 0,1 0 1 0 0,0 0-1 0 0,0 0 1 0 0,-1 1 0 0 0,1-1-2 0 0,-1 0 1 0 0,1 0 0 0 0,0 0-1 0 0,0 0 1 0 0,-1 0 0 0 0,1 0 0 0 0,0 0-1 0 0,0 0 1 0 0,-1 1 0 0 0,1-1-1 0 0,0 0 1 0 0,0 0 0 0 0,0 0-1 0 0,-1 0 1 0 0,1 1 0 0 0,0-1 0 0 0,0 0-1 0 0,0 0 1 0 0,0 0 0 0 0,0 1-1 0 0,-1-1 1 0 0,1 0 0 0 0,0 0-1 0 0,0 1 1 0 0,0-1 0 0 0,0 0-1 0 0,0 0 1 0 0,0 1 0 0 0,0-1 0 0 0,0 0-1 0 0,0 0 1 0 0,0 1 0 0 0,0-1-1 0 0,0 0 1 0 0,0 1 0 0 0,0 0-16 0 0,1-1-222 0 0,-1 1 0 0 0,1-1-1 0 0,-1 1 1 0 0,1-1 0 0 0,-1 0-1 0 0,1 1 1 0 0,0-1 0 0 0,-1 0 0 0 0,1 1-1 0 0,0-1 1 0 0,-1 0 0 0 0,1 0-1 0 0,0 0 1 0 0,-1 0 0 0 0,1 1 0 0 0,0-1-1 0 0,-1 0 1 0 0,1 0 0 0 0,0 0 0 0 0,0 0-1 0 0,-1-1 1 0 0,1 1 0 0 0,0 0-1 0 0,-1 0 1 0 0,1 0 0 0 0,0-1 0 0 0,20-14-3291 0 0,-16 10 2758 0 0,-1-1-1 0 0,1 1 1 0 0,-1-1-1 0 0,6-12 1 0 0,-7 13 506 0 0,-1 0 0 0 0,0-1 1 0 0,-1 1-1 0 0,1 0 1 0 0,0-11-1 0 0,-2 4-8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6:00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346 21 28 0 0,'0'0'265'0'0,"-10"-12"1586"0"0,10 11-1757 0 0,0 1 0 0 0,0 0 1 0 0,0-1-1 0 0,0 1 0 0 0,0 0 0 0 0,0 0 0 0 0,0-1 0 0 0,0 1 1 0 0,0 0-1 0 0,0-1 0 0 0,0 1 0 0 0,0 0 0 0 0,0 0 0 0 0,-1-1 0 0 0,1 1 1 0 0,0 0-1 0 0,0 0 0 0 0,0-1 0 0 0,0 1 0 0 0,0 0 0 0 0,-1 0 0 0 0,1 0 1 0 0,0-1-1 0 0,0 1 0 0 0,0 0 0 0 0,-1 0 0 0 0,1 0 0 0 0,0-1 0 0 0,0 1 1 0 0,-1 0-1 0 0,1 0 0 0 0,0 0 0 0 0,0 0 0 0 0,-1 0 0 0 0,1 0 1 0 0,0 0-1 0 0,0 0 0 0 0,-1 0 0 0 0,1 0 0 0 0,0 0 0 0 0,-1 0 0 0 0,1 0 1 0 0,0 0-1 0 0,0 0 0 0 0,-1 0 0 0 0,1 0 0 0 0,0 0 0 0 0,-1 0 0 0 0,1 0 1 0 0,0 0-1 0 0,0 0 0 0 0,-1 1 0 0 0,0-1-29 0 0,1 0 0 0 0,-1 1 0 0 0,0-1 0 0 0,1 0 0 0 0,-1 1 0 0 0,1-1 0 0 0,-1 1 0 0 0,1-1 0 0 0,-1 1 0 0 0,1-1 0 0 0,-1 1 0 0 0,1 0 0 0 0,0-1 0 0 0,-1 1 0 0 0,1-1 0 0 0,0 1 0 0 0,-1 0 0 0 0,1-1 0 0 0,0 1 0 0 0,0 0 0 0 0,-1 0 0 0 0,1-1-1 0 0,0 2 1 0 0,0 0-16 0 0,0 1 0 0 0,-1-1-1 0 0,1 0 1 0 0,-1 1-1 0 0,0-1 1 0 0,0 0-1 0 0,0 0 1 0 0,0 1-1 0 0,-2 2 1 0 0,-6 16 224 0 0,-12 40 411 0 0,4-18-17 0 0,14-31-403 0 0,-1-1 0 0 0,-10 18 1 0 0,-2 9 273 0 0,-1 1 32 0 0,-29 49 470 0 0,6 6-127 0 0,1 2-184 0 0,-12 41 58 0 0,47-128-743 0 0,0 0 0 0 0,1 0-1 0 0,1 0 1 0 0,-1 0-1 0 0,-1 15 1 0 0,0-7 3 0 0,3-16-47 0 0,0 0 1 0 0,0 0-1 0 0,1 1 0 0 0,-1-1 1 0 0,1 0-1 0 0,-1 1 1 0 0,1-1-1 0 0,0 1 1 0 0,0-1-1 0 0,-1 0 0 0 0,1 3 1 0 0,0 1-8 0 0,1 12-186 0 0,-1-16 186 0 0,0-1 0 0 0,0 1 0 0 0,0-1 0 0 0,0 1 0 0 0,0-1 0 0 0,0 1 0 0 0,1-1 0 0 0,-1 0 0 0 0,0 1 0 0 0,0-1 0 0 0,0 1 1 0 0,1-1-1 0 0,-1 1 0 0 0,0-1 0 0 0,1 0 0 0 0,-1 1 0 0 0,0-1 0 0 0,1 0 0 0 0,-1 1 0 0 0,1-1 0 0 0,-1 0 0 0 0,0 0 0 0 0,1 1 0 0 0,-1-1 0 0 0,1 0 0 0 0,-1 0 0 0 0,1 0 0 0 0,-1 0 0 0 0,1 0 0 0 0,-1 1 0 0 0,1-1 0 0 0,0 0 0 0 0,11 1-176 0 0,-10 0 109 0 0,1-1 0 0 0,0 0 1 0 0,0 1-1 0 0,0-1 0 0 0,0 0 0 0 0,0-1 1 0 0,-1 1-1 0 0,1 0 0 0 0,0-1 0 0 0,3 0 1 0 0,-2-1-35 0 0,99-41-5145 0 0,-78 28 3663 0 0,0-1 0 0 0,-1-2 0 0 0,-1 0 1 0 0,0-2-1 0 0,36-41 0 0 0,-47 48 1427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50:03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671 925 48 0 0,'0'0'2326'0'0,"10"-13"1057"0"0,-10 11-3526 0 0,2-20 6578 0 0,4 15-6356 0 0,-5 6 215 0 0,3-1-77 0 0,-3 2-210 0 0,-1 0-1 0 0,0 0 1 0 0,0 0 0 0 0,1 0-1 0 0,-1 0 1 0 0,0 0 0 0 0,0 0 0 0 0,0 0-1 0 0,1 0 1 0 0,-1-1 0 0 0,0 1-1 0 0,0 0 1 0 0,1 0 0 0 0,-1 0 0 0 0,0 0-1 0 0,0 0 1 0 0,0 0 0 0 0,0 0-1 0 0,1-1 1 0 0,-1 1 0 0 0,0 0 0 0 0,0 0-1 0 0,0 0 1 0 0,0-1 0 0 0,1 1-1 0 0,-1 0 1 0 0,0 0 0 0 0,0 0 0 0 0,0-1-1 0 0,0 1 1 0 0,0 0 0 0 0,0 0-1 0 0,0 0 1 0 0,0-1 0 0 0,1-1 48 0 0,-1 1 1 0 0,1 0-1 0 0,-1-1 0 0 0,1 1 1 0 0,0 0-1 0 0,-1-1 0 0 0,1 1 1 0 0,0 0-1 0 0,0 0 0 0 0,0 0 1 0 0,0 0-1 0 0,0 0 0 0 0,2-2 1 0 0,2-2 61 0 0,0-5 416 0 0,-5 9-520 0 0,0 1 1 0 0,0-1-1 0 0,0 1 0 0 0,1 0 0 0 0,-1-1 0 0 0,0 1 0 0 0,0-1 1 0 0,0 1-1 0 0,1-1 0 0 0,-1 1 0 0 0,0 0 0 0 0,0-1 1 0 0,1 1-1 0 0,-1 0 0 0 0,0-1 0 0 0,1 1 0 0 0,-1 0 1 0 0,0-1-1 0 0,1 1 0 0 0,-1 0 0 0 0,1-1 0 0 0,-1 1 1 0 0,1 0-1 0 0,-1 0 0 0 0,0 0 0 0 0,2-1 0 0 0,-2 1 2 0 0,1-1 1 0 0,0 1-1 0 0,-1-1 0 0 0,1 1 0 0 0,-1-1 0 0 0,1 1 0 0 0,-1-1 0 0 0,1 0 0 0 0,-1 0 0 0 0,1 1 0 0 0,-1-1 0 0 0,0 0 1 0 0,1 1-1 0 0,-1-1 0 0 0,0 0 0 0 0,1 0 0 0 0,-1 0 0 0 0,0 1 0 0 0,0-1 0 0 0,0 0 0 0 0,0 0 0 0 0,0 0 1 0 0,0 0-1 0 0,0-1 0 0 0,5-4 169 0 0,-5 6-180 0 0,0 0-1 0 0,0-1 1 0 0,1 1-1 0 0,-1 0 1 0 0,0 0-1 0 0,1 0 1 0 0,-1 0 0 0 0,0-1-1 0 0,0 1 1 0 0,0 0-1 0 0,1 0 1 0 0,-1 0-1 0 0,0-1 1 0 0,0 1-1 0 0,0 0 1 0 0,1 0-1 0 0,-1-1 1 0 0,0 1-1 0 0,0 0 1 0 0,0-1 0 0 0,0 1-1 0 0,0 0 1 0 0,0-1-1 0 0,1 1 1 0 0,-1 0-1 0 0,0-1 1 0 0,0-1 16 0 0,1 0 0 0 0,-1 1 0 0 0,1-1 0 0 0,0 0 0 0 0,-1 0 0 0 0,1 1 0 0 0,0-1 0 0 0,0 0 0 0 0,0 1 0 0 0,1-1 0 0 0,-1 1 0 0 0,0 0 0 0 0,0-1 0 0 0,1 1 0 0 0,2-2 0 0 0,-4 3-17 0 0,0 0 1 0 0,0-1-1 0 0,1 1 1 0 0,-1 0 0 0 0,0 0-1 0 0,0-1 1 0 0,0 1-1 0 0,1 0 1 0 0,-1-1-1 0 0,0 1 1 0 0,0 0-1 0 0,0-1 1 0 0,0 1-1 0 0,0 0 1 0 0,0-1 0 0 0,0 1-1 0 0,0 0 1 0 0,0-1-1 0 0,0 1 1 0 0,0 0-1 0 0,0-1 1 0 0,0 1-1 0 0,0 0 1 0 0,0-1-1 0 0,0 1 1 0 0,0-1 0 0 0,1-7 52 0 0,0 7-48 0 0,0 0 0 0 0,-1 0 1 0 0,1 0-1 0 0,0 0 0 0 0,-1 1 1 0 0,1-1-1 0 0,-1 0 0 0 0,1 0 1 0 0,-1 0-1 0 0,1 0 0 0 0,-1 0 1 0 0,0 0-1 0 0,1-1 0 0 0,-1 1 1 0 0,0 0-1 0 0,0 0 0 0 0,0 0 1 0 0,0 0-1 0 0,0-2 0 0 0,10-19 245 0 0,0-18 296 0 0,-15 15-191 0 0,0-6 15 0 0,1 12-231 0 0,3 17-128 0 0,0 0 1 0 0,0 0-1 0 0,0-1 1 0 0,1 1-1 0 0,-1 0 1 0 0,1 0-1 0 0,-1-1 1 0 0,1-3-1 0 0,0 4-7 0 0,0-1 0 0 0,0 1 0 0 0,0 0-1 0 0,0-1 1 0 0,-1 1 0 0 0,1-1 0 0 0,-1 1-1 0 0,0 0 1 0 0,1-1 0 0 0,-1 1 0 0 0,0 0 0 0 0,-2-3-1 0 0,3 4-4 0 0,-1 0 0 0 0,1 0 0 0 0,0 0 0 0 0,-1 0 0 0 0,1 0 0 0 0,0 0 0 0 0,0 0 0 0 0,0 0 0 0 0,0 0 0 0 0,0 0 0 0 0,0 0 0 0 0,0 0 0 0 0,0 0 0 0 0,1-2 0 0 0,-1 2-1 0 0,1 0 1 0 0,-1 0-1 0 0,0 1 1 0 0,0-1 0 0 0,0 0-1 0 0,0 0 1 0 0,0 0-1 0 0,0 0 1 0 0,0 0-1 0 0,0 0 1 0 0,0 0-1 0 0,0 0 1 0 0,0 1-1 0 0,0-1 1 0 0,-1 0 0 0 0,1 0-1 0 0,0 0 1 0 0,-1 0-1 0 0,1 1 1 0 0,-1-2-1 0 0,0 0 4 0 0,0 0-1 0 0,0 0 0 0 0,0 0 0 0 0,0 0 0 0 0,0 0 1 0 0,1 0-1 0 0,-1 0 0 0 0,1 0 0 0 0,-1-3 0 0 0,1 3 4 0 0,0 0 0 0 0,-1-1 0 0 0,0 1-1 0 0,1 0 1 0 0,-1-1 0 0 0,0 1-1 0 0,0 0 1 0 0,0 0 0 0 0,-2-3 0 0 0,3 4-5 0 0,0 1 0 0 0,-1 0 0 0 0,1-1 0 0 0,0 1 0 0 0,0-1 0 0 0,0 1 0 0 0,-1-1 0 0 0,1 1 0 0 0,0-1 0 0 0,0 1 0 0 0,0-1 0 0 0,0 1 0 0 0,0-1 0 0 0,0 1 0 0 0,0-1 0 0 0,0 1 0 0 0,0-1 0 0 0,0 1 0 0 0,0-1 0 0 0,1 1 0 0 0,-1-1 0 0 0,0 0 2 0 0,0 1-1 0 0,0-1 1 0 0,1 0 0 0 0,-1 1-1 0 0,0-1 1 0 0,0 1-1 0 0,0-1 1 0 0,0 1 0 0 0,0-1-1 0 0,0 0 1 0 0,0 1 0 0 0,-1-1-1 0 0,1 1 1 0 0,0-1-1 0 0,0 1 1 0 0,0-1 0 0 0,0 1-1 0 0,-1-1 1 0 0,1 0-1 0 0,0 1 1 0 0,-1-1 0 0 0,-8-16 118 0 0,8 15-105 0 0,0 0-1 0 0,0-1 1 0 0,0 1-1 0 0,0 0 0 0 0,-1 0 1 0 0,1 0-1 0 0,0 0 1 0 0,-1 0-1 0 0,0 1 1 0 0,-2-4-1 0 0,3 5-14 0 0,1 0-1 0 0,0-1 1 0 0,0 1 0 0 0,-1 0-1 0 0,1 0 1 0 0,0-1 0 0 0,0 1-1 0 0,0 0 1 0 0,0-1 0 0 0,-1 1-1 0 0,1 0 1 0 0,0-1 0 0 0,0 1-1 0 0,0 0 1 0 0,0-1 0 0 0,0 1-1 0 0,0 0 1 0 0,0-1 0 0 0,0 1-1 0 0,0 0 1 0 0,0-1 0 0 0,0 1-1 0 0,0 0 1 0 0,0-1 0 0 0,0 1-1 0 0,0-1 1 0 0,-1-7 25 0 0,-1 5-22 0 0,1 3-4 0 0,1-1 0 0 0,-1 1-1 0 0,1-1 1 0 0,0 1 0 0 0,-1-1 0 0 0,1 1 0 0 0,-1-1 0 0 0,1 1 0 0 0,0-1-1 0 0,-1 0 1 0 0,1 1 0 0 0,0-1 0 0 0,0 0 0 0 0,0 1 0 0 0,-1-1-1 0 0,1 1 1 0 0,0-1 0 0 0,0 0 0 0 0,0 1 0 0 0,0-2 0 0 0,0 0 0 0 0,-1 0 0 0 0,0 0 0 0 0,0 0 0 0 0,1 1 0 0 0,-1-1 0 0 0,0 0 0 0 0,-1 0 0 0 0,1 1 0 0 0,0-1 0 0 0,0 1 0 0 0,-4-3 0 0 0,4 2-3 0 0,-1 1 1 0 0,1 0 0 0 0,0-1-1 0 0,-1 1 1 0 0,1-1-1 0 0,0 0 1 0 0,0 1 0 0 0,0-1-1 0 0,0 0 1 0 0,0 0-1 0 0,0-3 1 0 0,0 2-2 0 0,1 1 1 0 0,-1 0-1 0 0,0 0 1 0 0,0 0-1 0 0,0 0 0 0 0,0 0 1 0 0,0 0-1 0 0,0 1 1 0 0,0-1-1 0 0,0 0 0 0 0,-1 0 1 0 0,-1-1-1 0 0,1 1 2 0 0,1 1 0 0 0,-1-1-1 0 0,1 0 1 0 0,0 1 0 0 0,-1-1 0 0 0,1 0-1 0 0,0 0 1 0 0,0 0 0 0 0,1 0 0 0 0,-1 0 0 0 0,0 0-1 0 0,0-3 1 0 0,1 4 1 0 0,-1-1 0 0 0,1 1-1 0 0,0-1 1 0 0,-1 1 0 0 0,1 0 0 0 0,-1-1 0 0 0,0 1-1 0 0,1 0 1 0 0,-1 0 0 0 0,0-1 0 0 0,0 1 0 0 0,0 0-1 0 0,0 0 1 0 0,0 0 0 0 0,0 0 0 0 0,0 0 0 0 0,0 0-1 0 0,0 0 1 0 0,-2-1 0 0 0,2 2 1 0 0,0-1-1 0 0,0 1 1 0 0,0-1 0 0 0,0 1-1 0 0,1-1 1 0 0,-1 0 0 0 0,0 0-1 0 0,0 1 1 0 0,1-1 0 0 0,-1 0-1 0 0,0 0 1 0 0,1 0 0 0 0,-1 0-1 0 0,1 1 1 0 0,0-1 0 0 0,-1 0-1 0 0,0-2 1 0 0,-1 0 9 0 0,-1 0 0 0 0,1-1 0 0 0,-1 1 0 0 0,0 1 0 0 0,0-1 0 0 0,0 0 0 0 0,-1 1 0 0 0,-4-4 0 0 0,-5 0 4 0 0,10 5-14 0 0,0 0 0 0 0,0 0 0 0 0,1 0 0 0 0,-1-1 0 0 0,0 1 0 0 0,1-1 0 0 0,0 0 0 0 0,-3-2 0 0 0,3 3-1 0 0,0-1-1 0 0,0 1 0 0 0,0-1 0 0 0,0 1 1 0 0,0 0-1 0 0,-1 0 0 0 0,1 0 0 0 0,0 0 1 0 0,-5-1-1 0 0,-15-7 4 0 0,13 5 0 0 0,-3-3 8 0 0,-2 0 11 0 0,-2-3 18 0 0,13 8-27 0 0,1 0-1 0 0,-1 0 0 0 0,0 0 0 0 0,0 0 1 0 0,0 0-1 0 0,0 0 0 0 0,-4-1 0 0 0,-4-2 24 0 0,-66-38-7 0 0,72 38-47 0 0,0 3 16 0 0,3 2 1 0 0,-3-1-4 0 0,-8-8 12 0 0,0 3 12 0 0,5 5-14 0 0,-33-4-29 0 0,-15 5 37 0 0,23-6 126 0 0,7 6-72 0 0,24 0-70 0 0,-29 0-89 0 0,14 0 74 0 0,16 0 54 0 0,0 1-22 0 0,0-1 0 0 0,0 0 0 0 0,0 0 0 0 0,0 1 0 0 0,0-1 0 0 0,0 0 0 0 0,0 0 0 0 0,0 0 0 0 0,0 0 0 0 0,0 0 0 0 0,0-1 0 0 0,0 1 0 0 0,0 0 0 0 0,0 0 0 0 0,0-1 0 0 0,0 1 0 0 0,0 0 0 0 0,0-1 0 0 0,-1 0 0 0 0,-9-2 95 0 0,8 3-96 0 0,2 0-12 0 0,1 0 0 0 0,-1 1 0 0 0,1-1 0 0 0,-1 0 0 0 0,1 0 0 0 0,0 0 0 0 0,-1 0 0 0 0,1 0 0 0 0,-1 0 0 0 0,1 0 0 0 0,-1 0 0 0 0,1 0 0 0 0,-1 0 0 0 0,1 0 0 0 0,-1 0 0 0 0,1 0 0 0 0,0 0 0 0 0,-1-1 0 0 0,1 1 0 0 0,-1 0 0 0 0,1 0 0 0 0,-1 0 0 0 0,1-1 0 0 0,0 1 0 0 0,-1 0 0 0 0,1 0 0 0 0,0-1 0 0 0,-1 1 0 0 0,1 0 0 0 0,0-1 0 0 0,-1 1 0 0 0,1 0 0 0 0,0-1 0 0 0,-1 0-1 0 0,0 0-2 0 0,-21-1 351 0 0,17 1-1521 0 0,7 7-4140 0 0,-1-5 5134 0 0,0-1 0 0 0,-1 1 0 0 0,1-1-1 0 0,0 1 1 0 0,0-1 0 0 0,-1 1 0 0 0,1-1 0 0 0,0 0 0 0 0,0 1 0 0 0,1-1 0 0 0,13 8-3204 0 0,-14-2-1694 0 0,4-9 3711 0 0,-5 3 1321 0 0,1-1 1 0 0,-1 1-1 0 0,0 0 1 0 0,1 0-1 0 0,-1 0 1 0 0,0 0-1 0 0,0 0 1 0 0,1-1-1 0 0,-1 1 1 0 0,0 0-1 0 0,0 0 1 0 0,1 0-1 0 0,-1-1 1 0 0,0 1-1 0 0,0 0 1 0 0,0 0-1 0 0,0-1 1 0 0,1 1-1 0 0,-1 0 1 0 0,0-1-1 0 0,0 1 1 0 0,0 0-1 0 0,0 0 1 0 0,0-1-1 0 0,0 1 1 0 0,0 0-1 0 0,0-1 1 0 0,0 1-1 0 0,0 0 1 0 0,0-1-1 0 0,0 1 1 0 0,0 0-1 0 0,0-1 1 0 0,0 1-1 0 0,0-1 1 0 0,0-8-84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50:03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327 112 16 0 0,'0'0'234'0'0,"2"-8"843"0"0,-1 6-812 0 0,0-1 1 0 0,1 0-1 0 0,-1 0 1 0 0,0 1-1 0 0,-1-1 1 0 0,1 0-1 0 0,0 0 0 0 0,-1 0 1 0 0,0 0-1 0 0,0 0 1 0 0,1 0-1 0 0,-2 0 1 0 0,1-3-1 0 0,0 2-30 0 0,4-5 65 0 0,-4 9-250 0 0,1-1 0 0 0,0 0 0 0 0,-1 0 0 0 0,1 0 0 0 0,-1 1 1 0 0,1-1-1 0 0,-1 0 0 0 0,0 0 0 0 0,1 0 0 0 0,-1 0 0 0 0,0 0 0 0 0,0 0 0 0 0,1 0 0 0 0,-1 0 0 0 0,0 0 0 0 0,0-1 0 0 0,0-1-48 0 0,0 2 110 0 0,0 0-1 0 0,0 0 0 0 0,1 1 0 0 0,-1-1 0 0 0,0 0 1 0 0,0 0-1 0 0,0 1 0 0 0,0-1 0 0 0,0 0 0 0 0,0 1 0 0 0,0-1 1 0 0,-1 0-1 0 0,1 0 0 0 0,0 1 0 0 0,0-1 0 0 0,-1 0 0 0 0,1 1 1 0 0,0-1-1 0 0,0 0 0 0 0,-1 1 0 0 0,1-1 0 0 0,-1 1 1 0 0,1-1-1 0 0,-1 0 0 0 0,1 1 0 0 0,-1-1 0 0 0,1 1 0 0 0,-1-1 1 0 0,1 1-1 0 0,-1 0 0 0 0,0-1 0 0 0,1 1 0 0 0,-1 0 1 0 0,0-1-1 0 0,1 1 0 0 0,-1 0 0 0 0,0 0 0 0 0,1-1 0 0 0,-1 1 1 0 0,0 0-1 0 0,0 0 0 0 0,1 0 0 0 0,-1 0 0 0 0,0 0 1 0 0,0 0-1 0 0,-1 0 1231 0 0,2 0-1287 0 0,-1-1 0 0 0,1 1-1 0 0,0-1 1 0 0,-1 1 0 0 0,1 0 0 0 0,0-1 0 0 0,-1 1 0 0 0,1 0 0 0 0,-1-1 0 0 0,1 1-1 0 0,-1 0 1 0 0,1 0 0 0 0,-1-1 0 0 0,1 1 0 0 0,-1 0 0 0 0,1 0 0 0 0,-1 0-1 0 0,1 0 1 0 0,-1 0 0 0 0,1 0 0 0 0,-1-1 0 0 0,1 1 0 0 0,-1 0 0 0 0,1 1 0 0 0,-2-1-1 0 0,-19-1 1119 0 0,16 2-939 0 0,0-1-208 0 0,1 0 0 0 0,0 1 0 0 0,0 0-1 0 0,0 0 1 0 0,0 0 0 0 0,0 0-1 0 0,0 1 1 0 0,0 0 0 0 0,0 0 0 0 0,0 0-1 0 0,-3 2 1 0 0,-1 1-12 0 0,-21 21-9 0 0,-80 37 236 0 0,89-48-116 0 0,19-14-123 0 0,-1-1 0 0 0,1 1 0 0 0,-1-1 0 0 0,1 1 0 0 0,-1-1 0 0 0,1 1 0 0 0,-1 0 1 0 0,1 0-1 0 0,-1 0 0 0 0,1 0 0 0 0,0 0 0 0 0,0 0 0 0 0,-1 0 0 0 0,1 0 0 0 0,0 1 0 0 0,0-1 0 0 0,0 0 0 0 0,0 1 0 0 0,0-1 1 0 0,1 0-1 0 0,-1 1 0 0 0,0-1 0 0 0,0 4 0 0 0,1-4-33 0 0,-1-1 24 0 0,0 1 1 0 0,0-1 0 0 0,0 1 0 0 0,0-1 0 0 0,0 1 0 0 0,1-1 0 0 0,-1 1 0 0 0,0 0 0 0 0,0-1 0 0 0,1 1 0 0 0,-1 0 0 0 0,0 0 0 0 0,1 0 0 0 0,-1-1 0 0 0,0 1 0 0 0,1 0 0 0 0,0 0 0 0 0,-1 0 0 0 0,1 0 0 0 0,-1 0 0 0 0,1 0 0 0 0,0 0 0 0 0,0 0 0 0 0,-1 0 0 0 0,1 1 0 0 0,-4 28 133 0 0,-6 18 123 0 0,6-38-203 0 0,3-9-43 0 0,1 0 0 0 0,-1-1-1 0 0,1 1 1 0 0,-1-1-1 0 0,1 1 1 0 0,-1 0-1 0 0,1 0 1 0 0,0-1-1 0 0,-1 1 1 0 0,1 0-1 0 0,0 0 1 0 0,0-1-1 0 0,0 1 1 0 0,-1 0-1 0 0,1 0 1 0 0,0-1-1 0 0,0 1 1 0 0,0 1-1 0 0,0 1 2 0 0,0 0 1 0 0,0 0 1 0 0,0 0 0 0 0,0 0 0 0 0,0 0-1 0 0,0 0 1 0 0,1 1 0 0 0,0-1 0 0 0,-1 0 0 0 0,1 0-1 0 0,0 0 1 0 0,0-1 0 0 0,3 5 0 0 0,-4-6-5 0 0,1 0 0 0 0,-1 0 0 0 0,1-1 0 0 0,-1 1 0 0 0,0 0 0 0 0,1 0 0 0 0,-1 0 0 0 0,0 0 1 0 0,1 0-1 0 0,-1 0 0 0 0,0 0 0 0 0,0-1 0 0 0,0 1 0 0 0,0 0 0 0 0,0 0 0 0 0,0 0 0 0 0,0 0 0 0 0,0 1 0 0 0,-1-1-1 0 0,1-1 0 0 0,0 1 0 0 0,0 0 0 0 0,0-1 0 0 0,0 1 0 0 0,0-1 0 0 0,0 1 0 0 0,0 0 0 0 0,0-1 0 0 0,0 1 0 0 0,0-1 0 0 0,0 1 0 0 0,0 0-1 0 0,1-1 1 0 0,-1 1 0 0 0,0-1 0 0 0,0 1 0 0 0,1-1 0 0 0,-1 1 0 0 0,0 0 0 0 0,1-1 0 0 0,-1 1 0 0 0,0-1 0 0 0,1 0 0 0 0,-1 1 0 0 0,1-1 0 0 0,-1 1 0 0 0,1-1 0 0 0,0 1-1 0 0,-1-1 1 0 0,0 1 0 0 0,1 0 0 0 0,-1-1-1 0 0,0 1 1 0 0,1-1 0 0 0,-1 1-1 0 0,0-1 1 0 0,0 1 0 0 0,0 0 0 0 0,0-1-1 0 0,0 1 1 0 0,0 0 0 0 0,0-1 0 0 0,0 1-1 0 0,0-1 1 0 0,0 1 0 0 0,0 0 0 0 0,0-1-1 0 0,0 1 1 0 0,0-1 0 0 0,0 1 0 0 0,-1 0-1 0 0,1 0 2 0 0,0-1-1 0 0,-1 1 0 0 0,1 0 0 0 0,0-1 0 0 0,0 1 0 0 0,0-1 0 0 0,0 1 1 0 0,0 0-1 0 0,0-1 0 0 0,0 1 0 0 0,0 0 0 0 0,0-1 0 0 0,0 1 0 0 0,0-1 1 0 0,0 1-1 0 0,0 0 0 0 0,1-1 0 0 0,-1 1 0 0 0,0-1 0 0 0,0 1 0 0 0,1-1 1 0 0,-1 1-1 0 0,1 0 0 0 0,2 2-6 0 0,0 1 0 0 0,-1 0 0 0 0,1-1-1 0 0,-1 1 1 0 0,0 0 0 0 0,0 0 0 0 0,0 1 0 0 0,2 6 0 0 0,2 4-154 0 0,32 57-2650 0 0,-25-38 402 0 0,-5-17 1267 0 0,0 0 1 0 0,-2 1-1 0 0,0 0 0 0 0,-1 0 0 0 0,-1 0 0 0 0,0 0 0 0 0,-2 1 0 0 0,0 0 0 0 0,-1 19 0 0 0,-1-35 987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6T12:16:01.3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24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1 0 0 0,'0'0'117'0'0,"2"12"7275"0"0,0-11-7240 0 0,0 0-1 0 0,0 0 1 0 0,0 1-1 0 0,0-1 0 0 0,-1 1 1 0 0,1-1-1 0 0,0 1 0 0 0,-1 0 1 0 0,1-1-1 0 0,-1 1 1 0 0,1 0-1 0 0,-1 0 0 0 0,0 0 1 0 0,0 0-1 0 0,0 0 1 0 0,0 0-1 0 0,1 5 0 0 0,2 5 273 0 0,2 9 366 0 0,-1-9-406 0 0,-5-11-360 0 0,1 0 0 0 0,0 0-1 0 0,-1 0 1 0 0,1 0 0 0 0,-1 0 0 0 0,1 0-1 0 0,-1 0 1 0 0,0 1 0 0 0,1-1 0 0 0,-1 0-1 0 0,0 0 1 0 0,0 0 0 0 0,0 2-1 0 0,0-2-12 0 0,0 0-1 0 0,0 0 1 0 0,0 0-1 0 0,0-1 1 0 0,0 1-1 0 0,0 0 1 0 0,0 0-1 0 0,0 0 1 0 0,1 0-1 0 0,-1-1 1 0 0,0 1-1 0 0,0 0 1 0 0,1 0-1 0 0,-1 0 1 0 0,1-1-1 0 0,-1 1 1 0 0,0 0-1 0 0,1-1 1 0 0,-1 1-1 0 0,1 0 1 0 0,0-1-1 0 0,-1 1 1 0 0,1 0-1 0 0,1 0 0 0 0,-2-1-3 0 0,0 1-1 0 0,1-1 1 0 0,-1 0-1 0 0,0 0 1 0 0,0 1-1 0 0,0-1 1 0 0,1 0-1 0 0,-1 1 1 0 0,0-1-1 0 0,0 0 0 0 0,0 1 1 0 0,0-1-1 0 0,0 0 1 0 0,0 1-1 0 0,1-1 1 0 0,-1 0-1 0 0,0 1 1 0 0,0-1-1 0 0,0 0 0 0 0,0 1 1 0 0,0-1-1 0 0,0 0 1 0 0,-1 1-1 0 0,1-1 1 0 0,0 0-1 0 0,0 1 1 0 0,1 8 107 0 0,0-8-94 0 0,0 0 0 0 0,0 0 0 0 0,0 0 0 0 0,-1 1 0 0 0,1-1 0 0 0,0 0 1 0 0,-1 0-1 0 0,1 1 0 0 0,-1-1 0 0 0,1 0 0 0 0,-1 1 0 0 0,1-1 1 0 0,-1 0-1 0 0,0 1 0 0 0,0-1 0 0 0,0 1 0 0 0,0-1 0 0 0,0 0 1 0 0,0 1-1 0 0,0 1 0 0 0,-1 2 31 0 0,1-1 0 0 0,0 0 0 0 0,0 0 1 0 0,1 0-1 0 0,0 1 0 0 0,-1-1 0 0 0,1 0 1 0 0,1 0-1 0 0,2 7 0 0 0,-3-7-15 0 0,0-1-1 0 0,0 0 1 0 0,-1 0 0 0 0,1 1-1 0 0,-1-1 1 0 0,0 0 0 0 0,0 0-1 0 0,0 1 1 0 0,0-1 0 0 0,-1 4 0 0 0,0 5 86 0 0,11 56 447 0 0,-10 486 1902 0 0,10-491-2434 0 0,-10 56 119 0 0,0-117-151 0 0,0-1 0 0 0,0 1 0 0 0,0 0 0 0 0,0 0 0 0 0,1 0 0 0 0,-1-1 0 0 0,1 1 0 0 0,-1 0 0 0 0,1 0 0 0 0,1 1 0 0 0,-1-1 0 0 0,-1 0 0 0 0,1-1 0 0 0,0 1 0 0 0,-1 0 0 0 0,1 0 0 0 0,-1-1-1 0 0,0 1 1 0 0,1 0 0 0 0,-1 0 0 0 0,0 2 0 0 0,0 402 565 0 0,10-333-517 0 0,-10 568 591 0 0,10-572-617 0 0,-10-56-22 0 0,0 0 0 0 0,1 0 0 0 0,0-1 0 0 0,5 22 0 0 0,-5-29-3 0 0,0-1 0 0 0,-1 1 0 0 0,1-1 0 0 0,-1 1 0 0 0,0-1 0 0 0,-2 9 0 0 0,2-9 0 0 0,-1 1-1 0 0,1 0 1 0 0,0 0 0 0 0,0-1-1 0 0,0 1 1 0 0,1 0 0 0 0,-1 0-1 0 0,3 5 1 0 0,0 3 13 0 0,-1 1 0 0 0,0 0-1 0 0,-1-1 1 0 0,-1 22 0 0 0,5-4 17 0 0,0 7 5 0 0,-5 366 220 0 0,0-402-255 0 0,0 1-1 0 0,0-1 1 0 0,0 0 0 0 0,0 0 0 0 0,-1 0-1 0 0,1 0 1 0 0,-1 0 0 0 0,1 0-1 0 0,-1 0 1 0 0,-1 2 0 0 0,1-2-1 0 0,1 0 1 0 0,-1 0 0 0 0,0 0 0 0 0,1 0 0 0 0,-1 0 0 0 0,1 0 0 0 0,-1 0 0 0 0,1 0 0 0 0,0 0 0 0 0,0 2-1 0 0,0 133 167 0 0,-10-70-72 0 0,10-56-78 0 0,0 0-1 0 0,-1 0 0 0 0,0 0 0 0 0,0 0 0 0 0,-4 11 0 0 0,4-20-13 0 0,0 1-1 0 0,1-1 1 0 0,0 1-1 0 0,-1-1 1 0 0,1 0-1 0 0,0 1 1 0 0,0-1-1 0 0,1 4 1 0 0,-3 15 17 0 0,0-13-15 0 0,0 0 1 0 0,1 0-1 0 0,-1-1 0 0 0,1 12 1 0 0,1-18-6 0 0,0 1 0 0 0,0 0 0 0 0,0 0 0 0 0,-1 0 0 0 0,1-1 0 0 0,0 1 0 0 0,-1 0 1 0 0,0 0-1 0 0,1-1 0 0 0,-2 3 0 0 0,1-2 0 0 0,0 0-1 0 0,1-1 1 0 0,-1 1 0 0 0,0 0-1 0 0,1-1 1 0 0,0 1 0 0 0,-1 0 0 0 0,1 0-1 0 0,0 0 1 0 0,0 2 0 0 0,0 16 2 0 0,1-11-5 0 0,-1 0 0 0 0,0 0 0 0 0,0 1 0 0 0,-1-1 0 0 0,-1 0 0 0 0,1 0 0 0 0,-5 11 0 0 0,5-14-1 0 0,0-1-1 0 0,0 1 0 0 0,0 0 1 0 0,1 0-1 0 0,0 0 0 0 0,0-1 1 0 0,2 12-1 0 0,-1 3-14 0 0,-1 83-15 0 0,-4-86 36 0 0,2-14-3 0 0,1 0 1 0 0,0 0 0 0 0,1 0 0 0 0,-1-1-1 0 0,1 1 1 0 0,-1 0 0 0 0,1 5 0 0 0,0 79 31 0 0,-10-46-8 0 0,10 243 232 0 0,-10-239-93 0 0,10-40-144 0 0,0-1 0 0 0,0 0 0 0 0,0 1 1 0 0,-1-1-1 0 0,1 0 0 0 0,-1 1 0 0 0,0-1 1 0 0,-1 0-1 0 0,-2 7 0 0 0,0 11 653 0 0,5-14-1610 0 0,6-21-6965 0 0,-5 8 7069 0 0,-1-1 1 0 0,0 0-1 0 0,0 0 1 0 0,-1 0-1 0 0,0 0 1 0 0,0-12 0 0 0,0 6 140 0 0,0 9 534 0 0,0 0 0 0 0,-1 0 1 0 0,1 0-1 0 0,0 0 1 0 0,-1 0-1 0 0,0 0 0 0 0,1 0 1 0 0,-1 0-1 0 0,0 0 1 0 0,-1 0-1 0 0,1 0 1 0 0,0 0-1 0 0,-1 1 0 0 0,0-1 1 0 0,-3-3-1 0 0,-9-17-960 0 0,0 5 483 0 0,0 0 1 0 0,-26-25 0 0 0,19 23 545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26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2741 13 84 0 0,'-2'-12'13799'0'0,"2"12"-13774"0"0,-1 0 0 0 0,0 0 0 0 0,1 0-1 0 0,-1 0 1 0 0,0 0 0 0 0,1 0 0 0 0,-1 0 0 0 0,1 0-1 0 0,-1 0 1 0 0,0 0 0 0 0,1 0 0 0 0,-1 1 0 0 0,0-1-1 0 0,1 0 1 0 0,-1 0 0 0 0,1 1 0 0 0,-1-1 0 0 0,0 0-1 0 0,1 1 1 0 0,-1-1 0 0 0,1 0 0 0 0,-1 1 0 0 0,1-1-1 0 0,-1 1 1 0 0,1-1 0 0 0,0 1 0 0 0,-1-1 0 0 0,1 1-1 0 0,0-1 1 0 0,-1 1 0 0 0,1-1 0 0 0,0 1 0 0 0,-1 0-1 0 0,1-1 1 0 0,0 2 0 0 0,-1 0 18 0 0,0 0 1 0 0,0 1-1 0 0,0-1 1 0 0,0 0-1 0 0,0 0 0 0 0,-1 0 1 0 0,1 0-1 0 0,-3 3 1 0 0,-5 8 207 0 0,-3 0-28 0 0,10-12-192 0 0,0 1 0 0 0,1 0 0 0 0,-1 0 0 0 0,1 0-1 0 0,-1 0 1 0 0,1 0 0 0 0,-3 4 0 0 0,-2 7 78 0 0,-1 0 0 0 0,0-1 0 0 0,-1 0 0 0 0,-1 0 0 0 0,-17 19 0 0 0,-12 17 67 0 0,5 6-25 0 0,20-32-81 0 0,0-1 1 0 0,-20 23 0 0 0,-38 53 152 0 0,-6-1 13 0 0,54-63-154 0 0,12-16-50 0 0,-51 60 121 0 0,-39 49 21 0 0,16-23-71 0 0,78-95-93 0 0,0-1-1 0 0,1 1 0 0 0,0 0 1 0 0,-8 14-1 0 0,8-12 2 0 0,-1 0 1 0 0,0-1-1 0 0,-10 12 1 0 0,-78 87 100 0 0,83-94-81 0 0,-17 26 1 0 0,-5 7 40 0 0,-43 45 84 0 0,41-46-73 0 0,9-8-6 0 0,2-4 14 0 0,-22 38 0 0 0,12-26-23 0 0,0 0-12 0 0,14-18-27 0 0,11-16-6 0 0,0 2 0 0 0,-8 16 0 0 0,-23 24 47 0 0,35-45-48 0 0,-2 1-1 0 0,1-1 1 0 0,-2-1-1 0 0,-11 11 1 0 0,12-11-5 0 0,-8 7 21 0 0,1-2 18 0 0,0 1 0 0 0,-22 29 0 0 0,30-33-28 0 0,-1-1 0 0 0,-19 16 0 0 0,19-17-5 0 0,0 0 0 0 0,-14 17 0 0 0,-17 20 31 0 0,30-36-41 0 0,0 1-1 0 0,1-1 1 0 0,-8 13-1 0 0,12-15-4 0 0,-1-1 0 0 0,0 0 0 0 0,0 0 0 0 0,-1 0 0 0 0,-7 5 0 0 0,6-4 2 0 0,1-1 0 0 0,-1 1 0 0 0,-6 8 0 0 0,-67 80 147 0 0,6-7-42 0 0,20-23-109 0 0,32-40 0 0 0,-21 32-1 0 0,15-19 61 0 0,-50 54 0 0 0,53-63-19 0 0,9-11-14 0 0,3-3 27 0 0,-27 25 0 0 0,16-18 29 0 0,-28 35 0 0 0,10-10-25 0 0,-16 17 43 0 0,-7 4 19 0 0,52-51-93 0 0,12-15-29 0 0,0-1 0 0 0,-1 1 0 0 0,1 0 0 0 0,0 0 0 0 0,-1-1 0 0 0,1 1 0 0 0,-1-1 1 0 0,0 0-1 0 0,0 1 0 0 0,1-1 0 0 0,-3 1 0 0 0,-1 1 12 0 0,0 1-1 0 0,1-1 1 0 0,-1 1 0 0 0,1 0-1 0 0,0 0 1 0 0,0 0 0 0 0,-5 8-1 0 0,7-10-6 0 0,-1 1-1 0 0,1-1 0 0 0,0 0 0 0 0,0 0 1 0 0,-1-1-1 0 0,1 1 0 0 0,-1 0 0 0 0,-3 1 1 0 0,-10 7 53 0 0,-5 8-1 0 0,18-16-56 0 0,-1 1-1 0 0,1 0 0 0 0,-1 0 1 0 0,1 0-1 0 0,0 0 0 0 0,0 0 1 0 0,-3 6-1 0 0,-14 17 4 0 0,9-15-6 0 0,7-9-1 0 0,1 0 0 0 0,0 1 0 0 0,-1-1 0 0 0,1 1 0 0 0,0 0 0 0 0,-5 6 0 0 0,-9 8 9 0 0,-5 5 8 0 0,20-19-9 0 0,0-1 0 0 0,0 1 0 0 0,-1-1 0 0 0,1 1 0 0 0,-1-1 0 0 0,0 0-1 0 0,-4 3 1 0 0,-9 8 71 0 0,-4 9 67 0 0,18-22-33 0 0,-6 6-1744 0 0,23-9-1063 0 0,0 0-1 0 0,0-1 1 0 0,20-9 0 0 0,-32 13 2410 0 0,-1-1 1 0 0,0 0-1 0 0,0 0 1 0 0,0 0-1 0 0,0 0 1 0 0,0-1-1 0 0,0 1 1 0 0,0 0-1 0 0,-1-1 1 0 0,1 0-1 0 0,0 1 1 0 0,-1-1-1 0 0,0 0 1 0 0,1 0-1 0 0,-1 0 1 0 0,0 1-1 0 0,0-1 1 0 0,0-1-1 0 0,0 1 1 0 0,0 0-1 0 0,0 0 1 0 0,1-4-1 0 0,-2 0-28 0 0,1 1-1 0 0,-1-1 0 0 0,0 0 1 0 0,-1 1-1 0 0,1-1 1 0 0,-1 1-1 0 0,0-1 1 0 0,-3-9-1 0 0,2 2 134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04:25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16 0 0 0,'0'0'8'0'0,"0"0"0"0"0,0 0-1 0 0,0 0 1 0 0,0-1 0 0 0,0 1 0 0 0,0 0 0 0 0,0 0-1 0 0,0-1 1 0 0,0 1 0 0 0,0 0 0 0 0,0 0 0 0 0,0 0-1 0 0,0-1 1 0 0,1 1 0 0 0,-1 0 0 0 0,0 0 0 0 0,0 0-1 0 0,0 0 1 0 0,0-1 0 0 0,0 1 0 0 0,0 0 0 0 0,1 0-1 0 0,-1 0 1 0 0,0 0 0 0 0,0 0 0 0 0,0-1 0 0 0,0 1-1 0 0,1 0 1 0 0,-1 0 0 0 0,0 0 0 0 0,0 0 0 0 0,0 0-1 0 0,1 0 1 0 0,-1 0 0 0 0,0 0 0 0 0,0 0 0 0 0,0 0-1 0 0,1 0 1 0 0,-1 0 0 0 0,0 0 11 0 0,1 0-1 0 0,-1 0 1 0 0,0 0 0 0 0,0 0 0 0 0,0 0-1 0 0,0 0 1 0 0,1 0 0 0 0,-1 0 0 0 0,0 0-1 0 0,0 0 1 0 0,0-1 0 0 0,0 1-1 0 0,1 0 1 0 0,-1 0 0 0 0,0 0 0 0 0,0 0-1 0 0,0 0 1 0 0,0 0 0 0 0,1 0-1 0 0,-1 0 1 0 0,0-1 0 0 0,0 1 0 0 0,0 0-1 0 0,0 0 1 0 0,0 0 0 0 0,0 0-1 0 0,0-1 1 0 0,0 1 0 0 0,1 0 0 0 0,-1 0-1 0 0,0 0 1 0 0,0 0 0 0 0,0-1-1 0 0,0 1 1 0 0,0 0 0 0 0,0 0 0 0 0,0 0-1 0 0,0-1 1 0 0,0 0 443 0 0,4 0-677 0 0,9-3 9897 0 0,-10 5-8588 0 0,-3 0-1071 0 0,1-1-1 0 0,0 1 1 0 0,0 0-1 0 0,0 0 1 0 0,-1 0-1 0 0,1-1 0 0 0,0 1 1 0 0,0-1-1 0 0,0 1 1 0 0,0-1-1 0 0,0 1 1 0 0,1-1-1 0 0,-1 1 1 0 0,0-1-1 0 0,0 0 1 0 0,0 0-1 0 0,2 1 1 0 0,-3 2 29 0 0,0-3-50 0 0,0 1-1 0 0,0-1 1 0 0,0 0 0 0 0,0 1-1 0 0,0-1 1 0 0,0 0 0 0 0,0 1-1 0 0,0-1 1 0 0,0 0 0 0 0,0 1 0 0 0,0-1-1 0 0,0 1 1 0 0,0-1 0 0 0,0 0-1 0 0,0 1 1 0 0,0-1 0 0 0,0 0 0 0 0,0 1-1 0 0,1-1 1 0 0,-1 0 0 0 0,0 1-1 0 0,0-1 1 0 0,0 0 0 0 0,1 1-1 0 0,0-1 12 0 0,-1 0 15 0 0,1 1 1 0 0,-1-1-1 0 0,1 0 0 0 0,-1 1 1 0 0,0-1-1 0 0,1 0 0 0 0,-1 1 1 0 0,1-1-1 0 0,-1 0 0 0 0,0 1 1 0 0,1-1-1 0 0,-1 1 0 0 0,0-1 1 0 0,1 0-1 0 0,-1 1 0 0 0,0-1 1 0 0,0 1-1 0 0,1-1 0 0 0,-1 1 1 0 0,0-1-1 0 0,0 1 0 0 0,0 0 1 0 0,0-1-1 0 0,0 1 0 0 0,0-1 1 0 0,0 1-1 0 0,0-1 0 0 0,0 1 1 0 0,0-1-1 0 0,0 3 1586 0 0,0-2-1619 0 0,0 1-1 0 0,0-1 0 0 0,0 0 1 0 0,0 1-1 0 0,0-1 0 0 0,0 1 0 0 0,0-1 1 0 0,1 1-1 0 0,-1-1 0 0 0,1 2 1 0 0,-1-3 24 0 0,0 0 1 0 0,0 0-1 0 0,0 0 1 0 0,1 0-1 0 0,-1 0 1 0 0,0 1-1 0 0,0-1 0 0 0,0 0 1 0 0,0 0-1 0 0,1 0 1 0 0,-1 0-1 0 0,0 0 1 0 0,0 0-1 0 0,0 0 1 0 0,0 0-1 0 0,0 1 1 0 0,0-1-1 0 0,1 0 1 0 0,-1 0-1 0 0,0 0 1 0 0,0 0-1 0 0,0 1 0 0 0,0-1 1 0 0,0 0-1 0 0,0 0 1 0 0,0 0-1 0 0,0 0 1 0 0,0 1-1 0 0,0-1 1 0 0,0 0-1 0 0,0 0 1 0 0,0 0-1 0 0,0 0 1 0 0,0 1-1 0 0,0-1 1 0 0,0 0-1 0 0,0 0 0 0 0,0 0 1 0 0,0 0-1 0 0,0 1 1 0 0,0-1-1 0 0,0 0 1 0 0,0 0-1 0 0,0 0 1 0 0,0 0-1 0 0,-1 0 1 0 0,1 1-1 0 0,0-1 1 0 0,0 0-1 0 0,0 0 1 0 0,-12 8 429 0 0,12-8-468 0 0,-10 18 67 0 0,8-9-50 0 0,3-8 0 0 0,-1-1 1 0 0,0 1-1 0 0,0 0 0 0 0,0 0 1 0 0,1 0-1 0 0,-1 0 0 0 0,0-1 1 0 0,0 1-1 0 0,0 0 0 0 0,-1 0 1 0 0,1 0-1 0 0,0-1 0 0 0,0 1 1 0 0,0 0-1 0 0,0 0 0 0 0,-1 0 0 0 0,1-1 1 0 0,0 1-1 0 0,-1 0 0 0 0,1 0 1 0 0,-1-1-1 0 0,1 1 0 0 0,-1 0 1 0 0,1-1-1 0 0,-1 1 0 0 0,1-1 1 0 0,-1 1-1 0 0,0 0 0 0 0,-1 0 1 0 0,1 0 16 0 0,3 8 117 0 0,-4-17 291 0 0,0-14-306 0 0,1 22-129 0 0,0 1 1 0 0,0 0-1 0 0,0 0 0 0 0,0 0 1 0 0,0 0-1 0 0,0 1 0 0 0,0-1 1 0 0,1 0-1 0 0,-1 0 0 0 0,0 0 1 0 0,1 1-1 0 0,-1-1 0 0 0,1 0 0 0 0,0 1 1 0 0,-1 1-1 0 0,-7 15-70 0 0,-20 41 118 0 0,20-41 6 0 0,-2 16 32 0 0,0-2-16 0 0,8-11 315 0 0,2-16 332 0 0,1-15-508 0 0,-1-3-260 0 0,0-22-317 0 0,9 18 716 0 0,-4 3-204 0 0,-4 13-117 0 0,-1-1-1 0 0,1 0 0 0 0,0 1 1 0 0,-1-1-1 0 0,1 1 0 0 0,-1-1 1 0 0,1 0-1 0 0,-1 0 1 0 0,0 1-1 0 0,0-3 0 0 0,-2-6-3429 0 0,-3 19 823 0 0,4-6 2145 0 0,-1 0 0 0 0,1-1 0 0 0,-1 1 0 0 0,0 0 0 0 0,1-1 0 0 0,-1 1 0 0 0,0-1 0 0 0,-1 0 0 0 0,-3 4 0 0 0,0-3-174 0 0,1 0 0 0 0,-1-1 0 0 0,0 0 0 0 0,0 0 0 0 0,0-1-1 0 0,0 1 1 0 0,0-1 0 0 0,-6 0 0 0 0,5-1 285 0 0,-1 0 0 0 0,1 0 0 0 0,-1-1 0 0 0,1 0 0 0 0,-12-3 0 0 0,5-1-49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26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63 132 0 0,'0'-8'1337'0'0,"0"6"-1204"0"0,-1 1 0 0 0,1-1 0 0 0,-1 0-1 0 0,1 1 1 0 0,-1-1 0 0 0,1 0 0 0 0,-1 1 0 0 0,0-1 0 0 0,0 1 0 0 0,0 0 0 0 0,0-1 0 0 0,0 1 0 0 0,0 0 0 0 0,0-1-1 0 0,-1 1 1 0 0,1 0 0 0 0,0 0 0 0 0,-2-1 0 0 0,-8-8 1138 0 0,6 1 1982 0 0,-1 1 1233 0 0,-15 24-3341 0 0,16-10-952 0 0,-1 0 1 0 0,1 1-1 0 0,0-1 0 0 0,0 1 1 0 0,-4 8-1 0 0,8-12-162 0 0,-21 42 467 0 0,18-39-418 0 0,0 1 0 0 0,1 0 0 0 0,0 0-1 0 0,-2 8 1 0 0,-10 21 226 0 0,-104 226 1730 0 0,99-220-1687 0 0,14-31-221 0 0,1 1 1 0 0,-6 16-1 0 0,3-8-14 0 0,6-18-100 0 0,1 1 1 0 0,-1 0-1 0 0,1 0 0 0 0,0 0 0 0 0,0 0 1 0 0,0-1-1 0 0,0 2 0 0 0,0 4 0 0 0,2-6-20 0 0,0 1 1 0 0,1-1-1 0 0,-1 0 0 0 0,0 1 0 0 0,1-1 0 0 0,0 0 1 0 0,-1 0-1 0 0,1 0 0 0 0,4 3 0 0 0,-3-1-25 0 0,-1-3 22 0 0,0 0 0 0 0,0 0 0 0 0,0 0 0 0 0,0 0 1 0 0,0 0-1 0 0,0 0 0 0 0,1-1 0 0 0,-1 1 0 0 0,0-1 0 0 0,0 0 0 0 0,1 0 1 0 0,-1 1-1 0 0,3-2 0 0 0,31-1-169 0 0,-6 0 11 0 0,-22 1 101 0 0,0 0 0 0 0,0 0 0 0 0,-1 0 0 0 0,1-1-1 0 0,9-4 1 0 0,105-40-1338 0 0,-58 23 337 0 0,-41 15 313 0 0,0-1 1 0 0,27-14-1 0 0,131-77-3912 0 0,-142 80 3252 0 0,-1-2-1 0 0,57-42 1 0 0,58-63-1816 0 0,-73 43 1895 0 0,-46 51 957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27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11 397 0 0 0,'0'11'293'0'0,"2"-4"2706"0"0,-2-7-2983 0 0,1 1-1 0 0,0-1 0 0 0,-1 0 0 0 0,1 1 0 0 0,-1-1 1 0 0,1 1-1 0 0,-1-1 0 0 0,1 0 0 0 0,-1 1 0 0 0,1-1 1 0 0,-1 1-1 0 0,0 0 0 0 0,1-1 0 0 0,-1 1 0 0 0,0-1 1 0 0,1 1-1 0 0,-1 0 0 0 0,0-1 0 0 0,0 1 0 0 0,1 0 1 0 0,-1-1-1 0 0,0 1 0 0 0,0 0 0 0 0,0-1 0 0 0,0 1 1 0 0,0 0-1 0 0,0-1 0 0 0,0 1 0 0 0,0 0 1 0 0,0-1-1 0 0,0 1 0 0 0,-1 0 0 0 0,1-1 0 0 0,0 1 1 0 0,0 0-1 0 0,-1-1 0 0 0,1 1 0 0 0,0-1 0 0 0,-1 1 1 0 0,1 0-1 0 0,0-1 0 0 0,-2 2 0 0 0,-4 17 737 0 0,2-11-795 0 0,-2 7 10687 0 0,9-12-10646 0 0,1 0-1 0 0,-1-1 0 0 0,1 1 0 0 0,0-1 0 0 0,0 0 0 0 0,0 0 1 0 0,9 3-1 0 0,-13-5 20 0 0,1 0 0 0 0,0 0 0 0 0,0 0 0 0 0,0 0 0 0 0,0 1 0 0 0,-1-1 0 0 0,1 0 0 0 0,0 1 0 0 0,0-1 0 0 0,-1 1 0 0 0,1-1 0 0 0,0 1 0 0 0,0-1 0 0 0,-1 1 0 0 0,2 0 0 0 0,6 5 140 0 0,4-3 27 0 0,1 0 0 0 0,-1-1 0 0 0,19 0 0 0 0,34 4 390 0 0,-23-6-329 0 0,131-5 289 0 0,-80 0-403 0 0,-26-1-44 0 0,94-12 103 0 0,-55 7-66 0 0,45-2 68 0 0,-84 10-121 0 0,43 1 49 0 0,4-3-36 0 0,-5-1-14 0 0,-61 5-37 0 0,54-9 0 0 0,22-1 49 0 0,4-8 4 0 0,-9-1-7 0 0,104-10 32 0 0,-90 14-113 0 0,-12 4-10 0 0,20-4-4 0 0,331-36 40 0 0,-347 36 3 0 0,-86 14-22 0 0,-10 0-1 0 0,29-6 0 0 0,56-4 11 0 0,-13 0-14 0 0,3 1 2 0 0,-7 0 1 0 0,14 0 1 0 0,137-18-6 0 0,-140 18-11 0 0,-77 5 9 0 0,-24 5 3 0 0,1-1 0 0 0,0 1 0 0 0,12 0 0 0 0,9 0 16 0 0,38-8 0 0 0,-12 1 44 0 0,-6 2 149 0 0,75-21 0 0 0,24-8 340 0 0,-141 33-1313 0 0,11-3 1932 0 0,-14 5-4522 0 0,-33 1-12414 0 0,27-3 15577 0 0,-1-1 0 0 0,1-1 0 0 0,0 1-1 0 0,0 0 1 0 0,0-1 0 0 0,1 1 0 0 0,-3-7-1 0 0,2-2 47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28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747 48 300 0 0,'0'-22'5634'0'0,"0"21"-5471"0"0,0 0-1 0 0,0-1 1 0 0,0 1 0 0 0,1 0-1 0 0,-1 0 1 0 0,1 0 0 0 0,-1 0 0 0 0,1 0-1 0 0,-1 0 1 0 0,1 0 0 0 0,-1 0 0 0 0,1 0-1 0 0,0 0 1 0 0,-1 0 0 0 0,1 1-1 0 0,0-1 1 0 0,0 0 0 0 0,0 0 0 0 0,0 1-1 0 0,0-1 1 0 0,0 1 0 0 0,0-1-1 0 0,0 0 1 0 0,0 1 0 0 0,0 0 0 0 0,0-1-1 0 0,0 1 1 0 0,0 0 0 0 0,0-1-1 0 0,0 1 1 0 0,0 0 0 0 0,3 0 0 0 0,5-1-51 0 0,0 1 1 0 0,1-1-1 0 0,10 3 1 0 0,-6-2 387 0 0,7 1 435 0 0,0 1-1 0 0,-1 0 0 0 0,40 11 0 0 0,-43-5-223 0 0,8 1 82 0 0,-21-8-719 0 0,-3-1-57 0 0,0 0 0 0 0,-1 0 1 0 0,1 0-1 0 0,0 0 0 0 0,0 0 1 0 0,0 1-1 0 0,-1-1 0 0 0,1 0 1 0 0,0 1-1 0 0,-1-1 0 0 0,1 0 1 0 0,0 1-1 0 0,0-1 1 0 0,-1 1-1 0 0,1-1 0 0 0,-1 1 1 0 0,1-1-1 0 0,0 1 0 0 0,-1 0 1 0 0,1-1-1 0 0,-1 1 0 0 0,1 0 1 0 0,0 0-1 0 0,0 1 15 0 0,0-1 0 0 0,0 1 0 0 0,0-1 0 0 0,0 0 0 0 0,1 0 0 0 0,-1 1-1 0 0,1-1 1 0 0,-1 0 0 0 0,1 0 0 0 0,2 1 0 0 0,-3-2-14 0 0,1 1-1 0 0,-1-1 0 0 0,0 1 1 0 0,0 0-1 0 0,0-1 1 0 0,0 1-1 0 0,1 0 1 0 0,-1 0-1 0 0,0 0 1 0 0,0 0-1 0 0,-1 0 0 0 0,1 0 1 0 0,0 0-1 0 0,0 0 1 0 0,0 0-1 0 0,-1 0 1 0 0,1 1-1 0 0,0-1 0 0 0,-1 0 1 0 0,1 0-1 0 0,-1 1 1 0 0,0-1-1 0 0,1 0 1 0 0,-1 1-1 0 0,0-1 1 0 0,0 0-1 0 0,0 3 0 0 0,3 11 105 0 0,-3-14-115 0 0,0-1-1 0 0,1 1 0 0 0,-1 0 0 0 0,0 0 0 0 0,0 0 0 0 0,0 0 0 0 0,0 0 0 0 0,1-1 0 0 0,-1 1 0 0 0,-1 0 1 0 0,1 0-1 0 0,0 0 0 0 0,0 0 0 0 0,0 0 0 0 0,0 0 0 0 0,-1-1 0 0 0,1 1 0 0 0,0 0 0 0 0,-1 1 0 0 0,-5 15 71 0 0,5-14-75 0 0,0 0 0 0 0,0-1 0 0 0,0 1 0 0 0,0-1 1 0 0,-1 1-1 0 0,1-1 0 0 0,-1 1 0 0 0,1-1 1 0 0,-1 0-1 0 0,-3 3 0 0 0,-21 28-119 0 0,-18 20-307 0 0,43-52 414 0 0,-94 89-1252 0 0,-26 15-1911 0 0,-39 22-1542 0 0,135-106 3862 0 0,-2-2 0 0 0,0-1 0 0 0,-1-1-1 0 0,-46 20 1 0 0,21-14-782 0 0,-104 30 0 0 0,130-47 1208 0 0,-1-1 0 0 0,-37 2 0 0 0,44-6 277 0 0,-36 5-295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29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474 243 0 0 0,'-2'-3'68'0'0,"1"0"0"0"0,-1 0-1 0 0,0 0 1 0 0,0 0 0 0 0,0 0 0 0 0,0 1 0 0 0,-5-5 0 0 0,-2-5 348 0 0,2 2 166 0 0,5 8-422 0 0,1-1 0 0 0,-1 1 1 0 0,1 0-1 0 0,-1-1 0 0 0,1 1 1 0 0,0-1-1 0 0,0 1 0 0 0,0-1 1 0 0,0 1-1 0 0,-1-5 0 0 0,-2-9 894 0 0,3 14-816 0 0,0 0-1 0 0,0 0 1 0 0,1 0 0 0 0,-1 0 0 0 0,0 0 0 0 0,1 0 0 0 0,0 0-1 0 0,-1 0 1 0 0,1-2 0 0 0,-1 2 178 0 0,0 0 1 0 0,0 0-1 0 0,-1 0 0 0 0,1-1 0 0 0,0 2 1 0 0,-1-1-1 0 0,0 0 0 0 0,0 0 0 0 0,1 0 1 0 0,-3-1-1 0 0,-1-1 1386 0 0,0 2-1178 0 0,3 2-162 0 0,0 0-345 0 0,0-1 1 0 0,0 1-1 0 0,0 0 0 0 0,0 0 0 0 0,0 1 0 0 0,0-1 0 0 0,0 0 0 0 0,0 1 1 0 0,-2 0-1 0 0,-11 10 112 0 0,12-9-209 0 0,0 0 0 0 0,0-1 0 0 0,1 1 0 0 0,-1 1-1 0 0,1-1 1 0 0,-1 0 0 0 0,1 0 0 0 0,-4 6 0 0 0,-48 54 33 0 0,12-4-79 0 0,27-35 7 0 0,-52 83 8 0 0,24-33 86 0 0,23-41 54 0 0,-18 40 0 0 0,5-11 183 0 0,28-51-221 0 0,3-8-89 0 0,8-12-50 0 0,10-27-157 0 0,12-30-72 0 0,-1 15 119 0 0,-25 46 140 0 0,1 0 0 0 0,-1 1 0 0 0,1-1 0 0 0,0 1 1 0 0,6-9-1 0 0,-5 9 1 0 0,-1 0 0 0 0,0 0 0 0 0,0-1 0 0 0,0 1 0 0 0,3-10 0 0 0,1-2-55 0 0,1 1 0 0 0,19-29 0 0 0,1-4-96 0 0,-16 30 99 0 0,1 0-1 0 0,0 2 0 0 0,1 0 0 0 0,1 0 0 0 0,1 1 1 0 0,22-17-1 0 0,-13 12 139 0 0,31-35 0 0 0,-24 31 71 0 0,-31 24-125 0 0,1 0 0 0 0,0 0-1 0 0,-1 0 1 0 0,1 0-1 0 0,0 0 1 0 0,0 0-1 0 0,-1 0 1 0 0,1 0 0 0 0,0 1-1 0 0,0-1 1 0 0,0 1-1 0 0,0 0 1 0 0,2-1-1 0 0,-1-4 550 0 0,0 7-483 0 0,-2-2-56 0 0,0 1 1 0 0,0-1 0 0 0,0 0 0 0 0,0 1 0 0 0,0-1-1 0 0,0 1 1 0 0,-1-1 0 0 0,1 1 0 0 0,0-1 0 0 0,0 1 0 0 0,-1 0-1 0 0,1-1 1 0 0,0 1 0 0 0,-1 0 0 0 0,1-1 0 0 0,-1 1-1 0 0,1 0 1 0 0,-1 0 0 0 0,1 0 0 0 0,-1 0 0 0 0,1 0 0 0 0,-1 1 16 0 0,1-1 0 0 0,-1 1 0 0 0,1-1 0 0 0,-1 1 0 0 0,1-1 0 0 0,0 1 0 0 0,-1-1 0 0 0,1 0 0 0 0,0 0 0 0 0,0 1 0 0 0,2 1 1 0 0,5 9 222 0 0,-1 3-14 0 0,38 77 640 0 0,-25-43-655 0 0,2-14-106 0 0,-18-27-99 0 0,1 1-1 0 0,0-2 1 0 0,10 14 0 0 0,25 38 80 0 0,-24-38-195 0 0,-10-14-129 0 0,-1 1-1 0 0,1-1 0 0 0,12 11 0 0 0,19 25-4104 0 0,-27-35-1421 0 0,-13-18-459 0 0,-3-5 6211 0 0,-22-39-1672 0 0,18 36 1543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36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0 109 0 0 0,'0'0'249'0'0,"0"-14"2460"0"0,0-28 3927 0 0,1 42-6588 0 0,-1 0 1 0 0,1-1 0 0 0,0 1-1 0 0,-1 0 1 0 0,1 0 0 0 0,0 0 0 0 0,-1-1-1 0 0,1 1 1 0 0,-1 0 0 0 0,1-1-1 0 0,-1 1 1 0 0,1 0 0 0 0,-1-1 0 0 0,1 1-1 0 0,-1-1 1 0 0,1 1 0 0 0,-1-1-1 0 0,1 0 1 0 0,0 0 219 0 0,56-27 399 0 0,-50 23-578 0 0,-6 4-87 0 0,-1 1 0 0 0,1-1 0 0 0,-1 1 0 0 0,1-1 0 0 0,0 1 0 0 0,-1 0 0 0 0,1-1 0 0 0,0 1 0 0 0,-1 0 0 0 0,1-1 0 0 0,0 1 0 0 0,-1 0 0 0 0,1 0 0 0 0,0 0 0 0 0,0 0 0 0 0,-1-1 0 0 0,2 1 0 0 0,13-3-321 0 0,-13 3 43 0 0,0-1 0 0 0,0 1 1 0 0,0-1-1 0 0,-1 1 0 0 0,1 0 1 0 0,0-1-1 0 0,0 1 0 0 0,0 0 1 0 0,0 0-1 0 0,0 1 0 0 0,-1-1 1 0 0,4 1-1 0 0,-2-1-244 0 0,0 1 1 0 0,0 0-1 0 0,-1 0 0 0 0,1 1 0 0 0,0-1 1 0 0,-1 1-1 0 0,4 2 0 0 0,8 5-1461 0 0,-12-9 1408 0 0,-1 0 118 0 0,8 0 106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37.1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68 100 0 0,'25'-12'901'0'0,"1"0"-1"0"0,0 2 1 0 0,28-8-1 0 0,7 7 65 0 0,-32 6-1436 0 0,-28 5 207 0 0,31 1-2573 0 0,-32-1 2837 0 0,1 1-86 0 0,1 0 1 0 0,-1-1 0 0 0,1 1-1 0 0,-1-1 1 0 0,1 1 0 0 0,-1-1 0 0 0,1 1-1 0 0,-1-1 1 0 0,1 0 0 0 0,-1 0 0 0 0,3 0-1 0 0,5 0 15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37.5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0 149 0 0 0,'16'2'382'0'0,"-14"-2"-264"0"0,0 1 0 0 0,0-1 0 0 0,1 0 1 0 0,-1 0-1 0 0,0 0 0 0 0,0 0 0 0 0,0 0 0 0 0,1-1 0 0 0,1 0 0 0 0,0 0 246 0 0,0-1 0 0 0,0 0-1 0 0,0 0 1 0 0,-1 0-1 0 0,1-1 1 0 0,-1 1-1 0 0,1-1 1 0 0,-1 0 0 0 0,3-3-1 0 0,26-20 2609 0 0,-19 20-2540 0 0,0-1 1 0 0,1 2-1 0 0,23-7 0 0 0,-25 8-972 0 0,0 2-1 0 0,0 0 0 0 0,1 0 0 0 0,-1 1 0 0 0,1 0 0 0 0,-1 1 1 0 0,25 4-1 0 0,31 16-2967 0 0,-2-1 1620 0 0,-49-14 1739 0 0,-5 1 120 0 0</inkml:trace>
  <inkml:trace contextRef="#ctx0" brushRef="#br0" timeOffset="1">675 149 0 0 0,'49'-5'2122'0'0,"-48"5"-2024"0"0,0 0 0 0 0,-1-1 1 0 0,1 1-1 0 0,0 0 0 0 0,-1 0 0 0 0,1 0 0 0 0,0-1 0 0 0,0 1 0 0 0,-1 0 0 0 0,1-1 0 0 0,-1 1 0 0 0,1-1 1 0 0,0 1-1 0 0,-1-1 0 0 0,1 1 0 0 0,-1-1 0 0 0,1 1 0 0 0,-1-1 0 0 0,1 1 0 0 0,0-2 0 0 0,7-5 922 0 0,49-16 3051 0 0,27-7-3173 0 0,-57 21-1869 0 0,-20 6 396 0 0,0 1 1 0 0,0 0-1 0 0,0 0 0 0 0,1 1 1 0 0,-1-1-1 0 0,0 2 0 0 0,10-1 0 0 0,-10 1 185 0 0,-4 0 66 0 0,1-1 0 0 0,0 1 0 0 0,-1 0 0 0 0,1 1-1 0 0,-1-1 1 0 0,1 1 0 0 0,-1 0 0 0 0,1-1 0 0 0,3 3 0 0 0,3-2-436 0 0,-9-1 553 0 0</inkml:trace>
  <inkml:trace contextRef="#ctx0" brushRef="#br0" timeOffset="2">1321 81 28 0 0,'18'-5'1148'0'0,"-13"0"-336"0"0,1 0-1 0 0,0 1 1 0 0,0-1-1 0 0,0 1 1 0 0,0 1 0 0 0,1-1-1 0 0,-1 1 1 0 0,12-4-1 0 0,67-18 879 0 0,-53 17-2067 0 0,-27 7 110 0 0,-1 0 1 0 0,0 1-1 0 0,1 0 1 0 0,-1 0-1 0 0,0 0 1 0 0,1 0-1 0 0,-1 1 1 0 0,0-1-1 0 0,1 1 1 0 0,-1 0-1 0 0,0 1 1 0 0,0-1-1 0 0,0 1 1 0 0,0-1-1 0 0,0 1 1 0 0,0 0-1 0 0,0 1 1 0 0,0-1-1 0 0,-1 1 1 0 0,7 5-1 0 0,10 14-1943 0 0,-14-18 1770 0 0,-5-3 369 0 0,0-1 0 0 0,0 0 1 0 0,0 1-1 0 0,0-1 0 0 0,-1 1 1 0 0,1-1-1 0 0,0 1 0 0 0,0 0 0 0 0,-1-1 1 0 0,1 1-1 0 0,0 0 0 0 0,-1-1 1 0 0,1 1-1 0 0,0 1 0 0 0,1 7-221 0 0,6-3 103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37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0 142 0 0 0,'3'2'152'0'0,"1"-1"0"0"0,-1 0 0 0 0,1 0 0 0 0,-1 0-1 0 0,1 0 1 0 0,0 0 0 0 0,-1-1 0 0 0,1 0 0 0 0,0 0 0 0 0,-1 0 0 0 0,8-1 0 0 0,-8 1 315 0 0,0-1 1 0 0,1 1 0 0 0,-1-1-1 0 0,0 0 1 0 0,0 0 0 0 0,0 0-1 0 0,0 0 1 0 0,-1-1 0 0 0,1 1-1 0 0,0-1 1 0 0,0 1-1 0 0,4-5 1 0 0,-1 0 584 0 0,2 1 1 0 0,-1 0-1 0 0,1 0 0 0 0,-1 1 1 0 0,17-7-1 0 0,13-10-438 0 0,-29 16-539 0 0,0 0 0 0 0,1 0 0 0 0,10-4 0 0 0,8-2-183 0 0,-10 4-1066 0 0,30-8-1 0 0,-38 13-219 0 0,0 1-1 0 0,1 0 1 0 0,10 0-1 0 0,-1 1-2075 0 0,-18 0 2493 0 0,9-7-1515 0 0,-10 3 2336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38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1 0 0 0,'0'0'1891'0'0,"-10"12"-176"0"0,6-4-1463 0 0,3-7-157 0 0,0-1 0 0 0,1 1 0 0 0,-1-1 0 0 0,1 1 0 0 0,0 0 0 0 0,-1-1 0 0 0,1 1 0 0 0,-1 0 0 0 0,1-1 0 0 0,0 1 0 0 0,-1 0 0 0 0,1 0 0 0 0,0-1 0 0 0,0 1 0 0 0,0 0 0 0 0,0 0 0 0 0,0-1 0 0 0,0 1 0 0 0,0 1 0 0 0,-5 7 2684 0 0,4-9-2734 0 0,1 1-1 0 0,0-1 1 0 0,-1 1-1 0 0,1-1 1 0 0,-1 1-1 0 0,1-1 1 0 0,0 1-1 0 0,-1 0 1 0 0,1-1-1 0 0,0 1 1 0 0,-1-1-1 0 0,1 1 1 0 0,0 0-1 0 0,0-1 1 0 0,0 1-1 0 0,0 0 1 0 0,0-1-1 0 0,-1 2 1 0 0,0 1 46 0 0,-1 0 1 0 0,0 0-1 0 0,1 0 0 0 0,-2 0 1 0 0,1 0-1 0 0,0 0 0 0 0,-5 4 1 0 0,1-1-148 0 0,-1 1 1 0 0,1 0-1 0 0,1 0 1 0 0,-6 9 0 0 0,-14 18-730 0 0,9-14-709 0 0,-19 35 1 0 0,15-12-935 0 0,-8 17-554 0 0,24-43 2426 0 0,-4-10 457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39.1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475 1 0 0 0,'-1'5'285'0'0,"0"0"0"0"0,-1 0 0 0 0,1 0 0 0 0,-1 0 0 0 0,0 0 1 0 0,0-1-1 0 0,0 1 0 0 0,-1-1 0 0 0,1 1 0 0 0,-1-1 0 0 0,0 0 0 0 0,0 0 0 0 0,-1 0 0 0 0,-4 4 0 0 0,-4 6 3574 0 0,12-14-3834 0 0,0 0 0 0 0,0 0 0 0 0,0 1 1 0 0,0-1-1 0 0,0 0 0 0 0,0 1 0 0 0,0-1 0 0 0,0 0 0 0 0,0 0 1 0 0,0 1-1 0 0,0-1 0 0 0,0 0 0 0 0,0 0 0 0 0,0 1 1 0 0,0-1-1 0 0,-1 0 0 0 0,1 0 0 0 0,0 1 0 0 0,0-1 1 0 0,0 0-1 0 0,0 0 0 0 0,-1 0 0 0 0,1 1 0 0 0,0-1 1 0 0,0 0-1 0 0,0 0 0 0 0,-1 0 0 0 0,1 0 0 0 0,0 1 1 0 0,0-1-1 0 0,-1 0 0 0 0,1 0 0 0 0,0 0 0 0 0,-1 0 1 0 0,1 0-14 0 0,0 0 0 0 0,-1 0 0 0 0,1 0 0 0 0,0 1 0 0 0,0-1 0 0 0,-1 0 0 0 0,1 0 0 0 0,0 0 1 0 0,0 0-1 0 0,-1 0 0 0 0,1 1 0 0 0,0-1 0 0 0,0 0 0 0 0,0 0 0 0 0,-1 0 0 0 0,1 1 1 0 0,0-1-1 0 0,0 0 0 0 0,0 0 0 0 0,0 1 0 0 0,-1-1 0 0 0,1 0 0 0 0,0 0 0 0 0,0 1 1 0 0,0-1-1 0 0,0 0 0 0 0,0 0 0 0 0,0 1 0 0 0,0-1 0 0 0,0 0 0 0 0,0 0 0 0 0,0 1 1 0 0,0-1-1 0 0,0 1 0 0 0,-5 7 67 0 0,5-8-82 0 0,0 0-1 0 0,-1 1 1 0 0,1-1-1 0 0,-1 0 1 0 0,1 1-1 0 0,0-1 1 0 0,-1 0-1 0 0,1 1 1 0 0,0-1-1 0 0,0 1 1 0 0,-1-1-1 0 0,1 1 1 0 0,0-1 0 0 0,0 0-1 0 0,0 1 1 0 0,-1-1-1 0 0,1 1 1 0 0,0-1-1 0 0,0 1 1 0 0,0-1-1 0 0,0 1 1 0 0,0-1-1 0 0,0 2 1 0 0,0 4-142 0 0,0 0 0 0 0,0 0 0 0 0,-1 0 0 0 0,0 0 1 0 0,0 0-1 0 0,-4 12 0 0 0,4-17 99 0 0,1 0 1 0 0,-1 0 0 0 0,1 0 0 0 0,-1 1-1 0 0,1-1 1 0 0,0 0 0 0 0,0 1 0 0 0,0-1-1 0 0,0 0 1 0 0,0 1 0 0 0,0-1 0 0 0,0 0-1 0 0,0 2 1 0 0,-1 14-537 0 0,-3-4-261 0 0,0 0-1 0 0,0 0 1 0 0,-2 25-1 0 0,5-29 467 0 0,-1 0 0 0 0,1 0 0 0 0,-2 0 0 0 0,1-1-1 0 0,-1 1 1 0 0,0-1 0 0 0,-7 13 0 0 0,-4 11-356 0 0,12-19 650 0 0</inkml:trace>
  <inkml:trace contextRef="#ctx0" brushRef="#br0" timeOffset="1">243 647 0 0 0,'-1'2'45'0'0,"1"0"0"0"0,0 0-1 0 0,-1-1 1 0 0,0 1 0 0 0,1 0 0 0 0,-1 0 0 0 0,0-1 0 0 0,0 1-1 0 0,0 0 1 0 0,0-1 0 0 0,0 1 0 0 0,0-1 0 0 0,0 1-1 0 0,0-1 1 0 0,-1 0 0 0 0,1 0 0 0 0,-3 2 0 0 0,-26 17 2762 0 0,0-3 2917 0 0,20-5-4692 0 0,2-3-888 0 0,-2 2-500 0 0,0 0 1 0 0,1 1-1 0 0,-8 14 1 0 0,-3 12-2381 0 0,13-23 1460 0 0,0-1-1 0 0,-2 0 1 0 0,-17 24-1 0 0,6-1 138 0 0,10-29 1028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4:44.6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425 49 12 0 0,'-11'-12'1243'0'0,"10"11"-1239"0"0,1 1 56 0 0,-1 0 0 0 0,1 0 0 0 0,-1-1 0 0 0,1 1 0 0 0,-1 0 0 0 0,1-1 0 0 0,-1 1 0 0 0,1 0 0 0 0,0-1 0 0 0,-1 1 0 0 0,1 0-1 0 0,-1-1 1 0 0,1 1 0 0 0,0-1 0 0 0,0 1 0 0 0,-1-1 0 0 0,1 1 0 0 0,0-1 0 0 0,0 1 0 0 0,0-1 0 0 0,-1 1 0 0 0,1-1 0 0 0,0 1 0 0 0,0-1-1 0 0,0 0 1 0 0,0 1 0 0 0,0-1 0 0 0,0 1 0 0 0,0-1 0 0 0,0 0 0 0 0,-2 0 725 0 0,2 1-731 0 0,-1 0 0 0 0,1 0 0 0 0,0 0-1 0 0,0 0 1 0 0,-1 0 0 0 0,1 0 0 0 0,0 0 0 0 0,-1 0 0 0 0,1 0 0 0 0,0 0 0 0 0,0 0 0 0 0,-1 0 0 0 0,1 0-1 0 0,0-1 1 0 0,0 1 0 0 0,-1 0 0 0 0,1 0 0 0 0,0 0 0 0 0,0 0 0 0 0,0 0 0 0 0,-1-1 0 0 0,1 1 0 0 0,0 0-1 0 0,0 0 1 0 0,0 0 0 0 0,0-1 0 0 0,-1 1 0 0 0,1 0 0 0 0,0 0 0 0 0,0-1 0 0 0,0 1 0 0 0,0 0 0 0 0,0 0-1 0 0,0-1 1 0 0,0 1 0 0 0,0 0 0 0 0,0-1 0 0 0,0 1 0 0 0,0 0 0 0 0,-1-1 72 0 0,1 0 0 0 0,0 1 0 0 0,0-1 0 0 0,0 0 0 0 0,-1 1 0 0 0,1-1 0 0 0,0 0 0 0 0,0 1 0 0 0,-1-1 0 0 0,1 1 0 0 0,-1-1 0 0 0,1 1 0 0 0,-1-1 0 0 0,1 1 0 0 0,0-1 0 0 0,-1 1 0 0 0,0-1 1 0 0,1 1-1 0 0,-1 0 0 0 0,1-1 0 0 0,-1 1 0 0 0,1 0 0 0 0,-1-1 0 0 0,0 1 0 0 0,1 0 0 0 0,-1 0 0 0 0,0 0 0 0 0,1-1 0 0 0,-1 1 0 0 0,-1 0 0 0 0,1 0 142 0 0,-1 0 0 0 0,1 0 0 0 0,-1-1 0 0 0,0 1 1 0 0,1 0-1 0 0,-1 1 0 0 0,1-1 0 0 0,-1 0 0 0 0,0 0 0 0 0,1 1 0 0 0,-1-1 0 0 0,-1 1 1 0 0,2 3-248 0 0,0-1 0 0 0,1 0 1 0 0,-1 0-1 0 0,1 0 0 0 0,0 0 1 0 0,0 0-1 0 0,0 1 0 0 0,1 4 0 0 0,-1 0 120 0 0,0 85 688 0 0,-10-39-584 0 0,10 112 204 0 0,0-163-436 0 0,0 0 0 0 0,0 0 0 0 0,-1 0 0 0 0,1 0 0 0 0,-1 0 0 0 0,-2 6 1 0 0,-2 17 67 0 0,5-4 31 0 0,-1 1 1 0 0,-6 33 0 0 0,6-47-68 0 0,-1 1 1 0 0,2-1-1 0 0,-1 0 1 0 0,1 1-1 0 0,2 14 1 0 0,-1-14-2 0 0,0-1 1 0 0,-1 1 0 0 0,0 0-1 0 0,-3 18 1 0 0,0-11 33 0 0,-2 33 0 0 0,5-47-68 0 0,0 1 0 0 0,-1 0 0 0 0,1 0 0 0 0,-1-1 1 0 0,1 1-1 0 0,-4 6 0 0 0,3-7-3 0 0,0 0 0 0 0,1 0 0 0 0,-1 1 0 0 0,0-1 0 0 0,1 0 0 0 0,0 7 1 0 0,-1 6 21 0 0,0 0 1 0 0,-5 20-1 0 0,5-32-23 0 0,0 0-1 0 0,1 0 1 0 0,-1 0 0 0 0,1 0-1 0 0,0 0 1 0 0,1 5-1 0 0,-1-5 0 0 0,1 0 0 0 0,-1 0-1 0 0,0 0 1 0 0,-1 0 0 0 0,1 0 0 0 0,-2 4-1 0 0,-1 8 12 0 0,1 0 0 0 0,0 0 0 0 0,1 19 0 0 0,-9 34 40 0 0,9-48-29 0 0,-2 0 1 0 0,0-1-1 0 0,-9 31 0 0 0,0 1 35 0 0,-8 82 76 0 0,12-101-102 0 0,5-25-26 0 0,1-1 0 0 0,0 1 0 0 0,1 0-1 0 0,-1 13 1 0 0,-8 36 39 0 0,10-48-43 0 0,-1 0 0 0 0,0 0 1 0 0,-1-1-1 0 0,-2 10 0 0 0,3-16-5 0 0,1-1-1 0 0,-1 1 0 0 0,1 0 0 0 0,0 0 1 0 0,0 0-1 0 0,0 0 0 0 0,0 0 1 0 0,0 0-1 0 0,0 0 0 0 0,1 3 1 0 0,-1-4-1 0 0,0 1 1 0 0,0 0-1 0 0,1-1 0 0 0,-1 1 1 0 0,0 0-1 0 0,-1-1 1 0 0,1 1-1 0 0,0 0 1 0 0,0-1-1 0 0,-1 1 1 0 0,1-1-1 0 0,-1 3 1 0 0,-1 2 1 0 0,0 1 0 0 0,0-1 0 0 0,1 1 0 0 0,0-1 0 0 0,0 9 0 0 0,2-13-1 0 0,-1 0 0 0 0,-1 0 0 0 0,1 0 0 0 0,0 0 0 0 0,0 0-1 0 0,-1 0 1 0 0,1 0 0 0 0,-1 0 0 0 0,0 0 0 0 0,0 2 0 0 0,0-2-1 0 0,0 0 0 0 0,0 0 0 0 0,0 0 0 0 0,1 0 1 0 0,-1 0-1 0 0,1 0 0 0 0,0 0 0 0 0,0 0 0 0 0,0 0 0 0 0,0 2 1 0 0,-2 18 5 0 0,-1 0 1 0 0,0 0 0 0 0,-2 0 0 0 0,-10 31-1 0 0,15-51-4 0 0,-10 46 23 0 0,9-30-12 0 0,1-17-12 0 0,0 0 0 0 0,0 0 1 0 0,0 1-1 0 0,0-1 1 0 0,0 0-1 0 0,0 1 0 0 0,0-1 1 0 0,0 0-1 0 0,0 0 0 0 0,-1 1 1 0 0,1-1-1 0 0,0 0 0 0 0,-2 2 1 0 0,1 0 1 0 0,0 1 0 0 0,-1-1 0 0 0,1 1 0 0 0,0 0 0 0 0,1-1 0 0 0,-1 1 0 0 0,1 0 0 0 0,-1 4 1 0 0,-9 35 32 0 0,1-14-8 0 0,9-25-23 0 0,0-1-1 0 0,0 1 1 0 0,-1 0 0 0 0,1 0 0 0 0,-1-1 0 0 0,0 1 0 0 0,1 0 0 0 0,-2-1 0 0 0,-2 7 0 0 0,4-8-2 0 0,-1 0-1 0 0,0 0 1 0 0,1 0 0 0 0,-1 0 0 0 0,1 0-1 0 0,0 0 1 0 0,0 0 0 0 0,0 0 0 0 0,0 0-1 0 0,0 0 1 0 0,0 0 0 0 0,1 4-1 0 0,0-5 0 0 0,-1 0 0 0 0,0 0 0 0 0,1 1 0 0 0,-1-1 0 0 0,0 0 0 0 0,0 0-1 0 0,0 0 1 0 0,0 1 0 0 0,0-1 0 0 0,0 0 0 0 0,0 0 0 0 0,0 0-1 0 0,-1 1 1 0 0,1-1 0 0 0,0 0 0 0 0,-1 0 0 0 0,1 0 0 0 0,-1 0 0 0 0,1 0-1 0 0,-1 0 1 0 0,1 0 0 0 0,-1 0 0 0 0,0 0 0 0 0,1 0 0 0 0,-1 0-1 0 0,-2 2 1 0 0,3-3-1 0 0,0 1 0 0 0,-1 0 0 0 0,1 0 1 0 0,-1-1-1 0 0,1 1 0 0 0,0 0 0 0 0,0 0 0 0 0,0 0 0 0 0,-1 0 0 0 0,1 0 0 0 0,0-1 0 0 0,0 1 0 0 0,0 0 0 0 0,0 0 0 0 0,0 0 0 0 0,0 0 0 0 0,1 0 0 0 0,-1 1 0 0 0,1 5 9 0 0,-1-3-2 0 0,-1 0-1 0 0,1 0 1 0 0,-1 0-1 0 0,0 0 0 0 0,0 0 1 0 0,-3 8-1 0 0,3-2 8 0 0,1-10-14 0 0,0 1 0 0 0,0-1 1 0 0,0 1-1 0 0,0-1 0 0 0,0 1 0 0 0,0-1 1 0 0,0 0-1 0 0,0 1 0 0 0,0-1 0 0 0,0 1 1 0 0,0-1-1 0 0,0 0 0 0 0,0 1 0 0 0,0-1 1 0 0,-1 1-1 0 0,1-1 0 0 0,0 0 0 0 0,0 1 1 0 0,0-1-1 0 0,-1 1 0 0 0,1-1 0 0 0,0 0 1 0 0,-1 1-1 0 0,0 2 10 0 0,-1 0-1 0 0,1 0 1 0 0,0 0 0 0 0,0 0-1 0 0,0 0 1 0 0,1 0 0 0 0,-1 1-1 0 0,1-1 1 0 0,0 0 0 0 0,-1 0-1 0 0,2 7 1 0 0,-1-8-5 0 0,-4 4 40 0 0,3-6-38 0 0,1 0 0 0 0,0 1-1 0 0,-1-1 1 0 0,1 0 0 0 0,0 0 0 0 0,-1 0 0 0 0,1 1 0 0 0,0-1 0 0 0,0 0-1 0 0,-1 0 1 0 0,1 1 0 0 0,0-1 0 0 0,0 0 0 0 0,-1 1 0 0 0,1-1-1 0 0,0 0 1 0 0,0 1 0 0 0,0-1 0 0 0,0 0 0 0 0,0 1 0 0 0,-1-1 0 0 0,1 0-1 0 0,0 1 1 0 0,0-1 0 0 0,0 1 0 0 0,0-1-18 0 0,0 0 0 0 0,0 1 0 0 0,0-1 0 0 0,0 0 0 0 0,0 0 0 0 0,0 0 0 0 0,0 0 0 0 0,0 1 0 0 0,0-1-1 0 0,0 0 1 0 0,0 0 0 0 0,0 0 0 0 0,0 0 0 0 0,0 1 0 0 0,0-1 0 0 0,0 0 0 0 0,0 0 0 0 0,0 0 0 0 0,0 0 0 0 0,0 1 0 0 0,0-1 0 0 0,0 0 0 0 0,0 0 0 0 0,0 0 0 0 0,-1 0 0 0 0,1 0 0 0 0,0 0 0 0 0,0 1-1 0 0,0-1 1 0 0,0 0 0 0 0,0 0 0 0 0,0 0 0 0 0,-1 0 0 0 0,1 0 0 0 0,0 0 0 0 0,0 0 0 0 0,0 0 0 0 0,0 0 0 0 0,-1 0 0 0 0,1 0 0 0 0,0 0 0 0 0,0 0 0 0 0,0 0 0 0 0,0 0 0 0 0,-1 0 0 0 0,1 0 0 0 0,0 0-1 0 0,0 0 1 0 0,0 0 0 0 0,0 0 0 0 0,0 0 0 0 0,-1 0 0 0 0,1 0 0 0 0,0 0 0 0 0,0 0 0 0 0,0 0 0 0 0,0 0 0 0 0,-1 0 0 0 0,1 0 0 0 0,0 0 0 0 0,0-1 0 0 0,-10-7-1581 0 0,8 7 1185 0 0,2 0 203 0 0,-1 0 1 0 0,1 0-1 0 0,-1 0 0 0 0,1 0 0 0 0,0 1 0 0 0,0-1 0 0 0,-1 0 0 0 0,1 0 0 0 0,0 0 0 0 0,0 0 0 0 0,0 0 0 0 0,0 0 0 0 0,0 0 0 0 0,0-1 0 0 0,0-7-937 0 0,-2 3 288 0 0,0-1 0 0 0,1 0 0 0 0,0 0 0 0 0,0 0 0 0 0,0 0 0 0 0,2-13 0 0 0,-4-22-1443 0 0,-3 15 1323 0 0,1 0 0 0 0,-2-45 1 0 0,7 41 742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39.4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1 0 0 0,'-1'1'57'0'0,"1"0"0"0"0,0 0 0 0 0,-1 0 0 0 0,0 1 0 0 0,1-1 0 0 0,-1 0 0 0 0,0 0 0 0 0,1 0 0 0 0,-1 0 0 0 0,0 0 0 0 0,0 0 0 0 0,0-1 0 0 0,0 1 0 0 0,0 0 0 0 0,0 0 0 0 0,0-1-1 0 0,0 1 1 0 0,-2 0 0 0 0,2 0 42 0 0,0-1-1 0 0,0 1 0 0 0,0-1 0 0 0,1 1 1 0 0,-1 0-1 0 0,0-1 0 0 0,0 1 0 0 0,0 0 1 0 0,1 0-1 0 0,-1-1 0 0 0,0 1 0 0 0,1 0 1 0 0,-1 0-1 0 0,0 0 0 0 0,1 0 0 0 0,-1 0 1 0 0,1 1-1 0 0,-11-1 1858 0 0,1 0 4349 0 0,5 16-12390 0 0,0-3 4174 0 0,4-12 1667 0 0,0 1 0 0 0,0-1 0 0 0,0 1 0 0 0,0-1 0 0 0,-1 1 0 0 0,1-1 0 0 0,-1 0 0 0 0,-3 4 0 0 0,2-2-43 0 0,2-3 252 0 0,1 0-1 0 0,0 0 1 0 0,-1 0-1 0 0,1-1 1 0 0,-1 1-1 0 0,0 0 1 0 0,1 0-1 0 0,-1 0 1 0 0,0-1-1 0 0,1 1 1 0 0,-1-1-1 0 0,0 1 1 0 0,0 0-1 0 0,1-1 1 0 0,-3 1-1 0 0,-7 5-29 0 0</inkml:trace>
  <inkml:trace contextRef="#ctx0" brushRef="#br0" timeOffset="1">35 324 204 0 0,'0'1'114'0'0,"0"-1"-1"0"0,0 1 1 0 0,0 0 0 0 0,0 0-1 0 0,0-1 1 0 0,0 1 0 0 0,0 0-1 0 0,0 0 1 0 0,0-1 0 0 0,0 1-1 0 0,0 0 1 0 0,0-1 0 0 0,-1 1-1 0 0,1 0 1 0 0,-1 0 0 0 0,-17 15 9929 0 0,8-3-9306 0 0,10-13-746 0 0,0 0 0 0 0,0 0-1 0 0,0 0 1 0 0,0 1 0 0 0,0-1-1 0 0,0 0 1 0 0,0 0 0 0 0,0 1-1 0 0,-1-1 1 0 0,1 0 0 0 0,0 0 0 0 0,0 0-1 0 0,0 1 1 0 0,0-1 0 0 0,0 0-1 0 0,0 0 1 0 0,0 0 0 0 0,-1 0-1 0 0,1 1 1 0 0,0-1 0 0 0,0 0 0 0 0,0 0-1 0 0,0 0 1 0 0,-1 0 0 0 0,1 0-1 0 0,0 1 1 0 0,0-1 0 0 0,0 0-1 0 0,0 0 1 0 0,-1 0 0 0 0,1 0 0 0 0,0 0-1 0 0,-1 0 1 0 0,4 9-4253 0 0,-1-4 2924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42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 0 0 0,'0'0'28'0'0,"0"1"101"0"0,-1 0 1 0 0,1 1-1 0 0,0 0 0 0 0,0-1 1 0 0,1 1-1 0 0,-1-1 0 0 0,0 0 1 0 0,0 1-1 0 0,1-1 0 0 0,0 2 1 0 0,5 3 307 0 0,-4-4 277 0 0,-2-12-1044 0 0,0 7 112 0 0,1 1-1 0 0,-1-1 0 0 0,0 1 1 0 0,0-1-1 0 0,0 1 0 0 0,0 0 1 0 0,-1-1-1 0 0,1 1 1 0 0,-2-4-1 0 0,-6 1 157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42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0 0 0,'0'0'4362'0'0,"0"1"-4112"0"0,-1 1-1 0 0,1-1 0 0 0,0 1 0 0 0,0-1 0 0 0,0 1 0 0 0,1-1 1 0 0,-1 1-1 0 0,0-1 0 0 0,0 1 0 0 0,1 1 0 0 0,1-2-105 0 0,0 0-1 0 0,-1 0 0 0 0,1 1 0 0 0,0-1 1 0 0,-1 1-1 0 0,0-1 0 0 0,1 1 0 0 0,-1-1 1 0 0,0 1-1 0 0,0 0 0 0 0,0 0 0 0 0,1 1 0 0 0,0 1-449 0 0,6-5-4779 0 0,0-4 664 0 0,-6 2 5293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42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 0 0 0,'0'0'35'0'0,"0"19"864"0"0,0-19-863 0 0,0 1 1 0 0,0 0-1 0 0,0-1 0 0 0,0 1 0 0 0,-1 0 0 0 0,1-1 1 0 0,0 1-1 0 0,0 0 0 0 0,0-1 0 0 0,-1 1 1 0 0,1 0-1 0 0,0-1 0 0 0,-1 1 0 0 0,1-1 1 0 0,-1 1-1 0 0,1-1 0 0 0,-1 1 0 0 0,1-1 1 0 0,-1 1-1 0 0,1-1 0 0 0,-1 1 0 0 0,0 0 0 0 0,0 2 747 0 0,0 0-1 0 0,1 0 1 0 0,-1 0-1 0 0,1 0 1 0 0,0 1-1 0 0,0-1 0 0 0,0 0 1 0 0,1 4-1 0 0,-1-6-831 0 0,5 5 581 0 0,-5-6-523 0 0,0 0 1 0 0,1 1-1 0 0,-1-1 0 0 0,0 0 1 0 0,1 0-1 0 0,-1 0 0 0 0,0 0 1 0 0,0 1-1 0 0,1-1 1 0 0,-1 0-1 0 0,0 0 0 0 0,0 0 1 0 0,0 1-1 0 0,1-1 0 0 0,-1 0 1 0 0,0 1-1 0 0,0-1 1 0 0,0 0-1 0 0,0 0 0 0 0,0 1 1 0 0,1-1-1 0 0,-1 0 0 0 0,0 1 1 0 0,0-1-1 0 0,0 0 0 0 0,0 1 1 0 0,1 1-72 0 0,0 1 0 0 0,0-1 0 0 0,1 0-1 0 0,-1 0 1 0 0,1 0 0 0 0,-1 0 0 0 0,1 0 0 0 0,-1 0 0 0 0,1-1 0 0 0,0 1 0 0 0,0 0 0 0 0,0-1 0 0 0,0 0-1 0 0,0 1 1 0 0,1-1 0 0 0,-1 0 0 0 0,0 0 0 0 0,0 0 0 0 0,1 0 0 0 0,3 0 0 0 0,6-1-3452 0 0,-10-1 3143 0 0,1 1 0 0 0,0 0 0 0 0,-1 0 0 0 0,1 0 0 0 0,-1 0 0 0 0,1 1 0 0 0,-1-1 0 0 0,1 1 0 0 0,0-1 0 0 0,-1 1 0 0 0,5 2 0 0 0,-4-2 168 0 0,6-1 131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43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0 0 0,'0'0'603'0'0,"20"16"2971"0"0,-1 2-1000 0 0,-10-7-1907 0 0,-7-8-614 0 0,0-1 1 0 0,0 1 0 0 0,0 0-1 0 0,1 0 1 0 0,-1-1 0 0 0,1 0-1 0 0,-1 1 1 0 0,1-1 0 0 0,0 0-1 0 0,6 3 1 0 0,0 0-362 0 0,-9-4 273 0 0,1-1-1 0 0,-1 0 0 0 0,1 1 0 0 0,-1-1 0 0 0,1 1 0 0 0,-1-1 0 0 0,1 0 0 0 0,-1 0 0 0 0,1 1 0 0 0,-1-1 0 0 0,1 0 0 0 0,-1 0 0 0 0,1 1 0 0 0,0-1 0 0 0,-1 0 0 0 0,1 0 0 0 0,0 0 0 0 0,0 0 0 0 0,-1 0-12 0 0,1 0-1 0 0,-1 0 1 0 0,1 0-1 0 0,-1 0 1 0 0,1 0-1 0 0,-1 0 1 0 0,1 0-1 0 0,-1 1 1 0 0,1-1-1 0 0,-1 0 1 0 0,0 0-1 0 0,1 0 1 0 0,-1 1-1 0 0,1-1 1 0 0,-1 0-1 0 0,0 0 1 0 0,1 1-1 0 0,-1-1 1 0 0,0 0-1 0 0,1 1 1 0 0,-1-1-1 0 0,1 1 1 0 0,-1 0-38 0 0,0-1 1 0 0,1 1-1 0 0,-1-1 0 0 0,1 0 1 0 0,-1 1-1 0 0,1-1 0 0 0,-1 1 1 0 0,1-1-1 0 0,-1 0 1 0 0,1 1-1 0 0,-1-1 0 0 0,1 0 1 0 0,0 0-1 0 0,-1 1 0 0 0,1-1 1 0 0,-1 0-1 0 0,1 0 1 0 0,0 0-1 0 0,-1 0 0 0 0,1 0 1 0 0,0 0-1 0 0,1 0 0 0 0,2 1-260 0 0,0 0-1 0 0,-1 0 0 0 0,1 0 0 0 0,0 0 1 0 0,0 1-1 0 0,0 0 0 0 0,-1-1 0 0 0,1 1 1 0 0,5 5-1 0 0,5 1 177 0 0,-4-6-53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43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56 0 0,'9'12'587'0'0,"-5"-1"442"0"0,-4-10-997 0 0,0-1 1 0 0,0 1 0 0 0,0-1-1 0 0,0 1 1 0 0,0-1-1 0 0,0 0 1 0 0,0 1-1 0 0,0-1 1 0 0,0 1-1 0 0,0-1 1 0 0,1 0-1 0 0,-1 1 1 0 0,0-1-1 0 0,0 0 1 0 0,0 1-1 0 0,1-1 1 0 0,-1 1 0 0 0,0-1-1 0 0,0 0 1 0 0,1 0-1 0 0,-1 1 1 0 0,0-1-1 0 0,1 0 1 0 0,-1 1-1 0 0,0-1 1 0 0,1 0-1 0 0,0 1 1 0 0,2 16 1718 0 0,-2-17-1726 0 0,-1 1 0 0 0,0-1 0 0 0,1 0 0 0 0,-1 0 0 0 0,1 0 1 0 0,-1 0-1 0 0,0 0 0 0 0,1 0 0 0 0,-1 0 0 0 0,0 0 0 0 0,1 1 0 0 0,-1-1 0 0 0,0 0 1 0 0,1 0-1 0 0,-1 1 0 0 0,0-1 0 0 0,1 0 0 0 0,-1 0 0 0 0,0 1 0 0 0,1-1 1 0 0,-1 0-1 0 0,0 1 0 0 0,1-1 0 0 0,9 8 566 0 0,-8-7-468 0 0,0 0 0 0 0,0 1 0 0 0,0-1-1 0 0,0 1 1 0 0,0-1 0 0 0,0 1 0 0 0,0 0 0 0 0,0 0 0 0 0,-1 0 0 0 0,1 0 0 0 0,-1 0 0 0 0,3 3-1 0 0,10 13 454 0 0,-6-11-464 0 0,0 1 1 0 0,0 0-1 0 0,-1 0 0 0 0,0 1 0 0 0,7 10 0 0 0,-11-15-226 0 0,0-1 0 0 0,0 1-1 0 0,0-1 1 0 0,1 0 0 0 0,-1 0 0 0 0,1 0-1 0 0,7 4 1 0 0,-7-5-181 0 0,1 1-1 0 0,-1 0 1 0 0,0 0-1 0 0,-1 0 0 0 0,1 1 1 0 0,-1-1-1 0 0,7 8 1 0 0,20 13-2259 0 0,0-7 771 0 0,-13-9 1119 0 0,-15-7 573 0 0</inkml:trace>
  <inkml:trace contextRef="#ctx0" brushRef="#br0" timeOffset="1">303 284 48 0 0,'32'34'3627'0'0,"-17"-21"-2134"0"0,7 7 22 0 0,1 5-229 0 0,-20-22-1182 0 0,-1 0 1 0 0,1 0 0 0 0,0 0 0 0 0,0 0-1 0 0,1-1 1 0 0,-1 1 0 0 0,0-1 0 0 0,7 4-1 0 0,-6-5-46 0 0,-1 1 0 0 0,1 1-1 0 0,-1-1 1 0 0,0 0 0 0 0,1 1 0 0 0,-1 0-1 0 0,-1-1 1 0 0,5 6 0 0 0,-4-4-49 0 0,1 0 0 0 0,-1-1-1 0 0,1 1 1 0 0,-1-1 0 0 0,1 0 0 0 0,0 0 0 0 0,0 0-1 0 0,1-1 1 0 0,-1 0 0 0 0,0 1 0 0 0,9 1 0 0 0,3 4-526 0 0,4 3-1048 0 0,-15-7 806 0 0,0 0-1 0 0,0 0 1 0 0,0 0 0 0 0,0 1 0 0 0,-1-1 0 0 0,6 9 0 0 0,22 34-1186 0 0,-31-40 1801 0 0</inkml:trace>
  <inkml:trace contextRef="#ctx0" brushRef="#br0" timeOffset="2">676 664 0 0 0,'3'3'56'0'0,"0"0"0"0"0,0 1-1 0 0,0-1 1 0 0,0 1 0 0 0,0 0 0 0 0,-1 0 0 0 0,1 0 0 0 0,-1 0-1 0 0,0 0 1 0 0,1 5 0 0 0,-3-8-12 0 0,0 1 1 0 0,1-1-1 0 0,-1 0 1 0 0,0 0-1 0 0,1 1 0 0 0,-1-1 1 0 0,1 0-1 0 0,-1 0 1 0 0,1 0-1 0 0,0 0 0 0 0,-1 0 1 0 0,1 0-1 0 0,0 0 1 0 0,0 0-1 0 0,1 2 0 0 0,-1-3 4 0 0,0 1 0 0 0,0 0 0 0 0,0 0 0 0 0,-1 0 0 0 0,1 0 0 0 0,0 0 0 0 0,-1 0 0 0 0,1 0 0 0 0,0 0 0 0 0,-1 0 0 0 0,0 0 0 0 0,1 0 0 0 0,-1 0 0 0 0,1 0 0 0 0,-1 2 0 0 0,2-1 104 0 0,-1 0 0 0 0,1 0 0 0 0,0 0 0 0 0,0 0-1 0 0,0 0 1 0 0,0 0 0 0 0,4 2 0 0 0,14 13 805 0 0,2 7-141 0 0,20 5-2040 0 0,-35-20 612 0 0,4 4-132 0 0,-8-11 558 0 0,1 0 0 0 0,-1 0 0 0 0,0 1 0 0 0,0 0 0 0 0,0-1 0 0 0,0 1 0 0 0,-1 0 0 0 0,1 0 0 0 0,3 7 0 0 0,11 13-396 0 0,-6-11 524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43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1 132 0 0,'1'0'32'0'0,"0"0"0"0"0,-1 0 0 0 0,1 1 0 0 0,0-1 0 0 0,0 0 0 0 0,0 1 0 0 0,-1-1 0 0 0,1 1 0 0 0,0-1 0 0 0,0 1 0 0 0,-1-1 0 0 0,1 1 0 0 0,-1-1 1 0 0,1 1-1 0 0,0 0 0 0 0,-1-1 0 0 0,1 1 0 0 0,-1 0 0 0 0,1 0 0 0 0,-1-1 0 0 0,1 2 0 0 0,10 24 1221 0 0,-5-11-285 0 0,14 33 1809 0 0,-16-43-2553 0 0,0 7 198 0 0,-4-11-399 0 0,0-1 0 0 0,0 1 0 0 0,1 0 0 0 0,-1-1 0 0 0,0 1 0 0 0,0 0 0 0 0,0-1 0 0 0,1 1 0 0 0,-1 0 0 0 0,0-1 0 0 0,0 1 0 0 0,1-1 0 0 0,-1 1 0 0 0,1-1 0 0 0,-1 1 0 0 0,0-1 0 0 0,1 2 0 0 0,4 9 207 0 0,-2-9-471 0 0,-1 0 0 0 0,1 0 0 0 0,0-1 0 0 0,-1 1-1 0 0,1-1 1 0 0,0 1 0 0 0,0-1 0 0 0,0 0 0 0 0,0 0-1 0 0,0 0 1 0 0,5 1 0 0 0,4 4-1910 0 0,-11-6 2069 0 0,0 1 1 0 0,0-1-1 0 0,0 0 0 0 0,0 1 0 0 0,0-1 1 0 0,0 0-1 0 0,0 1 0 0 0,0-1 0 0 0,0 1 1 0 0,0 0-1 0 0,0-1 0 0 0,0 1 0 0 0,0 0 0 0 0,0 0 1 0 0,-1-1-1 0 0,1 1 0 0 0,0 0 0 0 0,0 0 1 0 0,-1 0-1 0 0,1 0 0 0 0,0 1 0 0 0,-1-1-111 0 0</inkml:trace>
  <inkml:trace contextRef="#ctx0" brushRef="#br0" timeOffset="1">202 205 24 0 0,'11'-1'12338'0'0,"-11"2"-12826"0"0,2-2-8 0 0,0 0 0 0 0,1-1 0 0 0,-1 1 0 0 0,0 0-1 0 0,1-1 1 0 0,-1 0 0 0 0,2-1 0 0 0,0-10-1122 0 0,-3 12 1390 0 0,0-1 0 0 0,-1 0 0 0 0,1 1 0 0 0,0-1 0 0 0,-1 1 0 0 0,1-1 0 0 0,-1 0 0 0 0,0 1 0 0 0,1-1-1 0 0,-1-3 1 0 0,0 2 53 0 0,0 0 0 0 0,0 1-1 0 0,0-1 1 0 0,-1 1 0 0 0,1-1 0 0 0,-1 1-1 0 0,1-1 1 0 0,-1 0 0 0 0,0 1 0 0 0,0 0-1 0 0,0-1 1 0 0,0 1 0 0 0,-1 0-1 0 0,1-1 1 0 0,0 1 0 0 0,-1 0 0 0 0,0 0-1 0 0,1 0 1 0 0,-3-1 0 0 0,-6-3-98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46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 0 0 0,'0'0'2456'0'0,"-10"-1"5492"0"0,10 3-8087 0 0,-1 0-1 0 0,1 0 1 0 0,0 0 0 0 0,0 0 0 0 0,1-1 0 0 0,-1 1 0 0 0,0 0 0 0 0,0 0 0 0 0,1 0 0 0 0,0 0 0 0 0,-1 0 0 0 0,1-1 0 0 0,0 1 0 0 0,0 0 0 0 0,0-1-1 0 0,1 3 1 0 0,-1-2-223 0 0,0 0 0 0 0,-1 0 0 0 0,1 1 0 0 0,-1-1 1 0 0,0 0-1 0 0,1 0 0 0 0,-1 0 0 0 0,0 1 0 0 0,0-1 0 0 0,-1 0 0 0 0,0 4 0 0 0,1 1-144 0 0,0-2 313 0 0,1 0 1 0 0,-1 0 0 0 0,0-1-1 0 0,-1 1 1 0 0,1 0 0 0 0,-1 0-1 0 0,0-1 1 0 0,0 1 0 0 0,-1 0 0 0 0,1-1-1 0 0,-1 1 1 0 0,0-1 0 0 0,0 1-1 0 0,-1-1 1 0 0,-2 4 0 0 0,-5 4 79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46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0 8 0 0,'0'23'1695'0'0,"0"-22"-1551"0"0,0 0-1 0 0,0 0 1 0 0,0 0-1 0 0,0 1 0 0 0,0-1 1 0 0,0 0-1 0 0,-1 0 1 0 0,1 0-1 0 0,0 0 0 0 0,-1 0 1 0 0,1 0-1 0 0,0 0 0 0 0,-1 0 1 0 0,1 0-1 0 0,-1 0 1 0 0,0 0-1 0 0,1 0 0 0 0,-1 0 1 0 0,0 0-1 0 0,-1 1 0 0 0,2-1 2 0 0,-1 0 0 0 0,1 0 0 0 0,-1 0 0 0 0,1 1 0 0 0,-1-1-1 0 0,1 0 1 0 0,0 0 0 0 0,0 1 0 0 0,-1-1 0 0 0,1 0-1 0 0,0 1 1 0 0,0-1 0 0 0,0 0 0 0 0,0 0 0 0 0,1 1 0 0 0,-1-1-1 0 0,0 0 1 0 0,1 0 0 0 0,-1 1 0 0 0,0-1 0 0 0,1 0 0 0 0,-1 0-1 0 0,1 0 1 0 0,0 1 0 0 0,1 0 0 0 0,4 18 252 0 0,-6-18-461 0 0,1 0 1 0 0,-1 1-1 0 0,1-1 0 0 0,-1 1 1 0 0,1-1-1 0 0,0 0 1 0 0,0 0-1 0 0,0 1 0 0 0,3 2 1 0 0,-3-3-78 0 0,1 0 1 0 0,-1 0-1 0 0,0 1 1 0 0,0-1 0 0 0,0 0-1 0 0,0 0 1 0 0,-1 1-1 0 0,1-1 1 0 0,0 5 0 0 0,-1-3-177 0 0,1 1 0 0 0,0-1 0 0 0,0 1 0 0 0,1-1 0 0 0,-1 1 0 0 0,5 7 0 0 0,0 5-557 0 0,-2-1 201 0 0,-1 0 1 0 0,0 1-1 0 0,-2-1 1 0 0,0 32-1 0 0,-1-46 656 0 0,0 16-231 0 0</inkml:trace>
  <inkml:trace contextRef="#ctx0" brushRef="#br0" timeOffset="1">63 749 92 0 0,'0'50'2804'0'0,"0"-50"-2757"0"0,0 1 0 0 0,0-1 0 0 0,0 0 0 0 0,0 1 0 0 0,0-1 0 0 0,0 0 0 0 0,0 1 0 0 0,0-1 0 0 0,0 0 0 0 0,-1 1 0 0 0,1-1 0 0 0,0 0 0 0 0,0 1 0 0 0,0-1 0 0 0,0 0 0 0 0,-1 1 0 0 0,1-1 0 0 0,0 0 0 0 0,0 0 0 0 0,-1 1 0 0 0,1-1 0 0 0,0 0 0 0 0,-1 0 0 0 0,1 1 0 0 0,-1-1 25 0 0,1 0-1 0 0,-1 1 0 0 0,1-1 1 0 0,0 0-1 0 0,-1 1 0 0 0,1-1 1 0 0,0 1-1 0 0,-1-1 0 0 0,1 0 1 0 0,0 1-1 0 0,-1-1 1 0 0,1 1-1 0 0,0-1 0 0 0,0 1 1 0 0,0-1-1 0 0,-1 1 0 0 0,1-1 1 0 0,0 1-1 0 0,0-1 0 0 0,0 1 1 0 0,0-1-1 0 0,0 1 0 0 0,0-1 1 0 0,0 2-1 0 0,0 1 162 0 0,0 1 0 0 0,1-1 0 0 0,-1 1 0 0 0,1-1 0 0 0,-1 0 0 0 0,1 1 0 0 0,0-1-1 0 0,3 7 1 0 0,-3 2-488 0 0,-1-12 203 0 0,0 1-1 0 0,0-1 1 0 0,0 1 0 0 0,0-1 0 0 0,0 1-1 0 0,0-1 1 0 0,0 1 0 0 0,0-1 0 0 0,0 1-1 0 0,0-1 1 0 0,0 1 0 0 0,0-1-1 0 0,0 1 1 0 0,0-1 0 0 0,0 1 0 0 0,0-1-1 0 0,0 1 1 0 0,1-1 0 0 0,-1 0 0 0 0,0 1-1 0 0,0-1 1 0 0,1 1 0 0 0,-1-1 0 0 0,1 1-1 0 0,0 0-125 0 0,1 1 0 0 0,-1-1 0 0 0,0 1-1 0 0,1-1 1 0 0,-1 1 0 0 0,0-1 0 0 0,0 1-1 0 0,0 0 1 0 0,0-1 0 0 0,0 1 0 0 0,-1 0 0 0 0,1 0-1 0 0,-1 0 1 0 0,1 0 0 0 0,-1-1 0 0 0,1 1-1 0 0,-1 3 1 0 0,2 41-2341 0 0,-2-45 2517 0 0,0 14-322 0 0,0-3 80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46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0 20 0 0,'0'79'4810'0'0,"0"-78"-4735"0"0,1-1 0 0 0,-1 1 0 0 0,-1 0 0 0 0,1 0 0 0 0,0 0 0 0 0,0-1 0 0 0,0 1 0 0 0,0 0 0 0 0,-1 0 0 0 0,1 0 0 0 0,0-1 0 0 0,0 1 0 0 0,-1 0 0 0 0,1 0 0 0 0,-1-1 0 0 0,1 1 0 0 0,-1 1 0 0 0,0-2 4 0 0,0 1-1 0 0,1 0 1 0 0,-1-1 0 0 0,1 1 0 0 0,-1 0 0 0 0,1 0 0 0 0,0 0-1 0 0,-1 0 1 0 0,1-1 0 0 0,0 1 0 0 0,0 0 0 0 0,-1 0 0 0 0,1 0-1 0 0,0 0 1 0 0,0 0 0 0 0,0 0 0 0 0,0 1 0 0 0,0 9 324 0 0,1 1 1 0 0,0-1-1 0 0,1 1 1 0 0,3 11-1 0 0,-5-21-444 0 0,1 1-1 0 0,0-1 1 0 0,-1 1-1 0 0,0-1 1 0 0,0 1-1 0 0,0 0 1 0 0,0-1-1 0 0,0 1 1 0 0,0-1-1 0 0,-1 4 1 0 0,1-4-65 0 0,-1 0 1 0 0,1 0-1 0 0,0 0 1 0 0,0 1-1 0 0,0-1 1 0 0,0 0-1 0 0,0 0 1 0 0,0 0-1 0 0,1 1 1 0 0,-1-1-1 0 0,1 0 1 0 0,0 2-1 0 0,1 0-224 0 0,-1 0 0 0 0,1 0 0 0 0,-1 0 0 0 0,0 1-1 0 0,-1-1 1 0 0,1 7 0 0 0,-1-9 211 0 0,1-1 0 0 0,-1 0 0 0 0,0 1 0 0 0,0-1-1 0 0,0 1 1 0 0,1-1 0 0 0,-1 0 0 0 0,0 1 0 0 0,1-1 0 0 0,0 0 0 0 0,1 3-1 0 0,-2-3 35 0 0,1 0 0 0 0,0 1 0 0 0,-1-1 0 0 0,1 0 0 0 0,-1 0 0 0 0,0 1 0 0 0,1-1 0 0 0,-1 0 0 0 0,0 1 0 0 0,0-1 0 0 0,1 3 0 0 0,-2 6-450 0 0,2 1 0 0 0,-1-1 0 0 0,2 0 1 0 0,4 21-1 0 0,-4-19 282 0 0</inkml:trace>
  <inkml:trace contextRef="#ctx0" brushRef="#br0" timeOffset="1">41 686 116 0 0,'0'187'10230'0'0,"0"-186"-10234"0"0,0 0 1 0 0,0 0 0 0 0,0 0-1 0 0,0 0 1 0 0,0 0 0 0 0,1 0-1 0 0,-1 0 1 0 0,0 0 0 0 0,1 0 0 0 0,-1 0-1 0 0,1 0 1 0 0,-1 0 0 0 0,2 1-1 0 0,3 12-195 0 0,-6 1-276 0 0,1-12 262 0 0,-1 1 0 0 0,1-1 0 0 0,0 0 0 0 0,0 0 0 0 0,0 0 0 0 0,1 1 0 0 0,-1-1 0 0 0,1 0 1 0 0,-1 0-1 0 0,1 0 0 0 0,0 0 0 0 0,0 0 0 0 0,1 0 0 0 0,1 4 0 0 0,-2-6 91 0 0,-1 1-1 0 0,1-1 0 0 0,-1 0 1 0 0,1 1-1 0 0,-1-1 1 0 0,0 0-1 0 0,0 1 1 0 0,1-1-1 0 0,-1 1 0 0 0,0-1 1 0 0,0 0-1 0 0,0 1 1 0 0,-1-1-1 0 0,1 1 0 0 0,0 0 1 0 0,-1 6-482 0 0,1-6 464 0 0,0 0-1 0 0,0 0 1 0 0,0 0-1 0 0,0 0 1 0 0,0 0-1 0 0,1 0 1 0 0,-1 0-1 0 0,1 0 0 0 0,-1 0 1 0 0,1 0-1 0 0,0-1 1 0 0,0 1-1 0 0,-1 0 1 0 0,3 2-1 0 0,-2-1 26 0 0,0-1 0 0 0,-1 1 1 0 0,1 0-1 0 0,-1-1 0 0 0,1 1 0 0 0,-1 0 0 0 0,0-1 0 0 0,0 1 0 0 0,0 0 0 0 0,-1 0 1 0 0,0 2-1 0 0,1 0-102 0 0,0-3 54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4:45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179 117 0 0 0,'10'-6'7267'0'0,"-12"-4"-2211"0"0,-26 36-3946 0 0,27-25-1095 0 0,0 0 0 0 0,0 0 0 0 0,0 0 1 0 0,0 0-1 0 0,0 0 0 0 0,1 0 0 0 0,-1 1 1 0 0,0-1-1 0 0,1 0 0 0 0,-1 0 0 0 0,0 2 1 0 0,-8 13 111 0 0,7-13-105 0 0,0 0-1 0 0,0 0 0 0 0,0 0 1 0 0,1 0-1 0 0,0 1 0 0 0,-2 4 1 0 0,-4 11 56 0 0,-6 2 25 0 0,8-14-58 0 0,0 0-1 0 0,1 0 0 0 0,0 1 1 0 0,-3 8-1 0 0,6-13-29 0 0,0 0 0 0 0,0 0-1 0 0,0 0 1 0 0,0-1 0 0 0,0 1 0 0 0,-1 0-1 0 0,-2 3 1 0 0,-7 16 95 0 0,-19 27 149 0 0,22-41-202 0 0,7-7-50 0 0,1-1 1 0 0,-1 1 0 0 0,0 0 0 0 0,1-1 0 0 0,-1 1 0 0 0,0-1-1 0 0,1 1 1 0 0,-1 0 0 0 0,1 0 0 0 0,-1-1 0 0 0,1 1 0 0 0,-1 0-1 0 0,1 0 1 0 0,-1 0 0 0 0,1 0 0 0 0,-1 1 0 0 0,-4 7 76 0 0,5-9-79 0 0,0 0 0 0 0,0 0 0 0 0,0 0 1 0 0,0 0-1 0 0,0 0 0 0 0,-1 0 0 0 0,1 1 1 0 0,0-1-1 0 0,0 0 0 0 0,0 0 0 0 0,0 0 1 0 0,-1 0-1 0 0,1 0 0 0 0,0 0 0 0 0,0 0 1 0 0,0 0-1 0 0,0 0 0 0 0,-1 0 0 0 0,1 0 1 0 0,0 0-1 0 0,0-1 0 0 0,0 1 0 0 0,0 0 1 0 0,0 0-1 0 0,-1 0 0 0 0,1 0 0 0 0,0 0 1 0 0,0 0-1 0 0,0 0 0 0 0,0 0 0 0 0,0 0 1 0 0,0 0-1 0 0,-1-1 0 0 0,1 1 0 0 0,0 0 1 0 0,0 0-1 0 0,0 0 0 0 0,0 0 0 0 0,0 0 1 0 0,0-1-1 0 0,0 1 0 0 0,0 0 0 0 0,0 0 1 0 0,0 0-1 0 0,0 0 0 0 0,0 0 1 0 0,0-1-1 0 0,0 1 0 0 0,0 0 0 0 0,0 0 1 0 0,0 0-1 0 0,0 0 0 0 0,0-1 0 0 0,0 1 1 0 0,0 0-1 0 0,0 0 0 0 0,0 0 0 0 0,0 0 1 0 0,0-1-1 0 0,0 1 0 0 0,0 0 0 0 0,0 0 1 0 0,0 0-1 0 0,0 0 0 0 0,1-9-77 0 0,0 1 1 0 0,0-1-1 0 0,1 1 0 0 0,0 0 0 0 0,0-1 0 0 0,5-8 1 0 0,5-24-202 0 0,21-50-136 0 0,-28 78 342 0 0,0 1 0 0 0,13-21 0 0 0,4-7-68 0 0,4-4 58 0 0,-24 41 82 0 0,0 0 0 0 0,0 0 1 0 0,0-1-1 0 0,0 2 1 0 0,1-1-1 0 0,-1 0 1 0 0,1 0-1 0 0,0 1 0 0 0,-1-1 1 0 0,1 1-1 0 0,0 0 1 0 0,1 0-1 0 0,2-2 1 0 0,-1-2 25 0 0,-5 6-30 0 0,0 0 0 0 0,0-1 1 0 0,0 1-1 0 0,0 0 1 0 0,0-1-1 0 0,0 1 1 0 0,1 0-1 0 0,-1 0 1 0 0,0-1-1 0 0,0 1 1 0 0,0 0-1 0 0,1 0 1 0 0,-1-1-1 0 0,0 1 1 0 0,0 0-1 0 0,0 0 1 0 0,1-1-1 0 0,-1 1 1 0 0,0 0-1 0 0,1 0 0 0 0,-1 0 1 0 0,0 0-1 0 0,0 0 1 0 0,1 0-1 0 0,-1-1 1 0 0,0 1-1 0 0,1 0 1 0 0,-1 0-1 0 0,0 0 1 0 0,1 0-1 0 0,-1 0 1 0 0,0 0-1 0 0,1 0 1 0 0,-1 0-1 0 0,1 0 1 0 0,1 0 41 0 0,1 1 1 0 0,-1-1-1 0 0,1 0 1 0 0,-1 1-1 0 0,1-1 1 0 0,-1 1-1 0 0,0 0 1 0 0,1 0-1 0 0,-1 0 1 0 0,0 0-1 0 0,1 0 1 0 0,-1 0-1 0 0,0 1 1 0 0,0-1-1 0 0,0 1 1 0 0,0 0-1 0 0,0-1 1 0 0,-1 1-1 0 0,1 0 1 0 0,0 0-1 0 0,-1 0 1 0 0,1 0-1 0 0,-1 1 1 0 0,0-1-1 0 0,0 0 1 0 0,0 0-1 0 0,2 5 1 0 0,2 7 274 0 0,-3-9-241 0 0,0-1-1 0 0,0 0 1 0 0,0 0 0 0 0,0 0 0 0 0,4 5-1 0 0,-4-6-30 0 0,0 0-1 0 0,0 0 0 0 0,0 0 0 0 0,0 0 0 0 0,-1 1 0 0 0,0-1 0 0 0,1 0 0 0 0,0 5 1 0 0,-1-3-11 0 0,1-1 0 0 0,-1 0 1 0 0,1 0-1 0 0,0 0 1 0 0,3 6-1 0 0,-2-5-5 0 0,0 1 0 0 0,-1-1 0 0 0,0 1 0 0 0,0 0 0 0 0,2 10 0 0 0,2 5 26 0 0,-3-13-40 0 0,2 12 6 0 0,5 35-513 0 0,-10-46-137 0 0,1 0 1 0 0,-1 0 0 0 0,2 0-1 0 0,3 15 1 0 0,-4-21 307 0 0,0 0 0 0 0,-1 0 0 0 0,0 0 0 0 0,1 0-1 0 0,-1 0 1 0 0,0 0 0 0 0,0 0 0 0 0,-1 0 0 0 0,1 0 0 0 0,-1 0 0 0 0,1 0 0 0 0,-1 0 0 0 0,-2 4 0 0 0,-2 19-3363 0 0,5-25 3595 0 0,0-1 1 0 0,0 1-1 0 0,0 0 0 0 0,0-1 1 0 0,0 1-1 0 0,0-1 0 0 0,-1 1 1 0 0,1-1-1 0 0,0 1 0 0 0,0-1 1 0 0,0 0-1 0 0,-1 1 0 0 0,1-1 1 0 0,0 1-1 0 0,-1-1 0 0 0,1 1 1 0 0,0-1-1 0 0,-1 0 1 0 0,1 1-1 0 0,0-1 0 0 0,-1 0 1 0 0,1 1-1 0 0,-1-1 0 0 0,1 0 1 0 0,-1 1-1 0 0,1-1 0 0 0,0 0 1 0 0,-1 0-1 0 0,1 0 0 0 0,-1 0 1 0 0,1 1-1 0 0,-1-1 0 0 0,1 0 1 0 0,-1 0-1 0 0,0 0 1 0 0,1 0-1 0 0,-1 0 0 0 0,0 0 1 0 0,-20-3-1524 0 0,18 2 1689 0 0,-8 0-185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47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0 0 0,'0'119'5240'0'0,"10"-92"-5596"0"0,-10-25 301 0 0,0-1-1 0 0,1 0 0 0 0,-1 1 0 0 0,0-1 0 0 0,1 0 0 0 0,-1 1 0 0 0,1-1 0 0 0,-1 0 0 0 0,1 0 0 0 0,0 0 0 0 0,-1 1 1 0 0,1-1-1 0 0,0 0 0 0 0,0 0 0 0 0,1 1 0 0 0,-1-1-21 0 0,0 0 0 0 0,0 0 1 0 0,0 0-1 0 0,-1 0 0 0 0,1 0 0 0 0,0 1 0 0 0,0-1 1 0 0,-1 0-1 0 0,1 1 0 0 0,-1-1 0 0 0,1 0 1 0 0,-1 1-1 0 0,1-1 0 0 0,-1 1 0 0 0,0 1 1 0 0,4 17-754 0 0,-2-16 690 0 0,-1-1 0 0 0,0 1 0 0 0,0-1-1 0 0,-1 1 1 0 0,1 0 0 0 0,-1 4 0 0 0,10 35-663 0 0,-10-30 663 0 0</inkml:trace>
  <inkml:trace contextRef="#ctx0" brushRef="#br0" timeOffset="1">51 636 52 0 0,'0'28'2106'0'0,"-1"-23"-1473"0"0,-1 0 1 0 0,0-1 0 0 0,0 1-1 0 0,-1-1 1 0 0,0 0 0 0 0,1 0-1 0 0,-1 1 1 0 0,0-2 0 0 0,-1 1 0 0 0,-4 5-1 0 0,3-4 733 0 0,4-1-934 0 0,0 1 0 0 0,0 0 0 0 0,1-1 0 0 0,0 1 0 0 0,0 0 0 0 0,1 8 0 0 0,-1-10-500 0 0,0-1-50 0 0,0 0 0 0 0,0 0-1 0 0,0 0 1 0 0,1 0 0 0 0,-1 0 0 0 0,1-1 0 0 0,-1 1 0 0 0,1 0-1 0 0,-1 0 1 0 0,1 0 0 0 0,0-1 0 0 0,0 1 0 0 0,0-1 0 0 0,0 1 0 0 0,0 0-1 0 0,0-1 1 0 0,1 0 0 0 0,-1 1 0 0 0,0-1 0 0 0,1 0 0 0 0,-1 0-1 0 0,3 2 1 0 0,-2-2-560 0 0,0 0 0 0 0,0 0-1 0 0,1 0 1 0 0,-1 0-1 0 0,0 0 1 0 0,1-1 0 0 0,-1 1-1 0 0,1-1 1 0 0,-1 0 0 0 0,4 1-1 0 0,-6-8-2096 0 0,0 2 2400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48.4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2352 0 0 0,'0'-3'212'0'0,"0"0"1"0"0,0 1-1 0 0,0-1 0 0 0,0 0 1 0 0,0 0-1 0 0,-2-5 0 0 0,1 7-68 0 0,1 0-1 0 0,-1 0 1 0 0,0 0-1 0 0,0 0 1 0 0,1 0-1 0 0,-1 0 1 0 0,0 0-1 0 0,1 0 1 0 0,0-1-1 0 0,-1 1 1 0 0,1 0-1 0 0,-1 0 1 0 0,1-1-1 0 0,0-1 1 0 0,-4-2 1403 0 0,3 5-1365 0 0,1 0-1 0 0,0 0 0 0 0,-1-1 0 0 0,1 1 0 0 0,0 0 1 0 0,-1 0-1 0 0,1-1 0 0 0,0 1 0 0 0,-1 0 1 0 0,1-1-1 0 0,0 1 0 0 0,0 0 0 0 0,-1-1 1 0 0,1 1-1 0 0,0 0 0 0 0,0-1 0 0 0,0 1 0 0 0,-1 0 1 0 0,1-1-1 0 0,0 1 0 0 0,0-1 0 0 0,0 1 1 0 0,0 0-1 0 0,0-1 0 0 0,0 0 0 0 0,-3-3 3001 0 0,-13-2-1717 0 0,14 4-897 0 0,-9-2 64 0 0,-7 1 463 0 0,18 3-1067 0 0,-1 0 1 0 0,1 0-1 0 0,-1 0 0 0 0,1 0 1 0 0,0 0-1 0 0,-1-1 1 0 0,1 1-1 0 0,-1 0 0 0 0,1 0 1 0 0,0 0-1 0 0,-1 0 0 0 0,1-1 1 0 0,-1 1-1 0 0,1 0 1 0 0,0 0-1 0 0,-1-1 0 0 0,1 1 1 0 0,0 0-1 0 0,-1-1 0 0 0,1 1 1 0 0,0 0-1 0 0,0-1 1 0 0,-1 1-1 0 0,1-1 0 0 0,0 1 1 0 0,0 0-1 0 0,0-1 1 0 0,-1 1-1 0 0,1-1 0 0 0,0 1 1 0 0,0 0-1 0 0,0-1 0 0 0,0 1 1 0 0,0-1-1 0 0,0 1 1 0 0,0-1-1 0 0,0 1 0 0 0,0-1 1 0 0,0 1-1 0 0,0 0 0 0 0,0-1 1 0 0,0 1-1 0 0,1-1 1 0 0,-1 0-1 0 0,27-42-107 0 0,-26 42 79 0 0,7-14-13 0 0,2 0 1 0 0,0 0 0 0 0,15-16 0 0 0,44-49-32 0 0,17-7 21 0 0,56-54 11 0 0,-46 51 20 0 0,1-12-8 0 0,-36 43 0 0 0,-26 22 0 0 0,51-59-4 0 0,-32 30 0 0 0,31-39 8 0 0,-28 21 40 0 0,-14 20 29 0 0,34-48 99 0 0,-51 77-112 0 0,23-27 43 0 0,-32 45-52 0 0,17-25-1 0 0,-9 11 7 0 0,60-66 53 0 0,65-74 17 0 0,-51 54-14 0 0,-43 54-21 0 0,56-71 104 0 0,-112 134-196 0 0,12-10 9 0 0,5-8-2 0 0,-14 13-9 0 0,0 0-1 0 0,0 1 1 0 0,1-1 0 0 0,0 1 0 0 0,-1 0-1 0 0,2 0 1 0 0,-1 0 0 0 0,7-4 0 0 0,-4 2-5 0 0,0 0 1 0 0,0 0 0 0 0,0-1-1 0 0,7-9 1 0 0,-8 9 1 0 0,0 0-1 0 0,0 0 1 0 0,1 1 0 0 0,0 0 0 0 0,8-5-1 0 0,19-18-18 0 0,-27 22 28 0 0,0-1 0 0 0,1 2 0 0 0,0-1 0 0 0,10-6 0 0 0,-6 0 306 0 0,-12 13-447 0 0,0-1 0 0 0,0 1 0 0 0,1-1 0 0 0,-1 1 0 0 0,0 0 0 0 0,0-1 0 0 0,0 1 0 0 0,1-1 0 0 0,-1 1 0 0 0,0 0 0 0 0,0-1 0 0 0,1 1 0 0 0,-1 0 0 0 0,0-1 0 0 0,1 1 0 0 0,-1 0 0 0 0,0-1-1 0 0,1 1 1 0 0,-1 0 0 0 0,1 0 0 0 0,-1 0 0 0 0,0-1 0 0 0,1 1 0 0 0,-1 0 0 0 0,1 0 0 0 0,-1 0 0 0 0,1 0 0 0 0,-1 0 0 0 0,1 0 0 0 0,-1 0 0 0 0,1 0 0 0 0,-1 0 0 0 0,0 0 0 0 0,1 0 0 0 0,0 0-1 0 0,9 1-5355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49.1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47 195 168 0 0,'0'0'1293'0'0,"-20"-16"5108"0"0,18 15-5929 0 0,1-1 0 0 0,0 1 0 0 0,0 0 1 0 0,-1 0-1 0 0,1 0 0 0 0,0 0 0 0 0,-1 0 0 0 0,1 0 0 0 0,-1 0 1 0 0,0 0-1 0 0,1 1 0 0 0,-3-1 0 0 0,3-2 228 0 0,1 3-648 0 0,-1 0-1 0 0,1 0 1 0 0,0 0-1 0 0,-1-1 1 0 0,1 1-1 0 0,0 0 1 0 0,0 0-1 0 0,0-1 1 0 0,-1 1-1 0 0,1 0 0 0 0,0 0 1 0 0,0-1-1 0 0,0 1 1 0 0,0 0-1 0 0,-1-1 1 0 0,1 1-1 0 0,0 0 1 0 0,0 0-1 0 0,0-1 1 0 0,0 1-1 0 0,0 0 0 0 0,0-1 1 0 0,0 1-1 0 0,0 0 1 0 0,0-1-1 0 0,0 1 1 0 0,0 0-1 0 0,0-1 1 0 0,0 1-1 0 0,0 0 1 0 0,0-1-1 0 0,0 1 0 0 0,1 0 1 0 0,-1-1-1 0 0,0 1 1 0 0,0 0-1 0 0,0 0 1 0 0,0-1-1 0 0,1 1 1 0 0,-1 0-1 0 0,0 0 1 0 0,0-1-1 0 0,0 1 1 0 0,1 0-1 0 0,-1 0 0 0 0,0 0 1 0 0,1-1-1 0 0,-1 1 1 0 0,0 0-1 0 0,0 0 1 0 0,1 0-1 0 0,-1 0 1 0 0,5-3-51 0 0,-1-1 0 0 0,0 1 0 0 0,0-1 0 0 0,0 1 0 0 0,6-9-1 0 0,10-10 55 0 0,-5 11-5 0 0,1 0 1 0 0,32-18 0 0 0,-26 17-36 0 0,-15 9-4 0 0,0 0 1 0 0,0 1 0 0 0,0-1-1 0 0,1 2 1 0 0,9-3-1 0 0,10-2 83 0 0,-8 4-33 0 0,1-1 13 0 0,10-3 58 0 0,-27 5-117 0 0,0 1 0 0 0,-1-1-1 0 0,1 1 1 0 0,0-1 0 0 0,0 1 0 0 0,0 0-1 0 0,-1 0 1 0 0,1 0 0 0 0,4 1 0 0 0,7 0 141 0 0,-1-1-119 0 0,-10 0 40 0 0,28 0 118 0 0,17 6-15 0 0,-47-6-175 0 0,0 0 0 0 0,1 0 0 0 0,-1 0-1 0 0,0 1 1 0 0,0-1 0 0 0,0 0 0 0 0,0 1 0 0 0,0-1 0 0 0,0 1 0 0 0,0-1 0 0 0,-1 1 0 0 0,1 0 0 0 0,0-1 0 0 0,0 1 0 0 0,0 0 0 0 0,0-1-1 0 0,-1 1 1 0 0,1 0 0 0 0,0 0 0 0 0,-1 0 0 0 0,1 0 0 0 0,-1 0 0 0 0,1 0 0 0 0,-1-1 0 0 0,1 3 0 0 0,2 0 36 0 0,-2-3-35 0 0,-1 0 0 0 0,1 1 0 0 0,-1-1-1 0 0,0 0 1 0 0,1 0 0 0 0,-1 0 0 0 0,1 1-1 0 0,-1-1 1 0 0,0 0 0 0 0,1 1 0 0 0,-1-1-1 0 0,0 0 1 0 0,0 1 0 0 0,1-1 0 0 0,-1 1-1 0 0,0-1 1 0 0,0 0 0 0 0,0 1 0 0 0,1-1-1 0 0,-1 1 1 0 0,0-1 0 0 0,0 1 0 0 0,0-1-1 0 0,0 1 1 0 0,0 18 58 0 0,-1 0 0 0 0,-1 0 0 0 0,-7 27 0 0 0,-49 195-3132 0 0,38-113-1345 0 0,12-99 2449 0 0,-4 38 0 0 0,10-50 1181 0 0,-4 7-908 0 0,-11 32-1 0 0,11-39 1111 0 0,-34 98-2525 0 0,30-91 2921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51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46 156 0 0,'-11'6'12877'0'0,"0"-19"-23152"0"0,-16-18 7559 0 0,25 24 2674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8:51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31 483 0 0 0,'0'0'1671'0'0,"-12"0"698"0"0,-6 0 11039 0 0,20 13-12828 0 0,14 7-462 0 0,-12-8-74 0 0,3-7-20 0 0,-6-5-21 0 0,-1 1 0 0 0,1-1 0 0 0,0 0 0 0 0,-1 0 1 0 0,1 1-1 0 0,-1-1 0 0 0,1 1 0 0 0,-1-1 0 0 0,1 0 0 0 0,0 1 1 0 0,-1-1-1 0 0,0 1 0 0 0,1-1 0 0 0,-1 1 0 0 0,1-1 0 0 0,-1 1 1 0 0,0 0-1 0 0,1-1 0 0 0,-1 1 0 0 0,0-1 0 0 0,1 1 0 0 0,-1 0 1 0 0,0 0-1 0 0,1 1 5 0 0,-1-1 0 0 0,1 1 0 0 0,-1-1 1 0 0,1 0-1 0 0,0 1 0 0 0,0-1 1 0 0,0 0-1 0 0,0 0 0 0 0,0 1 0 0 0,0-1 1 0 0,0 0-1 0 0,0 0 0 0 0,0 0 0 0 0,2 1 1 0 0,-1-1 1 0 0,-1 0 0 0 0,0 0 0 0 0,0 0 0 0 0,0 0 0 0 0,0 0 1 0 0,0 0-1 0 0,0 0 0 0 0,0 1 0 0 0,0-1 0 0 0,0 0 0 0 0,0 0 0 0 0,-1 1 0 0 0,1-1 1 0 0,0 3-1 0 0,0-2 3 0 0,0 0 1 0 0,0-1 0 0 0,0 1-1 0 0,0 0 1 0 0,0-1 0 0 0,0 1 0 0 0,1-1-1 0 0,-1 1 1 0 0,1-1 0 0 0,-1 0-1 0 0,1 1 1 0 0,2 1 0 0 0,-1 5 48 0 0,-3-6-50 0 0,6 1 16 0 0,-5-3-25 0 0,-1 0-1 0 0,1 0 1 0 0,0 1 0 0 0,-1-1-1 0 0,1 0 1 0 0,-1 0-1 0 0,1 1 1 0 0,0-1 0 0 0,-1 0-1 0 0,1 1 1 0 0,-1-1-1 0 0,1 1 1 0 0,-1-1 0 0 0,1 0-1 0 0,-1 1 1 0 0,1-1-1 0 0,-1 1 1 0 0,1 0 0 0 0,-1-1-1 0 0,0 1 1 0 0,1-1-1 0 0,-1 1 1 0 0,0 0-1 0 0,1 0 1 0 0,0 1 8 0 0,1 0 1 0 0,-1 0-1 0 0,1 0 0 0 0,0 0 1 0 0,0 0-1 0 0,-1-1 0 0 0,1 1 1 0 0,0-1-1 0 0,1 0 0 0 0,-1 1 1 0 0,0-1-1 0 0,0 0 0 0 0,4 1 1 0 0,17 13 100 0 0,-21-13-101 0 0,1 0 0 0 0,0 1-1 0 0,0-1 1 0 0,0 0 0 0 0,0-1 0 0 0,0 1 0 0 0,4 1-1 0 0,34 14 104 0 0,-29-12-72 0 0,-9-4-21 0 0,-1 0 0 0 0,0 0 0 0 0,1 0 0 0 0,-1 0 0 0 0,1 0 0 0 0,-1-1 0 0 0,1 1 0 0 0,3-1-1 0 0,-4 0 114 0 0,-2 0-129 0 0,1 1-1 0 0,-1-1 0 0 0,0 0 0 0 0,0 0 0 0 0,1 0 1 0 0,-1 0-1 0 0,0-1 0 0 0,0 1 0 0 0,1 0 0 0 0,-1 0 1 0 0,0 0-1 0 0,0 0 0 0 0,0 0 0 0 0,1 0 0 0 0,-1 0 1 0 0,0 0-1 0 0,0 0 0 0 0,1-1 0 0 0,-1 1 0 0 0,0 0 1 0 0,0 0-1 0 0,0 0 0 0 0,0 0 0 0 0,1-1 0 0 0,-1 1 1 0 0,0 0-1 0 0,0 0 0 0 0,0 0 0 0 0,0-1 0 0 0,0 1 1 0 0,0 0-1 0 0,1 0 0 0 0,-1-1 0 0 0,0 1 0 0 0,0 0 1 0 0,0-1-1 0 0,5-9 58 0 0,-5 9-42 0 0,1-1 6 0 0,1-1-1 0 0,-1 0 1 0 0,0 0-1 0 0,0 0 0 0 0,-1 1 1 0 0,1-1-1 0 0,0 0 1 0 0,-1 0-1 0 0,0 0 0 0 0,0 0 1 0 0,0-5-1 0 0,0 6-16 0 0,0 0-1 0 0,0 0 1 0 0,0 0-1 0 0,1 0 1 0 0,-1 0-1 0 0,1 0 0 0 0,-1 0 1 0 0,1 0-1 0 0,-1 0 1 0 0,2-1-1 0 0,-1 1-3 0 0,0 0 0 0 0,0-1-1 0 0,-1 1 1 0 0,1 0 0 0 0,-1 0-1 0 0,1 0 1 0 0,-1 0 0 0 0,0-1-1 0 0,0 1 1 0 0,0-2 0 0 0,2-13-102 0 0,0 1 1 0 0,1 0-1 0 0,0 0 0 0 0,9-23 1 0 0,5-24-921 0 0,-13 49 384 0 0,0 0 1 0 0,1 1-1 0 0,7-15 1 0 0,5-14-1617 0 0,-1 5 60 0 0,-14 32 1783 0 0,1 0 0 0 0,-1-1 0 0 0,0 1 0 0 0,0 0 0 0 0,0-1 0 0 0,1-10 0 0 0,4-19-1151 0 0,-3 21 603 0 0,-1 0 0 0 0,1-25 0 0 0,-4 10-387 0 0,-1 0 0 0 0,-6-33 0 0 0,5 37 787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39:45.4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85 24 0 0,'0'0'1501'0'0,"-11"-1"1150"0"0,6-1-1663 0 0,1 1 0 0 0,-1-1 0 0 0,1 1 0 0 0,-1-1-1 0 0,1 1 1 0 0,-6 0 0 0 0,8 1-912 0 0,-10 1-453 0 0,-6 9 2037 0 0,10-5-1400 0 0,4-3 2345 0 0,-5 4-1658 0 0,10-5-933 0 0,0 1-1 0 0,0-1 1 0 0,0 1 0 0 0,0-1-1 0 0,0 1 1 0 0,0-1-1 0 0,0 1 1 0 0,0-1 0 0 0,0 0-1 0 0,1 0 1 0 0,-1 0-1 0 0,0 0 1 0 0,1 0 0 0 0,1 1-1 0 0,-1-1 35 0 0,18 10 226 0 0,2-4-168 0 0,35 20-124 0 0,-24-20 191 0 0,-28-5-129 0 0,-1 0 0 0 0,1 0 0 0 0,-1-1 0 0 0,1 0 0 0 0,9 2 0 0 0,-12-3-12 0 0,24 0 15 0 0,-10 0-38 0 0,61 0 44 0 0,-75 0-51 0 0,27 0-9 0 0,11-6 193 0 0,-10-5-20 0 0,-27 10-158 0 0,4-3-5 0 0,2-1-9 0 0,-7 3 2 0 0,0 1-1 0 0,1-1 1 0 0,-1 1 0 0 0,1 0-1 0 0,0-1 1 0 0,-1 1-1 0 0,1 0 1 0 0,0 1-1 0 0,0-1 1 0 0,3 0 0 0 0,-6 1 3 0 0,0 0 1 0 0,0 0 0 0 0,1 0-1 0 0,-1 0 1 0 0,0 0-1 0 0,0 0 1 0 0,1 0 0 0 0,-1 0-1 0 0,0 0 1 0 0,0 0 0 0 0,1 0-1 0 0,-1 0 1 0 0,0 0 0 0 0,0 0-1 0 0,1 0 1 0 0,-1 0-1 0 0,0 0 1 0 0,0 0 0 0 0,1 0-1 0 0,-1 0 1 0 0,0-1 0 0 0,0 1-1 0 0,1 0 1 0 0,-1 0 0 0 0,0 0-1 0 0,0 0 1 0 0,0-1 0 0 0,0 1-1 0 0,1 0 1 0 0,-1 0-1 0 0,0 0 1 0 0,0-1 0 0 0,0 1-1 0 0,0 0 1 0 0,0 0 0 0 0,1-1-1 0 0,-1 0 0 0 0,0 0 0 0 0,1 1-1 0 0,-1-1 1 0 0,1 0 0 0 0,-1 0-1 0 0,1 0 1 0 0,-1 1 0 0 0,1-1 0 0 0,0 0-1 0 0,-1 1 1 0 0,1-1 0 0 0,0 1-1 0 0,0-1 1 0 0,-1 1 0 0 0,1-1 0 0 0,2 0-1 0 0,-2 0 16 0 0,1 1-1 0 0,-1 0 0 0 0,1-1 1 0 0,-1 1-1 0 0,0-1 0 0 0,1 1 0 0 0,-1-1 0 0 0,1 1 0 0 0,-1-1 0 0 0,0 0 0 0 0,0 1 0 0 0,1-1 1 0 0,-1 0-1 0 0,0 0 0 0 0,1-1 0 0 0,9-6 62 0 0,16-13 75 0 0,-15 8-146 0 0,-12 13-6 0 0,0 0 1 0 0,0-1-1 0 0,0 1 0 0 0,0 0 1 0 0,0 0-1 0 0,0 0 1 0 0,0-1-1 0 0,0 1 0 0 0,0 0 1 0 0,0 0-1 0 0,0 0 1 0 0,0-1-1 0 0,1 1 1 0 0,-1 0-1 0 0,0 0 0 0 0,0 0 1 0 0,0-1-1 0 0,0 1 1 0 0,0 0-1 0 0,0 0 0 0 0,1 0 1 0 0,-1 0-1 0 0,0 0 1 0 0,0-1-1 0 0,0 1 1 0 0,0 0-1 0 0,1 0 0 0 0,-1 0 1 0 0,0 0-1 0 0,0 0 1 0 0,0 0-1 0 0,1 0 1 0 0,-1 0-1 0 0,0 0 0 0 0,1-1 0 0 0,-1 1 0 0 0,0 0 0 0 0,1 0 0 0 0,-1 0 0 0 0,0 0-1 0 0,1 0 1 0 0,-1-1 0 0 0,0 1 0 0 0,1 0 0 0 0,-1 0 0 0 0,0-1 0 0 0,0 1 0 0 0,0 0 0 0 0,1 0 0 0 0,-1-1 0 0 0,0 1 0 0 0,0 0 0 0 0,0-1 0 0 0,1 1 0 0 0,-1 0-1 0 0,0-1 1 0 0,0 1 0 0 0,0 0 0 0 0,0-1 0 0 0,0 1 0 0 0,0 0 0 0 0,0-1 0 0 0,0 1 0 0 0,0 0 0 0 0,0-1 0 0 0,0 1 0 0 0,0-1 0 0 0,0 0-10 0 0,3 2-2601 0 0,16 1-5664 0 0,-19-2 8174 0 0,1 0 0 0 0,-1 0 1 0 0,0 0-1 0 0,0 0 0 0 0,1 0 0 0 0,-1 0 0 0 0,0 0 0 0 0,1 0 0 0 0,-1 0 0 0 0,0 0 0 0 0,0 0 0 0 0,1 0 0 0 0,-1 0 0 0 0,0 0 0 0 0,1 0 1 0 0,-1-1-1 0 0,0 1 0 0 0,0 0 0 0 0,1 0 0 0 0,-1 0 0 0 0,0 0 0 0 0,0-1 0 0 0,0 1 0 0 0,1 0 0 0 0,-1 0 0 0 0,0 0 0 0 0,0-1 1 0 0,0 1-1 0 0,0 0 0 0 0,1 0 0 0 0,-1-1 0 0 0,0 1 0 0 0,0 0 0 0 0,0-1 0 0 0,0 1 0 0 0,0 0 0 0 0,0 0 0 0 0,0-1 0 0 0,0 1 1 0 0,0 0-1 0 0,0-1 0 0 0,0 1 0 0 0,0 0 0 0 0,0 0 0 0 0,0-1 0 0 0,0 1 0 0 0,0 0 0 0 0,0-1 0 0 0,0 1 0 0 0,0 0 0 0 0,-1 0 0 0 0,1-1 1 0 0,0 1-1 0 0,0 0 0 0 0,0-1 0 0 0,-3-4-86 0 0,0 0 1 0 0,0 1 0 0 0,0-1-1 0 0,-1 0 1 0 0,1 1-1 0 0,-5-4 1 0 0,-4-5 134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48:00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78 194 16 0 0,'0'0'675'0'0,"0"0"-570"0"0,1 0 1 0 0,-1 0 0 0 0,1 0-1 0 0,-1 0 1 0 0,0 0 0 0 0,1 0-1 0 0,-1 0 1 0 0,1 0-1 0 0,-1 0 1 0 0,1 0 0 0 0,-1 0-1 0 0,1 0 1 0 0,-1 0 0 0 0,0 0-1 0 0,1 0 1 0 0,-1 0-1 0 0,1-1 1 0 0,-1 1 0 0 0,0 0-1 0 0,1 0 1 0 0,-1-1 0 0 0,1 1-1 0 0,-1-20 717 0 0,0 19-542 0 0,0-23 5838 0 0,0 22-6076 0 0,1 0 0 0 0,-1 0 0 0 0,1 0 0 0 0,0 0 0 0 0,0 0 1 0 0,0 0-1 0 0,0 0 0 0 0,0 0 0 0 0,0 0 0 0 0,1 0 0 0 0,-1 0 1 0 0,0 1-1 0 0,1-1 0 0 0,0 0 0 0 0,-1 1 0 0 0,1-1 0 0 0,0 1 1 0 0,0 0-1 0 0,0 0 0 0 0,2-1 0 0 0,6-8-122 0 0,-9 10 76 0 0,-1-1 0 0 0,1 0 0 0 0,0 1 0 0 0,-1-1 0 0 0,1 0 0 0 0,0 1 0 0 0,0-1 0 0 0,-1 1 0 0 0,1-1 0 0 0,0 1 0 0 0,0-1 0 0 0,0 1 0 0 0,0 0 0 0 0,0-1 0 0 0,0 1 0 0 0,0 0 0 0 0,0 0 0 0 0,0-1 0 0 0,0 1 0 0 0,-1 0-1 0 0,1 0 1 0 0,0 0 0 0 0,1 1 0 0 0,0-13 588 0 0,-2 12-559 0 0,1 0 1 0 0,-1 0 0 0 0,0 0 0 0 0,1 1-1 0 0,-1-1 1 0 0,0-1 0 0 0,1 1 0 0 0,-1 0-1 0 0,0 0 1 0 0,1 0 0 0 0,-1 0 0 0 0,0 0-1 0 0,1 0 1 0 0,-1 0 0 0 0,0 0-1 0 0,1 0 1 0 0,-1-1 0 0 0,0 1 0 0 0,0 0-1 0 0,1 0 1 0 0,-1 0 0 0 0,0-1 0 0 0,0 1-1 0 0,1 0 1 0 0,-1 0 0 0 0,0-1 0 0 0,0 1-1 0 0,0 0 1 0 0,1 0 0 0 0,-1-1-1 0 0,0 1 1 0 0,0 0 0 0 0,0-1 0 0 0,0 1-1 0 0,0 0 1 0 0,0-1 0 0 0,0 1 0 0 0,1 0-1 0 0,-1-1 1 0 0,0 1 0 0 0,0 0 0 0 0,0-1-1 0 0,0 1 1 0 0,-1 0 0 0 0,1-1-1 0 0,0 1 1 0 0,0 0 0 0 0,0-1 0 0 0,0 1-1 0 0,0 0 1 0 0,0-1 0 0 0,8-4-79 0 0,-7 5 41 0 0,0-1 0 0 0,1 1 0 0 0,-1-1-1 0 0,1 1 1 0 0,-1-1 0 0 0,0 0 0 0 0,0 1 0 0 0,1-1 0 0 0,-1 0 0 0 0,0 0-1 0 0,0 0 1 0 0,0 0 0 0 0,0 0 0 0 0,0 0 0 0 0,0-1 0 0 0,0 1 0 0 0,1-2-1 0 0,-2 2 447 0 0,-12 0-6794 0 0,-55-31 5126 0 0,65 31 1335 0 0,-1 1-1 0 0,1-1 1 0 0,0 0 0 0 0,0 1 0 0 0,0 0 0 0 0,-1-1-1 0 0,1 1 1 0 0,-5 0 0 0 0,-9-1 493 0 0,14 0-444 0 0,-1 0-1 0 0,0 0 1 0 0,0 1 0 0 0,0 0 0 0 0,0-1 0 0 0,0 1 0 0 0,0 0 0 0 0,0 1 0 0 0,0-1 0 0 0,-4 1 0 0 0,3 0-97 0 0,2-1 289 0 0,-9-1 543 0 0,-1-3 1326 0 0,8 3-268 0 0,10 1-1025 0 0,-5 0-882 0 0,0 0-27 0 0,-1 1 0 0 0,0-1-1 0 0,1 1 1 0 0,-1-1 0 0 0,0 0-1 0 0,1 1 1 0 0,-1-1 0 0 0,1 0 0 0 0,-1 1-1 0 0,1-1 1 0 0,-1 0 0 0 0,1 0 0 0 0,-1 0-1 0 0,1 1 1 0 0,-1-1 0 0 0,1 0 0 0 0,-1 0-1 0 0,1 0 1 0 0,-1 0 0 0 0,1 0 0 0 0,-1 0-1 0 0,1 0 1 0 0,-1 0 0 0 0,1 0-1 0 0,0 0 1 0 0,18 1 446 0 0,-19-1-428 0 0,5-1 48 0 0,-1 2 0 0 0,1-1 0 0 0,0 0 0 0 0,-1 1-1 0 0,1 0 1 0 0,4 1 0 0 0,-8-1-65 0 0,1-1-1 0 0,-1 1 1 0 0,0-1 0 0 0,1 0 0 0 0,-1 1-1 0 0,0-1 1 0 0,1 0 0 0 0,-1 0 0 0 0,0 0 0 0 0,1 0-1 0 0,-1 0 1 0 0,2-1 0 0 0,10 1 23 0 0,6 6-33 0 0,-1 1 0 0 0,0 1 0 0 0,18 10 1 0 0,13 0-37 0 0,-9-3 95 0 0,-38-14-47 0 0,-2-1-11 0 0,0 1 1 0 0,0-1-1 0 0,0 0 1 0 0,1 1-1 0 0,-1-1 1 0 0,0 0-1 0 0,1 1 0 0 0,-1-1 1 0 0,0 0-1 0 0,0 0 1 0 0,1 1-1 0 0,-1-1 1 0 0,1 0-1 0 0,-1 0 1 0 0,0 0-1 0 0,1 1 1 0 0,-1-1-1 0 0,0 0 0 0 0,1 0 1 0 0,-1 0-1 0 0,1 0 1 0 0,-1 0-1 0 0,0 0 1 0 0,1 0-1 0 0,-1 0 1 0 0,1 0-1 0 0,0 0 1 0 0,-1 0-1 0 0,0 0 0 0 0,1 0 0 0 0,-1 0 0 0 0,1 0 0 0 0,-1 0 0 0 0,0 0 1 0 0,1 0-1 0 0,-1 0 0 0 0,1 0 0 0 0,-1 0 0 0 0,0 1 0 0 0,1-1 0 0 0,-1 0 1 0 0,1 0-1 0 0,-1 0 0 0 0,0 1 0 0 0,1-1 0 0 0,-1 0 0 0 0,0 0 0 0 0,1 1 1 0 0,-1-1-1 0 0,0 0 0 0 0,1 0 0 0 0,-1 1 0 0 0,0-1 0 0 0,0 1 0 0 0,1-1 1 0 0,1 1 6 0 0,1-1 1 0 0,-1 1 0 0 0,1 0 0 0 0,-1-1 0 0 0,1 1 0 0 0,-1 0-1 0 0,1 1 1 0 0,-1-1 0 0 0,0 0 0 0 0,4 4 0 0 0,-6-5-8 0 0,0 0-1 0 0,0 0 1 0 0,0 1 0 0 0,0-1 0 0 0,0 0 0 0 0,0 1 0 0 0,0-1-1 0 0,0 0 1 0 0,0 0 0 0 0,0 1 0 0 0,0-1 0 0 0,0 0-1 0 0,0 0 1 0 0,0 1 0 0 0,1-1 0 0 0,-1 0 0 0 0,0 0 0 0 0,0 1-1 0 0,0-1 1 0 0,0 0 0 0 0,0 0 0 0 0,1 0 0 0 0,-1 1-1 0 0,0-1 1 0 0,0 0 0 0 0,1 0 0 0 0,-1 0 0 0 0,0 0-1 0 0,0 1 1 0 0,0-1 0 0 0,1 0 0 0 0,-1 0 0 0 0,0 0 0 0 0,1 0-1 0 0,-1 0 1 0 0,1 0 0 0 0,-1 0 0 0 0,0 0 0 0 0,0 1 0 0 0,1-1 0 0 0,-1 0 0 0 0,0 0 0 0 0,0 0 0 0 0,1 0 0 0 0,-1 0 0 0 0,0 1 0 0 0,0-1 0 0 0,0 0 0 0 0,1 0 0 0 0,-1 0 0 0 0,0 1 0 0 0,0-1 0 0 0,0 0 0 0 0,0 0 0 0 0,0 0-1 0 0,1 1 1 0 0,-1-1 0 0 0,0 0 0 0 0,0 0 0 0 0,0 1 0 0 0,0-1 0 0 0,0 0 0 0 0,0 1 0 0 0,0-1 0 0 0,0 0 0 0 0,0 0 0 0 0,0 1 0 0 0,0-1 0 0 0,0 1 0 0 0,1 0 3 0 0,0 1 1 0 0,0-1-1 0 0,0 1 1 0 0,1-1 0 0 0,-1 0-1 0 0,0 0 1 0 0,1 0-1 0 0,-1 1 1 0 0,0-1-1 0 0,3 1 1 0 0,10 11 38 0 0,6 6 12 0 0,-21-18-50 0 0,2 1 0 0 0,11 11-2 0 0,5 4-14 0 0,-12-12 64 0 0,-4-4-42 0 0,-1-1 0 0 0,1 0 0 0 0,-1 1-1 0 0,1-1 1 0 0,-1 1 0 0 0,0-1 0 0 0,1 1 0 0 0,-1-1 0 0 0,1 1 0 0 0,-1-1 0 0 0,0 1 0 0 0,0-1 0 0 0,1 1 0 0 0,-1-1 0 0 0,0 1 0 0 0,0 0-1 0 0,0-1 1 0 0,1 1 0 0 0,-1 0 0 0 0,0 0 31 0 0,0 38 28 0 0,0-38 236 0 0,0-1-391 0 0,0 0 79 0 0,0 0-1 0 0,0 1 1 0 0,0-1 0 0 0,0 0-1 0 0,0 0 1 0 0,0 1-1 0 0,0-1 1 0 0,0 0-1 0 0,0 0 1 0 0,0 0 0 0 0,0 1-1 0 0,0-1 1 0 0,0 0-1 0 0,0 0 1 0 0,1 0 0 0 0,-1 1-1 0 0,0-1 1 0 0,0 0-1 0 0,0 0 1 0 0,0 0-1 0 0,0 0 1 0 0,1 1 0 0 0,-1-1-1 0 0,0 0 1 0 0,0 0-1 0 0,0 0 1 0 0,1 0 0 0 0,-1 0-1 0 0,0 0 1 0 0,0 0-1 0 0,0 1 1 0 0,1-1-1 0 0,-1 0 1 0 0,0 0 0 0 0,0 0-1 0 0,1 0 1 0 0,-1 0-1 0 0,0 0 1 0 0,0 0 0 0 0,0 0-1 0 0,1 0 1 0 0,-1 0-1 0 0,0 0 1 0 0,1-1-1 0 0,0 1 24 0 0,1 0-62 0 0,6 9 43 0 0,33-6-15154 0 0,-38-4 14920 0 0,1 0 1 0 0,-1 1-1 0 0,1-1 1 0 0,-1-1 0 0 0,0 1-1 0 0,1 0 1 0 0,3-4 0 0 0,4 0 102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49:18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20 0 0,'0'0'142'0'0,"8"-6"284"0"0,-6 6-305 0 0,-2-1-226 0 0,0 6-155 0 0,0-3 105 0 0,2 0 34 0 0,6 7 53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5:41.3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0 0 0,'0'0'4015'0'0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17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1 119 4 0 0,'4'0'205'0'0,"1"-1"-1"0"0,0 0 1 0 0,0 0 0 0 0,0 0-1 0 0,0 0 1 0 0,0-1 0 0 0,-1 0-1 0 0,8-4 1 0 0,22-8 1879 0 0,-16 8-1207 0 0,2 0-171 0 0,29-5 1 0 0,0 1-741 0 0,-36 9-176 0 0,1 0 1 0 0,22-7-1 0 0,10 1-544 0 0,-35 7 388 0 0,-1-1 0 0 0,1 0 1 0 0,0-1-1 0 0,-1 0 0 0 0,1 0 0 0 0,-1-1 0 0 0,0 0 1 0 0,10-6-1 0 0,-8 5-78 0 0,-11 4 406 0 0,-1 0 0 0 0,1 0 0 0 0,0 0 0 0 0,0 0 1 0 0,0 0-1 0 0,0 0 0 0 0,-1-1 0 0 0,1 1 0 0 0,0 0 0 0 0,0-1 0 0 0,0 1 0 0 0,-1 0 0 0 0,1-1 1 0 0,0 1-1 0 0,-1-1 0 0 0,1 1 0 0 0,0-1 0 0 0,-1 0 0 0 0,1 1 0 0 0,-1-1 0 0 0,1 0 1 0 0,-1 1-1 0 0,1-1 0 0 0,-1 0 0 0 0,1-1 0 0 0,-1 1-44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5:34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16 0 0,'0'0'1651'0'0,"11"6"-735"0"0,16 4 1117 0 0,-26-10-1681 0 0,21 7 1183 0 0,45 23 45 0 0,-50-21-1354 0 0,16 11 141 0 0,-30-17-324 0 0,1-1-1 0 0,0 0 1 0 0,0 1 0 0 0,0-1 0 0 0,0-1-1 0 0,6 3 1 0 0,-5-3-8 0 0,-1 1 1 0 0,1 0 0 0 0,-1 0-1 0 0,0 0 1 0 0,0 1 0 0 0,6 3-1 0 0,-1 0 78 0 0,0 0-1 0 0,19 8 1 0 0,-7-3 5 0 0,81 41 514 0 0,95 49-92 0 0,-131-66-466 0 0,-35-21 45 0 0,-1 1-1 0 0,51 35 1 0 0,-24-17 128 0 0,34 23 268 0 0,-35-24-253 0 0,-44-24-208 0 0,0-1 1 0 0,1 0-1 0 0,0 0 0 0 0,17 5 1 0 0,28 14 47 0 0,-8-4-51 0 0,-16-9-21 0 0,87 51 74 0 0,-88-45-80 0 0,124 76 74 0 0,-87-52-4 0 0,-22-5 82 0 0,5 3-299 0 0,-45-35 121 0 0,12 5 32 0 0,-1 4 73 0 0,-14-14-85 0 0,-4-1-10 0 0,0 0 0 0 0,0 0-1 0 0,0 1 1 0 0,0-1 0 0 0,0 1 0 0 0,0-1 0 0 0,0 1 0 0 0,0-1 0 0 0,0 1 0 0 0,0-1 0 0 0,0 1 0 0 0,-1 0 0 0 0,1-1-1 0 0,0 1 1 0 0,0 0 0 0 0,1 2 0 0 0,11 4 94 0 0,3 2 64 0 0,-9-3-69 0 0,0 0 0 0 0,1 0 0 0 0,-1-1 0 0 0,16 8 0 0 0,-16-9-26 0 0,33 24 224 0 0,-22-19-254 0 0,-12-6 6 0 0,0-1-1 0 0,-1 1 0 0 0,1 1 1 0 0,-1-1-1 0 0,0 1 0 0 0,0 0 1 0 0,8 7-1 0 0,13 11 259 0 0,3 6 150 0 0,-18-19-319 0 0,-1 1 106 0 0,-3-3-1256 0 0,-7-7 996 0 0,0 1 0 0 0,0-1 0 0 0,0 0 0 0 0,0 0 0 0 0,0 1 0 0 0,0-1 0 0 0,0 0 0 0 0,0 0 0 0 0,0 1 0 0 0,0-1 0 0 0,0 0 0 0 0,0 0 0 0 0,0 0 0 0 0,0 1 0 0 0,0-1 0 0 0,0 0 0 0 0,-1 0 0 0 0,1 1 0 0 0,0-1 0 0 0,0 0 0 0 0,0 0 0 0 0,0 0 0 0 0,-1 0 0 0 0,1 1 0 0 0,0-1 0 0 0,0 0 0 0 0,0 0 1 0 0,0 0-1 0 0,-1 0 0 0 0,1 0 0 0 0,0 0 0 0 0,0 0 0 0 0,-1 1 0 0 0,-1 0-116 0 0,-3-2-2032 0 0,4 2 1932 0 0,0-1-1 0 0,0 0 0 0 0,1 0 1 0 0,-1 0-1 0 0,0 0 1 0 0,0 0-1 0 0,0 0 0 0 0,0 0 1 0 0,0 0-1 0 0,1 0 0 0 0,-1 0 1 0 0,0 0-1 0 0,0 0 1 0 0,0-1-1 0 0,0 1 0 0 0,1 0 1 0 0,-2-1-1 0 0,-7-7-645 0 0,-1 1 0 0 0,0 0 0 0 0,0 0 0 0 0,0 1 0 0 0,-1 1-1 0 0,0 0 1 0 0,-20-7 0 0 0,-2-2 300 0 0,12 3 299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27.6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46 4 0 0,'-9'-17'14249'0'0,"48"12"-13341"0"0,35-1-126 0 0,62-5-436 0 0,-72 5-257 0 0,-56 6-82 0 0,-3-1-3 0 0,1 1 1 0 0,-1 0-1 0 0,0 0 1 0 0,0 1 0 0 0,1 0-1 0 0,-1-1 1 0 0,7 4 0 0 0,21 3 66 0 0,-26-5-48 0 0,-6-2-18 0 0,-1 1-1 0 0,1-1 1 0 0,0 0-1 0 0,-1 0 0 0 0,1 0 1 0 0,-1 0-1 0 0,1 0 1 0 0,-1 1-1 0 0,1-1 0 0 0,-1 0 1 0 0,1 0-1 0 0,-1 1 1 0 0,1-1-1 0 0,-1 0 0 0 0,1 1 1 0 0,-1-1-1 0 0,1 0 1 0 0,-1 1-1 0 0,0-1 0 0 0,1 1 1 0 0,-1-1-1 0 0,1 2 1 0 0,-1-2 61 0 0,1 1 1 0 0,-1 0 0 0 0,1-1 0 0 0,0 1-1 0 0,-1 0 1 0 0,1-1 0 0 0,0 1 0 0 0,-1-1-1 0 0,1 1 1 0 0,0-1 0 0 0,-1 1 0 0 0,1-1 0 0 0,0 1-1 0 0,0-1 1 0 0,0 0 0 0 0,0 1 0 0 0,-1-1-1 0 0,1 0 1 0 0,0 0 0 0 0,0 0 0 0 0,1 1 0 0 0,-1-1-7 0 0,-1 0 0 0 0,1 0 0 0 0,0 0 1 0 0,0 0-1 0 0,-1 0 0 0 0,1 1 1 0 0,0-1-1 0 0,-1 0 0 0 0,1 0 1 0 0,0 1-1 0 0,-1-1 0 0 0,1 1 1 0 0,0-1-1 0 0,-1 1 0 0 0,1-1 0 0 0,-1 1 1 0 0,1-1-1 0 0,0 2 0 0 0,-1-3-63 0 0,0 1 0 0 0,0 0 0 0 0,0 0 0 0 0,0 0 0 0 0,0 0 0 0 0,0 0 0 0 0,0 0 0 0 0,0 0 0 0 0,0-1 0 0 0,-1 1 0 0 0,1 0 0 0 0,0 0 0 0 0,0 0 1 0 0,0 0-1 0 0,0 0 0 0 0,0 0 0 0 0,0 0 0 0 0,0 0 0 0 0,0 0 0 0 0,-1 0 0 0 0,1 0 0 0 0,0 0 0 0 0,0 0 0 0 0,0 0 0 0 0,0 0 0 0 0,0 0 0 0 0,0 0 0 0 0,-1 0 0 0 0,1-1 0 0 0,0 2 0 0 0,0-1 0 0 0,0 0 0 0 0,0 0 0 0 0,0 0 0 0 0,0 0 0 0 0,-1 0 0 0 0,1 0 0 0 0,0 0 0 0 0,0 0 0 0 0,0 0 0 0 0,0 0 0 0 0,0 0 0 0 0,0 0 0 0 0,0 0 0 0 0,-1 0 0 0 0,1 0 0 0 0,0 0 0 0 0,0 0 0 0 0,0 1 0 0 0,0-1 0 0 0,0 0 0 0 0,0 0 0 0 0,0 0 0 0 0,-13 9-368 0 0,-9 12-308 0 0,-65 89-3977 0 0,29-30 222 0 0,-7-10 352 0 0,62-67 3849 0 0,1 1 0 0 0,-1-1-1 0 0,0 1 1 0 0,0-1 0 0 0,0 0-1 0 0,0 0 1 0 0,0 0 0 0 0,-1-1 0 0 0,1 1-1 0 0,-1-1 1 0 0,0 0 0 0 0,0 0-1 0 0,0 0 1 0 0,0 0 0 0 0,0-1 0 0 0,0 0-1 0 0,0 0 1 0 0,-5 1 0 0 0,8-3-91 0 0,1-4 231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28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1058 29 0 0 0,'11'-4'989'0'0,"-11"3"-402"0"0,-2-22 6710 0 0,1 23-7308 0 0,-1 0 1 0 0,1 0 0 0 0,0 0-1 0 0,0 0 1 0 0,-1 1 0 0 0,1-1-1 0 0,0 1 1 0 0,0-1 0 0 0,-1 0-1 0 0,1 1 1 0 0,0 0 0 0 0,0-1-1 0 0,0 1 1 0 0,0 0 0 0 0,0-1-1 0 0,0 1 1 0 0,0 0 0 0 0,0 0-1 0 0,0 0 1 0 0,0 0 0 0 0,1 0-1 0 0,-1 0 1 0 0,0 0 0 0 0,1 0-1 0 0,-1 0 1 0 0,0 1 0 0 0,0 1-1 0 0,-10 11-87 0 0,-20 36 423 0 0,27-43-226 0 0,-1 1 0 0 0,0-1 0 0 0,-9 11 0 0 0,-6 8 181 0 0,18-23-250 0 0,0-1 0 0 0,1 1 1 0 0,-1-1-1 0 0,0 1 1 0 0,0-1-1 0 0,-1 0 1 0 0,1 0-1 0 0,-3 2 0 0 0,-16 18 256 0 0,-77 119 1202 0 0,95-137-1435 0 0,0 0-1 0 0,1 1 1 0 0,-1-1-1 0 0,1 0 1 0 0,-3 7-1 0 0,-10 18 174 0 0,3-14-28 0 0,-15 30 0 0 0,-7 9 81 0 0,-3 5-31 0 0,4-5 16 0 0,-4 6 24 0 0,-14 23 106 0 0,18-26-158 0 0,15-26-156 0 0,9-17-32 0 0,1 1 1 0 0,0-1-1 0 0,-8 24 1 0 0,-14 19 43 0 0,-11 10 60 0 0,15-36-92 0 0,23-27-56 0 0,1 0 0 0 0,-1-1 0 0 0,1 1-1 0 0,-1-1 1 0 0,0 1 0 0 0,0-1-1 0 0,-7 5 1 0 0,7-6-5 0 0,1 0 0 0 0,-1 1-1 0 0,0-1 1 0 0,1 1 0 0 0,0-1-1 0 0,0 1 1 0 0,-3 4 0 0 0,2-1-6 0 0,-1 0 1 0 0,0-1-1 0 0,0 0 1 0 0,0 1-1 0 0,-1-1 1 0 0,-6 5 0 0 0,6-5-1 0 0,-1 1 1 0 0,1 0-1 0 0,-8 11 1 0 0,-9 6 17 0 0,19-21-4 0 0,0 1-1 0 0,0 0 0 0 0,0-1 1 0 0,0 2-1 0 0,0-1 1 0 0,-4 7-1 0 0,2-1 20 0 0,-1 1 1 0 0,0-1-1 0 0,0 0 0 0 0,-16 16 1 0 0,17-19-32 0 0,-5 15-63 0 0,10-21 66 0 0,-1 0 1 0 0,1 0 0 0 0,0 0 0 0 0,0 1-1 0 0,0-1 1 0 0,-1 0 0 0 0,1 0-1 0 0,0 1 1 0 0,0-1 0 0 0,0 0 0 0 0,0 1-1 0 0,0-1 1 0 0,0 0 0 0 0,0 1-1 0 0,0-1 1 0 0,0 0 0 0 0,0 0 0 0 0,0 1-1 0 0,0-1 1 0 0,0 0 0 0 0,0 1 0 0 0,0-1-1 0 0,0 0 1 0 0,0 1 0 0 0,0-1-1 0 0,0 0 1 0 0,0 1 0 0 0,1-1 0 0 0,-1 0 1 0 0,0 0-1 0 0,0 0 0 0 0,0 1 1 0 0,0-1-1 0 0,0 0 0 0 0,0 0 1 0 0,0 0-1 0 0,0 0 0 0 0,0 1 1 0 0,0-1-1 0 0,0 0 0 0 0,0 0 1 0 0,0 0-1 0 0,0 0 0 0 0,0 1 1 0 0,0-1-1 0 0,0 0 0 0 0,0 0 1 0 0,0 0-1 0 0,0 0 0 0 0,0 1 1 0 0,0-1-1 0 0,0 0 0 0 0,0 0 1 0 0,-1 0-1 0 0,1 0 1 0 0,0 0-1 0 0,0 1 0 0 0,0-1 1 0 0,0 0-1 0 0,0 0 0 0 0,0 0 1 0 0,-1 0-1 0 0,1 0 0 0 0,0 0 1 0 0,0 0-1 0 0,0 1 0 0 0,-1-1 1 0 0,0 1-2 0 0,-1 0 1 0 0,1 0 0 0 0,-1 1-1 0 0,1-1 1 0 0,0 1 0 0 0,-1-1-1 0 0,1 1 1 0 0,0 0 0 0 0,0-1-1 0 0,0 1 1 0 0,0 0 0 0 0,0 0-1 0 0,1 0 1 0 0,-2 3 0 0 0,1-3 6 0 0,1 0 1 0 0,-1 0-1 0 0,0 0 0 0 0,0 0 1 0 0,0 0-1 0 0,0 0 1 0 0,0 0-1 0 0,0-1 1 0 0,-1 1-1 0 0,1 0 1 0 0,-3 2-1 0 0,-3 4 44 0 0,2 1 15 0 0,-1-1 1 0 0,-1 1-1 0 0,-9 9 1 0 0,3-4 37 0 0,9-6-7 0 0,3-7-90 0 0,1-1 0 0 0,0 1-1 0 0,0-1 1 0 0,0 1 0 0 0,-1-1-1 0 0,1 1 1 0 0,0-1 0 0 0,-1 1-1 0 0,1-1 1 0 0,0 1 0 0 0,-1-1-1 0 0,1 1 1 0 0,0-1 0 0 0,-1 0 0 0 0,1 1-1 0 0,-1-1 1 0 0,1 0 0 0 0,-1 1-1 0 0,1-1 1 0 0,-1 0 0 0 0,1 0-1 0 0,-1 1 1 0 0,-1-1 0 0 0,1 1-1 0 0,0 0 1 0 0,0 0-1 0 0,0 0 1 0 0,-1-1-1 0 0,1 1 1 0 0,0 0-1 0 0,0 0 1 0 0,0 1 0 0 0,1-1-1 0 0,-1 0 1 0 0,0 0-1 0 0,0 0 1 0 0,1 1-1 0 0,-1-1 1 0 0,0 0-1 0 0,1 1 1 0 0,-1-1 0 0 0,1 0-1 0 0,0 1 1 0 0,-1-1-1 0 0,1 2 1 0 0,0-3-21 0 0,-1 0 13 0 0,1 0-1 0 0,0 0 1 0 0,-1 0 0 0 0,1 0-1 0 0,0 0 1 0 0,-1 0-1 0 0,1 0 1 0 0,0 0 0 0 0,-1 0-1 0 0,1 0 1 0 0,0 0-1 0 0,-1 0 1 0 0,1 0 0 0 0,0 0-1 0 0,0 0 1 0 0,-1 0-1 0 0,1 1 1 0 0,0-1-1 0 0,-1 0 1 0 0,1 0 0 0 0,0 0-1 0 0,0 1 1 0 0,-1-1-1 0 0,1 0 1 0 0,0 0 0 0 0,0 0-1 0 0,0 1 1 0 0,-1-1-1 0 0,1 0 1 0 0,0 0 0 0 0,0 1-1 0 0,0-1 1 0 0,0 0-1 0 0,-1 1 1 0 0,1-1-1 0 0,0 0 1 0 0,0 0 0 0 0,0 1-1 0 0,0-1 1 0 0,0 1-1 0 0,1-3-809 0 0,1-1 0 0 0,-1 1 0 0 0,1 0 0 0 0,-1 0 0 0 0,1 0 0 0 0,0 1 0 0 0,0-1 0 0 0,0 0-1 0 0,0 1 1 0 0,3-3 0 0 0,-1 1 402 0 0,0 0-1 0 0,0-1 0 0 0,0 1 1 0 0,0-1-1 0 0,-1 0 1 0 0,1 0-1 0 0,-1 0 1 0 0,4-7-1 0 0,7-22-1052 0 0,2-6 582 0 0,-14 20 579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29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81 172 72 0 0,'0'0'3788'0'0,"-10"-12"3955"0"0,10 11-7678 0 0,0 0 1 0 0,0 0-1 0 0,1 0 0 0 0,-1 0 1 0 0,0 0-1 0 0,1 0 0 0 0,-1 0 1 0 0,1 0-1 0 0,-1 0 0 0 0,1 0 1 0 0,-1 1-1 0 0,1-1 0 0 0,0 0 1 0 0,-1 0-1 0 0,1 1 0 0 0,0-1 1 0 0,0 0-1 0 0,-1 1 0 0 0,1-1 1 0 0,0 1-1 0 0,2-2 0 0 0,25-10 362 0 0,-10 4 18 0 0,-11 5-309 0 0,0 0 0 0 0,1 0 0 0 0,-1 1 1 0 0,1 0-1 0 0,13-2 0 0 0,24-7 317 0 0,32-10 210 0 0,-35 8-336 0 0,-31 10-240 0 0,0-1 0 0 0,0 0 0 0 0,15-7 0 0 0,-17 6-25 0 0,1 1-1 0 0,-1 1 1 0 0,13-4 0 0 0,18-8 43 0 0,-36 14-99 0 0,3 1-1 0 0,-6-2 48 0 0,-1 3 0 0 0,0 8 7 0 0,0-7-50 0 0,0 1-1 0 0,-1-1 1 0 0,1 1 0 0 0,-1-1 0 0 0,1 1-1 0 0,-1-1 1 0 0,0 1 0 0 0,0-1-1 0 0,0 0 1 0 0,-1 1 0 0 0,1-1 0 0 0,0 0-1 0 0,-1 0 1 0 0,0 0 0 0 0,1 0 0 0 0,-4 3-1 0 0,-15 21 62 0 0,12-14-56 0 0,-1-1 1 0 0,0 1 0 0 0,-11 10-1 0 0,7-8-42 0 0,-21 28-1 0 0,18-20-58 0 0,-33 34 0 0 0,33-40-4 0 0,0 1 0 0 0,-24 37 0 0 0,37-49 75 0 0,1-1 0 0 0,-1 0 0 0 0,0 0 0 0 0,0 0 0 0 0,0 0 0 0 0,-1-1 0 0 0,-3 4 0 0 0,-19 21-89 0 0,14-11 58 0 0,6-8 19 0 0,0 0-1 0 0,-1 0 1 0 0,-11 10-1 0 0,-83 80-83 0 0,93-86 123 0 0,7-12-11 0 0,1 1 0 0 0,-1-1 0 0 0,1 0 0 0 0,-1 0 0 0 0,1 0 0 0 0,-1 0 0 0 0,0 0 0 0 0,0 0 1 0 0,0 0-1 0 0,1-1 0 0 0,-1 1 0 0 0,0 0 0 0 0,-2 1 0 0 0,-7 6 34 0 0,0 5-375 0 0,34-12 452 0 0,-10-1 53 0 0,0-2 0 0 0,18-4 1 0 0,-17 3 46 0 0,0 1 1 0 0,21-2 0 0 0,-26 4-147 0 0,-1-1-1 0 0,1-1 1 0 0,0 0-1 0 0,11-4 1 0 0,-11 3-43 0 0,0 1 0 0 0,0 0 1 0 0,0 0-1 0 0,12 0 0 0 0,15-4-166 0 0,-34 6 70 0 0,1 0-1 0 0,-1-1 1 0 0,0 1 0 0 0,0-1-1 0 0,0 0 1 0 0,0 0-1 0 0,5-2 1 0 0,6-2-817 0 0,9-4-757 0 0,-43-13-12784 0 0,17 20 14358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29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0 188 0 0,'-12'8'671'0'0,"12"-7"-485"0"0,-1 0 1 0 0,0-1 0 0 0,0 1 0 0 0,0 0 0 0 0,0 0-1 0 0,0-1 1 0 0,-1 1 0 0 0,1 0 0 0 0,0-1 0 0 0,0 0 0 0 0,0 1-1 0 0,0-1 1 0 0,-1 1 0 0 0,1-1 0 0 0,0 0 0 0 0,0 0-1 0 0,-1 0 1 0 0,1 0 0 0 0,0 0 0 0 0,0 0 0 0 0,-1 0 0 0 0,1 0-1 0 0,0 0 1 0 0,0-1 0 0 0,-1 1 0 0 0,1 0 0 0 0,0-1-1 0 0,0 1 1 0 0,0-1 0 0 0,-4-1 3243 0 0,7 1-2488 0 0,3-1-695 0 0,-1 0-1 0 0,1 0 1 0 0,0 1 0 0 0,0 0 0 0 0,0 0-1 0 0,0 0 1 0 0,6 1 0 0 0,46-1 1417 0 0,-36 1-989 0 0,-7 1-308 0 0,-1 0 0 0 0,1 0 1 0 0,22 7-1 0 0,-23-6-371 0 0,-12-2-4 0 0,0 0 0 0 0,0 0 0 0 0,0 1-1 0 0,0-1 1 0 0,0 0 0 0 0,0 0-1 0 0,0 1 1 0 0,0-1 0 0 0,0 1-1 0 0,0-1 1 0 0,0 1 0 0 0,0-1-1 0 0,0 1 1 0 0,0 0 0 0 0,0-1-1 0 0,-1 1 1 0 0,1 0 0 0 0,1 1 0 0 0,0-1-37 0 0,0 1 1 0 0,0-1-1 0 0,0 0 1 0 0,0 0 0 0 0,0 0-1 0 0,0 0 1 0 0,0 0 0 0 0,3 0-1 0 0,14 7-653 0 0,5 3-685 0 0,-19-9 758 0 0,0 0 0 0 0,0 0-1 0 0,0 0 1 0 0,0 1-1 0 0,-1 0 1 0 0,1 0 0 0 0,-1 0-1 0 0,5 5 1 0 0,18 8-2929 0 0,-23-12 1149 0 0,5-2 412 0 0,0-2 1678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30.2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1 288 0 0,'2'0'-1'0'0,"-2"0"96"0"0,1 1-1 0 0,-1-1 0 0 0,1 0 1 0 0,-1 0-1 0 0,1 1 0 0 0,-1-1 1 0 0,1 0-1 0 0,-1 0 1 0 0,0 1-1 0 0,1-1 0 0 0,-1 1 1 0 0,1-1-1 0 0,-1 0 0 0 0,0 1 1 0 0,1-1-1 0 0,-1 1 0 0 0,0-1 1 0 0,0 1-1 0 0,1-1 0 0 0,-1 1 1 0 0,0-1-1 0 0,1 3 2029 0 0,-2-2-1556 0 0,1-1 0 0 0,0 1-1 0 0,0 0 1 0 0,0 0 0 0 0,0-1-1 0 0,0 1 1 0 0,0 0-1 0 0,0 0 1 0 0,0-1 0 0 0,1 1-1 0 0,-1 0 1 0 0,0-1 0 0 0,0 1-1 0 0,0 0 1 0 0,1 0 0 0 0,1 0-498 0 0,-1 0 0 0 0,0 0 0 0 0,0 0 0 0 0,1 0 0 0 0,-1 0 0 0 0,0 0 0 0 0,0 0 0 0 0,0 0 0 0 0,0 0 0 0 0,0 1 0 0 0,0-1 0 0 0,0 0 0 0 0,-1 1 0 0 0,1-1 0 0 0,0 1 0 0 0,-1-1 0 0 0,1 1 0 0 0,0 2 0 0 0,10 10 287 0 0,28 52 37 0 0,-19-24-1679 0 0,-7-13-469 0 0,-6-9 567 0 0,-4-13 500 0 0,0 0 0 0 0,-1 0 0 0 0,0 0 0 0 0,2 13 0 0 0,1 5-1076 0 0,-5-24 1669 0 0,1 0 0 0 0,-1 0-1 0 0,0 1 1 0 0,1-1 0 0 0,-1 0 0 0 0,0 1 0 0 0,0-1 0 0 0,0 0-1 0 0,0 0 1 0 0,0 1 0 0 0,-1-1 0 0 0,1 0 0 0 0,0 1 0 0 0,0-1-1 0 0,-1 0 1 0 0,1 0 0 0 0,-1 1 0 0 0,1-1 0 0 0,-2 1 0 0 0,1 0-36 0 0,1-1-1 0 0,-1 1 1 0 0,0 0 0 0 0,0 0 0 0 0,1-1 0 0 0,0 1 0 0 0,-1 0 0 0 0,1 0 0 0 0,0 0-1 0 0,-1 2 1 0 0,1-3 50 0 0,0 0-1 0 0,0 0 0 0 0,0 0 1 0 0,0 0-1 0 0,0 1 1 0 0,-1-1-1 0 0,1 0 0 0 0,0 0 1 0 0,-1 0-1 0 0,1 0 0 0 0,-1 0 1 0 0,0 0-1 0 0,1 0 1 0 0,-1 0-1 0 0,0 0 0 0 0,1 0 1 0 0,-3 1-1 0 0,-6 11-651 0 0,7-2 293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04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23 0 0 0,'0'0'506'0'0,"-10"-6"3350"0"0,10-10-8177 0 0,0 15 4280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05.5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52 0 0 0,'0'0'21'0'0,"-31"4"175"0"0,31-3-160 0 0,-2-1-9 0 0,0 0 1 0 0,0 0-1 0 0,0-1 1 0 0,0 1 0 0 0,0-1-1 0 0,0 1 1 0 0,0-1-1 0 0,1 0 1 0 0,-5-1 0 0 0,-9-3 2 0 0,11-13-60 0 0,3 17 42 0 0,1 1-6 0 0,-1 0 0 0 0,1-1 1 0 0,-1 1-1 0 0,1 0 0 0 0,-1-1 0 0 0,1 1 1 0 0,-1 0-1 0 0,1-1 0 0 0,0 1 1 0 0,-1-1-1 0 0,1 1 0 0 0,0 0 0 0 0,-1-1 1 0 0,1 1-1 0 0,0-1 0 0 0,0 1 0 0 0,-1-1 1 0 0,1 1-1 0 0,0-1 0 0 0,0 0 0 0 0,0 1 1 0 0,0-1-1 0 0,0 1 0 0 0,0-1 1 0 0,-1 1-1 0 0,1-1 0 0 0,1 1 0 0 0,-1-1 1 0 0,0 0-1 0 0,0 1 0 0 0,0-1 0 0 0,0 1-1 0 0,0 0 0 0 0,0 0 0 0 0,0 0 0 0 0,0 0 0 0 0,0 1-1 0 0,-1-1 1 0 0,1 0 0 0 0,0 0 0 0 0,0 0 0 0 0,0 0-1 0 0,0 0 1 0 0,0 0 0 0 0,0 0 0 0 0,0 0 0 0 0,-1 0 0 0 0,1 0-1 0 0,0 1 1 0 0,0-1 0 0 0,0 0 0 0 0,0 0 0 0 0,0 0 0 0 0,0 0-1 0 0,-1 0 1 0 0,1 0 0 0 0,0 0 0 0 0,0 0 0 0 0,0 0 0 0 0,0 0-1 0 0,0 0 1 0 0,-1 0 0 0 0,1 0 0 0 0,0 0 0 0 0,0 0-1 0 0,0-1 1 0 0,0 1 0 0 0,0 0 0 0 0,0 0 0 0 0,-1 0 0 0 0,1 0-1 0 0,0 0 1 0 0,0 0 0 0 0,0 0 0 0 0,0 0 0 0 0,0 0 0 0 0,0 0-1 0 0,0 0 1 0 0,0-1 0 0 0,-1 1 0 0 0,1 0 0 0 0,0 0 0 0 0,0 0-1 0 0,0 0 1 0 0,0 0 0 0 0,0 0 0 0 0,0-1 0 0 0,0 1-1 0 0,0 0 1 0 0,-6-6 1145 0 0,-12 1 5785 0 0,-12 11-1452 0 0,30 19-5209 0 0,0-23-288 0 0,0 0 0 0 0,0 1 0 0 0,1-1 0 0 0,0 0 0 0 0,-1 1 0 0 0,1-1 0 0 0,0 0 0 0 0,0 0 1 0 0,0 0-1 0 0,0 0 0 0 0,2 2 0 0 0,-2-2-1 0 0,0 0 1 0 0,1 0 0 0 0,-1 0-1 0 0,-1 0 1 0 0,1 0-1 0 0,0 0 1 0 0,0 0 0 0 0,-1 0-1 0 0,1 0 1 0 0,0 4-1 0 0,-1-3 3 0 0,1 0-1 0 0,1 1 1 0 0,-1-1-1 0 0,0 0 1 0 0,1 0-1 0 0,-1 0 0 0 0,1 0 1 0 0,0 0-1 0 0,0 0 1 0 0,0-1-1 0 0,4 4 1 0 0,-3-2 4 0 0,0 0-1 0 0,1 1 1 0 0,-2-1 0 0 0,6 10 0 0 0,-7-12 7 0 0,1 1 0 0 0,-1 0-1 0 0,1 0 1 0 0,0-1 0 0 0,0 1 0 0 0,0-1 0 0 0,3 3-1 0 0,-2-2 4 0 0,-1-1-1 0 0,0 1 1 0 0,1 0-1 0 0,-1 0 0 0 0,0 0 1 0 0,0 0-1 0 0,2 5 0 0 0,15 24 35 0 0,-15-27-29 0 0,0 0 1 0 0,-1 1-1 0 0,1-1 1 0 0,2 8-1 0 0,-6-12-5 0 0,1 1 0 0 0,-1-1-1 0 0,1 0 1 0 0,0 1 0 0 0,-1-1 0 0 0,1 0 0 0 0,0 1-1 0 0,0-1 1 0 0,0 0 0 0 0,0 0 0 0 0,0 0-1 0 0,2 2 1 0 0,-2-2 1 0 0,0 0-1 0 0,0 0 1 0 0,0 0 0 0 0,0 0-1 0 0,0 0 1 0 0,0 0-1 0 0,0 1 1 0 0,-1-1-1 0 0,1 0 1 0 0,0 1 0 0 0,-1-1-1 0 0,1 3 1 0 0,4 6 20 0 0,1-1 1 0 0,-1 1-1 0 0,2-1 1 0 0,-1 0 0 0 0,16 16-1 0 0,6 10 51 0 0,93 152-23 0 0,-90-130-123 0 0,36 31 153 0 0,-34-37 58 0 0,-31-49-131 0 0,1 0-1 0 0,-2 0 1 0 0,1 1 0 0 0,0-1 0 0 0,0 0 0 0 0,-1 1-1 0 0,1-1 1 0 0,-1 0 0 0 0,0 1 0 0 0,1 0-1 0 0,-1-1 1 0 0,1 5 0 0 0,-2-5-3 0 0,31 54 43 0 0,-1-11-119 0 0,0-10-8 0 0,-19-18 90 0 0,1-1 0 0 0,19 20 1 0 0,-28-32 3 0 0,11 18 150 0 0,-4-8-51 0 0,1 0 0 0 0,8 16 0 0 0,-4-6 27 0 0,0 0 0 0 0,22 24 0 0 0,-32-40-45 0 0,0 0-26 0 0,-1 4 105 0 0,-2-9-163 0 0,-1-3-5 0 0,-1 0 0 0 0,1 1 0 0 0,-1-1 0 0 0,0 1 1 0 0,1-1-1 0 0,-1 1 0 0 0,1 0 0 0 0,-1-1 0 0 0,0 1 0 0 0,1-1 1 0 0,-1 1-1 0 0,0 0 0 0 0,0-1 0 0 0,1 1 0 0 0,-1 0 1 0 0,0-1-1 0 0,0 1 0 0 0,0 0 0 0 0,0-1 0 0 0,0 2 1 0 0,0-2-6 0 0,0 1 0 0 0,0-1 1 0 0,0 1-1 0 0,0-1 0 0 0,0 0 1 0 0,0 1-1 0 0,0-1 0 0 0,0 0 1 0 0,0 1-1 0 0,0-1 0 0 0,0 1 1 0 0,1-1-1 0 0,-1 0 1 0 0,0 1-1 0 0,0-1 0 0 0,0 0 1 0 0,0 1-1 0 0,1-1 0 0 0,-1 0 1 0 0,0 0-1 0 0,0 1 0 0 0,1-1 1 0 0,-1 0-1 0 0,0 0 0 0 0,1 1 1 0 0,-1-1-1 0 0,0 0 1 0 0,1 0-1 0 0,-1 1 0 0 0,1-1-1 0 0,-1 0 1 0 0,0 0 0 0 0,1 0 0 0 0,-1 1-1 0 0,0-1 1 0 0,1 0 0 0 0,-1 0 0 0 0,0 1-1 0 0,0-1 1 0 0,1 0 0 0 0,-1 1-1 0 0,0-1 1 0 0,0 0 0 0 0,0 1 0 0 0,0-1-1 0 0,1 0 1 0 0,-1 1 0 0 0,0-1 0 0 0,0 0-1 0 0,0 1 1 0 0,0-1 0 0 0,0 1 0 0 0,0-1-1 0 0,0 0 1 0 0,0 1 0 0 0,0-1-1 0 0,0 1 1 0 0,1 3 7 0 0,0 0-1 0 0,-1-1 1 0 0,2 1-1 0 0,-1 0 1 0 0,0-1-1 0 0,1 1 1 0 0,0-1 0 0 0,0 1-1 0 0,0-1 1 0 0,4 5-1 0 0,-3-5-4 0 0,-1 1-1 0 0,0-1 1 0 0,0 0 0 0 0,0 1-1 0 0,0-1 1 0 0,-1 1-1 0 0,1 0 1 0 0,-1-1-1 0 0,0 1 1 0 0,1 7 0 0 0,-1-9-3 0 0,-1 0 1 0 0,0 0 0 0 0,1 0 0 0 0,0 1 0 0 0,-1-1 0 0 0,1 0 0 0 0,0 0 0 0 0,0 0 0 0 0,0 0-1 0 0,3 3 1 0 0,-3-4-1 0 0,0 1 0 0 0,0 0 0 0 0,0 0-1 0 0,0 0 1 0 0,0-1 0 0 0,0 1 0 0 0,-1 0 0 0 0,1 0-1 0 0,0 0 1 0 0,0 4 0 0 0,-2-6-1 0 0,1 1 1 0 0,0-1 0 0 0,0 0-1 0 0,0 1 1 0 0,0-1-1 0 0,0 0 1 0 0,1 1-1 0 0,-1-1 1 0 0,0 1-1 0 0,0-1 1 0 0,0 0 0 0 0,0 1-1 0 0,0-1 1 0 0,0 0-1 0 0,1 1 1 0 0,-1-1-1 0 0,0 0 1 0 0,0 1-1 0 0,0-1 1 0 0,1 0 0 0 0,-1 0-1 0 0,0 1 1 0 0,1-1-1 0 0,-1 0 1 0 0,0 0-1 0 0,1 1 1 0 0,-1-1-1 0 0,1 0 1 0 0,-1 0 0 0 0,0 1 0 0 0,1-1 1 0 0,-1 0-1 0 0,0 0 0 0 0,0 0 0 0 0,1 1 1 0 0,-1-1-1 0 0,0 0 0 0 0,1 1 0 0 0,-1-1 0 0 0,0 0 1 0 0,0 0-1 0 0,0 1 0 0 0,1-1 0 0 0,-1 0 0 0 0,0 1 1 0 0,0-1-1 0 0,0 0 0 0 0,0 1 0 0 0,0-1 1 0 0,1 1-1 0 0,-1-1 0 0 0,0 0 0 0 0,0 1 0 0 0,0-1 1 0 0,0 1-1 0 0,0-1 0 0 0,0 1 0 0 0,10 31 198 0 0,0-10-6 0 0,-10-20-186 0 0,0-1 0 0 0,0 0 0 0 0,0 0-1 0 0,0 1 1 0 0,1-1 0 0 0,-1 0 0 0 0,0 0 0 0 0,1 0 0 0 0,-1 1-1 0 0,1-1 1 0 0,-1 0 0 0 0,1 0 0 0 0,1 1 0 0 0,2 10 44 0 0,6 10-18 0 0,-10-21-35 0 0,0 0 0 0 0,1 1-1 0 0,-1-1 1 0 0,0 1 0 0 0,1-1 0 0 0,-1 0 0 0 0,1 1 0 0 0,-1-1 0 0 0,1 0 0 0 0,0 0 0 0 0,0 1 0 0 0,-1-1 0 0 0,1 0 0 0 0,0 0 0 0 0,2 2 0 0 0,-2-2 1 0 0,0-1-1 0 0,-1 1 1 0 0,1 0 0 0 0,0 0-1 0 0,0 0 1 0 0,-1 0 0 0 0,1 0 0 0 0,-1 0-1 0 0,1 0 1 0 0,-1 0 0 0 0,1 0-1 0 0,-1 1 1 0 0,0-1 0 0 0,1 2 0 0 0,9 20 19 0 0,-10-22-16 0 0,0-1 0 0 0,0 1 1 0 0,0 0-1 0 0,1-1 1 0 0,-1 1-1 0 0,0 0 0 0 0,0-1 1 0 0,0 1-1 0 0,1-1 1 0 0,-1 1-1 0 0,0 0 0 0 0,1-1 1 0 0,-1 1-1 0 0,0-1 1 0 0,1 1-1 0 0,-1-1 1 0 0,1 1-1 0 0,4 11 61 0 0,5 10 45 0 0,-10-21-107 0 0,0-1-1 0 0,0 0 1 0 0,0 0 0 0 0,0 1 0 0 0,0-1 0 0 0,0 0 0 0 0,1 0 0 0 0,-1 1 0 0 0,0-1 0 0 0,0 0 0 0 0,0 0 0 0 0,0 1 0 0 0,0-1-1 0 0,0 0 1 0 0,0 0 0 0 0,1 0 0 0 0,-1 1 0 0 0,0-1 0 0 0,0 0 0 0 0,0 0 0 0 0,0 0 0 0 0,1 1 0 0 0,-1-1 0 0 0,0 0 0 0 0,0 0 0 0 0,1 0-1 0 0,-1 0 1 0 0,0 0 0 0 0,0 0 0 0 0,0 1 0 0 0,1-1 0 0 0,-1 0 0 0 0,1 0 0 0 0,-1 0 0 0 0,0 0 0 0 0,1 0 0 0 0,-1 0 0 0 0,0 0 0 0 0,0 1 0 0 0,1-1 0 0 0,-1 0 0 0 0,0 0 0 0 0,0 0 0 0 0,0 1 0 0 0,1-1 0 0 0,-1 0 0 0 0,0 0 0 0 0,0 1 0 0 0,0-1 0 0 0,1 0 0 0 0,-1 0 0 0 0,0 1 0 0 0,0-1 0 0 0,0 0 0 0 0,0 1 0 0 0,0-1 0 0 0,0 0 0 0 0,0 0 1 0 0,0 1-1 0 0,0-1 0 0 0,0 0 0 0 0,0 1 0 0 0,0-1 0 0 0,0 1-1 0 0,0 0 0 0 0,1 0 1 0 0,-1-1-1 0 0,0 1 0 0 0,0 0 1 0 0,0-1-1 0 0,0 1 0 0 0,1 0 1 0 0,-1-1-1 0 0,0 1 0 0 0,0-1 1 0 0,1 1-1 0 0,-1 0 0 0 0,1-1 1 0 0,-1 1-1 0 0,0-1 1 0 0,1 1-1 0 0,-1-1 0 0 0,1 1 1 0 0,-1-1-1 0 0,1 1 0 0 0,1 0 1 0 0,-2-1-2 0 0,0 0 0 0 0,0 0 0 0 0,1 0 1 0 0,-1 0-1 0 0,0 0 0 0 0,0 1 0 0 0,0-1 0 0 0,0 0 1 0 0,0 0-1 0 0,1 0 0 0 0,-1 1 0 0 0,0-1 1 0 0,0 0-1 0 0,0 0 0 0 0,0 0 0 0 0,0 1 1 0 0,0-1-1 0 0,0 0 0 0 0,0 0 0 0 0,0 1 1 0 0,0-1-1 0 0,0 0 0 0 0,0 0 0 0 0,0 0 1 0 0,0 1-1 0 0,0-1 0 0 0,0 0 0 0 0,0 0 0 0 0,0 1 1 0 0,0-1-1 0 0,0 0 0 0 0,0 1 0 0 0,1 5-35 0 0,8-1-347 0 0,-10-8-1239 0 0,0 2 1452 0 0,0 0-1 0 0,0 0 0 0 0,0 0 1 0 0,0 0-1 0 0,1-1 0 0 0,-1 1 0 0 0,0 0 1 0 0,1-1-1 0 0,-1 1 0 0 0,1 0 0 0 0,-1-1 1 0 0,1 1-1 0 0,-1-2 0 0 0,1-1-226 0 0,-1 0-1 0 0,0 0 0 0 0,0 1 1 0 0,0-1-1 0 0,0 0 0 0 0,-1 1 1 0 0,-2-6-1 0 0,-3-8-1067 0 0,2 2 440 0 0,-1-1 0 0 0,0 2-1 0 0,-1-1 1 0 0,-1 1-1 0 0,-13-19 1 0 0,5 10 280 0 0,-2 2 0 0 0,-24-24 1 0 0,28 31 701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06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143 174 0 0 0,'-12'-13'900'0'0,"-12"4"5692"0"0,24 9-6549 0 0,-1-1-1 0 0,1 1 1 0 0,-1 0 0 0 0,1 0 0 0 0,-1 0-1 0 0,0 0 1 0 0,1 0 0 0 0,-1 1 0 0 0,1-1-1 0 0,-1 0 1 0 0,1 0 0 0 0,-1 0 0 0 0,1 0-1 0 0,-1 1 1 0 0,1-1 0 0 0,-1 0 0 0 0,1 0-1 0 0,-1 1 1 0 0,1-1 0 0 0,0 0 0 0 0,-1 1-1 0 0,1-1 1 0 0,-1 0 0 0 0,1 1 0 0 0,0-1-1 0 0,-1 1 1 0 0,1-1 0 0 0,0 1 0 0 0,0-1-1 0 0,-1 1 1 0 0,1-1 0 0 0,0 1 0 0 0,0-1-1 0 0,0 1 1 0 0,0-1 0 0 0,-1 1 0 0 0,1-1-1 0 0,0 1 1 0 0,0-1 0 0 0,0 1 0 0 0,0-1-1 0 0,0 1 1 0 0,0-1 0 0 0,1 2 0 0 0,-1-1-32 0 0,0-1 1 0 0,0 1-1 0 0,0-1 1 0 0,0 1-1 0 0,0-1 1 0 0,0 1-1 0 0,0 0 1 0 0,-1-1-1 0 0,1 1 1 0 0,0-1-1 0 0,0 1 1 0 0,0-1-1 0 0,-1 1 1 0 0,1-1-1 0 0,0 1 1 0 0,-1-1-1 0 0,1 1 1 0 0,0-1-1 0 0,-1 1 1 0 0,1-1-1 0 0,-1 1 1 0 0,0-1-1 0 0,1 1 0 0 0,-1-1 1 0 0,1 1-1 0 0,0-1 0 0 0,-1 1 0 0 0,1-1 1 0 0,0 1-1 0 0,-1-1 0 0 0,1 1 1 0 0,0 0-1 0 0,-1-1 0 0 0,1 1 0 0 0,0-1 1 0 0,0 1-1 0 0,0 0 0 0 0,0-1 1 0 0,0 1-1 0 0,0 0 0 0 0,0-1 0 0 0,0 1 1 0 0,0 0-1 0 0,-10 69 854 0 0,10-68-839 0 0,0 1 0 0 0,0-1 0 0 0,-1 0 0 0 0,1 0 0 0 0,0 0-1 0 0,-1 0 1 0 0,1 0 0 0 0,-1 0 0 0 0,0 0 0 0 0,0 2 0 0 0,0-2 1 0 0,0 0 1 0 0,0 0-1 0 0,0 0 1 0 0,1 0-1 0 0,-1 0 1 0 0,1 0-1 0 0,0 0 1 0 0,0 1-1 0 0,-1-1 1 0 0,2 3-1 0 0,-12 57 562 0 0,11-59-551 0 0,0 1 0 0 0,0-1 0 0 0,-1 0 0 0 0,1 1 0 0 0,-1-1 0 0 0,0 0 0 0 0,-1 4 0 0 0,-3 17 200 0 0,-5 20 289 0 0,0 3-47 0 0,10-46-474 0 0,0 0 0 0 0,0-1 0 0 0,0 1 1 0 0,0 0-1 0 0,0 0 0 0 0,0-1 0 0 0,0 1 0 0 0,-1 0 0 0 0,1-1 0 0 0,0 1 0 0 0,0-1 0 0 0,-1 1 0 0 0,1 0 0 0 0,0-1 0 0 0,-1 1 1 0 0,1-1-1 0 0,-1 1 0 0 0,1-1 0 0 0,-1 1 0 0 0,1-1 0 0 0,-1 1 0 0 0,1-1 0 0 0,-1 1 0 0 0,0 0 0 0 0,1-1-2 0 0,-1 0-1 0 0,1 0 1 0 0,0 0-1 0 0,0 0 1 0 0,0 0-1 0 0,0 1 1 0 0,0-1-1 0 0,-1 0 1 0 0,1 0-1 0 0,0 0 1 0 0,0 0-1 0 0,0 1 1 0 0,0-1-1 0 0,0 0 1 0 0,0 0-1 0 0,0 0 1 0 0,0 1-1 0 0,0-1 1 0 0,0 0-1 0 0,-1 0 1 0 0,1 0-1 0 0,0 1 1 0 0,0-1-1 0 0,0 0 1 0 0,0 0-1 0 0,1 1 1 0 0,-1-1-1 0 0,0 0 1 0 0,0 0-1 0 0,0 0 1 0 0,0 1-1 0 0,0-1 1 0 0,0 0-1 0 0,0 0-1 0 0,0 1 0 0 0,0-1 0 0 0,0 0 0 0 0,1 0 0 0 0,-1 0 0 0 0,0 1 0 0 0,0-1 0 0 0,0 0 0 0 0,0 0 0 0 0,0 0 0 0 0,0 1 0 0 0,0-1 0 0 0,0 0 0 0 0,0 0 0 0 0,0 0 0 0 0,0 1 0 0 0,0-1 0 0 0,0 0 0 0 0,-1 0 0 0 0,1 0 0 0 0,0 1 0 0 0,0-1 0 0 0,0 0 0 0 0,0 0 0 0 0,0 0 0 0 0,0 1 0 0 0,0-1 0 0 0,-1 0 0 0 0,1 0 0 0 0,0 0 0 0 0,0 0 0 0 0,0 1 0 0 0,-1-1 0 0 0,-8 3-1029 0 0,9-13-1158 0 0,1-5 2064 0 0,-1-223-2171 0 0,10 162 1848 0 0,-10-83 1044 0 0,5 142-402 0 0,-4 16-165 0 0,-1-1 0 0 0,1 0 0 0 0,0 0 0 0 0,-1 0 0 0 0,1 0 0 0 0,-1 0 0 0 0,1 0 0 0 0,-1 0 0 0 0,0-2 0 0 0,1 3 12 0 0,0 0 0 0 0,0-1 0 0 0,0 1 0 0 0,0 0 0 0 0,0 1 0 0 0,0-1 0 0 0,0 0 0 0 0,0 0 0 0 0,0 0 0 0 0,1 1 0 0 0,-1-1 0 0 0,0 0-1 0 0,1 1 1 0 0,-1-1 0 0 0,2 1 0 0 0,2-1 151 0 0,-1 0 1 0 0,0 0-1 0 0,1 1 0 0 0,-1 0 0 0 0,1 0 0 0 0,-1 0 1 0 0,1 1-1 0 0,-1 0 0 0 0,0-1 0 0 0,1 1 0 0 0,-1 1 1 0 0,6 1-1 0 0,5 4 554 0 0,28 15 1 0 0,-34-17-548 0 0,71 52 1316 0 0,-71-52-1326 0 0,-1 1 0 0 0,15 13-1 0 0,8 4 143 0 0,9 9-24 0 0,-23-22-224 0 0,-7-4-230 0 0,0-1 0 0 0,0 0 0 0 0,0 0 1 0 0,16 4-1 0 0,-25-9 27 0 0,1 0-1 0 0,0 0 1 0 0,-1 0 0 0 0,1 0 0 0 0,0 0 0 0 0,0 0-1 0 0,-1 0 1 0 0,1 0 0 0 0,0-1 0 0 0,-1 1-1 0 0,1-1 1 0 0,0 1 0 0 0,-1-1 0 0 0,1 0 0 0 0,-1 1-1 0 0,1-1 1 0 0,-1 0 0 0 0,1 0 0 0 0,-1 0-1 0 0,0 0 1 0 0,3-3 0 0 0,-1 1-407 0 0,0 0 0 0 0,-1 0 0 0 0,1-1 0 0 0,0 1 0 0 0,-1-1 0 0 0,3-6 1 0 0,-2 4-242 0 0,-1-1 1 0 0,0 0-1 0 0,0 1 1 0 0,0-1-1 0 0,-1 0 1 0 0,0 0 0 0 0,-1-7-1 0 0,1 12 609 0 0,-1-1-1 0 0,0 1 0 0 0,0 0 1 0 0,0 0-1 0 0,-1-1 1 0 0,1 1-1 0 0,0 0 0 0 0,-1 0 1 0 0,0 0-1 0 0,1-1 1 0 0,-1 1-1 0 0,0 0 1 0 0,0 0-1 0 0,0 0 0 0 0,0 0 1 0 0,-1 1-1 0 0,1-1 1 0 0,0 0-1 0 0,-1 0 1 0 0,0 1-1 0 0,-2-4 0 0 0,2 5-91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07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44 116 0 0,'0'-1'38'0'0,"0"1"0"0"0,1-1 1 0 0,-1 1-1 0 0,0-1 0 0 0,0 1 0 0 0,0-1 0 0 0,0 1 1 0 0,0-1-1 0 0,0 1 0 0 0,0-1 0 0 0,0 1 0 0 0,0-1 1 0 0,0 1-1 0 0,0-1 0 0 0,0 1 0 0 0,-1-1 0 0 0,1 1 1 0 0,0-1-1 0 0,0 1 0 0 0,0-1 0 0 0,-1 1 0 0 0,1-1 0 0 0,0 1 1 0 0,-1-1-1 0 0,1 1 0 0 0,0 0 0 0 0,-1-1 0 0 0,1 1 1 0 0,0 0-1 0 0,-1-1 0 0 0,1 1 0 0 0,-1 0 0 0 0,1 0 1 0 0,-1-1-1 0 0,1 1 0 0 0,0 0 0 0 0,-2-1 0 0 0,-8-5 821 0 0,8 5-567 0 0,1 0-1 0 0,-1 0 1 0 0,1 0-1 0 0,-1 0 1 0 0,1 0 0 0 0,-1 0-1 0 0,1 1 1 0 0,-1-1-1 0 0,0 0 1 0 0,1 1-1 0 0,-1-1 1 0 0,-2 1-1 0 0,-14-6 2567 0 0,4 3 1398 0 0,8 1-509 0 0,10 8-3710 0 0,-3-4-22 0 0,1-1 0 0 0,-1 1 0 0 0,0 0 0 0 0,1-1 1 0 0,-1 1-1 0 0,0-1 0 0 0,1 0 0 0 0,0 1 0 0 0,1 0 0 0 0,24 15 225 0 0,34 31 0 0 0,1 0 130 0 0,-20-11-200 0 0,-35-29-150 0 0,0-1 0 0 0,0-1 0 0 0,1 1 0 0 0,0-2 0 0 0,1 1 0 0 0,14 7 0 0 0,66 34 19 0 0,-57-29-163 0 0,18 2-812 0 0,-29-12-57 0 0,-17-6 487 0 0,0 0 0 0 0,1 0-1 0 0,-1-1 1 0 0,1 1 0 0 0,-1-1 0 0 0,1 0 0 0 0,4 0 0 0 0,-6-1-58 0 0,-1 0 0 0 0,1 0 0 0 0,0-1-1 0 0,-1 1 1 0 0,1-1 0 0 0,-1 0 0 0 0,1 1 0 0 0,-1-1-1 0 0,1 0 1 0 0,2-2 0 0 0,-4 2 402 0 0,0 1 1 0 0,-1-1-1 0 0,1 1 1 0 0,0-1-1 0 0,-1 1 0 0 0,1-1 1 0 0,-1 1-1 0 0,1-1 1 0 0,-1 0-1 0 0,1 1 1 0 0,-1-1-1 0 0,0 0 0 0 0,1 1 1 0 0,-1-1-1 0 0,0 0 1 0 0,1 0-1 0 0,-1 1 0 0 0,0-1 1 0 0,0 0-1 0 0,0 0 1 0 0,1 1-1 0 0,-1-1 1 0 0,0 0-1 0 0,0 0 0 0 0,0 0 1 0 0,-1 1-1 0 0,1-1 1 0 0,0-1-1 0 0,0 1-421 0 0,0-1 139 0 0,0-7 113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07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7 0 0 0,'0'0'27'0'0,"0"0"-1"0"0,0-1 1 0 0,0 1 0 0 0,1 0-1 0 0,-1 0 1 0 0,0 0 0 0 0,0-1-1 0 0,0 1 1 0 0,0 0 0 0 0,0 0-1 0 0,0-1 1 0 0,0 1 0 0 0,0 0-1 0 0,-1 0 1 0 0,1 0 0 0 0,0-1-1 0 0,0 1 1 0 0,0 0 0 0 0,0 0-1 0 0,0 0 1 0 0,0-1 0 0 0,0 1-1 0 0,0 0 1 0 0,0 0 0 0 0,-1 0-1 0 0,1 0 1 0 0,0-1 0 0 0,0 1-1 0 0,0 0 1 0 0,0 0 0 0 0,-1 0-1 0 0,1 0 1 0 0,0 0 0 0 0,0 0-1 0 0,0 0 1 0 0,0-1 0 0 0,-1 1-1 0 0,1 0 1 0 0,0 0 0 0 0,0 0-1 0 0,-1 0 1 0 0,1 0 0 0 0,-10 6 1244 0 0,-4 11 511 0 0,-23 49 4278 0 0,28-44-5480 0 0,0 0-1 0 0,-10 42 0 0 0,-8-1 11 0 0,25-52-441 0 0,-1-1-1 0 0,0 0 1 0 0,0 1-1 0 0,-8 13 1 0 0,-9 45 681 0 0,10-50-557 0 0,2-4 55 0 0,1 0 0 0 0,-10 30-1 0 0,0-13 52 0 0,4-7-126 0 0,11-20-225 0 0,-1 1-1 0 0,1-1 0 0 0,-1 0 0 0 0,0 0 0 0 0,0 0 1 0 0,-1 0-1 0 0,1 0 0 0 0,-1-1 0 0 0,-6 6 0 0 0,9-9-30 0 0,1-1 0 0 0,0 0-1 0 0,0 0 1 0 0,-1 0-1 0 0,1 0 1 0 0,0 1-1 0 0,0-1 1 0 0,-1 0-1 0 0,1 0 1 0 0,0 0-1 0 0,0 1 1 0 0,0-1-1 0 0,-1 0 1 0 0,1 0-1 0 0,0 1 1 0 0,0-1-1 0 0,0 0 1 0 0,0 1-1 0 0,0-1 1 0 0,0 0-1 0 0,0 0 1 0 0,-1 1-1 0 0,1-1 1 0 0,0 0-1 0 0,0 1 1 0 0,0-1 0 0 0,0 0-1 0 0,0 1 1 0 0,1-1 1 0 0,-1 0 0 0 0,0 1 0 0 0,0-1 0 0 0,0 0 0 0 0,0 0 0 0 0,0 0 0 0 0,0 1 0 0 0,0-1 0 0 0,-1 0 0 0 0,1 0 0 0 0,0 0 0 0 0,0 0 0 0 0,0 1 1 0 0,0-1-1 0 0,0 0 0 0 0,0 0 0 0 0,0 0 0 0 0,0 0 0 0 0,0 1 0 0 0,0-1 0 0 0,0 0 0 0 0,-1 0 0 0 0,1 0 0 0 0,0 0 0 0 0,0 0 0 0 0,0 0 0 0 0,0 0 1 0 0,0 1-1 0 0,-1-1 0 0 0,1 0 0 0 0,0 0 0 0 0,0 0 0 0 0,0 0 0 0 0,0 0 0 0 0,-1 0 0 0 0,1 0 0 0 0,0 0 0 0 0,0 0 0 0 0,0 0 0 0 0,0 0 0 0 0,-1 0 1 0 0,1 0-1 0 0,0 0 0 0 0,0 0 0 0 0,0 0 0 0 0,-1 0 0 0 0,1 0 0 0 0,0 0 0 0 0,0 0 0 0 0,0 0 0 0 0,-1 0-285 0 0,1 1 0 0 0,0 0 0 0 0,-1 0-1 0 0,1 0 1 0 0,0-1 0 0 0,0 1 0 0 0,0 0 0 0 0,0 0-1 0 0,0 0 1 0 0,0 0 0 0 0,0-1 0 0 0,0 1 0 0 0,0 0 0 0 0,0 0-1 0 0,0 0 1 0 0,0 0 0 0 0,1-1 0 0 0,0 3 0 0 0,7-4-718 0 0,0-1 0 0 0,0 0 1 0 0,0 0-1 0 0,0-1 1 0 0,0 0-1 0 0,0 0 0 0 0,-1 0 1 0 0,0-1-1 0 0,8-5 1 0 0,-13 8 953 0 0,8 0-457 0 0,-8 1 447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5:35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70 122 0 0 0,'0'0'170'0'0,"10"8"672"0"0,-9-2-437 0 0,1 1-1 0 0,1-1 0 0 0,-1 1 1 0 0,1-1-1 0 0,0 0 1 0 0,0 0-1 0 0,1 0 1 0 0,4 5-1 0 0,1 3 299 0 0,40 64 2893 0 0,-46-62-2925 0 0,16 13 290 0 0,-11-16-652 0 0,1 0 0 0 0,-2 0 0 0 0,9 21-1 0 0,-12-27-225 0 0,0 0 0 0 0,0 0 0 0 0,0 0 0 0 0,9 11 0 0 0,-7-10 3 0 0,0 0 0 0 0,-1 0 0 0 0,5 10 0 0 0,-4-7 391 0 0,-2 0-2267 0 0,-10-21 448 0 0,0 2 1199 0 0,1 1 0 0 0,-1 0 1 0 0,0 0-1 0 0,-10-8 0 0 0,-16-19 145 0 0,9 4-57 0 0,15 21-1 0 0,0 0 0 0 0,1-1 0 0 0,1 0 1 0 0,-1 0-1 0 0,-5-14 0 0 0,10 20 24 0 0,-1-1 1 0 0,0 0-1 0 0,0 1 0 0 0,0 0 1 0 0,-5-6-1 0 0,-4-5-35 0 0,-6-11-80 0 0,14 21 110 0 0,0-1 0 0 0,0 1-1 0 0,1-1 1 0 0,0 0-1 0 0,0 0 1 0 0,-3-10 0 0 0,3 9 7 0 0,0 0 0 0 0,-1 0 0 0 0,0 0 0 0 0,-6-6 0 0 0,6 7 30 0 0,0 0-1 0 0,0-1 0 0 0,-6-12 1 0 0,3-5 156 0 0,4 16 82 0 0,0-1 0 0 0,1 0 1 0 0,0 0-1 0 0,0 1 0 0 0,1-1 1 0 0,0-12-1 0 0,1 20-154 0 0,0 0 0 0 0,0 0 0 0 0,0 0 0 0 0,0 1 0 0 0,0-1 0 0 0,0 0-1 0 0,0 0 1 0 0,0 0 0 0 0,0 1 0 0 0,0-1 0 0 0,1 0 0 0 0,-1 0 0 0 0,0 0 0 0 0,1 1 0 0 0,-1-1 0 0 0,0 0 0 0 0,1 1 0 0 0,-1-1 0 0 0,1 0 0 0 0,-1 1 0 0 0,1-1 0 0 0,0 1-1 0 0,0-2 1 0 0,20-1 673 0 0,-9 4-376 0 0,1 0-1 0 0,-1 0 1 0 0,0 2-1 0 0,20 5 1 0 0,8 1 226 0 0,-6 1-271 0 0,9 2-255 0 0,-40-12-147 0 0,-1 1-1 0 0,1-1 1 0 0,-1 0 0 0 0,1 0-1 0 0,-1 0 1 0 0,1 0 0 0 0,0 0-1 0 0,-1-1 1 0 0,1 1 0 0 0,-1-1 0 0 0,1 0-1 0 0,-1 1 1 0 0,4-3 0 0 0,25-3-2276 0 0,-21 2 904 0 0,9-3-1932 0 0,-9 1-3469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07.7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0 136 0 0,'0'0'431'0'0,"-2"22"1524"0"0,-1-17-1447 0 0,-2 7 736 0 0,-5 22 3011 0 0,10 28-118 0 0,0-60-4116 0 0,0-1 1 0 0,0 0-1 0 0,0 1 1 0 0,0-1-1 0 0,1 0 1 0 0,-1 1-1 0 0,0-1 1 0 0,1 0-1 0 0,-1 1 1 0 0,1-1 0 0 0,1 2-1 0 0,-1-2-8 0 0,-1 0 0 0 0,1 1 0 0 0,-1-1 0 0 0,1 0 0 0 0,-1 1 0 0 0,1-1 0 0 0,-1 0-1 0 0,0 1 1 0 0,1-1 0 0 0,-1 1 0 0 0,0 1 0 0 0,0 3 39 0 0,1 0 0 0 0,-1-1-1 0 0,1 1 1 0 0,1 0 0 0 0,2 9-1 0 0,0 19 142 0 0,-2-24-161 0 0,0-5-35 0 0,-1 1 0 0 0,0 0 0 0 0,0-1-1 0 0,0 1 1 0 0,-1 10 0 0 0,10 32-924 0 0,-10-45 666 0 0,1 1 1 0 0,-1-1-1 0 0,1 1 0 0 0,0-1 1 0 0,0 1-1 0 0,0-1 1 0 0,0 0-1 0 0,0 1 0 0 0,1-1 1 0 0,0 0-1 0 0,-1 0 1 0 0,1 0-1 0 0,4 5 0 0 0,-5-8 156 0 0,0 1-1 0 0,-1-1 0 0 0,1 1 0 0 0,0-1 0 0 0,-1 1 0 0 0,1-1 0 0 0,0 1 0 0 0,-1 0 0 0 0,1-1 0 0 0,-1 1 0 0 0,1 0 0 0 0,-1-1 0 0 0,0 1 0 0 0,1 0 0 0 0,-1 0 0 0 0,0-1 0 0 0,1 1 0 0 0,-1 0 0 0 0,0 0 1 0 0,0 0-1 0 0,0 1 0 0 0,0-2 62 0 0,0 0 1 0 0,0 0-1 0 0,0 1 1 0 0,0-1-1 0 0,0 0 1 0 0,1 0-1 0 0,-1 0 1 0 0,0 1 0 0 0,0-1-1 0 0,0 0 1 0 0,0 0-1 0 0,0 0 1 0 0,0 0-1 0 0,0 1 1 0 0,0-1-1 0 0,0 0 1 0 0,1 0 0 0 0,-1 0-1 0 0,0 0 1 0 0,0 1-1 0 0,0-1 1 0 0,0 0-1 0 0,0 0 1 0 0,1 0-1 0 0,-1 0 1 0 0,0 0-1 0 0,0 0 1 0 0,0 0 0 0 0,0 0-1 0 0,1 0 1 0 0,-1 1-1 0 0,0-1 1 0 0,0 0-1 0 0,0 0 1 0 0,1 0-1 0 0,-1 0 1 0 0,0 0 0 0 0,0 0-1 0 0,1 0 5 0 0,-1 0 0 0 0,0 0-1 0 0,0 0 1 0 0,0 0 0 0 0,1 0 0 0 0,-1 0-1 0 0,0 0 1 0 0,0 0 0 0 0,0 0 0 0 0,1 0-1 0 0,-1 0 1 0 0,0 0 0 0 0,0 0 0 0 0,0 0-1 0 0,0 0 1 0 0,1 0 0 0 0,-1 1 0 0 0,0-1-1 0 0,0 0 1 0 0,0 0 0 0 0,0 0 0 0 0,0 0 0 0 0,1 0-1 0 0,-1 1 1 0 0,0-1 0 0 0,0 0 0 0 0,0 0-1 0 0,0 0 1 0 0,0 0 0 0 0,0 1 0 0 0,0-1-1 0 0,0 0 1 0 0,0 0 0 0 0,0 0 0 0 0,0 1-1 0 0,0-1 1 0 0,0 0 0 0 0,0 0 0 0 0,0 1-83 0 0,1 0 0 0 0,-2-1 0 0 0,1 1 0 0 0,0-1 1 0 0,0 1-1 0 0,0 0 0 0 0,0-1 0 0 0,0 1 0 0 0,0-1 1 0 0,-1 1-1 0 0,1 0 0 0 0,0-1 0 0 0,0 1 0 0 0,-1-1 0 0 0,1 1 1 0 0,-1-1-1 0 0,1 1 0 0 0,0-1 0 0 0,-1 1 0 0 0,1-1 1 0 0,-1 0-1 0 0,1 1 0 0 0,-1-1 0 0 0,1 1 0 0 0,-1-1 0 0 0,0 0 1 0 0,-1 1-54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09.0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 0 0,'0'0'1471'0'0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09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19 0 0 0,'0'0'1156'0'0,"-12"0"545"0"0,12 0-1656 0 0,0 0 0 0 0,-1 0 0 0 0,1 0 0 0 0,0 0 0 0 0,-1 0 0 0 0,1 0 0 0 0,0 0 0 0 0,-1 0 0 0 0,1 0 0 0 0,0 0 0 0 0,-1 0 0 0 0,1 0 0 0 0,0-1 0 0 0,-1 1 1 0 0,1 0-1 0 0,0 0 0 0 0,0 0 0 0 0,-1 0 0 0 0,1-1 0 0 0,0 1 0 0 0,0 0 0 0 0,-1 0 0 0 0,1 0 0 0 0,0-1 0 0 0,0 1 0 0 0,-1 0 0 0 0,1 0 0 0 0,0-1 0 0 0,0 1 0 0 0,0 0 0 0 0,0-1 0 0 0,0 1 0 0 0,-1 0 0 0 0,1-1 0 0 0,0 1 0 0 0,0 0 0 0 0,0-1 0 0 0,0 1 0 0 0,0 0 0 0 0,0-1 0 0 0,0 1 1 0 0,0 0-1 0 0,0 0 0 0 0,0-1 0 0 0,0 1 0 0 0,0 0 0 0 0,0-1 0 0 0,1 0 0 0 0,-1 1 250 0 0,-11-6 665 0 0,1 5 6672 0 0,11 1-7504 0 0,-1 1 134 0 0,0 6-954 0 0,0-7 682 0 0,-1 0 1 0 0,1 1-1 0 0,0-1 0 0 0,0 1 0 0 0,0-1 1 0 0,0 1-1 0 0,0-1 0 0 0,0 1 0 0 0,0-1 1 0 0,0 0-1 0 0,0 1 0 0 0,0-1 0 0 0,0 1 1 0 0,0-1-1 0 0,0 1 0 0 0,0-1 0 0 0,0 1 1 0 0,1-1-1 0 0,-1 1 0 0 0,0-1 0 0 0,0 0 1 0 0,1 1-1 0 0,-1 0 0 0 0,1 0 13 0 0,0 0 0 0 0,0 0 0 0 0,0 1-1 0 0,0-1 1 0 0,0 0 0 0 0,0 1 0 0 0,-1-1-1 0 0,1 1 1 0 0,-1-1 0 0 0,1 1 0 0 0,-1-1 0 0 0,1 1-1 0 0,-1-1 1 0 0,0 1 0 0 0,0 0 0 0 0,0-1-1 0 0,0 1 1 0 0,0-1 0 0 0,0 1 0 0 0,0-1 0 0 0,-1 1-1 0 0,1 1 1 0 0,-1-1 22 0 0,1 0-1 0 0,-1-1 1 0 0,1 1 0 0 0,0-1-1 0 0,0 1 1 0 0,0-1-1 0 0,0 1 1 0 0,0 0 0 0 0,0-1-1 0 0,1 1 1 0 0,-1-1 0 0 0,0 1-1 0 0,1-1 1 0 0,-1 1-1 0 0,1-1 1 0 0,-1 1 0 0 0,1-1-1 0 0,0 1 1 0 0,0-1-1 0 0,0 0 1 0 0,0 1 0 0 0,1 1-1 0 0,-1-3-10 0 0,-1 1 1 0 0,0 0-1 0 0,1 0 0 0 0,-1 0 0 0 0,0 0 0 0 0,0 0 1 0 0,0-1-1 0 0,1 1 0 0 0,-1 0 0 0 0,0 0 0 0 0,0 0 1 0 0,0 0-1 0 0,0 0 0 0 0,-1 0 0 0 0,1 0 0 0 0,0 1 1 0 0,0 89 789 0 0,-10-40-650 0 0,10 179-161 0 0,0-79 278 0 0,10-111-87 0 0,-11-24-120 0 0,0-12-53 0 0,1 1 0 0 0,-1-1 1 0 0,1 0-1 0 0,1 1 0 0 0,-1-1 0 0 0,0 0 0 0 0,1 1 0 0 0,1 5 0 0 0,0-4-4 0 0,0-1-1 0 0,0 0 1 0 0,-1 1 0 0 0,0-1 0 0 0,0 1-1 0 0,0-1 1 0 0,-1 11 0 0 0,0-9-3 0 0,0-1 0 0 0,1 1 0 0 0,0-1-1 0 0,0 1 1 0 0,3 9 0 0 0,-2-11 1 0 0,-1 0 0 0 0,0-1-1 0 0,-1 1 1 0 0,1 0 0 0 0,-1 0-1 0 0,0 0 1 0 0,0 0 0 0 0,-2 7-1 0 0,1 14 57 0 0,1-22-46 0 0,0 0-1 0 0,-1 1 0 0 0,1-1 0 0 0,-1 0 1 0 0,0 0-1 0 0,0 0 0 0 0,0 0 0 0 0,-2 4 0 0 0,1-4 5 0 0,2 0 0 0 0,-1 0-1 0 0,0 0 1 0 0,1-1-1 0 0,-1 1 1 0 0,1 0-1 0 0,0 0 1 0 0,1 0 0 0 0,0 5-1 0 0,0 6 57 0 0,-5-1-8 0 0,3-13-60 0 0,0 1 1 0 0,0-1 0 0 0,1 1-1 0 0,-1-1 1 0 0,0 1 0 0 0,1-1-1 0 0,0 1 1 0 0,-1-1 0 0 0,1 1-1 0 0,0 0 1 0 0,0 2 0 0 0,0 3 20 0 0,-1 0 0 0 0,0 1 0 0 0,0-1 0 0 0,0 0 0 0 0,-4 10 1 0 0,4-13-15 0 0,0 0 1 0 0,1 0 0 0 0,-1 0 0 0 0,1 0-1 0 0,0 0 1 0 0,0 0 0 0 0,0 0 0 0 0,0 0 0 0 0,1 0-1 0 0,-1 0 1 0 0,1 0 0 0 0,0 0 0 0 0,1 0 0 0 0,-1 0-1 0 0,3 5 1 0 0,-3-4 2 0 0,0 1 1 0 0,0-1-1 0 0,0 1 0 0 0,-1 0 0 0 0,0-1 0 0 0,0 1 0 0 0,-1 8 1 0 0,0 3 4 0 0,1-16-22 0 0,0 5 20 0 0,0 0-1 0 0,0 0 1 0 0,0 0-1 0 0,-1 0 1 0 0,0 1 0 0 0,0-1-1 0 0,-1 0 1 0 0,-2 5-1 0 0,3-5 16 0 0,0 0-1 0 0,0 0 0 0 0,0 0 1 0 0,1 0-1 0 0,0 0 1 0 0,0 0-1 0 0,1 9 0 0 0,1 9 85 0 0,-2 78 9 0 0,0 93 778 0 0,0-69-4265 0 0,0-126 3316 0 0,0 1 0 0 0,0-1 0 0 0,0 0-1 0 0,0 0 1 0 0,0 1 0 0 0,0-1 0 0 0,0 0 0 0 0,0 0-1 0 0,0 0 1 0 0,0 1 0 0 0,0-1 0 0 0,0 0-1 0 0,0 0 1 0 0,0 1 0 0 0,1-1 0 0 0,-1 0-1 0 0,0 0 1 0 0,0 0 0 0 0,0 1 0 0 0,0-1-1 0 0,0 0 1 0 0,1 0 0 0 0,-1 0 0 0 0,0 0-1 0 0,0 1 1 0 0,0-1 0 0 0,1 0 0 0 0,-1 0-1 0 0,0 0 1 0 0,0 0 0 0 0,1 0 0 0 0,-1 0 0 0 0,1 0-18 0 0,-1 0 1 0 0,0 1-1 0 0,0-1 1 0 0,1 0 0 0 0,-1 0-1 0 0,0 0 1 0 0,1 0-1 0 0,-1 1 1 0 0,0-1 0 0 0,0 0-1 0 0,1 0 1 0 0,-1 0 0 0 0,0 1-1 0 0,0-1 1 0 0,1 0-1 0 0,-1 0 1 0 0,0 1 0 0 0,0-1-1 0 0,0 0 1 0 0,0 1-1 0 0,0-1 1 0 0,1 0 0 0 0,-1 1-1 0 0,0-1 1 0 0,0 0-1 0 0,0 1 1 0 0,0-1 0 0 0,0 0-1 0 0,0 1 1 0 0,0-1 0 0 0,0 0-1 0 0,0 1 1 0 0,0 35-7964 0 0,0-35 7938 0 0,-1-1 0 0 0,1 0 0 0 0,0 1 1 0 0,-1-1-1 0 0,1 1 0 0 0,0-1 0 0 0,-1 0 1 0 0,1 1-1 0 0,-1-1 0 0 0,1 0 1 0 0,0 1-1 0 0,-1-1 0 0 0,1 0 0 0 0,-1 1 1 0 0,1-1-1 0 0,-1 0 0 0 0,1 0 0 0 0,-1 0 1 0 0,1 0-1 0 0,-1 1 0 0 0,1-1 0 0 0,-1 0 1 0 0,0 0-1 0 0,1 0 0 0 0,-1 0 0 0 0,1 0 1 0 0,-2 0-1 0 0,-16-1-846 0 0,1-3 523 0 0,5 3 199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10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1 250 0 0 0,'0'-23'10604'0'0,"2"45"-8110"0"0,1-15-2100 0 0,1 1 0 0 0,-1 0 1 0 0,3 12-1 0 0,-4-12-199 0 0,0-1 0 0 0,1 1 0 0 0,0-1 0 0 0,0 0 0 0 0,6 11 0 0 0,4 9 324 0 0,-12-23-455 0 0,0 0 1 0 0,1 0-1 0 0,0 0 1 0 0,0-1-1 0 0,0 1 1 0 0,0-1-1 0 0,4 5 1 0 0,6 9 205 0 0,9 7 60 0 0,-18-21-300 0 0,-1-1-11 0 0,0 0 0 0 0,0-1 0 0 0,0 1-1 0 0,0-1 1 0 0,0 1 0 0 0,0-1-1 0 0,0 0 1 0 0,0 0 0 0 0,0 0-1 0 0,1 0 1 0 0,-1 0 0 0 0,0 0 0 0 0,1-1-1 0 0,-1 1 1 0 0,3 0 0 0 0,6-1 17 0 0,-7 0-14 0 0,0 0 0 0 0,1 0 0 0 0,-1 0 0 0 0,0 0 0 0 0,0-1 0 0 0,0 0 0 0 0,0 1 0 0 0,1-2 0 0 0,-1 1 0 0 0,0 0 0 0 0,-1-1 0 0 0,6-3 0 0 0,14-7-160 0 0,-1-2 1 0 0,36-29-1 0 0,33-25-2214 0 0,-37 30-426 0 0,-37 27 1363 0 0,0-1 0 0 0,-1 0 0 0 0,27-28 0 0 0,-30 26 617 0 0,-1-1 1 0 0,-1 0 0 0 0,-1-1 0 0 0,0 0 0 0 0,-1 0-1 0 0,7-19 1 0 0,-6-7-148 0 0,-8 28 772 0 0,6-11-57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14.1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32 248 0 0,'-11'5'3799'0'0,"-11"-11"-1264"0"0,10 6-141 0 0,12 0-2313 0 0,0 0 1 0 0,0-1-1 0 0,0 1 0 0 0,-1 0 0 0 0,1 0 1 0 0,0 0-1 0 0,0 0 0 0 0,0 0 0 0 0,0 0 0 0 0,0 0 1 0 0,0 1-1 0 0,0-1 0 0 0,-1 0 0 0 0,1 0 0 0 0,0 0 1 0 0,0 0-1 0 0,0 0 0 0 0,-1 0 650 0 0,1 1-650 0 0,0-1 1 0 0,0 0-1 0 0,0 0 0 0 0,0 0 0 0 0,0 0 0 0 0,0 0 1 0 0,0 0-1 0 0,0 0 0 0 0,0 0 0 0 0,0 1 0 0 0,0-1 1 0 0,0 0-1 0 0,-1 0 0 0 0,1 0 0 0 0,0 0 1 0 0,0 0-1 0 0,0 0 0 0 0,1 1 0 0 0,-1-1 0 0 0,0 0 1 0 0,0 0-1 0 0,28 60 724 0 0,-8-19-313 0 0,5 2 186 0 0,-22-36-590 0 0,1 0 0 0 0,-1 0 1 0 0,1-1-1 0 0,1 0 0 0 0,-1 0 0 0 0,1 0 1 0 0,0 0-1 0 0,6 5 0 0 0,16 15 177 0 0,-24-23-241 0 0,0 1 0 0 0,1-1 0 0 0,-1 0 1 0 0,0 0-1 0 0,1 0 0 0 0,0 0 0 0 0,0 0 0 0 0,0-1 1 0 0,0 0-1 0 0,5 3 0 0 0,3-2 6 0 0,-9-2-30 0 0,0 1 0 0 0,0-1 1 0 0,-1 0-1 0 0,1-1 0 0 0,0 1 0 0 0,0 0 0 0 0,0-1 0 0 0,0 0 0 0 0,0 0 0 0 0,1 0 0 0 0,-1 0 1 0 0,0 0-1 0 0,0-1 0 0 0,0 1 0 0 0,0-1 0 0 0,0 0 0 0 0,5-2 0 0 0,4-2-23 0 0,-11 4 18 0 0,1 1-1 0 0,-1-1 1 0 0,0 0 0 0 0,1 1 0 0 0,-1-1 0 0 0,0 0 0 0 0,0 0-1 0 0,0 0 1 0 0,0 0 0 0 0,1 0 0 0 0,-1 0 0 0 0,-1 0 0 0 0,1 0-1 0 0,0 0 1 0 0,0-1 0 0 0,1-1 0 0 0,15-20-83 0 0,-8 5 21 0 0,-8 16 57 0 0,1-1 0 0 0,0 0 0 0 0,-1 0 0 0 0,0 0 0 0 0,0 0 0 0 0,0 0 0 0 0,0 0 0 0 0,0-1 0 0 0,0 1 0 0 0,-1 0 0 0 0,1-4 0 0 0,9-46-122 0 0,0-44-39 0 0,-10 88 166 0 0,0 8 7 0 0,1-1 0 0 0,-1 1 0 0 0,0 0 0 0 0,0-1 0 0 0,0 1 0 0 0,0 0 0 0 0,0 0 0 0 0,0-1 0 0 0,0 1 0 0 0,-1 0 0 0 0,1-1 0 0 0,0 1 0 0 0,-1 0 1 0 0,1-1-1 0 0,-1 1 0 0 0,1 0 0 0 0,-1 0 0 0 0,0 0 0 0 0,1 0 0 0 0,-1 0 0 0 0,0-1 0 0 0,0 1 0 0 0,-1-1 0 0 0,2 2-17 0 0,0 0 0 0 0,0 0 1 0 0,0 0-1 0 0,-1-1 1 0 0,1 1-1 0 0,0 0 0 0 0,0 0 1 0 0,0-1-1 0 0,0 1 0 0 0,0 0 1 0 0,-1-1-1 0 0,1 1 0 0 0,0 0 1 0 0,0-1-1 0 0,0 1 0 0 0,0 0 1 0 0,0 0-1 0 0,0-1 0 0 0,0 1 1 0 0,0 0-1 0 0,0-1 0 0 0,0 1 1 0 0,0 0-1 0 0,0-1 1 0 0,0 1-1 0 0,1 0 0 0 0,-1 0 1 0 0,0-1-1 0 0,0 1 0 0 0,0 0 1 0 0,0-1-1 0 0,0 1 0 0 0,1 0 1 0 0,-1 0-1 0 0,0-1 0 0 0,3 4 7 0 0,-1 1 0 0 0,0-1 0 0 0,-1 0 0 0 0,1 1 0 0 0,-1 0 0 0 0,1-1 0 0 0,-1 1 0 0 0,0 0 0 0 0,0 4 0 0 0,6 42 78 0 0,-3-20 20 0 0,-3-24-51 0 0,0-1 0 0 0,0 1 0 0 0,-1 0 1 0 0,0-1-1 0 0,0 11 0 0 0,-1-9 15 0 0,1 0-1 0 0,0 1 1 0 0,0-1-1 0 0,2 7 0 0 0,3 32 297 0 0,-2 1-1 0 0,-3 0 1 0 0,-8 87-1 0 0,6-126-299 0 0,2 1 1 0 0,-1-1-1 0 0,1 0 1 0 0,1 12-1 0 0,0-12-1 0 0,-1-1 0 0 0,0 1 1 0 0,0 0-1 0 0,-3 13 0 0 0,-7 27 333 0 0,-27 77-1 0 0,15-56-108 0 0,20-60-226 0 0,-1-1 0 0 0,-1 1 0 0 0,0-1 0 0 0,-9 16 1 0 0,-3 3 69 0 0,16-27-116 0 0,-33 58 235 0 0,28-50-197 0 0,0-1-1 0 0,0 0 1 0 0,0-1 0 0 0,-1 1 0 0 0,0-1 0 0 0,-8 6-1 0 0,-4 2 60 0 0,16-11-75 0 0,-1-1-1 0 0,0 1 1 0 0,0-1 0 0 0,0 0-1 0 0,0 0 1 0 0,0 0 0 0 0,-1 0-1 0 0,1 0 1 0 0,0-1 0 0 0,-1 1-1 0 0,-6 0 1 0 0,4 0-4 0 0,0-2-1 0 0,-1 1 1 0 0,1 0 0 0 0,-1-1 0 0 0,1 0 0 0 0,-1-1-1 0 0,1 0 1 0 0,0 0 0 0 0,-1 0 0 0 0,1 0 0 0 0,0-1-1 0 0,0 0 1 0 0,0-1 0 0 0,0 1 0 0 0,0-1 0 0 0,1 0-1 0 0,-1 0 1 0 0,1-1 0 0 0,-10-8 0 0 0,5 3-108 0 0,0-1 1 0 0,0 0-1 0 0,1 0 0 0 0,0-1 0 0 0,1 0 1 0 0,0-1-1 0 0,1 0 0 0 0,-11-25 1 0 0,16 32 8 0 0,-1 0-1 0 0,1-1 1 0 0,0 0 0 0 0,0 1 0 0 0,1-1-1 0 0,-1-10 1 0 0,-2-6-278 0 0,2 11 118 0 0,1 1-1 0 0,1-1 1 0 0,-1 1-1 0 0,2-1 1 0 0,0 1-1 0 0,0 0 1 0 0,0-1-1 0 0,7-19 1 0 0,1-12-839 0 0,-8 33 697 0 0,0 1 0 0 0,1-1 0 0 0,0 0 0 0 0,1 1 1 0 0,0 0-1 0 0,0-1 0 0 0,5-8 0 0 0,3-3-497 0 0,4-6-2057 0 0,36-48-1 0 0,-37 58 1623 0 0,-10 10 909 0 0,1 1 0 0 0,-1 0 1 0 0,1 1-1 0 0,0-1 0 0 0,0 1 0 0 0,1 0 1 0 0,8-6-1 0 0,-5 5-80 0 0,-7-1 138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14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15 0 0 0,'-1'1'1003'0'0,"1"-1"-892"0"0,0 0 1 0 0,0 0-1 0 0,-1 0 1 0 0,1 0-1 0 0,0 0 0 0 0,0 0 1 0 0,0 0-1 0 0,0 0 1 0 0,0 0-1 0 0,-1 0 1 0 0,1 0-1 0 0,-3-1 2563 0 0,3 0-2562 0 0,0 1-1 0 0,0 0 1 0 0,0 0-1 0 0,0 0 0 0 0,0 0 1 0 0,0 0-1 0 0,0-1 1 0 0,0 1-1 0 0,0 0 1 0 0,0 0-1 0 0,0 0 0 0 0,-13-13 9860 0 0,15 20-7903 0 0,5 22-2746 0 0,-6-17 622 0 0,1 0-1 0 0,1-1 0 0 0,0 0 0 0 0,1 0 1 0 0,6 15-1 0 0,5 20-633 0 0,-3 1-2510 0 0,25 64 1 0 0,-27-83 2066 0 0,0 10-951 0 0,-6-18 1293 0 0,-1-9 252 0 0,-1 1 1 0 0,1-1 0 0 0,-2 1 0 0 0,0-1-1 0 0,0 1 1 0 0,-1 0 0 0 0,-1 0 0 0 0,0-1-1 0 0,0 1 1 0 0,-6 19 0 0 0,6-17 188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15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30 110 0 0 0,'0'0'63'0'0,"-12"-7"963"0"0,11 7-1021 0 0,1-1 49 0 0,-1 1 0 0 0,1 0 0 0 0,-1 0 0 0 0,1-1-1 0 0,-1 1 1 0 0,1 0 0 0 0,-1-1 0 0 0,1 1 0 0 0,0-1-1 0 0,-1 1 1 0 0,1 0 0 0 0,0-1 0 0 0,-1 1 0 0 0,1-1-1 0 0,0 1 1 0 0,-1-1 0 0 0,1 1 0 0 0,0-1 0 0 0,0 1-1 0 0,0-1 1 0 0,-1 1 0 0 0,1-1 0 0 0,0 0 0 0 0,0 1-1 0 0,0-1 1 0 0,0 1 0 0 0,0-1 0 0 0,0 1 0 0 0,0-1-1 0 0,0 0 1 0 0,0 0 328 0 0,0-2 166 0 0,0 2-521 0 0,1 1 0 0 0,-1 0 0 0 0,0-1 0 0 0,0 1 0 0 0,0-1 0 0 0,0 1 0 0 0,0 0 0 0 0,0-1 0 0 0,0 1 0 0 0,0-1 0 0 0,0 1 0 0 0,0 0 0 0 0,0-1 0 0 0,0 1 0 0 0,-1 0 0 0 0,1-1-1 0 0,0 1 1 0 0,0-1 0 0 0,0 1 0 0 0,0 0 0 0 0,-1-1 0 0 0,1 1 0 0 0,-1-1 14 0 0,1 1 0 0 0,-1 0-1 0 0,1 0 1 0 0,0-1 0 0 0,-1 1-1 0 0,1 0 1 0 0,-1 0 0 0 0,1-1-1 0 0,0 1 1 0 0,-1 0 0 0 0,1-1-1 0 0,0 1 1 0 0,-1-1 0 0 0,1 1-1 0 0,0 0 1 0 0,0-1 0 0 0,0 1-1 0 0,-1-1 1 0 0,1 1 0 0 0,0-1-1 0 0,0 1 1 0 0,0-1 0 0 0,0 1-1 0 0,0-1 1 0 0,0 1 0 0 0,0 0 0 0 0,0-1-1 0 0,0 1 1 0 0,0-1 0 0 0,0 1-1 0 0,0-1 1 0 0,0 1 0 0 0,0-1-1 0 0,0 1 1 0 0,0-1 0 0 0,0 1-1 0 0,1-1 1 0 0,-1 1 0 0 0,0-1-1 0 0,0 1 1 0 0,1 0 0 0 0,-1-1-1 0 0,0 1 1 0 0,1 0 0 0 0,-1-1-1 0 0,0 1 1 0 0,1 0 0 0 0,-1-1-1 0 0,0 1 1 0 0,1 0 0 0 0,-1-1-1 0 0,1 1 1 0 0,0 0 0 0 0,-1-1 108 0 0,1-1 0 0 0,-1 1 0 0 0,1 0 0 0 0,-1-1 1 0 0,0 1-1 0 0,1 0 0 0 0,-1-1 0 0 0,0 1 1 0 0,0 0-1 0 0,0-1 0 0 0,0 1 0 0 0,-1-2 0 0 0,2-7 394 0 0,7 2-41 0 0,-7 7-475 0 0,0 0 0 0 0,0 1 0 0 0,0-1 0 0 0,-1 0 0 0 0,1 0 1 0 0,0 0-1 0 0,0 1 0 0 0,-1-1 0 0 0,1 0 0 0 0,-1 0 0 0 0,1 0 1 0 0,-1 0-1 0 0,2-2 0 0 0,-2 2-55 0 0,1 1 0 0 0,-1 0 0 0 0,1-1 1 0 0,-1 1-1 0 0,1 0 0 0 0,0 0 0 0 0,-1 0 0 0 0,1 0 1 0 0,0-1-1 0 0,-1 1 0 0 0,1 0 0 0 0,0 0 0 0 0,-1 0 1 0 0,1 0-1 0 0,-1 0 0 0 0,1 0 0 0 0,0 1 0 0 0,-1-1 1 0 0,1 0-1 0 0,0 0 0 0 0,-1 0 0 0 0,2 1 0 0 0,14 4-784 0 0,13 12-1138 0 0,21 17-1209 0 0,-45-31 2966 0 0,0 0 0 0 0,0 0 1 0 0,0 0-1 0 0,0-1 0 0 0,1 0 1 0 0,-1 0-1 0 0,1 0 0 0 0,-1 0 0 0 0,1-1 1 0 0,0 0-1 0 0,-1 0 0 0 0,1-1 1 0 0,0 0-1 0 0,0 0 0 0 0,10-1 1 0 0,-3 0-17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16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 0 0 0,'79'0'3321'0'0,"-76"-5"-1778"0"0,56 27-1929 0 0,-51-18 32 0 0,0-1 0 0 0,0 0 0 0 0,1 0 0 0 0,-1-1 0 0 0,17 2 0 0 0,-9-1-200 0 0,-6-3 350 0 0,-1 1 0 0 0,1-2 0 0 0,-1 1 0 0 0,1-1 0 0 0,-1-1 1 0 0,1 0-1 0 0,11-4 0 0 0,-9 1 51 0 0</inkml:trace>
  <inkml:trace contextRef="#ctx0" brushRef="#br0" timeOffset="1">707 11 0 0 0,'28'-6'1429'0'0,"-26"6"-839"0"0,-2 0-528 0 0,0 0 0 0 0,0 0 0 0 0,0 0 0 0 0,-1 0 0 0 0,1-1 0 0 0,0 1 0 0 0,0 0 1 0 0,0 0-1 0 0,0 0 0 0 0,0 0 0 0 0,0 0 0 0 0,0 0 0 0 0,0 0 0 0 0,0-1 0 0 0,0 1 0 0 0,0 0 0 0 0,0 0 1 0 0,0 0-1 0 0,0 0 0 0 0,0 0 0 0 0,0-1 0 0 0,0 1 0 0 0,0 0 0 0 0,0 0 0 0 0,0 0 0 0 0,0 0 0 0 0,1 0 0 0 0,-1 0 1 0 0,0 0-1 0 0,0-1 0 0 0,0 1 0 0 0,0 0 0 0 0,0 0 0 0 0,0 0 0 0 0,0 0 0 0 0,0 0 0 0 0,0 0 0 0 0,1 0 0 0 0,-1 0 1 0 0,0 0-1 0 0,0 0 0 0 0,0 0 0 0 0,0 0 0 0 0,0-1 0 0 0,1 1 0 0 0,11 5-1389 0 0,-10-4 1144 0 0,-1-1-1 0 0,1 1 1 0 0,0-1 0 0 0,-1 1 0 0 0,1-1-1 0 0,-1 1 1 0 0,1 0 0 0 0,-1 0-1 0 0,1-1 1 0 0,-1 1 0 0 0,1 0-1 0 0,-1 1 1 0 0,0-1 0 0 0,1 0 0 0 0,-1 0-1 0 0,1 2 1 0 0,0-2-75 0 0,6-1 88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16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45 136 0 0,'18'-6'1235'0'0,"-6"-9"240"0"0,-7 10-1190 0 0,-4 4-227 0 0,-1 1 1 0 0,1-1-1 0 0,0 0 0 0 0,-1 1 1 0 0,1-1-1 0 0,-1 1 1 0 0,1-1-1 0 0,0 1 1 0 0,0 0-1 0 0,-1-1 1 0 0,1 1-1 0 0,0 0 1 0 0,0-1-1 0 0,-1 1 1 0 0,1 0-1 0 0,0 0 1 0 0,0 0-1 0 0,1-1 1 0 0,50-4-1047 0 0,-46 5 810 0 0,-2 0-108 0 0,1 0 0 0 0,-1 0-1 0 0,1 0 1 0 0,-1-1 0 0 0,1 1-1 0 0,-1-1 1 0 0,6-2-1 0 0,0 2-313 0 0,-8 1 419 0 0</inkml:trace>
  <inkml:trace contextRef="#ctx0" brushRef="#br0" timeOffset="1">545 17 356 0 0,'0'0'1413'0'0,"10"-12"4675"0"0,-10 12-6088 0 0,1-1 0 0 0,-1 1 0 0 0,0 0 0 0 0,0 0 0 0 0,0 0 0 0 0,1 0 1 0 0,-1 0-1 0 0,0-1 0 0 0,0 1 0 0 0,0 0 0 0 0,1 0 0 0 0,-1 0 0 0 0,0 0 0 0 0,0 0 1 0 0,1 0-1 0 0,-1 0 0 0 0,0 0 0 0 0,0 0 0 0 0,1 0 0 0 0,-1 0 0 0 0,0 0 0 0 0,1 0 1 0 0,-1 0-1 0 0,0 0 0 0 0,0 0 0 0 0,0 0 0 0 0,1 0 0 0 0,-1 0 0 0 0,0 0 0 0 0,0 0 1 0 0,1 1-1 0 0,-1-1 0 0 0,0 0 0 0 0,0 0 0 0 0,1 0 0 0 0,-1 0 0 0 0,0 0 0 0 0,0 1 0 0 0,0-1 1 0 0,0 0-1 0 0,1 0 0 0 0,-1 0 0 0 0,0 1 0 0 0,0-1 0 0 0,0 0 0 0 0,0 0 0 0 0,0 1 1 0 0,1 0-370 0 0,0-1 1 0 0,0 1 0 0 0,0 0-1 0 0,-1 0 1 0 0,1-1 0 0 0,0 1-1 0 0,-1 0 1 0 0,1 0 0 0 0,-1 0-1 0 0,1 0 1 0 0,-1 0 0 0 0,1 0-1 0 0,-1 0 1 0 0,1 0-1 0 0,-1 0 1 0 0,0 2 0 0 0,0-3 331 0 0,0 0 0 0 0,0 0 0 0 0,0 1 1 0 0,0-1-1 0 0,0 0 0 0 0,0 0 0 0 0,0 1 1 0 0,0-1-1 0 0,0 0 0 0 0,0 0 0 0 0,0 0 0 0 0,-1 1 1 0 0,1-1-1 0 0,0 0 0 0 0,0 0 0 0 0,0 0 0 0 0,0 0 1 0 0,-1 1-1 0 0,1-1 0 0 0,0 0 0 0 0,0 0 1 0 0,0 0-1 0 0,-1 0 0 0 0,1 0 0 0 0,0 0 0 0 0,0 1 1 0 0,0-1-1 0 0,-1 0 0 0 0,1 0 0 0 0,0 0 0 0 0,0 0 1 0 0,-1 0-1 0 0,1 0 0 0 0,0 0 0 0 0,0 0 1 0 0,-1 0-1 0 0,1 0 0 0 0,0 0 0 0 0,0 0 0 0 0,-1-1 1 0 0,0 1 82 0 0,-1 0-185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16.9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35 160 0 0,'0'0'2223'0'0,"0"0"-2057"0"0,1 0 1 0 0,0-1-1 0 0,0 1 1 0 0,-1 0-1 0 0,1-1 1 0 0,0 1-1 0 0,-1-1 1 0 0,1 1-1 0 0,-1-1 0 0 0,1 1 1 0 0,0-1-1 0 0,-1 1 1 0 0,1-1-1 0 0,0 0 1 0 0,-1-4 202 0 0,-1 5-283 0 0,1-1 1 0 0,0 1 0 0 0,0 0-1 0 0,0-1 1 0 0,0 1 0 0 0,0-1-1 0 0,0 0 1 0 0,0 1 0 0 0,0-1-1 0 0,0 1 1 0 0,0-1 0 0 0,0 1-1 0 0,0-1 1 0 0,0 1 0 0 0,0-1-1 0 0,0 1 1 0 0,0-1 0 0 0,0 1-1 0 0,1 0 1 0 0,-1-1 0 0 0,0 1-1 0 0,0-1 1 0 0,1 1 0 0 0,-1-1-1 0 0,0 1 1 0 0,1 0 0 0 0,-1-1-1 0 0,0 1 1 0 0,1-1 0 0 0,-1 1-1 0 0,1 0 1 0 0,-1 0 0 0 0,0-1-1 0 0,1 1 1 0 0,-1 0 0 0 0,1 0-1 0 0,-1-1 1 0 0,1 1 0 0 0,-1 0-1 0 0,1 0 1 0 0,-1 0 0 0 0,1 0-1 0 0,0 0 1 0 0,49-6-943 0 0,-35 6 433 0 0,0 0 0 0 0,-1 0 0 0 0,1 2 1 0 0,0-1-1 0 0,-1 2 0 0 0,28 8 0 0 0,13 7-1615 0 0,-37-12 1354 0 0,-1-1 1 0 0,1-1-1 0 0,35 3 0 0 0,-31-7 367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7T15:45:39.7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2301 45 0 0 0,'0'0'34'0'0,"-10"-13"1340"0"0,10 13-1356 0 0,0 0 0 0 0,0 0 0 0 0,0-1-1 0 0,0 1 1 0 0,0 0 0 0 0,0 0 0 0 0,0-1 0 0 0,0 1 0 0 0,0 0-1 0 0,0 0 1 0 0,0-1 0 0 0,0 1 0 0 0,0 0 0 0 0,0 0 0 0 0,0-1-1 0 0,-1 1 1 0 0,1 0 0 0 0,0 0 0 0 0,0-1 0 0 0,0 1 0 0 0,0 0-1 0 0,-1 0 1 0 0,1 0 0 0 0,0-1 0 0 0,0 1 0 0 0,0 0 0 0 0,-1 0-1 0 0,1 0 1 0 0,-7-8 7070 0 0,7 7-6706 0 0,-1 1-238 0 0,0-1 0 0 0,0 1 1 0 0,0-1-1 0 0,0 1 0 0 0,-1-1 0 0 0,1 1 1 0 0,0-1-1 0 0,0 1 0 0 0,0-1 0 0 0,0 0 1 0 0,1 0-1 0 0,-1 1 0 0 0,0-1 0 0 0,0 0 1 0 0,0 0-1 0 0,0 0 0 0 0,1 0 0 0 0,-1 0 1 0 0,0-2-1 0 0,1 2 140 0 0,-40 1 679 0 0,34 1-904 0 0,0-1 0 0 0,0 1 0 0 0,-1 1 0 0 0,1-1 0 0 0,-9 4 0 0 0,-1 1 95 0 0,9-4-110 0 0,-4 1 84 0 0,-1 0 0 0 0,0 1 0 0 0,-12 7 0 0 0,-35 9 199 0 0,22-7-151 0 0,16-7-87 0 0,-157 55 919 0 0,161-54-933 0 0,0 1 0 0 0,0 0 0 0 0,1 2 1 0 0,-19 12-1 0 0,-20 10-42 0 0,52-30-33 0 0,0 0-1 0 0,0 0 1 0 0,0-1-1 0 0,0 1 0 0 0,0-1 1 0 0,-5 3-1 0 0,5-3 1 0 0,1-1-1 0 0,-1 1 0 0 0,1 1 1 0 0,-1-1-1 0 0,1 0 1 0 0,0 1-1 0 0,0-1 0 0 0,0 1 1 0 0,0 0-1 0 0,-2 1 1 0 0,-7 6-3 0 0,1-1 1 0 0,-1-1 0 0 0,-23 12 0 0 0,21-13 2 0 0,1 1 1 0 0,1 0-1 0 0,-22 17 0 0 0,31-21 1 0 0,-1-1-1 0 0,1 0 0 0 0,-1 0 1 0 0,0 0-1 0 0,0 0 1 0 0,0-1-1 0 0,-4 3 0 0 0,4-3 1 0 0,0 1-1 0 0,0-1 1 0 0,0 1-1 0 0,0 0 1 0 0,0 0 0 0 0,1 0-1 0 0,-5 3 1 0 0,-23 20 6 0 0,-2-2 1 0 0,-1-1 0 0 0,-44 22-1 0 0,54-31-5 0 0,-104 53 8 0 0,114-59 12 0 0,1-1 1 0 0,-1 0 0 0 0,-28 8-1 0 0,-10 5 34 0 0,-26 13-88 0 0,42-19 10 0 0,3-2 17 0 0,-59 31 0 0 0,89-41 7 0 0,-1 0 0 0 0,1 1-1 0 0,-1-1 1 0 0,1 0-1 0 0,-1 0 1 0 0,1-1 0 0 0,-1 1-1 0 0,-3 0 1 0 0,3-1 1 0 0,0 1 0 0 0,1-1 0 0 0,-1 1 0 0 0,1 0-1 0 0,-1 0 1 0 0,1 0 0 0 0,-1 0 0 0 0,-3 2 0 0 0,-17 10 73 0 0,-33 12-1 0 0,-13 9 158 0 0,39-20-117 0 0,-17 6 136 0 0,-2 0-14 0 0,-30 4 6 0 0,-7 8-47 0 0,61-24-122 0 0,21-6-66 0 0,0 0 0 0 0,0-1 1 0 0,0 0-1 0 0,-1 0 1 0 0,1 0-1 0 0,-7 0 0 0 0,8-1-4 0 0,1 1 0 0 0,-1-1 1 0 0,0 1-1 0 0,0 0 0 0 0,1 0 0 0 0,-1 0 0 0 0,0 0 0 0 0,1 0 0 0 0,-1 0 0 0 0,1 1 0 0 0,-1-1 0 0 0,-2 3 0 0 0,-19 8 25 0 0,9-7-6 0 0,0 1 0 0 0,-22 11 0 0 0,35-16 4 0 0,-9 10 831 0 0,-1-10-1762 0 0,11 0 452 0 0,1-1 0 0 0,-5 6-4514 0 0,5-6 4514 0 0,0 1 0 0 0,-1 0-1 0 0,1-1 1 0 0,0 1 0 0 0,0 0 0 0 0,0-1-1 0 0,0 1 1 0 0,0 0 0 0 0,0-1-1 0 0,0 1 1 0 0,0 0 0 0 0,0-1 0 0 0,0 1-1 0 0,0 0 1 0 0,0-1 0 0 0,1 2-1 0 0,-1 5 204 0 0,0-18-4260 0 0,0 0 4325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17.2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89 224 0 0,'3'0'236'0'0,"0"0"0"0"0,0 0 0 0 0,0 0 0 0 0,-1-1 0 0 0,1 0 0 0 0,0 1 0 0 0,0-1 0 0 0,0 0 0 0 0,-1 0 0 0 0,1 0-1 0 0,-1-1 1 0 0,1 1 0 0 0,-1-1 0 0 0,1 1 0 0 0,-1-1 0 0 0,0 0 0 0 0,1 0 0 0 0,1-3 0 0 0,-2 4-115 0 0,-1 0 1 0 0,1 0-1 0 0,-1 0 0 0 0,1 0 0 0 0,0 0 0 0 0,0 0 1 0 0,0 1-1 0 0,-1-1 0 0 0,1 1 0 0 0,0-1 0 0 0,0 1 1 0 0,0-1-1 0 0,3 1 0 0 0,29-1 247 0 0,-27 1-626 0 0,112 6-4703 0 0,-58-1 3501 0 0,-50-5 1367 0 0</inkml:trace>
  <inkml:trace contextRef="#ctx0" brushRef="#br0" timeOffset="1">1059 27 144 0 0,'49'-6'2906'0'0,"-47"6"-2210"0"0,0-2 10 0 0,-1 0-536 0 0,1 1 0 0 0,1-1 1 0 0,-1 0-1 0 0,0 1 0 0 0,0-1 0 0 0,1 1 1 0 0,-1 0-1 0 0,1 0 0 0 0,-1 0 0 0 0,1 0 1 0 0,-1 0-1 0 0,1 0 0 0 0,-1 1 0 0 0,1-1 1 0 0,0 1-1 0 0,-1 0 0 0 0,5 0 0 0 0,7 1-882 0 0,0 0 0 0 0,19 5 0 0 0,18 0-1798 0 0,-19-2 1098 0 0,-26-3 1207 0 0,0 0 0 0 0,-1-1 1 0 0,1 0-1 0 0,0 1 1 0 0,0-2-1 0 0,6 0 0 0 0,0-4 180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17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0 0 0,'8'8'9108'0'0,"-4"-5"-9262"0"0,1-2 436 0 0,1 0-1 0 0,0 1 1 0 0,-1 0 0 0 0,0 0-1 0 0,1 0 1 0 0,-1 1 0 0 0,0 0-1 0 0,0 0 1 0 0,0 0-1 0 0,-1 0 1 0 0,8 8 0 0 0,16 9 616 0 0,-19-14-779 0 0,0 1 0 0 0,-1 0 1 0 0,0 1-1 0 0,0 0 0 0 0,-1 0 0 0 0,0 1 1 0 0,0 0-1 0 0,-1 0 0 0 0,0 0 0 0 0,7 17 1 0 0,2 1-159 0 0,-11-18-34 0 0,-1 0 0 0 0,1 0 0 0 0,-2 0 0 0 0,1 0 0 0 0,1 11 0 0 0,4 17-499 0 0,-7-31 340 0 0,-1 1 0 0 0,0-1-1 0 0,0 1 1 0 0,-1-1-1 0 0,1 1 1 0 0,-4 9 0 0 0,0 16-1195 0 0,3-22 651 0 0,0 1 1 0 0,-1 0 0 0 0,-1-1 0 0 0,1 0-1 0 0,-8 18 1 0 0,7-20 125 0 0,-1 0-29 0 0,-1 0 1 0 0,0 0-1 0 0,0 0 1 0 0,0 0-1 0 0,-8 7 1 0 0,11-14 191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18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25 112 0 0,'0'-1'201'0'0,"0"1"0"0"0,0-1 0 0 0,0 0 0 0 0,0 1 0 0 0,0-1 0 0 0,0 0 0 0 0,0 0 0 0 0,0 1 0 0 0,0-1 0 0 0,0 0 0 0 0,0 0 0 0 0,1 1 0 0 0,-1-1 0 0 0,0 0 0 0 0,1 0 0 0 0,0 0-46 0 0,1 0-1 0 0,-1 0 0 0 0,0 0 1 0 0,1 1-1 0 0,0-1 1 0 0,-1 0-1 0 0,1 1 0 0 0,-1-1 1 0 0,1 1-1 0 0,0-1 0 0 0,-1 1 1 0 0,1 0-1 0 0,0 0 1 0 0,-1 0-1 0 0,1 0 0 0 0,0 0 1 0 0,-1 0-1 0 0,1 0 0 0 0,0 1 1 0 0,-1-1-1 0 0,3 1 1 0 0,-4 0-161 0 0,1-1 0 0 0,-1 0 1 0 0,0 0-1 0 0,1 1 0 0 0,-1-1 1 0 0,1 0-1 0 0,-1 0 0 0 0,0 0 1 0 0,1 0-1 0 0,-1 1 1 0 0,1-1-1 0 0,-1 0 0 0 0,1 0 1 0 0,-1 0-1 0 0,1 0 0 0 0,-1 0 1 0 0,1 0-1 0 0,-1 0 0 0 0,0 0 1 0 0,1 0-1 0 0,-1 0 0 0 0,1 0 1 0 0,0-1-1 0 0,13 1-152 0 0,-8 2 272 0 0,0-1-1 0 0,0 0 1 0 0,0 0 0 0 0,0-1-1 0 0,0 1 1 0 0,1-1-1 0 0,11-2 1 0 0,-10-1 164 0 0,1 0 0 0 0,0 1-1 0 0,0 0 1 0 0,0 1 0 0 0,0 0 0 0 0,0 1 0 0 0,0-1 0 0 0,0 2-1 0 0,18 1 1 0 0,-25 0-271 0 0,0-1 0 0 0,1 0 0 0 0,-1 0 0 0 0,0 1 1 0 0,0-1-1 0 0,-1 1 0 0 0,1 0 0 0 0,0 0 0 0 0,0-1 0 0 0,-1 1 0 0 0,1 0 0 0 0,-1 0 0 0 0,0 0 0 0 0,1 1 0 0 0,-1-1 0 0 0,1 4 0 0 0,3 8 85 0 0,-4-12-73 0 0,-1-1 1 0 0,1 1 0 0 0,0-1 0 0 0,-1 1 0 0 0,1-1-1 0 0,-1 1 1 0 0,1-1 0 0 0,-1 1 0 0 0,0-1-1 0 0,0 1 1 0 0,0 1 0 0 0,0 148 1602 0 0,0-150-1611 0 0,0 1-1 0 0,0-1 1 0 0,0 1 0 0 0,0-1 0 0 0,-1 1-1 0 0,1-1 1 0 0,0 0 0 0 0,-1 1-1 0 0,1-1 1 0 0,-1 1 0 0 0,-1 1-1 0 0,-3 14 78 0 0,-5 17 91 0 0,0 4 2 0 0,5-27-97 0 0,5-10-74 0 0,-1-1 0 0 0,1 1 0 0 0,-1 0 0 0 0,1-1 0 0 0,0 1 0 0 0,-1 0 0 0 0,1-1 0 0 0,-1 1 1 0 0,1 0-1 0 0,0-1 0 0 0,0 1 0 0 0,-1 0 0 0 0,1 0 0 0 0,0-1 0 0 0,0 1 0 0 0,0 0 0 0 0,0 1 1 0 0,0-1-1 0 0,0-1 1 0 0,0 1 0 0 0,0-1 0 0 0,0 1 0 0 0,0-1 0 0 0,0 1 0 0 0,0-1-1 0 0,0 1 1 0 0,0 0 0 0 0,0-1 0 0 0,0 1 0 0 0,0-1 0 0 0,-1 1 0 0 0,1-1-1 0 0,0 1 1 0 0,0-1 0 0 0,-1 1 0 0 0,1-1 0 0 0,0 1 0 0 0,-1-1 0 0 0,1 0 0 0 0,0 1-1 0 0,-1-1 1 0 0,1 1 0 0 0,-1-1 0 0 0,1 0 0 0 0,-1 1 0 0 0,1-1 0 0 0,-1 0-1 0 0,0 1 1 0 0,1-1-10 0 0,-4 6 148 0 0,3-6-146 0 0,1 1 0 0 0,0-1 0 0 0,0 0 0 0 0,0 1 0 0 0,0-1 0 0 0,0 0 0 0 0,0 1 0 0 0,-1-1 0 0 0,1 0 0 0 0,0 0 0 0 0,0 1 0 0 0,-1-1 0 0 0,1 0 0 0 0,0 0 0 0 0,0 1 0 0 0,-1-1 0 0 0,1 0 0 0 0,0 0 0 0 0,-1 0 0 0 0,1 1 0 0 0,0-1 0 0 0,0 0 0 0 0,-1 0 0 0 0,1 0 0 0 0,-1 0 0 0 0,1 0 0 0 0,0 0 0 0 0,-1 0 0 0 0,1 1 0 0 0,0-1 0 0 0,-1 0 0 0 0,1 0 0 0 0,-1-1 0 0 0,-10 2 19 0 0,7-1-56 0 0,-1 0 1 0 0,1 0-1 0 0,-1 0 0 0 0,0 0 0 0 0,1-1 0 0 0,-1 0 0 0 0,1 0 0 0 0,-6-1 1 0 0,-54-29-992 0 0,-5-2-190 0 0,41 12 684 0 0,16 7 449 0 0,12 13 160 0 0,0 0 1 0 0,0-1-1 0 0,1 1 0 0 0,-1-1 0 0 0,0 1 0 0 0,1 0 0 0 0,-1-1 0 0 0,1 1 0 0 0,-1 0 0 0 0,1-1 1 0 0,0 1-1 0 0,0 0 0 0 0,-1 0 0 0 0,1-1 0 0 0,0 1 0 0 0,0 0 0 0 0,0 0 0 0 0,0 0 0 0 0,0 0 1 0 0,1 0-1 0 0,-1 1 0 0 0,0-1 0 0 0,0 0 0 0 0,1 1 0 0 0,-1-1 0 0 0,0 0 0 0 0,1 1 0 0 0,-1-1 1 0 0,0 1-1 0 0,1 0 0 0 0,1-1 0 0 0,66-22 293 0 0,-47 14-586 0 0,-5 2-386 0 0,0 1-1 0 0,21-4 1 0 0,-32 9-102 0 0,-1 0 0 0 0,1 0 0 0 0,-1 1 0 0 0,0 0 0 0 0,1 0 0 0 0,8 2 0 0 0,-4 0 13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6:18.8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14 120 0 0,'0'0'956'0'0,"1"0"-823"0"0,-1 1 0 0 0,1-1 0 0 0,-1 0 1 0 0,0 0-1 0 0,1 0 0 0 0,-1 0 0 0 0,1 0 0 0 0,-1 0 0 0 0,1 0 0 0 0,-1 0 0 0 0,1 0 0 0 0,-1 0 1 0 0,0-1-1 0 0,1 1 0 0 0,-1 0 0 0 0,1 0 0 0 0,-1 0 0 0 0,0 0 0 0 0,1-1 0 0 0,-1 1 0 0 0,1 0 1 0 0,-1-1-1 0 0,0-2-118 0 0,1-5 2349 0 0,7 9-1807 0 0,-7 2-1069 0 0,-1 1-1 0 0,1-1 1 0 0,-1 1-1 0 0,0-1 1 0 0,1 0 0 0 0,-2 1-1 0 0,0 5 1 0 0,1 15-1760 0 0,0-24 2237 0 0,0 1-1 0 0,0 0 1 0 0,-1 0 0 0 0,1-1 0 0 0,0 1 0 0 0,-1 0 0 0 0,1-1-1 0 0,-1 1 1 0 0,1-1 0 0 0,-1 1 0 0 0,1 0 0 0 0,-1-1 0 0 0,0 1-1 0 0,1-1 1 0 0,-2 1 0 0 0,0 1-105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10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19 119 104 0 0,'-11'5'4494'0'0,"10"-5"-4300"0"0,1 0 0 0 0,0 0 1 0 0,-1 0-1 0 0,1 0 0 0 0,0 0 1 0 0,-1 0-1 0 0,1-1 0 0 0,0 1 1 0 0,0 0-1 0 0,-1 0 0 0 0,1 0 1 0 0,0 0-1 0 0,-1-1 0 0 0,1 1 1 0 0,0 0-1 0 0,0 0 0 0 0,-1-1 0 0 0,1 1 1 0 0,0 0-1 0 0,0 0 0 0 0,0-1 1 0 0,-1 1-1 0 0,1 0 0 0 0,0-1 1 0 0,0 1-1 0 0,0 0 0 0 0,0-1 1 0 0,0 1-1 0 0,0 0 0 0 0,0-1 1 0 0,0 1-1 0 0,0 0 0 0 0,0-1 1 0 0,0 1-1 0 0,0 0 0 0 0,0-1 1 0 0,0 1-1 0 0,0-1 0 0 0,12-6 337 0 0,3-3 399 0 0,-12 7-782 0 0,1 1 0 0 0,-1 0 0 0 0,1 0 0 0 0,-1 0 0 0 0,1 1 0 0 0,0-1 1 0 0,0 1-1 0 0,5-2 0 0 0,34-7 532 0 0,-24 8-445 0 0,5-2-9 0 0,-10-1-93 0 0,0 2 1 0 0,0 0-1 0 0,21-2 0 0 0,31-8 288 0 0,20-4 113 0 0,-79 15-483 0 0,1 0 1 0 0,0 0 0 0 0,-1 0-1 0 0,10 0 1 0 0,18-4 115 0 0,-34 6-160 0 0,-1 0-1 0 0,1 0 1 0 0,-1 0 0 0 0,1-1 0 0 0,0 1 0 0 0,-1 0 0 0 0,1 0 0 0 0,0 0 0 0 0,-1 0-1 0 0,1 0 1 0 0,-1 0 0 0 0,1 0 0 0 0,0 0 0 0 0,-1 0 0 0 0,1 1 0 0 0,0-1 0 0 0,-1 0-1 0 0,1 0 1 0 0,-1 0 0 0 0,1 1 0 0 0,0-1 0 0 0,-1 0 0 0 0,1 1 0 0 0,-1-1 0 0 0,1 1-1 0 0,-1-1 1 0 0,1 0 0 0 0,-1 1 0 0 0,0-1 0 0 0,1 1 0 0 0,-1-1 0 0 0,0 1 0 0 0,1-1 0 0 0,-1 1-1 0 0,0 0 1 0 0,1-1 0 0 0,-1 2 0 0 0,0-1 44 0 0,0 15 111 0 0,-1-13-150 0 0,1 0 0 0 0,-2 0 0 0 0,1 0 0 0 0,0 0-1 0 0,-1 0 1 0 0,1 0 0 0 0,-1 0 0 0 0,0 0 0 0 0,0 0-1 0 0,0-1 1 0 0,-3 4 0 0 0,-4 6 12 0 0,-10 15-46 0 0,-2 0 0 0 0,-27 26 0 0 0,27-30-30 0 0,1 0-74 0 0,-25 37 1 0 0,44-60 122 0 0,-73 82-280 0 0,2 14-20 0 0,50-65 221 0 0,15-21 47 0 0,0 0 0 0 0,0 0 0 0 0,1 1 0 0 0,-9 20 0 0 0,6-13-27 0 0,8-17 51 0 0,0 1 0 0 0,0 0 0 0 0,-1 0 0 0 0,2 0-1 0 0,-1 0 1 0 0,0 0 0 0 0,0 0 0 0 0,1 0 0 0 0,-1 2 0 0 0,1-2-26 0 0,1 4 2 0 0,2-3 62 0 0,-1-1 1 0 0,1 1-1 0 0,-1-1 1 0 0,1 0-1 0 0,0 0 1 0 0,0 0-1 0 0,0 0 1 0 0,0 0-1 0 0,0-1 1 0 0,0 1-1 0 0,0-1 1 0 0,1 0-1 0 0,-1 0 1 0 0,0 0 0 0 0,1-1-1 0 0,-1 1 1 0 0,1-1-1 0 0,3 0 1 0 0,18 2 243 0 0,35-3 0 0 0,-30 0-220 0 0,54-5 15 0 0,-15 0-1802 0 0,-67 6 1336 0 0,0 0 0 0 0,0-1 0 0 0,0 1-1 0 0,0-1 1 0 0,1 0 0 0 0,-1 0 0 0 0,0 1 0 0 0,0-1 0 0 0,-1-1 0 0 0,1 1 0 0 0,0 0 0 0 0,0 0 0 0 0,2-3 0 0 0,6-3-2102 0 0,-9 4 1895 0 0,-1 0 1 0 0,1 1-1 0 0,-1-1 1 0 0,0 0-1 0 0,0 0 1 0 0,0 1-1 0 0,0-1 0 0 0,0 0 1 0 0,0 0-1 0 0,-2-4 1 0 0,-15-16-650 0 0,16 12 837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10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1 264 0 0,'-39'6'5170'0'0,"27"-12"4370"0"0,34 13-8912 0 0,-16-5-492 0 0,1 0-1 0 0,-1 0 1 0 0,1 0 0 0 0,-1 0-1 0 0,1-1 1 0 0,0 0-1 0 0,11 0 1 0 0,19 3 397 0 0,82 5-397 0 0,-60-3-1613 0 0,-35-3-360 0 0,-20-3 1294 0 0,0 0 0 0 0,0 1 0 0 0,-1-1 0 0 0,1 1 0 0 0,0 0 0 0 0,-1 0 0 0 0,1 0 0 0 0,3 2 0 0 0,-4-2 109 0 0,0 0 0 0 0,1-1 1 0 0,-1 0-1 0 0,0 1 0 0 0,1-1 1 0 0,-1 0-1 0 0,1-1 0 0 0,-1 1 1 0 0,0-1-1 0 0,1 1 0 0 0,-1-1 1 0 0,0 0-1 0 0,0 0 0 0 0,1 0 0 0 0,-1-1 1 0 0,0 1-1 0 0,0-1 0 0 0,0 0 1 0 0,-1 1-1 0 0,4-4 0 0 0,-4-1 387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10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0 300 0 0,'1'0'57'0'0,"0"0"0"0"0,-1 0-1 0 0,1 1 1 0 0,-1-1 0 0 0,1 0 0 0 0,-1 0-1 0 0,1 0 1 0 0,-1 0 0 0 0,1 1 0 0 0,-1-1-1 0 0,1 0 1 0 0,-1 0 0 0 0,1 1 0 0 0,-1-1-1 0 0,1 0 1 0 0,-1 1 0 0 0,0-1 0 0 0,1 1-1 0 0,-1-1 1 0 0,1 0 0 0 0,-1 1 0 0 0,0-1-1 0 0,0 1 1 0 0,1-1 0 0 0,-1 2 0 0 0,7 5 1158 0 0,6 12 3355 0 0,-7-14-4023 0 0,-1 0 0 0 0,1 0-1 0 0,-2 0 1 0 0,1 0-1 0 0,0 1 1 0 0,5 9 0 0 0,27 52 930 0 0,-36-61-1373 0 0,0 0-1 0 0,0 0 0 0 0,0 1 1 0 0,-1-1-1 0 0,0 0 1 0 0,0 1-1 0 0,-2 8 1 0 0,1 4 134 0 0,1-10-139 0 0,1-6-75 0 0,-1-1-1 0 0,0 0 1 0 0,0 1 0 0 0,-1-1 0 0 0,1 1-1 0 0,0-1 1 0 0,-1 1 0 0 0,1-1 0 0 0,-1 0-1 0 0,0 1 1 0 0,0-1 0 0 0,0 0 0 0 0,0 0-1 0 0,-3 4 1 0 0,-6 23 196 0 0,9-25-186 0 0,0 1 0 0 0,-1-1 0 0 0,1 0 0 0 0,-1 0 0 0 0,0 0 0 0 0,0 0 1 0 0,0 0-1 0 0,0-1 0 0 0,-5 6 0 0 0,-3 5 186 0 0,-16 27 1 0 0,24-37-186 0 0,0-2-1 0 0,0 1 0 0 0,0 0 0 0 0,0-1 0 0 0,0 0 1 0 0,0 1-1 0 0,0-1 0 0 0,-5 4 0 0 0,-13 13 231 0 0,16-13-116 0 0,-1 1 0 0 0,-1-2 0 0 0,1 1 0 0 0,-13 9 0 0 0,16-14-80 0 0,1 1 0 0 0,-1-1-1 0 0,0 0 1 0 0,0 0-1 0 0,1 0 1 0 0,-1 0-1 0 0,0 0 1 0 0,0 0 0 0 0,0 0-1 0 0,0 0 1 0 0,0-1-1 0 0,0 1 1 0 0,0-1 0 0 0,0 0-1 0 0,0 0 1 0 0,-1 0-1 0 0,1 0 1 0 0,0 0-1 0 0,0 0 1 0 0,0 0 0 0 0,0 0-1 0 0,0-1 1 0 0,-4-1-1 0 0,4 1-29 0 0,0-1 0 0 0,-1 1 0 0 0,1-1 0 0 0,0 0 0 0 0,0 0 0 0 0,0 0 0 0 0,0 0 0 0 0,1 0 0 0 0,-1 0 0 0 0,1-1 0 0 0,-1 1 0 0 0,1 0 0 0 0,0-1 0 0 0,0 1 0 0 0,0-1 0 0 0,0 0 0 0 0,0 1 0 0 0,0-1 0 0 0,1 0 0 0 0,-1-5 0 0 0,1 1-128 0 0,0-1 0 0 0,0 1 0 0 0,1-1 0 0 0,-1 1 1 0 0,2-1-1 0 0,3-11 0 0 0,-1-10-450 0 0,-4 26 465 0 0,1 0 0 0 0,-1 0-1 0 0,0 0 1 0 0,1 0 0 0 0,0 0-1 0 0,0-1 1 0 0,0 1 0 0 0,2-3 0 0 0,17-64-2233 0 0,-14 56 1117 0 0,-1 1 0 0 0,5-18 0 0 0,-9 28 937 0 0,19-45-4052 0 0,-20 48 4216 0 0,0-1 1 0 0,1 1-1 0 0,-1-1 0 0 0,0 1 0 0 0,1 0 0 0 0,-1-1 1 0 0,0 1-1 0 0,0-1 0 0 0,1 1 0 0 0,-1-1 0 0 0,0 1 0 0 0,0-1 1 0 0,0 1-1 0 0,0-1 0 0 0,0 1 0 0 0,0-1 0 0 0,1 1 0 0 0,-1-1 1 0 0,0 1-1 0 0,-1-1 0 0 0,1 1 0 0 0,0-1 0 0 0,0 1 0 0 0,0-1 1 0 0,0 1-1 0 0,0-1 0 0 0,0 1 0 0 0,-1-1 0 0 0,1 1 1 0 0,0-1-1 0 0,0 1 0 0 0,-1-1 0 0 0,1 1 0 0 0,0-1 0 0 0,-1 1 1 0 0,1 0-1 0 0,0-1 0 0 0,-1 1 0 0 0,1 0 0 0 0,-1-1 0 0 0,1 1 1 0 0,-1 0-1 0 0,1 0 0 0 0,0-1 0 0 0,-1 1 0 0 0,1 0 0 0 0,-1 0 1 0 0,1 0-1 0 0,-2-1 0 0 0,-1-1 5 0 0,-23 9-1899 0 0,3 1 1683 0 0,9-1 201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07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0 227 0 0 0,'0'0'689'0'0,"2"-19"1334"0"0,-1 17-1664 0 0,0-1 0 0 0,0 1 1 0 0,0 0-1 0 0,0-1 0 0 0,0 1 0 0 0,0-1 1 0 0,-1 0-1 0 0,1 1 0 0 0,-1-1 1 0 0,0 1-1 0 0,0-1 0 0 0,0-4 1 0 0,10-15 2312 0 0,-10 21-2319 0 0,1 0-128 0 0,-1 0 0 0 0,1 0 1 0 0,-1 1-1 0 0,1-1 0 0 0,-1 0 0 0 0,1 1 0 0 0,0-1 0 0 0,-1 1 0 0 0,1-1 0 0 0,0 1 0 0 0,-1-1 0 0 0,1 1 0 0 0,0-1 1 0 0,0 1-1 0 0,1-1 0 0 0,6-5 803 0 0,-4 3-960 0 0,-1 0 0 0 0,0 1 0 0 0,1 0 0 0 0,-1 0 0 0 0,7-3 0 0 0,-6 4-46 0 0,5-4 20 0 0,3-2 23 0 0,-8 5-54 0 0,-1 0 1 0 0,1 1-1 0 0,-1-1 1 0 0,1 0-1 0 0,-1 1 0 0 0,1 0 1 0 0,0 0-1 0 0,0 0 1 0 0,5 0-1 0 0,8-3 24 0 0,146-34 516 0 0,-135 35-432 0 0,-1 0 1 0 0,1 2-1 0 0,-1 1 1 0 0,45 6-1 0 0,2-1-67 0 0,-4-3-27 0 0,222 4 174 0 0,-177-7-68 0 0,-30-5-29 0 0,10 1-33 0 0,-8-1 2 0 0,7 1 4 0 0,29 3-5 0 0,-71 3-28 0 0,20 5-1 0 0,-12 0-25 0 0,43-1 56 0 0,-89-5 17 0 0,1 0-1 0 0,-1-1 1 0 0,0-1 0 0 0,25-6-1 0 0,-27 4-1 0 0,0 1 0 0 0,1 0-1 0 0,15-1 1 0 0,19-4 154 0 0,-39 7-235 0 0,0-1 1 0 0,0 2-1 0 0,0-1 1 0 0,1 1 0 0 0,14 2-1 0 0,2-1-278 0 0,-23-1 217 0 0,12 1 1163 0 0,-41-7-16350 0 0,-39-5 11227 0 0,54 10 3664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07.8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575 0 6673 0 0,'0'1'330'0'0,"-1"-1"0"0"0,0 1 0 0 0,1-1 0 0 0,-1 1 0 0 0,1 0 0 0 0,0-1 1 0 0,-1 1-1 0 0,1 0 0 0 0,-1-1 0 0 0,1 1 0 0 0,0 0 0 0 0,0 0 0 0 0,-1-1 1 0 0,1 1-1 0 0,0 0 0 0 0,0 0 0 0 0,0 0 0 0 0,0-1 0 0 0,0 1 0 0 0,0 0 1 0 0,0 0-1 0 0,0-1 0 0 0,0 1 0 0 0,0 0 0 0 0,1 0 0 0 0,-1 1 0 0 0,9 11 2474 0 0,-1 0-3460 0 0,19 36 442 0 0,-27-48 184 0 0,1 0-1 0 0,0 0 0 0 0,-1 0 1 0 0,0 1-1 0 0,1-1 1 0 0,-1 0-1 0 0,0 1 0 0 0,1-1 1 0 0,-1 0-1 0 0,0 1 1 0 0,0-1-1 0 0,0 0 0 0 0,0 1 1 0 0,0-1-1 0 0,0 0 1 0 0,-1 1-1 0 0,1-1 0 0 0,0 0 1 0 0,-1 1-1 0 0,1-1 1 0 0,-1 0-1 0 0,1 0 0 0 0,-1 0 1 0 0,0 1-1 0 0,0-1 1 0 0,1 0-1 0 0,-1 0 0 0 0,0 0 1 0 0,-1 1-1 0 0,-3 2-184 0 0,1 1 0 0 0,-1-2 0 0 0,0 1 1 0 0,0 0-1 0 0,-7 3 0 0 0,-62 30-2262 0 0,3-6-1019 0 0,-2-4 1 0 0,-114 29-1 0 0,54-33 1612 0 0,100-18 1527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06T12:54:09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182 115 28 0 0,'0'0'1068'0'0,"0"-18"1363"0"0,0 17-2380 0 0,0 0 0 0 0,0 1 0 0 0,0-1 0 0 0,0 0 0 0 0,0 1 0 0 0,0-1 0 0 0,-1 1 0 0 0,1-1-1 0 0,0 0 1 0 0,0 1 0 0 0,0-1 0 0 0,-1 1 0 0 0,1-1 0 0 0,0 1 0 0 0,-1-1 0 0 0,1 1 0 0 0,-1-1 0 0 0,1 1 0 0 0,0-1 0 0 0,-1 1 0 0 0,1-1 0 0 0,-1 1 0 0 0,1 0 0 0 0,-1-1 0 0 0,1 1 0 0 0,-2-1-1 0 0,2 1 13 0 0,0-1-1 0 0,-1 0 0 0 0,1 0 0 0 0,0 0 1 0 0,-1 1-1 0 0,1-1 0 0 0,0 0 0 0 0,0 0 1 0 0,0 0-1 0 0,0 0 0 0 0,0 0 0 0 0,0 0 1 0 0,0 1-1 0 0,0-1 0 0 0,0 0 0 0 0,1-1 1 0 0,-1-1 161 0 0,0 2-186 0 0,0 0 1 0 0,0 0 0 0 0,0 0 0 0 0,0 1 0 0 0,0-1 0 0 0,0 0 0 0 0,0 0 0 0 0,0 0 0 0 0,0 1 0 0 0,0-1-1 0 0,0 0 1 0 0,0 0 0 0 0,0 1 0 0 0,-1-1 0 0 0,1 0 0 0 0,0 0 0 0 0,-1 1 0 0 0,1-1 0 0 0,-1 0 0 0 0,1 1-1 0 0,0-1 1 0 0,-1 0 0 0 0,0 1 0 0 0,1-1 0 0 0,-1 1 0 0 0,1-1 0 0 0,-1 1 0 0 0,-1-1 0 0 0,2 0-9 0 0,0 1 1 0 0,0 0-1 0 0,-1 0 1 0 0,1-1-1 0 0,0 1 1 0 0,0 0-1 0 0,0 0 1 0 0,0-1-1 0 0,-1 1 1 0 0,1 0-1 0 0,0-1 1 0 0,0 1-1 0 0,0 0 1 0 0,0-1-1 0 0,0 1 1 0 0,0 0-1 0 0,0-1 1 0 0,0 1-1 0 0,0 0 1 0 0,0-1-1 0 0,0 1 1 0 0,0 0-1 0 0,0-1 1 0 0,0 1-1 0 0,0 0 1 0 0,0-1-1 0 0,0 1 1 0 0,1-1-1 0 0,-1 1-4 0 0,0 0 0 0 0,0-1-1 0 0,0 1 1 0 0,0 0 0 0 0,0-1 0 0 0,0 1-1 0 0,0 0 1 0 0,1-1 0 0 0,-1 1 0 0 0,0 0-1 0 0,0-1 1 0 0,0 1 0 0 0,-1 0 0 0 0,1-1 0 0 0,0 1-1 0 0,0 0 1 0 0,0-1 0 0 0,0 1 0 0 0,0 0-1 0 0,0-1 1 0 0,0 1 0 0 0,0 0 0 0 0,-1-1-1 0 0,1 1 1 0 0,0 0 0 0 0,0 0 0 0 0,0-1-1 0 0,-1 1 1 0 0,0-1 32 0 0,-5-4 718 0 0,5-5 4419 0 0,0 10-5152 0 0,1 0 0 0 0,0 0 0 0 0,0 0 1 0 0,-1 0-1 0 0,1 0 0 0 0,0 0 0 0 0,-1 0 0 0 0,1 0 1 0 0,0 0-1 0 0,0 0 0 0 0,-1-1 0 0 0,1 1 0 0 0,0 0 1 0 0,0 0-1 0 0,-1 0 0 0 0,1 0 0 0 0,0 0 0 0 0,0 0 1 0 0,-1-1-1 0 0,1 1 0 0 0,0 0 0 0 0,0 0 0 0 0,0 0 1 0 0,-1-1-1 0 0,1 1 0 0 0,0 0 0 0 0,0 0 0 0 0,0-1 1 0 0,0 1-1 0 0,0 0 0 0 0,0 0 0 0 0,-1-1 0 0 0,1 1 21 0 0,1-1-1 0 0,-1 1 1 0 0,0 0-1 0 0,0 0 1 0 0,0 0-1 0 0,0 0 1 0 0,1 0-1 0 0,-1-1 0 0 0,0 1 1 0 0,0 0-1 0 0,0 0 1 0 0,1 0-1 0 0,-1 0 1 0 0,0 0-1 0 0,0 0 0 0 0,0 0 1 0 0,1 0-1 0 0,-1 0 1 0 0,0-1-1 0 0,0 1 1 0 0,1 0-1 0 0,-1 0 1 0 0,0 0-1 0 0,0 0 0 0 0,0 0 1 0 0,1 1-1 0 0,-1-1 1 0 0,0 0-1 0 0,0 0 1 0 0,1 0-1 0 0,-1 0 0 0 0,0 0 1 0 0,0 0-1 0 0,0 0 1 0 0,1 0-1 0 0,-1 0 1 0 0,0 1-1 0 0,0-1 1 0 0,0 0-1 0 0,1 0 0 0 0,-1 0 1 0 0,0 0-1 0 0,0 1 1 0 0,0-1-1 0 0,11 4-41 0 0,-9-3-18 0 0,-1-1-1 0 0,1 1 1 0 0,0 0-1 0 0,-1 0 1 0 0,1-1-1 0 0,-1 1 1 0 0,1 0-1 0 0,-1 0 1 0 0,1 1-1 0 0,2 1 1 0 0,-2-1 2 0 0,1 0 0 0 0,0-1 0 0 0,-1 1-1 0 0,1-1 1 0 0,0 1 0 0 0,0-1 0 0 0,0 0 0 0 0,1 0 0 0 0,3 0 0 0 0,18 8 55 0 0,24 11 43 0 0,-25-12-52 0 0,1 2 30 0 0,39 20 0 0 0,-46-20-52 0 0,-13-8-15 0 0,0 1 0 0 0,0 0 1 0 0,0 0-1 0 0,0 0 0 0 0,-1 0 0 0 0,7 8 0 0 0,-3-5 19 0 0,-8-5-32 0 0,0-1-1 0 0,1 0 1 0 0,-1 0 0 0 0,0 1-1 0 0,1-1 1 0 0,-1 0 0 0 0,0 1-1 0 0,1-1 1 0 0,-1 0 0 0 0,0 1-1 0 0,0-1 1 0 0,0 0 0 0 0,1 1 0 0 0,-1-1-1 0 0,0 0 1 0 0,0 1 0 0 0,0-1-1 0 0,0 1 1 0 0,0-1 0 0 0,0 0-1 0 0,0 1 1 0 0,0-1 0 0 0,0 1-1 0 0,0-1 1 0 0,0 1 0 0 0,0 0-1 0 0,1-1 3 0 0,-1 1-1 0 0,0 0 1 0 0,1 0-1 0 0,-1-1 1 0 0,1 1-1 0 0,-1 0 1 0 0,1-1-1 0 0,-1 1 1 0 0,1-1 0 0 0,-1 1-1 0 0,1 0 1 0 0,0-1-1 0 0,-1 1 1 0 0,1-1-1 0 0,1 1 1 0 0,-1-1 16 0 0,0 1 0 0 0,-1-1 0 0 0,1 1 0 0 0,0-1 0 0 0,0 1 0 0 0,-1-1 0 0 0,1 1 0 0 0,-1-1 1 0 0,1 1-1 0 0,-1 0 0 0 0,1-1 0 0 0,-1 1 0 0 0,1 0 0 0 0,-1-1 0 0 0,1 2 0 0 0,-1 1-9 0 0,0-1 0 0 0,0 0 0 0 0,-1 1 0 0 0,1-1 0 0 0,-1 0 0 0 0,0 1 0 0 0,0-1 0 0 0,0 0 0 0 0,0 0-1 0 0,0 0 1 0 0,0 0 0 0 0,-1 0 0 0 0,-1 3 0 0 0,-28 25-262 0 0,3-3-186 0 0,21-19 202 0 0,-1-1 0 0 0,-16 12 0 0 0,-19 16-1140 0 0,27-22-178 0 0,-35 22 1 0 0,34-24 796 0 0,-17 13-1331 0 0,-8 5-700 0 0,32-23 2158 0 0,0 0 0 0 0,-1-1 0 0 0,1 0 0 0 0,-1-1 0 0 0,0 0-1 0 0,-1 0 1 0 0,1-1 0 0 0,0-1 0 0 0,-1 0 0 0 0,0-1-1 0 0,1 0 1 0 0,-23-1 0 0 0,20-5 63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1D6ADE-DB8C-42FC-84AE-8E028AE88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EF7C49D-7BF3-4F6B-930C-5231DF8FAF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7AD4DA-66E3-411F-875C-84F5AE511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A3C0E-32D1-4B23-BB93-27FE934F5025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9E8BE4-1156-45EE-9BE8-BD6416881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96D0D8-9FEF-4000-9D7B-A9A2F705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70846-68F9-40CF-995B-6CF240D2D7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168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834C4A-8D14-4666-9749-1D348A1EA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384CAF4-F818-4226-8383-10F18F9C5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13DB9E-7C22-4F5C-9336-CB9A575E0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A3C0E-32D1-4B23-BB93-27FE934F5025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2458AF-A26E-44EE-B7E5-EADAEDDF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497FED-6E7F-42E8-8872-00E2C06C8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70846-68F9-40CF-995B-6CF240D2D7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308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F155303-FA6C-4DC8-BD5E-D1FADB1B9C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9EE9AEE-1158-48D0-A145-7A55E9989E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9A33B00-BC7A-4494-99B7-64EACAAB9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A3C0E-32D1-4B23-BB93-27FE934F5025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73F0A9-EA0A-4333-9497-8529CA97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E3E025-5B13-48B7-8D73-24AE190DA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70846-68F9-40CF-995B-6CF240D2D7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542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F339FB-0569-4A4A-976F-8DF90F943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262" y="136525"/>
            <a:ext cx="10902538" cy="727405"/>
          </a:xfrm>
        </p:spPr>
        <p:txBody>
          <a:bodyPr/>
          <a:lstStyle>
            <a:lvl1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AA3C36-69EF-4351-88A4-9D0BBDF67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953" y="1134094"/>
            <a:ext cx="10777847" cy="5042869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5EF79B-F618-48E5-B66E-19B3D2FD9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A3C0E-32D1-4B23-BB93-27FE934F5025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F99570-8438-4E20-81C7-1C0EC7408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552AC0C-CFFD-494B-AC34-A372808FE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70846-68F9-40CF-995B-6CF240D2D7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06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9D4E10-AEC2-462B-BFD2-AB972A62F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F2472B0-6FED-4DAF-9F43-DE020BF68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F19A3D-EE5E-4311-A656-AF2B235D4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A3C0E-32D1-4B23-BB93-27FE934F5025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3AA686-DA21-4610-89ED-EF3AD8733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C0380-B780-415D-B7E5-A9946BB03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70846-68F9-40CF-995B-6CF240D2D7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38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32E72A-D40C-4318-8085-3E8BEB34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5C715E-EF2D-4250-BDA7-A799D39610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4B4AC07-F55F-42D2-B05C-A2C5DE4AB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C91B91E-D786-4387-AC97-501A76B08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A3C0E-32D1-4B23-BB93-27FE934F5025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A0FE32E-BCB9-48DE-81A6-5AAC0AD29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77FB7A6-33DE-4E2B-9CBA-87DCB56CF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70846-68F9-40CF-995B-6CF240D2D7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327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7436D3-24FD-49F9-943F-B4DD574E4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1B10ABE-CE1A-4711-B483-93EC9D817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82ED65-D741-4605-85C0-6EC52A38C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3031F1E-8161-4FBE-BC75-AD7C99BD1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99712F5-4BB9-4DC0-ADDA-B701F6F16A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B8C4F1D-6FF0-4FA6-BB9A-27ECF3930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A3C0E-32D1-4B23-BB93-27FE934F5025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5D3C8BA-6748-4A0C-9F5A-EBC203203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271EA8F-E727-4E4C-ADF4-765C834E3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70846-68F9-40CF-995B-6CF240D2D7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16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B30EE5-5247-4988-B6B9-11A8DABE9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BE92989-3DA5-4B6A-B6D1-771B555BB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A3C0E-32D1-4B23-BB93-27FE934F5025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C058774-504B-4FB3-AE95-3C91E875F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6CB519F-D669-47B6-B68C-CF35521C1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70846-68F9-40CF-995B-6CF240D2D7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12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4590C05-B02F-4F88-B890-F88B757B8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A3C0E-32D1-4B23-BB93-27FE934F5025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3C2CC85-BBCE-42DE-B5FA-9234DD6AE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FF3220-20B6-484E-9F07-237638277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70846-68F9-40CF-995B-6CF240D2D7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26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C824BA-6C5D-481A-AD52-29DCC5DD4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ED73D5-068D-4E86-A0A7-65DD0608F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4748FC2-4704-4C98-A4E1-CA70A09A4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FBF953-FC01-4968-B0BC-7ADAEA47C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A3C0E-32D1-4B23-BB93-27FE934F5025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55A531-B1A9-405F-B5DA-A46839CDF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4BF9BB-9463-4BC6-B16D-CF8E50BD5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70846-68F9-40CF-995B-6CF240D2D7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30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41DA35-8D90-41A2-B1ED-63ED8CF8E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9BFABA2-3F38-4234-8054-C53C16A504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ED81660-AC52-40B6-BA17-96A0E8EC3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3C31830-2D74-4F8C-97F8-DBCCF1C7A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A3C0E-32D1-4B23-BB93-27FE934F5025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9163A1D-B961-4745-9D09-2E80E9AE3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86FC289-91CF-40B0-BD1B-680CFCF9B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70846-68F9-40CF-995B-6CF240D2D7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979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63C1526-BC82-4695-BB9E-E17C0FB98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1E17763-1996-48F1-AF3C-3D4E3917A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56B3FE-2D5E-4871-ADAB-72F0EEF476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A3C0E-32D1-4B23-BB93-27FE934F5025}" type="datetimeFigureOut">
              <a:rPr lang="zh-CN" altLang="en-US" smtClean="0"/>
              <a:t>2022/10/26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7400AE-9804-4D92-8E95-2B2DED723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4A2571E-2337-4E30-A9CF-68EABC267A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70846-68F9-40CF-995B-6CF240D2D7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61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image" Target="../media/image30.png"/><Relationship Id="rId21" Type="http://schemas.openxmlformats.org/officeDocument/2006/relationships/customXml" Target="../ink/ink7.xml"/><Relationship Id="rId42" Type="http://schemas.openxmlformats.org/officeDocument/2006/relationships/image" Target="../media/image42.png"/><Relationship Id="rId47" Type="http://schemas.openxmlformats.org/officeDocument/2006/relationships/customXml" Target="../ink/ink16.xml"/><Relationship Id="rId63" Type="http://schemas.openxmlformats.org/officeDocument/2006/relationships/customXml" Target="../ink/ink24.xml"/><Relationship Id="rId68" Type="http://schemas.openxmlformats.org/officeDocument/2006/relationships/image" Target="../media/image55.png"/><Relationship Id="rId84" Type="http://schemas.openxmlformats.org/officeDocument/2006/relationships/image" Target="../media/image63.png"/><Relationship Id="rId16" Type="http://schemas.openxmlformats.org/officeDocument/2006/relationships/image" Target="../media/image25.png"/><Relationship Id="rId11" Type="http://schemas.openxmlformats.org/officeDocument/2006/relationships/image" Target="../media/image20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53" Type="http://schemas.openxmlformats.org/officeDocument/2006/relationships/customXml" Target="../ink/ink19.xml"/><Relationship Id="rId58" Type="http://schemas.openxmlformats.org/officeDocument/2006/relationships/image" Target="../media/image50.png"/><Relationship Id="rId74" Type="http://schemas.openxmlformats.org/officeDocument/2006/relationships/image" Target="../media/image58.png"/><Relationship Id="rId79" Type="http://schemas.openxmlformats.org/officeDocument/2006/relationships/customXml" Target="../ink/ink32.xml"/><Relationship Id="rId5" Type="http://schemas.openxmlformats.org/officeDocument/2006/relationships/image" Target="../media/image16.png"/><Relationship Id="rId19" Type="http://schemas.openxmlformats.org/officeDocument/2006/relationships/customXml" Target="../ink/ink6.xml"/><Relationship Id="rId14" Type="http://schemas.openxmlformats.org/officeDocument/2006/relationships/image" Target="../media/image23.png"/><Relationship Id="rId22" Type="http://schemas.openxmlformats.org/officeDocument/2006/relationships/image" Target="../media/image28.png"/><Relationship Id="rId27" Type="http://schemas.openxmlformats.org/officeDocument/2006/relationships/customXml" Target="../ink/ink10.xml"/><Relationship Id="rId30" Type="http://schemas.openxmlformats.org/officeDocument/2006/relationships/image" Target="../media/image32.png"/><Relationship Id="rId35" Type="http://schemas.openxmlformats.org/officeDocument/2006/relationships/image" Target="../media/image36.png"/><Relationship Id="rId43" Type="http://schemas.openxmlformats.org/officeDocument/2006/relationships/customXml" Target="../ink/ink14.xml"/><Relationship Id="rId48" Type="http://schemas.openxmlformats.org/officeDocument/2006/relationships/image" Target="../media/image45.png"/><Relationship Id="rId56" Type="http://schemas.openxmlformats.org/officeDocument/2006/relationships/image" Target="../media/image49.png"/><Relationship Id="rId64" Type="http://schemas.openxmlformats.org/officeDocument/2006/relationships/image" Target="../media/image53.png"/><Relationship Id="rId69" Type="http://schemas.openxmlformats.org/officeDocument/2006/relationships/customXml" Target="../ink/ink27.xml"/><Relationship Id="rId77" Type="http://schemas.openxmlformats.org/officeDocument/2006/relationships/customXml" Target="../ink/ink31.xml"/><Relationship Id="rId8" Type="http://schemas.openxmlformats.org/officeDocument/2006/relationships/image" Target="../media/image17.png"/><Relationship Id="rId51" Type="http://schemas.openxmlformats.org/officeDocument/2006/relationships/customXml" Target="../ink/ink18.xml"/><Relationship Id="rId72" Type="http://schemas.openxmlformats.org/officeDocument/2006/relationships/image" Target="../media/image57.png"/><Relationship Id="rId80" Type="http://schemas.openxmlformats.org/officeDocument/2006/relationships/image" Target="../media/image61.png"/><Relationship Id="rId85" Type="http://schemas.openxmlformats.org/officeDocument/2006/relationships/customXml" Target="../ink/ink35.xml"/><Relationship Id="rId3" Type="http://schemas.openxmlformats.org/officeDocument/2006/relationships/image" Target="../media/image15.png"/><Relationship Id="rId12" Type="http://schemas.openxmlformats.org/officeDocument/2006/relationships/image" Target="../media/image21.png"/><Relationship Id="rId17" Type="http://schemas.openxmlformats.org/officeDocument/2006/relationships/customXml" Target="../ink/ink5.xml"/><Relationship Id="rId25" Type="http://schemas.openxmlformats.org/officeDocument/2006/relationships/customXml" Target="../ink/ink9.xml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4.png"/><Relationship Id="rId59" Type="http://schemas.openxmlformats.org/officeDocument/2006/relationships/customXml" Target="../ink/ink22.xml"/><Relationship Id="rId67" Type="http://schemas.openxmlformats.org/officeDocument/2006/relationships/customXml" Target="../ink/ink26.xml"/><Relationship Id="rId20" Type="http://schemas.openxmlformats.org/officeDocument/2006/relationships/image" Target="../media/image27.png"/><Relationship Id="rId41" Type="http://schemas.openxmlformats.org/officeDocument/2006/relationships/customXml" Target="../ink/ink13.xml"/><Relationship Id="rId54" Type="http://schemas.openxmlformats.org/officeDocument/2006/relationships/image" Target="../media/image48.png"/><Relationship Id="rId62" Type="http://schemas.openxmlformats.org/officeDocument/2006/relationships/image" Target="../media/image52.png"/><Relationship Id="rId70" Type="http://schemas.openxmlformats.org/officeDocument/2006/relationships/image" Target="../media/image56.png"/><Relationship Id="rId75" Type="http://schemas.openxmlformats.org/officeDocument/2006/relationships/customXml" Target="../ink/ink30.xml"/><Relationship Id="rId83" Type="http://schemas.openxmlformats.org/officeDocument/2006/relationships/customXml" Target="../ink/ink34.xml"/><Relationship Id="rId88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5" Type="http://schemas.openxmlformats.org/officeDocument/2006/relationships/image" Target="../media/image24.png"/><Relationship Id="rId23" Type="http://schemas.openxmlformats.org/officeDocument/2006/relationships/customXml" Target="../ink/ink8.xml"/><Relationship Id="rId28" Type="http://schemas.openxmlformats.org/officeDocument/2006/relationships/image" Target="../media/image31.png"/><Relationship Id="rId36" Type="http://schemas.openxmlformats.org/officeDocument/2006/relationships/image" Target="../media/image37.png"/><Relationship Id="rId49" Type="http://schemas.openxmlformats.org/officeDocument/2006/relationships/customXml" Target="../ink/ink17.xml"/><Relationship Id="rId57" Type="http://schemas.openxmlformats.org/officeDocument/2006/relationships/customXml" Target="../ink/ink21.xml"/><Relationship Id="rId10" Type="http://schemas.openxmlformats.org/officeDocument/2006/relationships/image" Target="../media/image19.png"/><Relationship Id="rId31" Type="http://schemas.openxmlformats.org/officeDocument/2006/relationships/customXml" Target="../ink/ink12.xml"/><Relationship Id="rId44" Type="http://schemas.openxmlformats.org/officeDocument/2006/relationships/image" Target="../media/image43.png"/><Relationship Id="rId52" Type="http://schemas.openxmlformats.org/officeDocument/2006/relationships/image" Target="../media/image47.png"/><Relationship Id="rId60" Type="http://schemas.openxmlformats.org/officeDocument/2006/relationships/image" Target="../media/image51.png"/><Relationship Id="rId65" Type="http://schemas.openxmlformats.org/officeDocument/2006/relationships/customXml" Target="../ink/ink25.xml"/><Relationship Id="rId73" Type="http://schemas.openxmlformats.org/officeDocument/2006/relationships/customXml" Target="../ink/ink29.xml"/><Relationship Id="rId78" Type="http://schemas.openxmlformats.org/officeDocument/2006/relationships/image" Target="../media/image60.png"/><Relationship Id="rId81" Type="http://schemas.openxmlformats.org/officeDocument/2006/relationships/customXml" Target="../ink/ink33.xml"/><Relationship Id="rId86" Type="http://schemas.openxmlformats.org/officeDocument/2006/relationships/image" Target="../media/image64.png"/><Relationship Id="rId4" Type="http://schemas.openxmlformats.org/officeDocument/2006/relationships/customXml" Target="../ink/ink2.xml"/><Relationship Id="rId9" Type="http://schemas.openxmlformats.org/officeDocument/2006/relationships/image" Target="../media/image18.png"/><Relationship Id="rId13" Type="http://schemas.openxmlformats.org/officeDocument/2006/relationships/image" Target="../media/image22.png"/><Relationship Id="rId18" Type="http://schemas.openxmlformats.org/officeDocument/2006/relationships/image" Target="../media/image26.png"/><Relationship Id="rId39" Type="http://schemas.openxmlformats.org/officeDocument/2006/relationships/image" Target="../media/image40.png"/><Relationship Id="rId34" Type="http://schemas.openxmlformats.org/officeDocument/2006/relationships/image" Target="../media/image35.png"/><Relationship Id="rId50" Type="http://schemas.openxmlformats.org/officeDocument/2006/relationships/image" Target="../media/image46.png"/><Relationship Id="rId55" Type="http://schemas.openxmlformats.org/officeDocument/2006/relationships/customXml" Target="../ink/ink20.xml"/><Relationship Id="rId76" Type="http://schemas.openxmlformats.org/officeDocument/2006/relationships/image" Target="../media/image59.png"/><Relationship Id="rId7" Type="http://schemas.openxmlformats.org/officeDocument/2006/relationships/customXml" Target="../ink/ink4.xml"/><Relationship Id="rId71" Type="http://schemas.openxmlformats.org/officeDocument/2006/relationships/customXml" Target="../ink/ink28.xml"/><Relationship Id="rId2" Type="http://schemas.openxmlformats.org/officeDocument/2006/relationships/customXml" Target="../ink/ink1.xml"/><Relationship Id="rId29" Type="http://schemas.openxmlformats.org/officeDocument/2006/relationships/customXml" Target="../ink/ink11.xml"/><Relationship Id="rId24" Type="http://schemas.openxmlformats.org/officeDocument/2006/relationships/image" Target="../media/image29.png"/><Relationship Id="rId40" Type="http://schemas.openxmlformats.org/officeDocument/2006/relationships/image" Target="../media/image41.png"/><Relationship Id="rId45" Type="http://schemas.openxmlformats.org/officeDocument/2006/relationships/customXml" Target="../ink/ink15.xml"/><Relationship Id="rId66" Type="http://schemas.openxmlformats.org/officeDocument/2006/relationships/image" Target="../media/image54.png"/><Relationship Id="rId87" Type="http://schemas.openxmlformats.org/officeDocument/2006/relationships/customXml" Target="../ink/ink36.xml"/><Relationship Id="rId61" Type="http://schemas.openxmlformats.org/officeDocument/2006/relationships/customXml" Target="../ink/ink23.xml"/><Relationship Id="rId82" Type="http://schemas.openxmlformats.org/officeDocument/2006/relationships/image" Target="../media/image62.png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92.xml"/><Relationship Id="rId21" Type="http://schemas.openxmlformats.org/officeDocument/2006/relationships/customXml" Target="../ink/ink43.xml"/><Relationship Id="rId42" Type="http://schemas.openxmlformats.org/officeDocument/2006/relationships/image" Target="../media/image88.png"/><Relationship Id="rId63" Type="http://schemas.openxmlformats.org/officeDocument/2006/relationships/customXml" Target="../ink/ink64.xml"/><Relationship Id="rId84" Type="http://schemas.openxmlformats.org/officeDocument/2006/relationships/customXml" Target="../ink/ink75.xml"/><Relationship Id="rId138" Type="http://schemas.openxmlformats.org/officeDocument/2006/relationships/image" Target="../media/image135.png"/><Relationship Id="rId159" Type="http://schemas.openxmlformats.org/officeDocument/2006/relationships/image" Target="../media/image145.png"/><Relationship Id="rId170" Type="http://schemas.openxmlformats.org/officeDocument/2006/relationships/image" Target="../media/image150.png"/><Relationship Id="rId107" Type="http://schemas.openxmlformats.org/officeDocument/2006/relationships/customXml" Target="../ink/ink87.xml"/><Relationship Id="rId11" Type="http://schemas.openxmlformats.org/officeDocument/2006/relationships/customXml" Target="../ink/ink38.xml"/><Relationship Id="rId32" Type="http://schemas.openxmlformats.org/officeDocument/2006/relationships/image" Target="../media/image83.png"/><Relationship Id="rId53" Type="http://schemas.openxmlformats.org/officeDocument/2006/relationships/customXml" Target="../ink/ink59.xml"/><Relationship Id="rId74" Type="http://schemas.openxmlformats.org/officeDocument/2006/relationships/customXml" Target="../ink/ink70.xml"/><Relationship Id="rId128" Type="http://schemas.openxmlformats.org/officeDocument/2006/relationships/image" Target="../media/image130.png"/><Relationship Id="rId149" Type="http://schemas.openxmlformats.org/officeDocument/2006/relationships/customXml" Target="../ink/ink108.xml"/><Relationship Id="rId5" Type="http://schemas.openxmlformats.org/officeDocument/2006/relationships/image" Target="../media/image2.png"/><Relationship Id="rId95" Type="http://schemas.openxmlformats.org/officeDocument/2006/relationships/image" Target="../media/image114.png"/><Relationship Id="rId160" Type="http://schemas.openxmlformats.org/officeDocument/2006/relationships/customXml" Target="../ink/ink114.xml"/><Relationship Id="rId181" Type="http://schemas.openxmlformats.org/officeDocument/2006/relationships/customXml" Target="../ink/ink125.xml"/><Relationship Id="rId22" Type="http://schemas.openxmlformats.org/officeDocument/2006/relationships/image" Target="../media/image78.png"/><Relationship Id="rId43" Type="http://schemas.openxmlformats.org/officeDocument/2006/relationships/customXml" Target="../ink/ink54.xml"/><Relationship Id="rId64" Type="http://schemas.openxmlformats.org/officeDocument/2006/relationships/image" Target="../media/image99.png"/><Relationship Id="rId118" Type="http://schemas.openxmlformats.org/officeDocument/2006/relationships/image" Target="../media/image125.png"/><Relationship Id="rId139" Type="http://schemas.openxmlformats.org/officeDocument/2006/relationships/customXml" Target="../ink/ink103.xml"/><Relationship Id="rId85" Type="http://schemas.openxmlformats.org/officeDocument/2006/relationships/image" Target="../media/image109.png"/><Relationship Id="rId150" Type="http://schemas.openxmlformats.org/officeDocument/2006/relationships/image" Target="../media/image141.png"/><Relationship Id="rId171" Type="http://schemas.openxmlformats.org/officeDocument/2006/relationships/customXml" Target="../ink/ink120.xml"/><Relationship Id="rId12" Type="http://schemas.openxmlformats.org/officeDocument/2006/relationships/image" Target="../media/image73.png"/><Relationship Id="rId33" Type="http://schemas.openxmlformats.org/officeDocument/2006/relationships/customXml" Target="../ink/ink49.xml"/><Relationship Id="rId108" Type="http://schemas.openxmlformats.org/officeDocument/2006/relationships/image" Target="../media/image120.png"/><Relationship Id="rId129" Type="http://schemas.openxmlformats.org/officeDocument/2006/relationships/customXml" Target="../ink/ink98.xml"/><Relationship Id="rId54" Type="http://schemas.openxmlformats.org/officeDocument/2006/relationships/image" Target="../media/image94.png"/><Relationship Id="rId75" Type="http://schemas.openxmlformats.org/officeDocument/2006/relationships/image" Target="../media/image104.png"/><Relationship Id="rId96" Type="http://schemas.openxmlformats.org/officeDocument/2006/relationships/customXml" Target="../ink/ink81.xml"/><Relationship Id="rId140" Type="http://schemas.openxmlformats.org/officeDocument/2006/relationships/image" Target="../media/image136.png"/><Relationship Id="rId161" Type="http://schemas.openxmlformats.org/officeDocument/2006/relationships/image" Target="../media/image146.png"/><Relationship Id="rId182" Type="http://schemas.openxmlformats.org/officeDocument/2006/relationships/image" Target="../media/image156.png"/><Relationship Id="rId6" Type="http://schemas.openxmlformats.org/officeDocument/2006/relationships/image" Target="../media/image3.png"/><Relationship Id="rId23" Type="http://schemas.openxmlformats.org/officeDocument/2006/relationships/customXml" Target="../ink/ink44.xml"/><Relationship Id="rId119" Type="http://schemas.openxmlformats.org/officeDocument/2006/relationships/customXml" Target="../ink/ink93.xml"/><Relationship Id="rId44" Type="http://schemas.openxmlformats.org/officeDocument/2006/relationships/image" Target="../media/image89.png"/><Relationship Id="rId65" Type="http://schemas.openxmlformats.org/officeDocument/2006/relationships/customXml" Target="../ink/ink65.xml"/><Relationship Id="rId86" Type="http://schemas.openxmlformats.org/officeDocument/2006/relationships/customXml" Target="../ink/ink76.xml"/><Relationship Id="rId130" Type="http://schemas.openxmlformats.org/officeDocument/2006/relationships/image" Target="../media/image131.png"/><Relationship Id="rId151" Type="http://schemas.openxmlformats.org/officeDocument/2006/relationships/customXml" Target="../ink/ink109.xml"/><Relationship Id="rId172" Type="http://schemas.openxmlformats.org/officeDocument/2006/relationships/image" Target="../media/image151.png"/><Relationship Id="rId13" Type="http://schemas.openxmlformats.org/officeDocument/2006/relationships/customXml" Target="../ink/ink39.xml"/><Relationship Id="rId18" Type="http://schemas.openxmlformats.org/officeDocument/2006/relationships/image" Target="../media/image76.png"/><Relationship Id="rId39" Type="http://schemas.openxmlformats.org/officeDocument/2006/relationships/customXml" Target="../ink/ink52.xml"/><Relationship Id="rId109" Type="http://schemas.openxmlformats.org/officeDocument/2006/relationships/customXml" Target="../ink/ink88.xml"/><Relationship Id="rId34" Type="http://schemas.openxmlformats.org/officeDocument/2006/relationships/image" Target="../media/image84.png"/><Relationship Id="rId50" Type="http://schemas.openxmlformats.org/officeDocument/2006/relationships/image" Target="../media/image92.png"/><Relationship Id="rId55" Type="http://schemas.openxmlformats.org/officeDocument/2006/relationships/customXml" Target="../ink/ink60.xml"/><Relationship Id="rId76" Type="http://schemas.openxmlformats.org/officeDocument/2006/relationships/customXml" Target="../ink/ink71.xml"/><Relationship Id="rId97" Type="http://schemas.openxmlformats.org/officeDocument/2006/relationships/customXml" Target="../ink/ink82.xml"/><Relationship Id="rId104" Type="http://schemas.openxmlformats.org/officeDocument/2006/relationships/image" Target="../media/image118.png"/><Relationship Id="rId120" Type="http://schemas.openxmlformats.org/officeDocument/2006/relationships/image" Target="../media/image126.png"/><Relationship Id="rId125" Type="http://schemas.openxmlformats.org/officeDocument/2006/relationships/customXml" Target="../ink/ink96.xml"/><Relationship Id="rId141" Type="http://schemas.openxmlformats.org/officeDocument/2006/relationships/customXml" Target="../ink/ink104.xml"/><Relationship Id="rId146" Type="http://schemas.openxmlformats.org/officeDocument/2006/relationships/image" Target="../media/image139.png"/><Relationship Id="rId167" Type="http://schemas.openxmlformats.org/officeDocument/2006/relationships/customXml" Target="../ink/ink118.xml"/><Relationship Id="rId188" Type="http://schemas.openxmlformats.org/officeDocument/2006/relationships/image" Target="../media/image159.png"/><Relationship Id="rId7" Type="http://schemas.openxmlformats.org/officeDocument/2006/relationships/image" Target="../media/image4.png"/><Relationship Id="rId71" Type="http://schemas.openxmlformats.org/officeDocument/2006/relationships/customXml" Target="../ink/ink68.xml"/><Relationship Id="rId92" Type="http://schemas.openxmlformats.org/officeDocument/2006/relationships/customXml" Target="../ink/ink79.xml"/><Relationship Id="rId162" Type="http://schemas.openxmlformats.org/officeDocument/2006/relationships/customXml" Target="../ink/ink115.xml"/><Relationship Id="rId183" Type="http://schemas.openxmlformats.org/officeDocument/2006/relationships/customXml" Target="../ink/ink126.xml"/><Relationship Id="rId2" Type="http://schemas.openxmlformats.org/officeDocument/2006/relationships/image" Target="../media/image1.png"/><Relationship Id="rId29" Type="http://schemas.openxmlformats.org/officeDocument/2006/relationships/customXml" Target="../ink/ink47.xml"/><Relationship Id="rId24" Type="http://schemas.openxmlformats.org/officeDocument/2006/relationships/image" Target="../media/image79.png"/><Relationship Id="rId40" Type="http://schemas.openxmlformats.org/officeDocument/2006/relationships/image" Target="../media/image87.png"/><Relationship Id="rId45" Type="http://schemas.openxmlformats.org/officeDocument/2006/relationships/customXml" Target="../ink/ink55.xml"/><Relationship Id="rId66" Type="http://schemas.openxmlformats.org/officeDocument/2006/relationships/image" Target="../media/image100.png"/><Relationship Id="rId87" Type="http://schemas.openxmlformats.org/officeDocument/2006/relationships/image" Target="../media/image110.png"/><Relationship Id="rId110" Type="http://schemas.openxmlformats.org/officeDocument/2006/relationships/image" Target="../media/image121.png"/><Relationship Id="rId115" Type="http://schemas.openxmlformats.org/officeDocument/2006/relationships/customXml" Target="../ink/ink91.xml"/><Relationship Id="rId131" Type="http://schemas.openxmlformats.org/officeDocument/2006/relationships/customXml" Target="../ink/ink99.xml"/><Relationship Id="rId136" Type="http://schemas.openxmlformats.org/officeDocument/2006/relationships/image" Target="../media/image134.png"/><Relationship Id="rId157" Type="http://schemas.openxmlformats.org/officeDocument/2006/relationships/customXml" Target="../ink/ink112.xml"/><Relationship Id="rId178" Type="http://schemas.openxmlformats.org/officeDocument/2006/relationships/image" Target="../media/image154.png"/><Relationship Id="rId61" Type="http://schemas.openxmlformats.org/officeDocument/2006/relationships/customXml" Target="../ink/ink63.xml"/><Relationship Id="rId82" Type="http://schemas.openxmlformats.org/officeDocument/2006/relationships/customXml" Target="../ink/ink74.xml"/><Relationship Id="rId152" Type="http://schemas.openxmlformats.org/officeDocument/2006/relationships/image" Target="../media/image142.png"/><Relationship Id="rId173" Type="http://schemas.openxmlformats.org/officeDocument/2006/relationships/customXml" Target="../ink/ink121.xml"/><Relationship Id="rId19" Type="http://schemas.openxmlformats.org/officeDocument/2006/relationships/customXml" Target="../ink/ink42.xml"/><Relationship Id="rId14" Type="http://schemas.openxmlformats.org/officeDocument/2006/relationships/image" Target="../media/image74.png"/><Relationship Id="rId30" Type="http://schemas.openxmlformats.org/officeDocument/2006/relationships/image" Target="../media/image82.png"/><Relationship Id="rId35" Type="http://schemas.openxmlformats.org/officeDocument/2006/relationships/customXml" Target="../ink/ink50.xml"/><Relationship Id="rId56" Type="http://schemas.openxmlformats.org/officeDocument/2006/relationships/image" Target="../media/image95.png"/><Relationship Id="rId77" Type="http://schemas.openxmlformats.org/officeDocument/2006/relationships/image" Target="../media/image105.png"/><Relationship Id="rId100" Type="http://schemas.openxmlformats.org/officeDocument/2006/relationships/image" Target="../media/image116.png"/><Relationship Id="rId105" Type="http://schemas.openxmlformats.org/officeDocument/2006/relationships/customXml" Target="../ink/ink86.xml"/><Relationship Id="rId126" Type="http://schemas.openxmlformats.org/officeDocument/2006/relationships/image" Target="../media/image129.png"/><Relationship Id="rId147" Type="http://schemas.openxmlformats.org/officeDocument/2006/relationships/customXml" Target="../ink/ink107.xml"/><Relationship Id="rId168" Type="http://schemas.openxmlformats.org/officeDocument/2006/relationships/image" Target="../media/image149.png"/><Relationship Id="rId8" Type="http://schemas.openxmlformats.org/officeDocument/2006/relationships/image" Target="../media/image5.png"/><Relationship Id="rId51" Type="http://schemas.openxmlformats.org/officeDocument/2006/relationships/customXml" Target="../ink/ink58.xml"/><Relationship Id="rId72" Type="http://schemas.openxmlformats.org/officeDocument/2006/relationships/customXml" Target="../ink/ink69.xml"/><Relationship Id="rId93" Type="http://schemas.openxmlformats.org/officeDocument/2006/relationships/image" Target="../media/image113.png"/><Relationship Id="rId98" Type="http://schemas.openxmlformats.org/officeDocument/2006/relationships/image" Target="../media/image115.png"/><Relationship Id="rId121" Type="http://schemas.openxmlformats.org/officeDocument/2006/relationships/customXml" Target="../ink/ink94.xml"/><Relationship Id="rId142" Type="http://schemas.openxmlformats.org/officeDocument/2006/relationships/image" Target="../media/image137.png"/><Relationship Id="rId163" Type="http://schemas.openxmlformats.org/officeDocument/2006/relationships/image" Target="../media/image147.png"/><Relationship Id="rId184" Type="http://schemas.openxmlformats.org/officeDocument/2006/relationships/image" Target="../media/image157.png"/><Relationship Id="rId189" Type="http://schemas.openxmlformats.org/officeDocument/2006/relationships/customXml" Target="../ink/ink129.xml"/><Relationship Id="rId3" Type="http://schemas.openxmlformats.org/officeDocument/2006/relationships/customXml" Target="../ink/ink37.xml"/><Relationship Id="rId25" Type="http://schemas.openxmlformats.org/officeDocument/2006/relationships/customXml" Target="../ink/ink45.xml"/><Relationship Id="rId46" Type="http://schemas.openxmlformats.org/officeDocument/2006/relationships/image" Target="../media/image90.png"/><Relationship Id="rId67" Type="http://schemas.openxmlformats.org/officeDocument/2006/relationships/customXml" Target="../ink/ink66.xml"/><Relationship Id="rId116" Type="http://schemas.openxmlformats.org/officeDocument/2006/relationships/image" Target="../media/image124.png"/><Relationship Id="rId137" Type="http://schemas.openxmlformats.org/officeDocument/2006/relationships/customXml" Target="../ink/ink102.xml"/><Relationship Id="rId158" Type="http://schemas.openxmlformats.org/officeDocument/2006/relationships/customXml" Target="../ink/ink113.xml"/><Relationship Id="rId20" Type="http://schemas.openxmlformats.org/officeDocument/2006/relationships/image" Target="../media/image77.png"/><Relationship Id="rId41" Type="http://schemas.openxmlformats.org/officeDocument/2006/relationships/customXml" Target="../ink/ink53.xml"/><Relationship Id="rId62" Type="http://schemas.openxmlformats.org/officeDocument/2006/relationships/image" Target="../media/image98.png"/><Relationship Id="rId83" Type="http://schemas.openxmlformats.org/officeDocument/2006/relationships/image" Target="../media/image108.png"/><Relationship Id="rId88" Type="http://schemas.openxmlformats.org/officeDocument/2006/relationships/customXml" Target="../ink/ink77.xml"/><Relationship Id="rId111" Type="http://schemas.openxmlformats.org/officeDocument/2006/relationships/customXml" Target="../ink/ink89.xml"/><Relationship Id="rId132" Type="http://schemas.openxmlformats.org/officeDocument/2006/relationships/image" Target="../media/image132.png"/><Relationship Id="rId153" Type="http://schemas.openxmlformats.org/officeDocument/2006/relationships/customXml" Target="../ink/ink110.xml"/><Relationship Id="rId174" Type="http://schemas.openxmlformats.org/officeDocument/2006/relationships/image" Target="../media/image152.png"/><Relationship Id="rId179" Type="http://schemas.openxmlformats.org/officeDocument/2006/relationships/customXml" Target="../ink/ink124.xml"/><Relationship Id="rId190" Type="http://schemas.openxmlformats.org/officeDocument/2006/relationships/image" Target="../media/image160.png"/><Relationship Id="rId15" Type="http://schemas.openxmlformats.org/officeDocument/2006/relationships/customXml" Target="../ink/ink40.xml"/><Relationship Id="rId36" Type="http://schemas.openxmlformats.org/officeDocument/2006/relationships/image" Target="../media/image85.png"/><Relationship Id="rId57" Type="http://schemas.openxmlformats.org/officeDocument/2006/relationships/customXml" Target="../ink/ink61.xml"/><Relationship Id="rId106" Type="http://schemas.openxmlformats.org/officeDocument/2006/relationships/image" Target="../media/image119.png"/><Relationship Id="rId127" Type="http://schemas.openxmlformats.org/officeDocument/2006/relationships/customXml" Target="../ink/ink97.xml"/><Relationship Id="rId10" Type="http://schemas.openxmlformats.org/officeDocument/2006/relationships/image" Target="../media/image7.png"/><Relationship Id="rId31" Type="http://schemas.openxmlformats.org/officeDocument/2006/relationships/customXml" Target="../ink/ink48.xml"/><Relationship Id="rId52" Type="http://schemas.openxmlformats.org/officeDocument/2006/relationships/image" Target="../media/image93.png"/><Relationship Id="rId73" Type="http://schemas.openxmlformats.org/officeDocument/2006/relationships/image" Target="../media/image103.png"/><Relationship Id="rId78" Type="http://schemas.openxmlformats.org/officeDocument/2006/relationships/customXml" Target="../ink/ink72.xml"/><Relationship Id="rId94" Type="http://schemas.openxmlformats.org/officeDocument/2006/relationships/customXml" Target="../ink/ink80.xml"/><Relationship Id="rId99" Type="http://schemas.openxmlformats.org/officeDocument/2006/relationships/customXml" Target="../ink/ink83.xml"/><Relationship Id="rId101" Type="http://schemas.openxmlformats.org/officeDocument/2006/relationships/customXml" Target="../ink/ink84.xml"/><Relationship Id="rId122" Type="http://schemas.openxmlformats.org/officeDocument/2006/relationships/image" Target="../media/image127.png"/><Relationship Id="rId143" Type="http://schemas.openxmlformats.org/officeDocument/2006/relationships/customXml" Target="../ink/ink105.xml"/><Relationship Id="rId148" Type="http://schemas.openxmlformats.org/officeDocument/2006/relationships/image" Target="../media/image140.png"/><Relationship Id="rId164" Type="http://schemas.openxmlformats.org/officeDocument/2006/relationships/customXml" Target="../ink/ink116.xml"/><Relationship Id="rId169" Type="http://schemas.openxmlformats.org/officeDocument/2006/relationships/customXml" Target="../ink/ink119.xml"/><Relationship Id="rId185" Type="http://schemas.openxmlformats.org/officeDocument/2006/relationships/customXml" Target="../ink/ink127.xml"/><Relationship Id="rId4" Type="http://schemas.openxmlformats.org/officeDocument/2006/relationships/image" Target="../media/image15.png"/><Relationship Id="rId9" Type="http://schemas.openxmlformats.org/officeDocument/2006/relationships/image" Target="../media/image6.png"/><Relationship Id="rId180" Type="http://schemas.openxmlformats.org/officeDocument/2006/relationships/image" Target="../media/image155.png"/><Relationship Id="rId26" Type="http://schemas.openxmlformats.org/officeDocument/2006/relationships/image" Target="../media/image80.png"/><Relationship Id="rId47" Type="http://schemas.openxmlformats.org/officeDocument/2006/relationships/customXml" Target="../ink/ink56.xml"/><Relationship Id="rId68" Type="http://schemas.openxmlformats.org/officeDocument/2006/relationships/image" Target="../media/image101.png"/><Relationship Id="rId89" Type="http://schemas.openxmlformats.org/officeDocument/2006/relationships/image" Target="../media/image111.png"/><Relationship Id="rId112" Type="http://schemas.openxmlformats.org/officeDocument/2006/relationships/image" Target="../media/image122.png"/><Relationship Id="rId133" Type="http://schemas.openxmlformats.org/officeDocument/2006/relationships/customXml" Target="../ink/ink100.xml"/><Relationship Id="rId154" Type="http://schemas.openxmlformats.org/officeDocument/2006/relationships/image" Target="../media/image143.png"/><Relationship Id="rId175" Type="http://schemas.openxmlformats.org/officeDocument/2006/relationships/customXml" Target="../ink/ink122.xml"/><Relationship Id="rId16" Type="http://schemas.openxmlformats.org/officeDocument/2006/relationships/image" Target="../media/image75.png"/><Relationship Id="rId37" Type="http://schemas.openxmlformats.org/officeDocument/2006/relationships/customXml" Target="../ink/ink51.xml"/><Relationship Id="rId58" Type="http://schemas.openxmlformats.org/officeDocument/2006/relationships/image" Target="../media/image96.png"/><Relationship Id="rId79" Type="http://schemas.openxmlformats.org/officeDocument/2006/relationships/image" Target="../media/image106.png"/><Relationship Id="rId102" Type="http://schemas.openxmlformats.org/officeDocument/2006/relationships/image" Target="../media/image117.png"/><Relationship Id="rId123" Type="http://schemas.openxmlformats.org/officeDocument/2006/relationships/customXml" Target="../ink/ink95.xml"/><Relationship Id="rId144" Type="http://schemas.openxmlformats.org/officeDocument/2006/relationships/image" Target="../media/image138.png"/><Relationship Id="rId90" Type="http://schemas.openxmlformats.org/officeDocument/2006/relationships/customXml" Target="../ink/ink78.xml"/><Relationship Id="rId165" Type="http://schemas.openxmlformats.org/officeDocument/2006/relationships/customXml" Target="../ink/ink117.xml"/><Relationship Id="rId186" Type="http://schemas.openxmlformats.org/officeDocument/2006/relationships/image" Target="../media/image158.png"/><Relationship Id="rId27" Type="http://schemas.openxmlformats.org/officeDocument/2006/relationships/customXml" Target="../ink/ink46.xml"/><Relationship Id="rId48" Type="http://schemas.openxmlformats.org/officeDocument/2006/relationships/image" Target="../media/image91.png"/><Relationship Id="rId69" Type="http://schemas.openxmlformats.org/officeDocument/2006/relationships/customXml" Target="../ink/ink67.xml"/><Relationship Id="rId113" Type="http://schemas.openxmlformats.org/officeDocument/2006/relationships/customXml" Target="../ink/ink90.xml"/><Relationship Id="rId134" Type="http://schemas.openxmlformats.org/officeDocument/2006/relationships/image" Target="../media/image133.png"/><Relationship Id="rId80" Type="http://schemas.openxmlformats.org/officeDocument/2006/relationships/customXml" Target="../ink/ink73.xml"/><Relationship Id="rId155" Type="http://schemas.openxmlformats.org/officeDocument/2006/relationships/customXml" Target="../ink/ink111.xml"/><Relationship Id="rId176" Type="http://schemas.openxmlformats.org/officeDocument/2006/relationships/image" Target="../media/image153.png"/><Relationship Id="rId17" Type="http://schemas.openxmlformats.org/officeDocument/2006/relationships/customXml" Target="../ink/ink41.xml"/><Relationship Id="rId38" Type="http://schemas.openxmlformats.org/officeDocument/2006/relationships/image" Target="../media/image86.png"/><Relationship Id="rId59" Type="http://schemas.openxmlformats.org/officeDocument/2006/relationships/customXml" Target="../ink/ink62.xml"/><Relationship Id="rId103" Type="http://schemas.openxmlformats.org/officeDocument/2006/relationships/customXml" Target="../ink/ink85.xml"/><Relationship Id="rId124" Type="http://schemas.openxmlformats.org/officeDocument/2006/relationships/image" Target="../media/image128.png"/><Relationship Id="rId70" Type="http://schemas.openxmlformats.org/officeDocument/2006/relationships/image" Target="../media/image102.png"/><Relationship Id="rId91" Type="http://schemas.openxmlformats.org/officeDocument/2006/relationships/image" Target="../media/image112.png"/><Relationship Id="rId145" Type="http://schemas.openxmlformats.org/officeDocument/2006/relationships/customXml" Target="../ink/ink106.xml"/><Relationship Id="rId166" Type="http://schemas.openxmlformats.org/officeDocument/2006/relationships/image" Target="../media/image148.png"/><Relationship Id="rId187" Type="http://schemas.openxmlformats.org/officeDocument/2006/relationships/customXml" Target="../ink/ink128.xml"/><Relationship Id="rId1" Type="http://schemas.openxmlformats.org/officeDocument/2006/relationships/slideLayout" Target="../slideLayouts/slideLayout2.xml"/><Relationship Id="rId28" Type="http://schemas.openxmlformats.org/officeDocument/2006/relationships/image" Target="../media/image81.png"/><Relationship Id="rId49" Type="http://schemas.openxmlformats.org/officeDocument/2006/relationships/customXml" Target="../ink/ink57.xml"/><Relationship Id="rId114" Type="http://schemas.openxmlformats.org/officeDocument/2006/relationships/image" Target="../media/image123.png"/><Relationship Id="rId60" Type="http://schemas.openxmlformats.org/officeDocument/2006/relationships/image" Target="../media/image97.png"/><Relationship Id="rId81" Type="http://schemas.openxmlformats.org/officeDocument/2006/relationships/image" Target="../media/image107.png"/><Relationship Id="rId135" Type="http://schemas.openxmlformats.org/officeDocument/2006/relationships/customXml" Target="../ink/ink101.xml"/><Relationship Id="rId156" Type="http://schemas.openxmlformats.org/officeDocument/2006/relationships/image" Target="../media/image144.png"/><Relationship Id="rId177" Type="http://schemas.openxmlformats.org/officeDocument/2006/relationships/customXml" Target="../ink/ink123.xml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186.xml"/><Relationship Id="rId21" Type="http://schemas.openxmlformats.org/officeDocument/2006/relationships/customXml" Target="../ink/ink140.xml"/><Relationship Id="rId42" Type="http://schemas.openxmlformats.org/officeDocument/2006/relationships/image" Target="../media/image178.png"/><Relationship Id="rId63" Type="http://schemas.openxmlformats.org/officeDocument/2006/relationships/customXml" Target="../ink/ink161.xml"/><Relationship Id="rId84" Type="http://schemas.openxmlformats.org/officeDocument/2006/relationships/image" Target="../media/image199.png"/><Relationship Id="rId138" Type="http://schemas.openxmlformats.org/officeDocument/2006/relationships/image" Target="../media/image228.png"/><Relationship Id="rId159" Type="http://schemas.openxmlformats.org/officeDocument/2006/relationships/image" Target="../media/image238.png"/><Relationship Id="rId170" Type="http://schemas.openxmlformats.org/officeDocument/2006/relationships/customXml" Target="../ink/ink213.xml"/><Relationship Id="rId191" Type="http://schemas.openxmlformats.org/officeDocument/2006/relationships/customXml" Target="../ink/ink225.xml"/><Relationship Id="rId205" Type="http://schemas.openxmlformats.org/officeDocument/2006/relationships/customXml" Target="../ink/ink237.xml"/><Relationship Id="rId226" Type="http://schemas.openxmlformats.org/officeDocument/2006/relationships/image" Target="../media/image265.png"/><Relationship Id="rId107" Type="http://schemas.openxmlformats.org/officeDocument/2006/relationships/customXml" Target="../ink/ink181.xml"/><Relationship Id="rId11" Type="http://schemas.openxmlformats.org/officeDocument/2006/relationships/customXml" Target="../ink/ink135.xml"/><Relationship Id="rId32" Type="http://schemas.openxmlformats.org/officeDocument/2006/relationships/image" Target="../media/image173.png"/><Relationship Id="rId53" Type="http://schemas.openxmlformats.org/officeDocument/2006/relationships/customXml" Target="../ink/ink156.xml"/><Relationship Id="rId74" Type="http://schemas.openxmlformats.org/officeDocument/2006/relationships/image" Target="../media/image194.png"/><Relationship Id="rId128" Type="http://schemas.openxmlformats.org/officeDocument/2006/relationships/image" Target="../media/image223.png"/><Relationship Id="rId149" Type="http://schemas.openxmlformats.org/officeDocument/2006/relationships/image" Target="../media/image233.png"/><Relationship Id="rId5" Type="http://schemas.openxmlformats.org/officeDocument/2006/relationships/image" Target="../media/image102.png"/><Relationship Id="rId95" Type="http://schemas.openxmlformats.org/officeDocument/2006/relationships/customXml" Target="../ink/ink175.xml"/><Relationship Id="rId160" Type="http://schemas.openxmlformats.org/officeDocument/2006/relationships/customXml" Target="../ink/ink208.xml"/><Relationship Id="rId181" Type="http://schemas.openxmlformats.org/officeDocument/2006/relationships/image" Target="../media/image249.png"/><Relationship Id="rId216" Type="http://schemas.openxmlformats.org/officeDocument/2006/relationships/image" Target="../media/image260.png"/><Relationship Id="rId22" Type="http://schemas.openxmlformats.org/officeDocument/2006/relationships/image" Target="../media/image168.png"/><Relationship Id="rId43" Type="http://schemas.openxmlformats.org/officeDocument/2006/relationships/customXml" Target="../ink/ink151.xml"/><Relationship Id="rId64" Type="http://schemas.openxmlformats.org/officeDocument/2006/relationships/image" Target="../media/image189.png"/><Relationship Id="rId118" Type="http://schemas.openxmlformats.org/officeDocument/2006/relationships/image" Target="../media/image218.png"/><Relationship Id="rId139" Type="http://schemas.openxmlformats.org/officeDocument/2006/relationships/customXml" Target="../ink/ink197.xml"/><Relationship Id="rId85" Type="http://schemas.openxmlformats.org/officeDocument/2006/relationships/image" Target="../media/image8.png"/><Relationship Id="rId150" Type="http://schemas.openxmlformats.org/officeDocument/2006/relationships/customXml" Target="../ink/ink203.xml"/><Relationship Id="rId171" Type="http://schemas.openxmlformats.org/officeDocument/2006/relationships/image" Target="../media/image244.png"/><Relationship Id="rId192" Type="http://schemas.openxmlformats.org/officeDocument/2006/relationships/customXml" Target="../ink/ink226.xml"/><Relationship Id="rId206" Type="http://schemas.openxmlformats.org/officeDocument/2006/relationships/image" Target="../media/image255.png"/><Relationship Id="rId227" Type="http://schemas.openxmlformats.org/officeDocument/2006/relationships/image" Target="../media/image12.png"/><Relationship Id="rId12" Type="http://schemas.openxmlformats.org/officeDocument/2006/relationships/image" Target="../media/image163.png"/><Relationship Id="rId33" Type="http://schemas.openxmlformats.org/officeDocument/2006/relationships/customXml" Target="../ink/ink146.xml"/><Relationship Id="rId108" Type="http://schemas.openxmlformats.org/officeDocument/2006/relationships/image" Target="../media/image213.png"/><Relationship Id="rId129" Type="http://schemas.openxmlformats.org/officeDocument/2006/relationships/customXml" Target="../ink/ink192.xml"/><Relationship Id="rId54" Type="http://schemas.openxmlformats.org/officeDocument/2006/relationships/image" Target="../media/image184.png"/><Relationship Id="rId75" Type="http://schemas.openxmlformats.org/officeDocument/2006/relationships/customXml" Target="../ink/ink167.xml"/><Relationship Id="rId96" Type="http://schemas.openxmlformats.org/officeDocument/2006/relationships/image" Target="../media/image207.png"/><Relationship Id="rId140" Type="http://schemas.openxmlformats.org/officeDocument/2006/relationships/image" Target="../media/image229.png"/><Relationship Id="rId161" Type="http://schemas.openxmlformats.org/officeDocument/2006/relationships/image" Target="../media/image239.png"/><Relationship Id="rId182" Type="http://schemas.openxmlformats.org/officeDocument/2006/relationships/customXml" Target="../ink/ink219.xml"/><Relationship Id="rId217" Type="http://schemas.openxmlformats.org/officeDocument/2006/relationships/customXml" Target="../ink/ink243.xml"/><Relationship Id="rId6" Type="http://schemas.openxmlformats.org/officeDocument/2006/relationships/customXml" Target="../ink/ink132.xml"/><Relationship Id="rId23" Type="http://schemas.openxmlformats.org/officeDocument/2006/relationships/customXml" Target="../ink/ink141.xml"/><Relationship Id="rId119" Type="http://schemas.openxmlformats.org/officeDocument/2006/relationships/customXml" Target="../ink/ink187.xml"/><Relationship Id="rId44" Type="http://schemas.openxmlformats.org/officeDocument/2006/relationships/image" Target="../media/image179.png"/><Relationship Id="rId65" Type="http://schemas.openxmlformats.org/officeDocument/2006/relationships/customXml" Target="../ink/ink162.xml"/><Relationship Id="rId86" Type="http://schemas.openxmlformats.org/officeDocument/2006/relationships/image" Target="../media/image9.png"/><Relationship Id="rId130" Type="http://schemas.openxmlformats.org/officeDocument/2006/relationships/image" Target="../media/image224.png"/><Relationship Id="rId151" Type="http://schemas.openxmlformats.org/officeDocument/2006/relationships/image" Target="../media/image234.png"/><Relationship Id="rId172" Type="http://schemas.openxmlformats.org/officeDocument/2006/relationships/customXml" Target="../ink/ink214.xml"/><Relationship Id="rId193" Type="http://schemas.openxmlformats.org/officeDocument/2006/relationships/customXml" Target="../ink/ink227.xml"/><Relationship Id="rId207" Type="http://schemas.openxmlformats.org/officeDocument/2006/relationships/customXml" Target="../ink/ink238.xml"/><Relationship Id="rId228" Type="http://schemas.openxmlformats.org/officeDocument/2006/relationships/image" Target="../media/image267.png"/><Relationship Id="rId13" Type="http://schemas.openxmlformats.org/officeDocument/2006/relationships/customXml" Target="../ink/ink136.xml"/><Relationship Id="rId109" Type="http://schemas.openxmlformats.org/officeDocument/2006/relationships/customXml" Target="../ink/ink182.xml"/><Relationship Id="rId34" Type="http://schemas.openxmlformats.org/officeDocument/2006/relationships/image" Target="../media/image174.png"/><Relationship Id="rId55" Type="http://schemas.openxmlformats.org/officeDocument/2006/relationships/customXml" Target="../ink/ink157.xml"/><Relationship Id="rId76" Type="http://schemas.openxmlformats.org/officeDocument/2006/relationships/image" Target="../media/image195.png"/><Relationship Id="rId97" Type="http://schemas.openxmlformats.org/officeDocument/2006/relationships/customXml" Target="../ink/ink176.xml"/><Relationship Id="rId120" Type="http://schemas.openxmlformats.org/officeDocument/2006/relationships/image" Target="../media/image219.png"/><Relationship Id="rId141" Type="http://schemas.openxmlformats.org/officeDocument/2006/relationships/customXml" Target="../ink/ink198.xml"/><Relationship Id="rId7" Type="http://schemas.openxmlformats.org/officeDocument/2006/relationships/customXml" Target="../ink/ink133.xml"/><Relationship Id="rId162" Type="http://schemas.openxmlformats.org/officeDocument/2006/relationships/customXml" Target="../ink/ink209.xml"/><Relationship Id="rId183" Type="http://schemas.openxmlformats.org/officeDocument/2006/relationships/image" Target="../media/image250.png"/><Relationship Id="rId218" Type="http://schemas.openxmlformats.org/officeDocument/2006/relationships/image" Target="../media/image261.png"/><Relationship Id="rId24" Type="http://schemas.openxmlformats.org/officeDocument/2006/relationships/image" Target="../media/image169.png"/><Relationship Id="rId45" Type="http://schemas.openxmlformats.org/officeDocument/2006/relationships/customXml" Target="../ink/ink152.xml"/><Relationship Id="rId66" Type="http://schemas.openxmlformats.org/officeDocument/2006/relationships/image" Target="../media/image190.png"/><Relationship Id="rId87" Type="http://schemas.openxmlformats.org/officeDocument/2006/relationships/image" Target="../media/image10.png"/><Relationship Id="rId110" Type="http://schemas.openxmlformats.org/officeDocument/2006/relationships/image" Target="../media/image214.png"/><Relationship Id="rId131" Type="http://schemas.openxmlformats.org/officeDocument/2006/relationships/customXml" Target="../ink/ink193.xml"/><Relationship Id="rId152" Type="http://schemas.openxmlformats.org/officeDocument/2006/relationships/customXml" Target="../ink/ink204.xml"/><Relationship Id="rId173" Type="http://schemas.openxmlformats.org/officeDocument/2006/relationships/image" Target="../media/image245.png"/><Relationship Id="rId194" Type="http://schemas.openxmlformats.org/officeDocument/2006/relationships/customXml" Target="../ink/ink228.xml"/><Relationship Id="rId208" Type="http://schemas.openxmlformats.org/officeDocument/2006/relationships/image" Target="../media/image256.png"/><Relationship Id="rId229" Type="http://schemas.openxmlformats.org/officeDocument/2006/relationships/image" Target="../media/image268.png"/><Relationship Id="rId14" Type="http://schemas.openxmlformats.org/officeDocument/2006/relationships/image" Target="../media/image164.png"/><Relationship Id="rId35" Type="http://schemas.openxmlformats.org/officeDocument/2006/relationships/customXml" Target="../ink/ink147.xml"/><Relationship Id="rId56" Type="http://schemas.openxmlformats.org/officeDocument/2006/relationships/image" Target="../media/image185.png"/><Relationship Id="rId77" Type="http://schemas.openxmlformats.org/officeDocument/2006/relationships/customXml" Target="../ink/ink168.xml"/><Relationship Id="rId100" Type="http://schemas.openxmlformats.org/officeDocument/2006/relationships/image" Target="../media/image209.png"/><Relationship Id="rId8" Type="http://schemas.openxmlformats.org/officeDocument/2006/relationships/image" Target="../media/image161.png"/><Relationship Id="rId98" Type="http://schemas.openxmlformats.org/officeDocument/2006/relationships/image" Target="../media/image208.png"/><Relationship Id="rId121" Type="http://schemas.openxmlformats.org/officeDocument/2006/relationships/customXml" Target="../ink/ink188.xml"/><Relationship Id="rId142" Type="http://schemas.openxmlformats.org/officeDocument/2006/relationships/image" Target="../media/image230.png"/><Relationship Id="rId163" Type="http://schemas.openxmlformats.org/officeDocument/2006/relationships/image" Target="../media/image240.png"/><Relationship Id="rId184" Type="http://schemas.openxmlformats.org/officeDocument/2006/relationships/customXml" Target="../ink/ink220.xml"/><Relationship Id="rId219" Type="http://schemas.openxmlformats.org/officeDocument/2006/relationships/customXml" Target="../ink/ink244.xml"/><Relationship Id="rId230" Type="http://schemas.openxmlformats.org/officeDocument/2006/relationships/image" Target="../media/image269.png"/><Relationship Id="rId25" Type="http://schemas.openxmlformats.org/officeDocument/2006/relationships/customXml" Target="../ink/ink142.xml"/><Relationship Id="rId46" Type="http://schemas.openxmlformats.org/officeDocument/2006/relationships/image" Target="../media/image180.png"/><Relationship Id="rId67" Type="http://schemas.openxmlformats.org/officeDocument/2006/relationships/customXml" Target="../ink/ink163.xml"/><Relationship Id="rId116" Type="http://schemas.openxmlformats.org/officeDocument/2006/relationships/image" Target="../media/image217.png"/><Relationship Id="rId137" Type="http://schemas.openxmlformats.org/officeDocument/2006/relationships/customXml" Target="../ink/ink196.xml"/><Relationship Id="rId158" Type="http://schemas.openxmlformats.org/officeDocument/2006/relationships/customXml" Target="../ink/ink207.xml"/><Relationship Id="rId20" Type="http://schemas.openxmlformats.org/officeDocument/2006/relationships/image" Target="../media/image167.png"/><Relationship Id="rId41" Type="http://schemas.openxmlformats.org/officeDocument/2006/relationships/customXml" Target="../ink/ink150.xml"/><Relationship Id="rId62" Type="http://schemas.openxmlformats.org/officeDocument/2006/relationships/image" Target="../media/image188.png"/><Relationship Id="rId83" Type="http://schemas.openxmlformats.org/officeDocument/2006/relationships/customXml" Target="../ink/ink171.xml"/><Relationship Id="rId88" Type="http://schemas.openxmlformats.org/officeDocument/2006/relationships/image" Target="../media/image11.png"/><Relationship Id="rId111" Type="http://schemas.openxmlformats.org/officeDocument/2006/relationships/customXml" Target="../ink/ink183.xml"/><Relationship Id="rId132" Type="http://schemas.openxmlformats.org/officeDocument/2006/relationships/image" Target="../media/image225.png"/><Relationship Id="rId153" Type="http://schemas.openxmlformats.org/officeDocument/2006/relationships/image" Target="../media/image235.png"/><Relationship Id="rId174" Type="http://schemas.openxmlformats.org/officeDocument/2006/relationships/customXml" Target="../ink/ink215.xml"/><Relationship Id="rId179" Type="http://schemas.openxmlformats.org/officeDocument/2006/relationships/image" Target="../media/image248.png"/><Relationship Id="rId195" Type="http://schemas.openxmlformats.org/officeDocument/2006/relationships/customXml" Target="../ink/ink229.xml"/><Relationship Id="rId209" Type="http://schemas.openxmlformats.org/officeDocument/2006/relationships/customXml" Target="../ink/ink239.xml"/><Relationship Id="rId190" Type="http://schemas.openxmlformats.org/officeDocument/2006/relationships/customXml" Target="../ink/ink224.xml"/><Relationship Id="rId204" Type="http://schemas.openxmlformats.org/officeDocument/2006/relationships/image" Target="../media/image254.png"/><Relationship Id="rId220" Type="http://schemas.openxmlformats.org/officeDocument/2006/relationships/image" Target="../media/image262.png"/><Relationship Id="rId225" Type="http://schemas.openxmlformats.org/officeDocument/2006/relationships/customXml" Target="../ink/ink247.xml"/><Relationship Id="rId15" Type="http://schemas.openxmlformats.org/officeDocument/2006/relationships/customXml" Target="../ink/ink137.xml"/><Relationship Id="rId36" Type="http://schemas.openxmlformats.org/officeDocument/2006/relationships/image" Target="../media/image175.png"/><Relationship Id="rId57" Type="http://schemas.openxmlformats.org/officeDocument/2006/relationships/customXml" Target="../ink/ink158.xml"/><Relationship Id="rId106" Type="http://schemas.openxmlformats.org/officeDocument/2006/relationships/image" Target="../media/image212.png"/><Relationship Id="rId127" Type="http://schemas.openxmlformats.org/officeDocument/2006/relationships/customXml" Target="../ink/ink191.xml"/><Relationship Id="rId10" Type="http://schemas.openxmlformats.org/officeDocument/2006/relationships/image" Target="../media/image162.png"/><Relationship Id="rId31" Type="http://schemas.openxmlformats.org/officeDocument/2006/relationships/customXml" Target="../ink/ink145.xml"/><Relationship Id="rId52" Type="http://schemas.openxmlformats.org/officeDocument/2006/relationships/image" Target="../media/image183.png"/><Relationship Id="rId73" Type="http://schemas.openxmlformats.org/officeDocument/2006/relationships/customXml" Target="../ink/ink166.xml"/><Relationship Id="rId78" Type="http://schemas.openxmlformats.org/officeDocument/2006/relationships/image" Target="../media/image196.png"/><Relationship Id="rId94" Type="http://schemas.openxmlformats.org/officeDocument/2006/relationships/image" Target="../media/image206.png"/><Relationship Id="rId99" Type="http://schemas.openxmlformats.org/officeDocument/2006/relationships/customXml" Target="../ink/ink177.xml"/><Relationship Id="rId101" Type="http://schemas.openxmlformats.org/officeDocument/2006/relationships/customXml" Target="../ink/ink178.xml"/><Relationship Id="rId122" Type="http://schemas.openxmlformats.org/officeDocument/2006/relationships/image" Target="../media/image220.png"/><Relationship Id="rId143" Type="http://schemas.openxmlformats.org/officeDocument/2006/relationships/customXml" Target="../ink/ink199.xml"/><Relationship Id="rId148" Type="http://schemas.openxmlformats.org/officeDocument/2006/relationships/customXml" Target="../ink/ink202.xml"/><Relationship Id="rId164" Type="http://schemas.openxmlformats.org/officeDocument/2006/relationships/customXml" Target="../ink/ink210.xml"/><Relationship Id="rId169" Type="http://schemas.openxmlformats.org/officeDocument/2006/relationships/image" Target="../media/image243.png"/><Relationship Id="rId185" Type="http://schemas.openxmlformats.org/officeDocument/2006/relationships/image" Target="../media/image251.png"/><Relationship Id="rId4" Type="http://schemas.openxmlformats.org/officeDocument/2006/relationships/customXml" Target="../ink/ink131.xml"/><Relationship Id="rId9" Type="http://schemas.openxmlformats.org/officeDocument/2006/relationships/customXml" Target="../ink/ink134.xml"/><Relationship Id="rId180" Type="http://schemas.openxmlformats.org/officeDocument/2006/relationships/customXml" Target="../ink/ink218.xml"/><Relationship Id="rId210" Type="http://schemas.openxmlformats.org/officeDocument/2006/relationships/image" Target="../media/image257.png"/><Relationship Id="rId215" Type="http://schemas.openxmlformats.org/officeDocument/2006/relationships/customXml" Target="../ink/ink242.xml"/><Relationship Id="rId26" Type="http://schemas.openxmlformats.org/officeDocument/2006/relationships/image" Target="../media/image170.png"/><Relationship Id="rId231" Type="http://schemas.openxmlformats.org/officeDocument/2006/relationships/image" Target="../media/image270.png"/><Relationship Id="rId47" Type="http://schemas.openxmlformats.org/officeDocument/2006/relationships/customXml" Target="../ink/ink153.xml"/><Relationship Id="rId68" Type="http://schemas.openxmlformats.org/officeDocument/2006/relationships/image" Target="../media/image191.png"/><Relationship Id="rId89" Type="http://schemas.openxmlformats.org/officeDocument/2006/relationships/customXml" Target="../ink/ink172.xml"/><Relationship Id="rId112" Type="http://schemas.openxmlformats.org/officeDocument/2006/relationships/image" Target="../media/image215.png"/><Relationship Id="rId133" Type="http://schemas.openxmlformats.org/officeDocument/2006/relationships/customXml" Target="../ink/ink194.xml"/><Relationship Id="rId154" Type="http://schemas.openxmlformats.org/officeDocument/2006/relationships/customXml" Target="../ink/ink205.xml"/><Relationship Id="rId175" Type="http://schemas.openxmlformats.org/officeDocument/2006/relationships/image" Target="../media/image246.png"/><Relationship Id="rId196" Type="http://schemas.openxmlformats.org/officeDocument/2006/relationships/customXml" Target="../ink/ink230.xml"/><Relationship Id="rId200" Type="http://schemas.openxmlformats.org/officeDocument/2006/relationships/customXml" Target="../ink/ink234.xml"/><Relationship Id="rId16" Type="http://schemas.openxmlformats.org/officeDocument/2006/relationships/image" Target="../media/image165.png"/><Relationship Id="rId221" Type="http://schemas.openxmlformats.org/officeDocument/2006/relationships/customXml" Target="../ink/ink245.xml"/><Relationship Id="rId37" Type="http://schemas.openxmlformats.org/officeDocument/2006/relationships/customXml" Target="../ink/ink148.xml"/><Relationship Id="rId58" Type="http://schemas.openxmlformats.org/officeDocument/2006/relationships/image" Target="../media/image186.png"/><Relationship Id="rId79" Type="http://schemas.openxmlformats.org/officeDocument/2006/relationships/customXml" Target="../ink/ink169.xml"/><Relationship Id="rId102" Type="http://schemas.openxmlformats.org/officeDocument/2006/relationships/image" Target="../media/image210.png"/><Relationship Id="rId123" Type="http://schemas.openxmlformats.org/officeDocument/2006/relationships/customXml" Target="../ink/ink189.xml"/><Relationship Id="rId144" Type="http://schemas.openxmlformats.org/officeDocument/2006/relationships/image" Target="../media/image231.png"/><Relationship Id="rId90" Type="http://schemas.openxmlformats.org/officeDocument/2006/relationships/image" Target="../media/image204.png"/><Relationship Id="rId165" Type="http://schemas.openxmlformats.org/officeDocument/2006/relationships/image" Target="../media/image241.png"/><Relationship Id="rId186" Type="http://schemas.openxmlformats.org/officeDocument/2006/relationships/customXml" Target="../ink/ink221.xml"/><Relationship Id="rId211" Type="http://schemas.openxmlformats.org/officeDocument/2006/relationships/customXml" Target="../ink/ink240.xml"/><Relationship Id="rId27" Type="http://schemas.openxmlformats.org/officeDocument/2006/relationships/customXml" Target="../ink/ink143.xml"/><Relationship Id="rId48" Type="http://schemas.openxmlformats.org/officeDocument/2006/relationships/image" Target="../media/image181.png"/><Relationship Id="rId69" Type="http://schemas.openxmlformats.org/officeDocument/2006/relationships/customXml" Target="../ink/ink164.xml"/><Relationship Id="rId113" Type="http://schemas.openxmlformats.org/officeDocument/2006/relationships/customXml" Target="../ink/ink184.xml"/><Relationship Id="rId134" Type="http://schemas.openxmlformats.org/officeDocument/2006/relationships/image" Target="../media/image226.png"/><Relationship Id="rId80" Type="http://schemas.openxmlformats.org/officeDocument/2006/relationships/image" Target="../media/image197.png"/><Relationship Id="rId155" Type="http://schemas.openxmlformats.org/officeDocument/2006/relationships/image" Target="../media/image236.png"/><Relationship Id="rId176" Type="http://schemas.openxmlformats.org/officeDocument/2006/relationships/customXml" Target="../ink/ink216.xml"/><Relationship Id="rId197" Type="http://schemas.openxmlformats.org/officeDocument/2006/relationships/customXml" Target="../ink/ink231.xml"/><Relationship Id="rId201" Type="http://schemas.openxmlformats.org/officeDocument/2006/relationships/customXml" Target="../ink/ink235.xml"/><Relationship Id="rId222" Type="http://schemas.openxmlformats.org/officeDocument/2006/relationships/image" Target="../media/image263.png"/><Relationship Id="rId17" Type="http://schemas.openxmlformats.org/officeDocument/2006/relationships/customXml" Target="../ink/ink138.xml"/><Relationship Id="rId38" Type="http://schemas.openxmlformats.org/officeDocument/2006/relationships/image" Target="../media/image176.png"/><Relationship Id="rId59" Type="http://schemas.openxmlformats.org/officeDocument/2006/relationships/customXml" Target="../ink/ink159.xml"/><Relationship Id="rId103" Type="http://schemas.openxmlformats.org/officeDocument/2006/relationships/customXml" Target="../ink/ink179.xml"/><Relationship Id="rId124" Type="http://schemas.openxmlformats.org/officeDocument/2006/relationships/image" Target="../media/image221.png"/><Relationship Id="rId70" Type="http://schemas.openxmlformats.org/officeDocument/2006/relationships/image" Target="../media/image192.png"/><Relationship Id="rId91" Type="http://schemas.openxmlformats.org/officeDocument/2006/relationships/customXml" Target="../ink/ink173.xml"/><Relationship Id="rId145" Type="http://schemas.openxmlformats.org/officeDocument/2006/relationships/customXml" Target="../ink/ink200.xml"/><Relationship Id="rId166" Type="http://schemas.openxmlformats.org/officeDocument/2006/relationships/customXml" Target="../ink/ink211.xml"/><Relationship Id="rId187" Type="http://schemas.openxmlformats.org/officeDocument/2006/relationships/image" Target="../media/image252.png"/><Relationship Id="rId1" Type="http://schemas.openxmlformats.org/officeDocument/2006/relationships/slideLayout" Target="../slideLayouts/slideLayout2.xml"/><Relationship Id="rId212" Type="http://schemas.openxmlformats.org/officeDocument/2006/relationships/image" Target="../media/image258.png"/><Relationship Id="rId28" Type="http://schemas.openxmlformats.org/officeDocument/2006/relationships/image" Target="../media/image171.png"/><Relationship Id="rId49" Type="http://schemas.openxmlformats.org/officeDocument/2006/relationships/customXml" Target="../ink/ink154.xml"/><Relationship Id="rId114" Type="http://schemas.openxmlformats.org/officeDocument/2006/relationships/image" Target="../media/image216.png"/><Relationship Id="rId60" Type="http://schemas.openxmlformats.org/officeDocument/2006/relationships/image" Target="../media/image187.png"/><Relationship Id="rId81" Type="http://schemas.openxmlformats.org/officeDocument/2006/relationships/customXml" Target="../ink/ink170.xml"/><Relationship Id="rId135" Type="http://schemas.openxmlformats.org/officeDocument/2006/relationships/customXml" Target="../ink/ink195.xml"/><Relationship Id="rId156" Type="http://schemas.openxmlformats.org/officeDocument/2006/relationships/customXml" Target="../ink/ink206.xml"/><Relationship Id="rId177" Type="http://schemas.openxmlformats.org/officeDocument/2006/relationships/image" Target="../media/image247.png"/><Relationship Id="rId198" Type="http://schemas.openxmlformats.org/officeDocument/2006/relationships/customXml" Target="../ink/ink232.xml"/><Relationship Id="rId202" Type="http://schemas.openxmlformats.org/officeDocument/2006/relationships/image" Target="../media/image253.png"/><Relationship Id="rId223" Type="http://schemas.openxmlformats.org/officeDocument/2006/relationships/customXml" Target="../ink/ink246.xml"/><Relationship Id="rId18" Type="http://schemas.openxmlformats.org/officeDocument/2006/relationships/image" Target="../media/image166.png"/><Relationship Id="rId39" Type="http://schemas.openxmlformats.org/officeDocument/2006/relationships/customXml" Target="../ink/ink149.xml"/><Relationship Id="rId50" Type="http://schemas.openxmlformats.org/officeDocument/2006/relationships/image" Target="../media/image182.png"/><Relationship Id="rId104" Type="http://schemas.openxmlformats.org/officeDocument/2006/relationships/image" Target="../media/image211.png"/><Relationship Id="rId125" Type="http://schemas.openxmlformats.org/officeDocument/2006/relationships/customXml" Target="../ink/ink190.xml"/><Relationship Id="rId146" Type="http://schemas.openxmlformats.org/officeDocument/2006/relationships/customXml" Target="../ink/ink201.xml"/><Relationship Id="rId167" Type="http://schemas.openxmlformats.org/officeDocument/2006/relationships/image" Target="../media/image242.png"/><Relationship Id="rId188" Type="http://schemas.openxmlformats.org/officeDocument/2006/relationships/customXml" Target="../ink/ink222.xml"/><Relationship Id="rId71" Type="http://schemas.openxmlformats.org/officeDocument/2006/relationships/customXml" Target="../ink/ink165.xml"/><Relationship Id="rId92" Type="http://schemas.openxmlformats.org/officeDocument/2006/relationships/image" Target="../media/image205.png"/><Relationship Id="rId213" Type="http://schemas.openxmlformats.org/officeDocument/2006/relationships/customXml" Target="../ink/ink241.xml"/><Relationship Id="rId2" Type="http://schemas.openxmlformats.org/officeDocument/2006/relationships/customXml" Target="../ink/ink130.xml"/><Relationship Id="rId29" Type="http://schemas.openxmlformats.org/officeDocument/2006/relationships/customXml" Target="../ink/ink144.xml"/><Relationship Id="rId40" Type="http://schemas.openxmlformats.org/officeDocument/2006/relationships/image" Target="../media/image177.png"/><Relationship Id="rId115" Type="http://schemas.openxmlformats.org/officeDocument/2006/relationships/customXml" Target="../ink/ink185.xml"/><Relationship Id="rId136" Type="http://schemas.openxmlformats.org/officeDocument/2006/relationships/image" Target="../media/image227.png"/><Relationship Id="rId157" Type="http://schemas.openxmlformats.org/officeDocument/2006/relationships/image" Target="../media/image237.png"/><Relationship Id="rId178" Type="http://schemas.openxmlformats.org/officeDocument/2006/relationships/customXml" Target="../ink/ink217.xml"/><Relationship Id="rId61" Type="http://schemas.openxmlformats.org/officeDocument/2006/relationships/customXml" Target="../ink/ink160.xml"/><Relationship Id="rId82" Type="http://schemas.openxmlformats.org/officeDocument/2006/relationships/image" Target="../media/image198.png"/><Relationship Id="rId199" Type="http://schemas.openxmlformats.org/officeDocument/2006/relationships/customXml" Target="../ink/ink233.xml"/><Relationship Id="rId203" Type="http://schemas.openxmlformats.org/officeDocument/2006/relationships/customXml" Target="../ink/ink236.xml"/><Relationship Id="rId19" Type="http://schemas.openxmlformats.org/officeDocument/2006/relationships/customXml" Target="../ink/ink139.xml"/><Relationship Id="rId224" Type="http://schemas.openxmlformats.org/officeDocument/2006/relationships/image" Target="../media/image264.png"/><Relationship Id="rId30" Type="http://schemas.openxmlformats.org/officeDocument/2006/relationships/image" Target="../media/image172.png"/><Relationship Id="rId105" Type="http://schemas.openxmlformats.org/officeDocument/2006/relationships/customXml" Target="../ink/ink180.xml"/><Relationship Id="rId126" Type="http://schemas.openxmlformats.org/officeDocument/2006/relationships/image" Target="../media/image222.png"/><Relationship Id="rId147" Type="http://schemas.openxmlformats.org/officeDocument/2006/relationships/image" Target="../media/image232.png"/><Relationship Id="rId168" Type="http://schemas.openxmlformats.org/officeDocument/2006/relationships/customXml" Target="../ink/ink212.xml"/><Relationship Id="rId51" Type="http://schemas.openxmlformats.org/officeDocument/2006/relationships/customXml" Target="../ink/ink155.xml"/><Relationship Id="rId72" Type="http://schemas.openxmlformats.org/officeDocument/2006/relationships/image" Target="../media/image193.png"/><Relationship Id="rId93" Type="http://schemas.openxmlformats.org/officeDocument/2006/relationships/customXml" Target="../ink/ink174.xml"/><Relationship Id="rId189" Type="http://schemas.openxmlformats.org/officeDocument/2006/relationships/customXml" Target="../ink/ink223.xml"/><Relationship Id="rId3" Type="http://schemas.openxmlformats.org/officeDocument/2006/relationships/image" Target="../media/image15.png"/><Relationship Id="rId214" Type="http://schemas.openxmlformats.org/officeDocument/2006/relationships/image" Target="../media/image25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2.png"/><Relationship Id="rId13" Type="http://schemas.openxmlformats.org/officeDocument/2006/relationships/image" Target="../media/image273.png"/><Relationship Id="rId3" Type="http://schemas.openxmlformats.org/officeDocument/2006/relationships/image" Target="../media/image70.png"/><Relationship Id="rId7" Type="http://schemas.openxmlformats.org/officeDocument/2006/relationships/image" Target="../media/image201.png"/><Relationship Id="rId12" Type="http://schemas.openxmlformats.org/officeDocument/2006/relationships/image" Target="../media/image272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0.png"/><Relationship Id="rId11" Type="http://schemas.openxmlformats.org/officeDocument/2006/relationships/image" Target="../media/image271.png"/><Relationship Id="rId5" Type="http://schemas.openxmlformats.org/officeDocument/2006/relationships/image" Target="../media/image72.png"/><Relationship Id="rId15" Type="http://schemas.openxmlformats.org/officeDocument/2006/relationships/image" Target="../media/image275.png"/><Relationship Id="rId10" Type="http://schemas.openxmlformats.org/officeDocument/2006/relationships/image" Target="../media/image266.png"/><Relationship Id="rId4" Type="http://schemas.openxmlformats.org/officeDocument/2006/relationships/image" Target="../media/image71.png"/><Relationship Id="rId9" Type="http://schemas.openxmlformats.org/officeDocument/2006/relationships/image" Target="../media/image203.png"/><Relationship Id="rId14" Type="http://schemas.openxmlformats.org/officeDocument/2006/relationships/image" Target="../media/image27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8.png"/><Relationship Id="rId3" Type="http://schemas.openxmlformats.org/officeDocument/2006/relationships/image" Target="../media/image2730.png"/><Relationship Id="rId7" Type="http://schemas.openxmlformats.org/officeDocument/2006/relationships/image" Target="../media/image277.png"/><Relationship Id="rId2" Type="http://schemas.openxmlformats.org/officeDocument/2006/relationships/image" Target="../media/image27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6.png"/><Relationship Id="rId5" Type="http://schemas.openxmlformats.org/officeDocument/2006/relationships/image" Target="../media/image2750.png"/><Relationship Id="rId10" Type="http://schemas.openxmlformats.org/officeDocument/2006/relationships/image" Target="../media/image280.png"/><Relationship Id="rId4" Type="http://schemas.openxmlformats.org/officeDocument/2006/relationships/image" Target="../media/image2740.png"/><Relationship Id="rId9" Type="http://schemas.openxmlformats.org/officeDocument/2006/relationships/image" Target="../media/image27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F07C99-A2F5-4D19-AB6A-BCC8E37136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Current status of</a:t>
            </a:r>
            <a:r>
              <a:rPr lang="zh-CN" altLang="en-US" dirty="0"/>
              <a:t> </a:t>
            </a:r>
            <a:r>
              <a:rPr lang="en-US" altLang="zh-CN" dirty="0"/>
              <a:t>TFPWA</a:t>
            </a:r>
            <a:r>
              <a:rPr lang="zh-CN" altLang="en-US" dirty="0"/>
              <a:t> </a:t>
            </a:r>
            <a:r>
              <a:rPr lang="en-US" altLang="zh-CN" dirty="0"/>
              <a:t>with helicity formalism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FDFC37-ED14-4C8A-8693-448658EAD6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Yi Jiang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1778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1513F0-4072-4B66-AD1B-28489E093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Possible implementation  of  Covariant Tensor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73B717-B0E3-4EA7-9417-68A606B3C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 Preprocess of data </a:t>
            </a:r>
          </a:p>
          <a:p>
            <a:pPr lvl="1"/>
            <a:r>
              <a:rPr lang="en-US" altLang="zh-CN" dirty="0"/>
              <a:t>New class for </a:t>
            </a:r>
            <a:r>
              <a:rPr lang="en-US" altLang="zh-CN" dirty="0" err="1"/>
              <a:t>get_data</a:t>
            </a:r>
            <a:endParaRPr lang="en-US" altLang="zh-CN" dirty="0"/>
          </a:p>
          <a:p>
            <a:r>
              <a:rPr lang="en-US" altLang="zh-CN" dirty="0"/>
              <a:t>2. Amplitude calculation</a:t>
            </a:r>
          </a:p>
          <a:p>
            <a:pPr lvl="1"/>
            <a:r>
              <a:rPr lang="en-US" altLang="zh-CN" dirty="0"/>
              <a:t>New decay chain</a:t>
            </a:r>
          </a:p>
          <a:p>
            <a:pPr lvl="2"/>
            <a:r>
              <a:rPr lang="en-US" altLang="zh-CN" dirty="0"/>
              <a:t>Covariant Tensor </a:t>
            </a:r>
          </a:p>
          <a:p>
            <a:pPr lvl="2"/>
            <a:r>
              <a:rPr lang="en-US" altLang="zh-CN" dirty="0"/>
              <a:t>Initialize  fit parameters </a:t>
            </a:r>
          </a:p>
          <a:p>
            <a:pPr lvl="2"/>
            <a:r>
              <a:rPr lang="en-US" altLang="zh-CN" dirty="0"/>
              <a:t>Which data is required ? </a:t>
            </a:r>
          </a:p>
          <a:p>
            <a:pPr lvl="2"/>
            <a:r>
              <a:rPr lang="en-US" altLang="zh-CN" dirty="0"/>
              <a:t>How to combine </a:t>
            </a:r>
            <a:r>
              <a:rPr lang="en-US" altLang="zh-CN" dirty="0" err="1"/>
              <a:t>Decay.get_amp</a:t>
            </a:r>
            <a:r>
              <a:rPr lang="en-US" altLang="zh-CN" dirty="0"/>
              <a:t> and </a:t>
            </a:r>
            <a:r>
              <a:rPr lang="en-US" altLang="zh-CN" dirty="0" err="1"/>
              <a:t>Particle.get_amp</a:t>
            </a:r>
            <a:endParaRPr lang="en-US" altLang="zh-CN" dirty="0"/>
          </a:p>
          <a:p>
            <a:pPr lvl="1"/>
            <a:r>
              <a:rPr lang="en-US" altLang="zh-CN" dirty="0"/>
              <a:t>New decay </a:t>
            </a:r>
          </a:p>
          <a:p>
            <a:pPr lvl="2"/>
            <a:r>
              <a:rPr lang="en-US" altLang="zh-CN" dirty="0"/>
              <a:t>Replace Helicity formula with Covariant Tensor </a:t>
            </a:r>
          </a:p>
          <a:p>
            <a:pPr lvl="2"/>
            <a:r>
              <a:rPr lang="en-US" altLang="zh-CN" dirty="0"/>
              <a:t>Possible just 1 for it </a:t>
            </a:r>
          </a:p>
          <a:p>
            <a:r>
              <a:rPr lang="en-US" altLang="zh-CN" dirty="0"/>
              <a:t>3. Difference between spin projection  and helicity ? </a:t>
            </a:r>
          </a:p>
        </p:txBody>
      </p:sp>
    </p:spTree>
    <p:extLst>
      <p:ext uri="{BB962C8B-B14F-4D97-AF65-F5344CB8AC3E}">
        <p14:creationId xmlns:p14="http://schemas.microsoft.com/office/powerpoint/2010/main" val="1422808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2E6FAA-6D36-413D-A1D0-B9558049E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FBF8CDA-D41E-4A80-970C-CFBB32193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Helicity formula used in TFPWA</a:t>
            </a:r>
          </a:p>
          <a:p>
            <a:pPr lvl="1"/>
            <a:r>
              <a:rPr lang="en-US" altLang="zh-CN" dirty="0"/>
              <a:t>Definition of angle </a:t>
            </a:r>
          </a:p>
          <a:p>
            <a:pPr lvl="1"/>
            <a:r>
              <a:rPr lang="en-US" altLang="zh-CN" dirty="0"/>
              <a:t>Amplitude calculation rules</a:t>
            </a:r>
          </a:p>
          <a:p>
            <a:r>
              <a:rPr lang="en-US" altLang="zh-CN" dirty="0"/>
              <a:t>Implementation for calculating amplitude </a:t>
            </a:r>
          </a:p>
          <a:p>
            <a:pPr lvl="1"/>
            <a:r>
              <a:rPr lang="en-US" altLang="zh-CN" dirty="0"/>
              <a:t>Work process</a:t>
            </a:r>
          </a:p>
          <a:p>
            <a:pPr lvl="1"/>
            <a:r>
              <a:rPr lang="en-US" altLang="zh-CN" dirty="0"/>
              <a:t>Interface for customization</a:t>
            </a:r>
          </a:p>
          <a:p>
            <a:pPr lvl="1"/>
            <a:r>
              <a:rPr lang="en-US" altLang="zh-CN" dirty="0"/>
              <a:t>Possible way to include Covariant Tensor</a:t>
            </a:r>
          </a:p>
          <a:p>
            <a:r>
              <a:rPr lang="en-US" altLang="zh-CN" dirty="0"/>
              <a:t>Future plan</a:t>
            </a:r>
          </a:p>
          <a:p>
            <a:pPr lvl="1"/>
            <a:r>
              <a:rPr lang="en-US" altLang="zh-CN" dirty="0"/>
              <a:t>Better support for large size of data</a:t>
            </a:r>
          </a:p>
          <a:p>
            <a:pPr lvl="1"/>
            <a:r>
              <a:rPr lang="en-US" altLang="zh-CN" dirty="0"/>
              <a:t>New models</a:t>
            </a:r>
          </a:p>
          <a:p>
            <a:pPr lvl="1"/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4461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741E22-B47A-4E5F-8AC9-FF4AF1B4D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Future plan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881088-ECCA-4336-B7B5-4089A5FBF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Support large size of dataset</a:t>
            </a:r>
          </a:p>
          <a:p>
            <a:r>
              <a:rPr lang="en-US" altLang="zh-CN" dirty="0"/>
              <a:t>Multiply GPU</a:t>
            </a:r>
          </a:p>
          <a:p>
            <a:r>
              <a:rPr lang="en-US" altLang="zh-CN" dirty="0"/>
              <a:t>Optimize performance </a:t>
            </a:r>
          </a:p>
          <a:p>
            <a:r>
              <a:rPr lang="en-US" altLang="zh-CN" dirty="0"/>
              <a:t>Implement more model</a:t>
            </a:r>
          </a:p>
          <a:p>
            <a:r>
              <a:rPr lang="en-US" altLang="zh-CN" dirty="0"/>
              <a:t>More function for analysis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96826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D68D61-86C9-491E-9B8E-991434FBB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Work process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E31D2B-576E-47D5-BB97-4A80CBBB5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1. Provide information of decay process (</a:t>
            </a:r>
            <a:r>
              <a:rPr lang="en-US" altLang="zh-CN" dirty="0" err="1"/>
              <a:t>config.yml</a:t>
            </a:r>
            <a:r>
              <a:rPr lang="en-US" altLang="zh-CN" dirty="0"/>
              <a:t>)</a:t>
            </a:r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2 Amplitude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Likelihood (</a:t>
            </a:r>
            <a:r>
              <a:rPr lang="en-US" altLang="zh-CN" dirty="0" err="1"/>
              <a:t>tf_pwa</a:t>
            </a:r>
            <a:r>
              <a:rPr lang="en-US" altLang="zh-CN" dirty="0"/>
              <a:t>/model/)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左大括号 3">
            <a:extLst>
              <a:ext uri="{FF2B5EF4-FFF2-40B4-BE49-F238E27FC236}">
                <a16:creationId xmlns:a16="http://schemas.microsoft.com/office/drawing/2014/main" id="{043FE2E4-0B9E-4320-9989-9A82ADE6FEC6}"/>
              </a:ext>
            </a:extLst>
          </p:cNvPr>
          <p:cNvSpPr/>
          <p:nvPr/>
        </p:nvSpPr>
        <p:spPr>
          <a:xfrm>
            <a:off x="2967854" y="1675574"/>
            <a:ext cx="469075" cy="33511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BF11796C-D108-47B3-9775-BD216F49EF0B}"/>
                  </a:ext>
                </a:extLst>
              </p:cNvPr>
              <p:cNvSpPr txBox="1"/>
              <p:nvPr/>
            </p:nvSpPr>
            <p:spPr>
              <a:xfrm>
                <a:off x="3681349" y="1583422"/>
                <a:ext cx="6590266" cy="3812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+mj-lt"/>
                  <a:buAutoNum type="arabicPeriod"/>
                </a:pPr>
                <a:r>
                  <a:rPr lang="en-US" altLang="zh-CN" dirty="0"/>
                  <a:t>Data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US" altLang="zh-CN" dirty="0"/>
                  <a:t>Input momentum  (</a:t>
                </a:r>
                <a:r>
                  <a:rPr lang="en-US" altLang="zh-CN" dirty="0" err="1"/>
                  <a:t>tf_pwa</a:t>
                </a:r>
                <a:r>
                  <a:rPr lang="en-US" altLang="zh-CN" dirty="0"/>
                  <a:t>/</a:t>
                </a:r>
                <a:r>
                  <a:rPr lang="en-US" altLang="zh-CN" dirty="0" err="1"/>
                  <a:t>config_loader</a:t>
                </a:r>
                <a:r>
                  <a:rPr lang="en-US" altLang="zh-CN" dirty="0"/>
                  <a:t>/data.py)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US" altLang="zh-CN" dirty="0"/>
                  <a:t>Use decay topology to calculate angle (</a:t>
                </a:r>
                <a:r>
                  <a:rPr lang="en-US" altLang="zh-CN" dirty="0" err="1"/>
                  <a:t>tf_pwa</a:t>
                </a:r>
                <a:r>
                  <a:rPr lang="en-US" altLang="zh-CN" dirty="0"/>
                  <a:t>/cal_angle.py)</a:t>
                </a:r>
              </a:p>
              <a:p>
                <a:pPr marL="1257300" lvl="2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altLang="zh-CN" b="0" dirty="0"/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altLang="zh-CN" dirty="0"/>
                  <a:t>Amplitude formula (Tree structure, </a:t>
                </a:r>
                <a:r>
                  <a:rPr lang="en-US" altLang="zh-CN" dirty="0" err="1"/>
                  <a:t>tf_pwa</a:t>
                </a:r>
                <a:r>
                  <a:rPr lang="en-US" altLang="zh-CN" dirty="0"/>
                  <a:t>/amp/)  </a:t>
                </a:r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altLang="zh-CN" dirty="0" err="1"/>
                  <a:t>DecayGroup</a:t>
                </a:r>
                <a:r>
                  <a:rPr lang="en-US" altLang="zh-CN" dirty="0"/>
                  <a:t>  (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a = a1 + a2 + …</a:t>
                </a:r>
                <a:r>
                  <a:rPr lang="en-US" altLang="zh-CN" dirty="0"/>
                  <a:t>) </a:t>
                </a:r>
              </a:p>
              <a:p>
                <a:pPr marL="1714500" lvl="3" indent="-342900">
                  <a:buFont typeface="+mj-lt"/>
                  <a:buAutoNum type="arabicPeriod"/>
                </a:pPr>
                <a:r>
                  <a:rPr lang="en-US" altLang="zh-CN" dirty="0"/>
                  <a:t>DecayChain1 (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a = a1 * a2 * …</a:t>
                </a:r>
                <a:r>
                  <a:rPr lang="en-US" altLang="zh-CN" dirty="0"/>
                  <a:t>)</a:t>
                </a:r>
              </a:p>
              <a:p>
                <a:pPr marL="2171700" lvl="4" indent="-342900">
                  <a:buFont typeface="+mj-lt"/>
                  <a:buAutoNum type="arabicPeriod"/>
                </a:pPr>
                <a:r>
                  <a:rPr lang="en-US" altLang="zh-CN" dirty="0"/>
                  <a:t>Particle1  (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BW(m)</a:t>
                </a:r>
                <a:r>
                  <a:rPr lang="en-US" altLang="zh-CN" dirty="0"/>
                  <a:t>)</a:t>
                </a:r>
              </a:p>
              <a:p>
                <a:pPr marL="2171700" lvl="4" indent="-342900">
                  <a:buFont typeface="+mj-lt"/>
                  <a:buAutoNum type="arabicPeriod"/>
                </a:pPr>
                <a:r>
                  <a:rPr lang="en-US" altLang="zh-CN" dirty="0"/>
                  <a:t>Decay1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sSubSup>
                          <m:sSubSupPr>
                            <m:ctrlPr>
                              <a:rPr lang="en-GB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GB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sub>
                    </m:sSub>
                    <m:sSubSup>
                      <m:sSubSupPr>
                        <m:ctrlP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GB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GB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sub>
                      <m:sup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𝐽</m:t>
                        </m:r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,0)</m:t>
                    </m:r>
                  </m:oMath>
                </a14:m>
                <a:r>
                  <a:rPr lang="en-US" altLang="zh-CN" dirty="0"/>
                  <a:t>)</a:t>
                </a:r>
              </a:p>
              <a:p>
                <a:pPr marL="2171700" lvl="4" indent="-342900">
                  <a:buFont typeface="+mj-lt"/>
                  <a:buAutoNum type="arabicPeriod"/>
                </a:pPr>
                <a:r>
                  <a:rPr lang="en-US" altLang="zh-CN" dirty="0"/>
                  <a:t>…</a:t>
                </a:r>
              </a:p>
              <a:p>
                <a:pPr marL="1714500" lvl="3" indent="-342900">
                  <a:buFont typeface="+mj-lt"/>
                  <a:buAutoNum type="arabicPeriod"/>
                </a:pPr>
                <a:r>
                  <a:rPr lang="en-US" altLang="zh-CN" dirty="0"/>
                  <a:t>DecayChain2  </a:t>
                </a:r>
              </a:p>
              <a:p>
                <a:pPr marL="1714500" lvl="3" indent="-342900">
                  <a:buFont typeface="+mj-lt"/>
                  <a:buAutoNum type="arabicPeriod"/>
                </a:pPr>
                <a:r>
                  <a:rPr lang="en-US" altLang="zh-CN" dirty="0"/>
                  <a:t>…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altLang="zh-CN" dirty="0" err="1"/>
                  <a:t>AmplitudeModel</a:t>
                </a:r>
                <a:r>
                  <a:rPr lang="en-US" altLang="zh-CN" dirty="0"/>
                  <a:t> (initialize and interface)</a:t>
                </a: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BF11796C-D108-47B3-9775-BD216F49E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349" y="1583422"/>
                <a:ext cx="6590266" cy="3812454"/>
              </a:xfrm>
              <a:prstGeom prst="rect">
                <a:avLst/>
              </a:prstGeom>
              <a:blipFill>
                <a:blip r:embed="rId2"/>
                <a:stretch>
                  <a:fillRect l="-648" t="-960" b="-176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250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6D6E99-B3D3-4052-A330-8B4E4368C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632A0B-AD91-49F6-AA84-4BDA460DB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Helicity formalism</a:t>
            </a:r>
          </a:p>
          <a:p>
            <a:endParaRPr lang="en-US" altLang="zh-CN" dirty="0"/>
          </a:p>
          <a:p>
            <a:r>
              <a:rPr lang="en-US" altLang="zh-CN" dirty="0"/>
              <a:t>Implementation in TFPWA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5330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693AE0-7ED6-4141-8FA6-B24414D10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2022/3/9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23EF2CB-B539-4D46-BDB1-6AFBAAB0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76548-FE0C-40E4-AB9C-42D0BAFA1918}" type="slidenum">
              <a:rPr lang="zh-CN" altLang="en-US" smtClean="0"/>
              <a:pPr>
                <a:defRPr/>
              </a:pPr>
              <a:t>3</a:t>
            </a:fld>
            <a:endParaRPr lang="zh-CN" altLang="en-US" dirty="0"/>
          </a:p>
        </p:txBody>
      </p:sp>
      <p:sp>
        <p:nvSpPr>
          <p:cNvPr id="7" name="文本框 3">
            <a:extLst>
              <a:ext uri="{FF2B5EF4-FFF2-40B4-BE49-F238E27FC236}">
                <a16:creationId xmlns:a16="http://schemas.microsoft.com/office/drawing/2014/main" id="{EAE605D1-E92E-4A83-ABE8-22F6C25F2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738" y="211138"/>
            <a:ext cx="38655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/>
            <a:r>
              <a:rPr lang="en-GB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Helicity formalism</a:t>
            </a:r>
            <a:endParaRPr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8" name="墨迹 117">
                <a:extLst>
                  <a:ext uri="{FF2B5EF4-FFF2-40B4-BE49-F238E27FC236}">
                    <a16:creationId xmlns:a16="http://schemas.microsoft.com/office/drawing/2014/main" id="{9046770F-7238-40B3-BA48-1F95779C9408}"/>
                  </a:ext>
                </a:extLst>
              </p14:cNvPr>
              <p14:cNvContentPartPr/>
              <p14:nvPr/>
            </p14:nvContentPartPr>
            <p14:xfrm>
              <a:off x="7803208" y="1174358"/>
              <a:ext cx="2880" cy="4320"/>
            </p14:xfrm>
          </p:contentPart>
        </mc:Choice>
        <mc:Fallback xmlns="">
          <p:pic>
            <p:nvPicPr>
              <p:cNvPr id="118" name="墨迹 117">
                <a:extLst>
                  <a:ext uri="{FF2B5EF4-FFF2-40B4-BE49-F238E27FC236}">
                    <a16:creationId xmlns:a16="http://schemas.microsoft.com/office/drawing/2014/main" id="{9046770F-7238-40B3-BA48-1F95779C940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94568" y="1165358"/>
                <a:ext cx="20520" cy="2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5" name="墨迹 134">
                <a:extLst>
                  <a:ext uri="{FF2B5EF4-FFF2-40B4-BE49-F238E27FC236}">
                    <a16:creationId xmlns:a16="http://schemas.microsoft.com/office/drawing/2014/main" id="{07C500CD-3799-4D41-83CF-1E2A503D77C0}"/>
                  </a:ext>
                </a:extLst>
              </p14:cNvPr>
              <p14:cNvContentPartPr/>
              <p14:nvPr/>
            </p14:nvContentPartPr>
            <p14:xfrm>
              <a:off x="8815888" y="492158"/>
              <a:ext cx="11160" cy="24840"/>
            </p14:xfrm>
          </p:contentPart>
        </mc:Choice>
        <mc:Fallback xmlns="">
          <p:pic>
            <p:nvPicPr>
              <p:cNvPr id="135" name="墨迹 134">
                <a:extLst>
                  <a:ext uri="{FF2B5EF4-FFF2-40B4-BE49-F238E27FC236}">
                    <a16:creationId xmlns:a16="http://schemas.microsoft.com/office/drawing/2014/main" id="{07C500CD-3799-4D41-83CF-1E2A503D77C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06888" y="483518"/>
                <a:ext cx="28800" cy="4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3" name="墨迹 112">
                <a:extLst>
                  <a:ext uri="{FF2B5EF4-FFF2-40B4-BE49-F238E27FC236}">
                    <a16:creationId xmlns:a16="http://schemas.microsoft.com/office/drawing/2014/main" id="{2C0F365F-0447-4780-BB30-5E2F3AC3AF04}"/>
                  </a:ext>
                </a:extLst>
              </p14:cNvPr>
              <p14:cNvContentPartPr/>
              <p14:nvPr/>
            </p14:nvContentPartPr>
            <p14:xfrm>
              <a:off x="8859836" y="471278"/>
              <a:ext cx="360" cy="360"/>
            </p14:xfrm>
          </p:contentPart>
        </mc:Choice>
        <mc:Fallback xmlns="">
          <p:pic>
            <p:nvPicPr>
              <p:cNvPr id="113" name="墨迹 112">
                <a:extLst>
                  <a:ext uri="{FF2B5EF4-FFF2-40B4-BE49-F238E27FC236}">
                    <a16:creationId xmlns:a16="http://schemas.microsoft.com/office/drawing/2014/main" id="{2C0F365F-0447-4780-BB30-5E2F3AC3AF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50836" y="46227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7" name="墨迹 136">
                <a:extLst>
                  <a:ext uri="{FF2B5EF4-FFF2-40B4-BE49-F238E27FC236}">
                    <a16:creationId xmlns:a16="http://schemas.microsoft.com/office/drawing/2014/main" id="{8895F4F6-B70B-400D-8517-959C170BB8C4}"/>
                  </a:ext>
                </a:extLst>
              </p14:cNvPr>
              <p14:cNvContentPartPr/>
              <p14:nvPr/>
            </p14:nvContentPartPr>
            <p14:xfrm>
              <a:off x="8749676" y="1662518"/>
              <a:ext cx="91080" cy="110880"/>
            </p14:xfrm>
          </p:contentPart>
        </mc:Choice>
        <mc:Fallback xmlns="">
          <p:pic>
            <p:nvPicPr>
              <p:cNvPr id="137" name="墨迹 136">
                <a:extLst>
                  <a:ext uri="{FF2B5EF4-FFF2-40B4-BE49-F238E27FC236}">
                    <a16:creationId xmlns:a16="http://schemas.microsoft.com/office/drawing/2014/main" id="{8895F4F6-B70B-400D-8517-959C170BB8C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740676" y="1653518"/>
                <a:ext cx="108720" cy="12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文本框 138">
                <a:extLst>
                  <a:ext uri="{FF2B5EF4-FFF2-40B4-BE49-F238E27FC236}">
                    <a16:creationId xmlns:a16="http://schemas.microsoft.com/office/drawing/2014/main" id="{2E49ED58-3432-4C13-A9AD-FE88E6DEBA43}"/>
                  </a:ext>
                </a:extLst>
              </p:cNvPr>
              <p:cNvSpPr txBox="1"/>
              <p:nvPr/>
            </p:nvSpPr>
            <p:spPr>
              <a:xfrm>
                <a:off x="-105242" y="3225591"/>
                <a:ext cx="68132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|"/>
                          <m:endChr m:val="⟩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⊗</m:t>
                      </m:r>
                      <m:d>
                        <m:dPr>
                          <m:begChr m:val="|"/>
                          <m:endChr m:val="⟩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𝑜𝑡h𝑒𝑟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𝑑𝑒𝑐𝑎𝑦𝑠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39" name="文本框 138">
                <a:extLst>
                  <a:ext uri="{FF2B5EF4-FFF2-40B4-BE49-F238E27FC236}">
                    <a16:creationId xmlns:a16="http://schemas.microsoft.com/office/drawing/2014/main" id="{2E49ED58-3432-4C13-A9AD-FE88E6DEBA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5242" y="3225591"/>
                <a:ext cx="6813212" cy="369332"/>
              </a:xfrm>
              <a:prstGeom prst="rect">
                <a:avLst/>
              </a:prstGeom>
              <a:blipFill>
                <a:blip r:embed="rId9"/>
                <a:stretch>
                  <a:fillRect b="-344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文本框 139">
                <a:extLst>
                  <a:ext uri="{FF2B5EF4-FFF2-40B4-BE49-F238E27FC236}">
                    <a16:creationId xmlns:a16="http://schemas.microsoft.com/office/drawing/2014/main" id="{156DA02C-90F4-4F9A-94FE-A324D4423770}"/>
                  </a:ext>
                </a:extLst>
              </p:cNvPr>
              <p:cNvSpPr txBox="1"/>
              <p:nvPr/>
            </p:nvSpPr>
            <p:spPr>
              <a:xfrm>
                <a:off x="6895893" y="3416530"/>
                <a:ext cx="5006627" cy="15425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begChr m:val="|"/>
                          <m:endChr m:val="⟩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altLang="zh-CN" sz="2400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sub>
                            <m:sup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</m:d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Sup>
                            <m:sSubSup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⟩</m:t>
                          </m:r>
                        </m:e>
                      </m:nary>
                    </m:oMath>
                  </m:oMathPara>
                </a14:m>
                <a:endParaRPr lang="en-US" altLang="zh-CN" sz="2400" dirty="0"/>
              </a:p>
              <a:p>
                <a:pPr lvl="1"/>
                <a:endParaRPr lang="zh-CN" altLang="en-US" dirty="0"/>
              </a:p>
            </p:txBody>
          </p:sp>
        </mc:Choice>
        <mc:Fallback xmlns="">
          <p:sp>
            <p:nvSpPr>
              <p:cNvPr id="140" name="文本框 139">
                <a:extLst>
                  <a:ext uri="{FF2B5EF4-FFF2-40B4-BE49-F238E27FC236}">
                    <a16:creationId xmlns:a16="http://schemas.microsoft.com/office/drawing/2014/main" id="{156DA02C-90F4-4F9A-94FE-A324D44237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893" y="3416530"/>
                <a:ext cx="5006627" cy="15425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文本框 141">
                <a:extLst>
                  <a:ext uri="{FF2B5EF4-FFF2-40B4-BE49-F238E27FC236}">
                    <a16:creationId xmlns:a16="http://schemas.microsoft.com/office/drawing/2014/main" id="{1B207784-0BC8-412D-8938-929BC85D6533}"/>
                  </a:ext>
                </a:extLst>
              </p:cNvPr>
              <p:cNvSpPr txBox="1"/>
              <p:nvPr/>
            </p:nvSpPr>
            <p:spPr>
              <a:xfrm>
                <a:off x="-46032" y="4878037"/>
                <a:ext cx="8292940" cy="10768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n-GB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GB" altLang="zh-CN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GB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GB" altLang="zh-CN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sub>
                        <m:sup/>
                        <m:e>
                          <m:sSub>
                            <m:sSubPr>
                              <m:ctrlPr>
                                <a:rPr lang="en-US" altLang="zh-CN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sSubSup>
                                <m:sSubSupPr>
                                  <m:ctrlPr>
                                    <a:rPr lang="en-GB" altLang="zh-CN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GB" altLang="zh-CN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altLang="zh-CN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GB" altLang="zh-CN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GB" altLang="zh-CN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</m:sub>
                          </m:sSub>
                          <m:d>
                            <m:dPr>
                              <m:begChr m:val="|"/>
                              <m:endChr m:val="⟩"/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GB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GB" altLang="zh-CN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⊗</m:t>
                          </m:r>
                          <m:d>
                            <m:dPr>
                              <m:begChr m:val="|"/>
                              <m:endChr m:val="⟩"/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GB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GB" altLang="zh-CN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</m:e>
                      </m:nary>
                      <m:r>
                        <a:rPr lang="en-GB" altLang="zh-C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𝑜𝑡h𝑒𝑟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𝑑𝑒𝑐𝑎𝑦𝑠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42" name="文本框 141">
                <a:extLst>
                  <a:ext uri="{FF2B5EF4-FFF2-40B4-BE49-F238E27FC236}">
                    <a16:creationId xmlns:a16="http://schemas.microsoft.com/office/drawing/2014/main" id="{1B207784-0BC8-412D-8938-929BC85D65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6032" y="4878037"/>
                <a:ext cx="8292940" cy="10768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" name="文本框 142">
            <a:extLst>
              <a:ext uri="{FF2B5EF4-FFF2-40B4-BE49-F238E27FC236}">
                <a16:creationId xmlns:a16="http://schemas.microsoft.com/office/drawing/2014/main" id="{302CC6AA-6EE6-4F45-BE31-4FC223DA7175}"/>
              </a:ext>
            </a:extLst>
          </p:cNvPr>
          <p:cNvSpPr txBox="1"/>
          <p:nvPr/>
        </p:nvSpPr>
        <p:spPr>
          <a:xfrm>
            <a:off x="1672856" y="5837643"/>
            <a:ext cx="3191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Independent of rotation angle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文本框 144">
                <a:extLst>
                  <a:ext uri="{FF2B5EF4-FFF2-40B4-BE49-F238E27FC236}">
                    <a16:creationId xmlns:a16="http://schemas.microsoft.com/office/drawing/2014/main" id="{3A298F58-55C2-4244-AFF3-1FDF02E72FEB}"/>
                  </a:ext>
                </a:extLst>
              </p:cNvPr>
              <p:cNvSpPr txBox="1"/>
              <p:nvPr/>
            </p:nvSpPr>
            <p:spPr>
              <a:xfrm>
                <a:off x="6842188" y="5720133"/>
                <a:ext cx="4121256" cy="52828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sSubSup>
                            <m:sSubSupPr>
                              <m:ctrlPr>
                                <a:rPr lang="en-GB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GB" altLang="zh-CN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GB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GB" altLang="zh-CN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sub>
                      </m:sSub>
                      <m:sSubSup>
                        <m:sSub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GB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GB" altLang="zh-CN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GB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GB" altLang="zh-CN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sub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45" name="文本框 144">
                <a:extLst>
                  <a:ext uri="{FF2B5EF4-FFF2-40B4-BE49-F238E27FC236}">
                    <a16:creationId xmlns:a16="http://schemas.microsoft.com/office/drawing/2014/main" id="{3A298F58-55C2-4244-AFF3-1FDF02E72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2188" y="5720133"/>
                <a:ext cx="4121256" cy="5282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7" name="文本框 176">
            <a:extLst>
              <a:ext uri="{FF2B5EF4-FFF2-40B4-BE49-F238E27FC236}">
                <a16:creationId xmlns:a16="http://schemas.microsoft.com/office/drawing/2014/main" id="{4B2C0E42-D2C8-4AB8-A2BF-3B34CE181E9B}"/>
              </a:ext>
            </a:extLst>
          </p:cNvPr>
          <p:cNvSpPr txBox="1"/>
          <p:nvPr/>
        </p:nvSpPr>
        <p:spPr>
          <a:xfrm>
            <a:off x="4723870" y="1288118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zh-CN" sz="2400" dirty="0"/>
              <a:t>boost</a:t>
            </a:r>
            <a:endParaRPr lang="zh-CN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7" name="文本框 186">
                <a:extLst>
                  <a:ext uri="{FF2B5EF4-FFF2-40B4-BE49-F238E27FC236}">
                    <a16:creationId xmlns:a16="http://schemas.microsoft.com/office/drawing/2014/main" id="{E01FD5DF-73DA-4675-992A-5C004C9748CA}"/>
                  </a:ext>
                </a:extLst>
              </p:cNvPr>
              <p:cNvSpPr txBox="1"/>
              <p:nvPr/>
            </p:nvSpPr>
            <p:spPr>
              <a:xfrm>
                <a:off x="730082" y="1858718"/>
                <a:ext cx="6674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GB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altLang="zh-CN" dirty="0"/>
                  <a:t>,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87" name="文本框 186">
                <a:extLst>
                  <a:ext uri="{FF2B5EF4-FFF2-40B4-BE49-F238E27FC236}">
                    <a16:creationId xmlns:a16="http://schemas.microsoft.com/office/drawing/2014/main" id="{E01FD5DF-73DA-4675-992A-5C004C974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82" y="1858718"/>
                <a:ext cx="667427" cy="276999"/>
              </a:xfrm>
              <a:prstGeom prst="rect">
                <a:avLst/>
              </a:prstGeom>
              <a:blipFill>
                <a:blip r:embed="rId13"/>
                <a:stretch>
                  <a:fillRect l="-12844" t="-28889" r="-20183" b="-5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8" name="文本框 187">
                <a:extLst>
                  <a:ext uri="{FF2B5EF4-FFF2-40B4-BE49-F238E27FC236}">
                    <a16:creationId xmlns:a16="http://schemas.microsoft.com/office/drawing/2014/main" id="{C83139B5-F4EE-4E89-AAB8-644BF5BAEFA9}"/>
                  </a:ext>
                </a:extLst>
              </p:cNvPr>
              <p:cNvSpPr txBox="1"/>
              <p:nvPr/>
            </p:nvSpPr>
            <p:spPr>
              <a:xfrm>
                <a:off x="3154202" y="2468789"/>
                <a:ext cx="6786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altLang="zh-CN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8" name="文本框 187">
                <a:extLst>
                  <a:ext uri="{FF2B5EF4-FFF2-40B4-BE49-F238E27FC236}">
                    <a16:creationId xmlns:a16="http://schemas.microsoft.com/office/drawing/2014/main" id="{C83139B5-F4EE-4E89-AAB8-644BF5BAEF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202" y="2468789"/>
                <a:ext cx="678647" cy="276999"/>
              </a:xfrm>
              <a:prstGeom prst="rect">
                <a:avLst/>
              </a:prstGeom>
              <a:blipFill>
                <a:blip r:embed="rId14"/>
                <a:stretch>
                  <a:fillRect l="-7143" r="-2679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9" name="文本框 188">
                <a:extLst>
                  <a:ext uri="{FF2B5EF4-FFF2-40B4-BE49-F238E27FC236}">
                    <a16:creationId xmlns:a16="http://schemas.microsoft.com/office/drawing/2014/main" id="{3BA807F1-21C3-4764-883B-22F3C6E6525F}"/>
                  </a:ext>
                </a:extLst>
              </p:cNvPr>
              <p:cNvSpPr txBox="1"/>
              <p:nvPr/>
            </p:nvSpPr>
            <p:spPr>
              <a:xfrm>
                <a:off x="3180722" y="982478"/>
                <a:ext cx="66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altLang="zh-CN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9" name="文本框 188">
                <a:extLst>
                  <a:ext uri="{FF2B5EF4-FFF2-40B4-BE49-F238E27FC236}">
                    <a16:creationId xmlns:a16="http://schemas.microsoft.com/office/drawing/2014/main" id="{3BA807F1-21C3-4764-883B-22F3C6E65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0722" y="982478"/>
                <a:ext cx="668003" cy="276999"/>
              </a:xfrm>
              <a:prstGeom prst="rect">
                <a:avLst/>
              </a:prstGeom>
              <a:blipFill>
                <a:blip r:embed="rId15"/>
                <a:stretch>
                  <a:fillRect l="-7339" r="-2752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0" name="箭头: 右 189">
            <a:extLst>
              <a:ext uri="{FF2B5EF4-FFF2-40B4-BE49-F238E27FC236}">
                <a16:creationId xmlns:a16="http://schemas.microsoft.com/office/drawing/2014/main" id="{1DACD695-7D59-4A44-AEB9-C2A758F3B9F5}"/>
              </a:ext>
            </a:extLst>
          </p:cNvPr>
          <p:cNvSpPr/>
          <p:nvPr/>
        </p:nvSpPr>
        <p:spPr>
          <a:xfrm>
            <a:off x="4178558" y="1684371"/>
            <a:ext cx="2377790" cy="197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文本框 198">
                <a:extLst>
                  <a:ext uri="{FF2B5EF4-FFF2-40B4-BE49-F238E27FC236}">
                    <a16:creationId xmlns:a16="http://schemas.microsoft.com/office/drawing/2014/main" id="{6D4BD266-BE27-435F-8946-2D55EBF9E4B4}"/>
                  </a:ext>
                </a:extLst>
              </p:cNvPr>
              <p:cNvSpPr txBox="1"/>
              <p:nvPr/>
            </p:nvSpPr>
            <p:spPr>
              <a:xfrm>
                <a:off x="6956923" y="546477"/>
                <a:ext cx="285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99" name="文本框 198">
                <a:extLst>
                  <a:ext uri="{FF2B5EF4-FFF2-40B4-BE49-F238E27FC236}">
                    <a16:creationId xmlns:a16="http://schemas.microsoft.com/office/drawing/2014/main" id="{6D4BD266-BE27-435F-8946-2D55EBF9E4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6923" y="546477"/>
                <a:ext cx="285719" cy="276999"/>
              </a:xfrm>
              <a:prstGeom prst="rect">
                <a:avLst/>
              </a:prstGeom>
              <a:blipFill>
                <a:blip r:embed="rId16"/>
                <a:stretch>
                  <a:fillRect l="-10638" r="-6383" b="-155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3" name="组合 202">
            <a:extLst>
              <a:ext uri="{FF2B5EF4-FFF2-40B4-BE49-F238E27FC236}">
                <a16:creationId xmlns:a16="http://schemas.microsoft.com/office/drawing/2014/main" id="{D2634D02-EFA4-4276-BA30-D4CFBE08A17D}"/>
              </a:ext>
            </a:extLst>
          </p:cNvPr>
          <p:cNvGrpSpPr/>
          <p:nvPr/>
        </p:nvGrpSpPr>
        <p:grpSpPr>
          <a:xfrm rot="21246638">
            <a:off x="8000326" y="702629"/>
            <a:ext cx="189000" cy="901800"/>
            <a:chOff x="7700248" y="466958"/>
            <a:chExt cx="189000" cy="901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01" name="墨迹 200">
                  <a:extLst>
                    <a:ext uri="{FF2B5EF4-FFF2-40B4-BE49-F238E27FC236}">
                      <a16:creationId xmlns:a16="http://schemas.microsoft.com/office/drawing/2014/main" id="{8BC165E1-49E0-428D-B829-31BE1FDA3488}"/>
                    </a:ext>
                  </a:extLst>
                </p14:cNvPr>
                <p14:cNvContentPartPr/>
                <p14:nvPr/>
              </p14:nvContentPartPr>
              <p14:xfrm>
                <a:off x="7700248" y="545438"/>
                <a:ext cx="153000" cy="823320"/>
              </p14:xfrm>
            </p:contentPart>
          </mc:Choice>
          <mc:Fallback xmlns="">
            <p:pic>
              <p:nvPicPr>
                <p:cNvPr id="201" name="墨迹 200">
                  <a:extLst>
                    <a:ext uri="{FF2B5EF4-FFF2-40B4-BE49-F238E27FC236}">
                      <a16:creationId xmlns:a16="http://schemas.microsoft.com/office/drawing/2014/main" id="{8BC165E1-49E0-428D-B829-31BE1FDA348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691608" y="536438"/>
                  <a:ext cx="170640" cy="84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02" name="墨迹 201">
                  <a:extLst>
                    <a:ext uri="{FF2B5EF4-FFF2-40B4-BE49-F238E27FC236}">
                      <a16:creationId xmlns:a16="http://schemas.microsoft.com/office/drawing/2014/main" id="{D79FA1C7-7CEF-4F42-BF3A-37353FFEF68C}"/>
                    </a:ext>
                  </a:extLst>
                </p14:cNvPr>
                <p14:cNvContentPartPr/>
                <p14:nvPr/>
              </p14:nvContentPartPr>
              <p14:xfrm>
                <a:off x="7763968" y="466958"/>
                <a:ext cx="125280" cy="160200"/>
              </p14:xfrm>
            </p:contentPart>
          </mc:Choice>
          <mc:Fallback xmlns="">
            <p:pic>
              <p:nvPicPr>
                <p:cNvPr id="202" name="墨迹 201">
                  <a:extLst>
                    <a:ext uri="{FF2B5EF4-FFF2-40B4-BE49-F238E27FC236}">
                      <a16:creationId xmlns:a16="http://schemas.microsoft.com/office/drawing/2014/main" id="{D79FA1C7-7CEF-4F42-BF3A-37353FFEF68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755328" y="457958"/>
                  <a:ext cx="142920" cy="177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4" name="组合 213">
            <a:extLst>
              <a:ext uri="{FF2B5EF4-FFF2-40B4-BE49-F238E27FC236}">
                <a16:creationId xmlns:a16="http://schemas.microsoft.com/office/drawing/2014/main" id="{7BB6F460-64E9-4A46-A7D4-77B5CC966087}"/>
              </a:ext>
            </a:extLst>
          </p:cNvPr>
          <p:cNvGrpSpPr/>
          <p:nvPr/>
        </p:nvGrpSpPr>
        <p:grpSpPr>
          <a:xfrm rot="21246638">
            <a:off x="7268446" y="1116269"/>
            <a:ext cx="748440" cy="458280"/>
            <a:chOff x="6968368" y="880598"/>
            <a:chExt cx="748440" cy="458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12" name="墨迹 211">
                  <a:extLst>
                    <a:ext uri="{FF2B5EF4-FFF2-40B4-BE49-F238E27FC236}">
                      <a16:creationId xmlns:a16="http://schemas.microsoft.com/office/drawing/2014/main" id="{0E7FCA42-587E-46E3-9C67-D57995C437D9}"/>
                    </a:ext>
                  </a:extLst>
                </p14:cNvPr>
                <p14:cNvContentPartPr/>
                <p14:nvPr/>
              </p14:nvContentPartPr>
              <p14:xfrm>
                <a:off x="6968368" y="906518"/>
                <a:ext cx="748440" cy="432360"/>
              </p14:xfrm>
            </p:contentPart>
          </mc:Choice>
          <mc:Fallback xmlns="">
            <p:pic>
              <p:nvPicPr>
                <p:cNvPr id="212" name="墨迹 211">
                  <a:extLst>
                    <a:ext uri="{FF2B5EF4-FFF2-40B4-BE49-F238E27FC236}">
                      <a16:creationId xmlns:a16="http://schemas.microsoft.com/office/drawing/2014/main" id="{0E7FCA42-587E-46E3-9C67-D57995C437D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959728" y="897878"/>
                  <a:ext cx="766080" cy="45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13" name="墨迹 212">
                  <a:extLst>
                    <a:ext uri="{FF2B5EF4-FFF2-40B4-BE49-F238E27FC236}">
                      <a16:creationId xmlns:a16="http://schemas.microsoft.com/office/drawing/2014/main" id="{3FEC83B6-B031-4CD8-8C97-C66EF3C46B0A}"/>
                    </a:ext>
                  </a:extLst>
                </p14:cNvPr>
                <p14:cNvContentPartPr/>
                <p14:nvPr/>
              </p14:nvContentPartPr>
              <p14:xfrm>
                <a:off x="6971968" y="880598"/>
                <a:ext cx="121320" cy="184320"/>
              </p14:xfrm>
            </p:contentPart>
          </mc:Choice>
          <mc:Fallback xmlns="">
            <p:pic>
              <p:nvPicPr>
                <p:cNvPr id="213" name="墨迹 212">
                  <a:extLst>
                    <a:ext uri="{FF2B5EF4-FFF2-40B4-BE49-F238E27FC236}">
                      <a16:creationId xmlns:a16="http://schemas.microsoft.com/office/drawing/2014/main" id="{3FEC83B6-B031-4CD8-8C97-C66EF3C46B0A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963328" y="871598"/>
                  <a:ext cx="138960" cy="201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7" name="组合 216">
            <a:extLst>
              <a:ext uri="{FF2B5EF4-FFF2-40B4-BE49-F238E27FC236}">
                <a16:creationId xmlns:a16="http://schemas.microsoft.com/office/drawing/2014/main" id="{FA101294-2DB2-4BA6-8439-577D3CD3F6A7}"/>
              </a:ext>
            </a:extLst>
          </p:cNvPr>
          <p:cNvGrpSpPr/>
          <p:nvPr/>
        </p:nvGrpSpPr>
        <p:grpSpPr>
          <a:xfrm rot="21246638">
            <a:off x="7263805" y="1589190"/>
            <a:ext cx="838440" cy="410040"/>
            <a:chOff x="6883408" y="1322318"/>
            <a:chExt cx="838440" cy="410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15" name="墨迹 214">
                  <a:extLst>
                    <a:ext uri="{FF2B5EF4-FFF2-40B4-BE49-F238E27FC236}">
                      <a16:creationId xmlns:a16="http://schemas.microsoft.com/office/drawing/2014/main" id="{A2EF2CBF-D222-4D36-97A3-DBE3B39CA95C}"/>
                    </a:ext>
                  </a:extLst>
                </p14:cNvPr>
                <p14:cNvContentPartPr/>
                <p14:nvPr/>
              </p14:nvContentPartPr>
              <p14:xfrm>
                <a:off x="6893488" y="1322318"/>
                <a:ext cx="828360" cy="371880"/>
              </p14:xfrm>
            </p:contentPart>
          </mc:Choice>
          <mc:Fallback xmlns="">
            <p:pic>
              <p:nvPicPr>
                <p:cNvPr id="215" name="墨迹 214">
                  <a:extLst>
                    <a:ext uri="{FF2B5EF4-FFF2-40B4-BE49-F238E27FC236}">
                      <a16:creationId xmlns:a16="http://schemas.microsoft.com/office/drawing/2014/main" id="{A2EF2CBF-D222-4D36-97A3-DBE3B39CA95C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884848" y="1313318"/>
                  <a:ext cx="846000" cy="38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16" name="墨迹 215">
                  <a:extLst>
                    <a:ext uri="{FF2B5EF4-FFF2-40B4-BE49-F238E27FC236}">
                      <a16:creationId xmlns:a16="http://schemas.microsoft.com/office/drawing/2014/main" id="{BD8C8697-6B55-4814-A050-B065086B2CD9}"/>
                    </a:ext>
                  </a:extLst>
                </p14:cNvPr>
                <p14:cNvContentPartPr/>
                <p14:nvPr/>
              </p14:nvContentPartPr>
              <p14:xfrm>
                <a:off x="6883408" y="1522118"/>
                <a:ext cx="185040" cy="210240"/>
              </p14:xfrm>
            </p:contentPart>
          </mc:Choice>
          <mc:Fallback xmlns="">
            <p:pic>
              <p:nvPicPr>
                <p:cNvPr id="216" name="墨迹 215">
                  <a:extLst>
                    <a:ext uri="{FF2B5EF4-FFF2-40B4-BE49-F238E27FC236}">
                      <a16:creationId xmlns:a16="http://schemas.microsoft.com/office/drawing/2014/main" id="{BD8C8697-6B55-4814-A050-B065086B2CD9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874408" y="1513118"/>
                  <a:ext cx="202680" cy="227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0" name="组合 219">
            <a:extLst>
              <a:ext uri="{FF2B5EF4-FFF2-40B4-BE49-F238E27FC236}">
                <a16:creationId xmlns:a16="http://schemas.microsoft.com/office/drawing/2014/main" id="{A3AC19DF-C03D-4F10-927E-1AA8C55AD334}"/>
              </a:ext>
            </a:extLst>
          </p:cNvPr>
          <p:cNvGrpSpPr/>
          <p:nvPr/>
        </p:nvGrpSpPr>
        <p:grpSpPr>
          <a:xfrm>
            <a:off x="10379008" y="938558"/>
            <a:ext cx="807120" cy="393840"/>
            <a:chOff x="10379008" y="938558"/>
            <a:chExt cx="807120" cy="393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18" name="墨迹 217">
                  <a:extLst>
                    <a:ext uri="{FF2B5EF4-FFF2-40B4-BE49-F238E27FC236}">
                      <a16:creationId xmlns:a16="http://schemas.microsoft.com/office/drawing/2014/main" id="{20B4C3CC-37DB-4BAA-86A0-B4FDAD65395A}"/>
                    </a:ext>
                  </a:extLst>
                </p14:cNvPr>
                <p14:cNvContentPartPr/>
                <p14:nvPr/>
              </p14:nvContentPartPr>
              <p14:xfrm>
                <a:off x="10379008" y="982478"/>
                <a:ext cx="743400" cy="349920"/>
              </p14:xfrm>
            </p:contentPart>
          </mc:Choice>
          <mc:Fallback xmlns="">
            <p:pic>
              <p:nvPicPr>
                <p:cNvPr id="218" name="墨迹 217">
                  <a:extLst>
                    <a:ext uri="{FF2B5EF4-FFF2-40B4-BE49-F238E27FC236}">
                      <a16:creationId xmlns:a16="http://schemas.microsoft.com/office/drawing/2014/main" id="{20B4C3CC-37DB-4BAA-86A0-B4FDAD65395A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0370008" y="973478"/>
                  <a:ext cx="761040" cy="36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19" name="墨迹 218">
                  <a:extLst>
                    <a:ext uri="{FF2B5EF4-FFF2-40B4-BE49-F238E27FC236}">
                      <a16:creationId xmlns:a16="http://schemas.microsoft.com/office/drawing/2014/main" id="{239C8E2A-9611-4F06-B246-D0ECB2FDA81E}"/>
                    </a:ext>
                  </a:extLst>
                </p14:cNvPr>
                <p14:cNvContentPartPr/>
                <p14:nvPr/>
              </p14:nvContentPartPr>
              <p14:xfrm>
                <a:off x="10989928" y="938558"/>
                <a:ext cx="196200" cy="192240"/>
              </p14:xfrm>
            </p:contentPart>
          </mc:Choice>
          <mc:Fallback xmlns="">
            <p:pic>
              <p:nvPicPr>
                <p:cNvPr id="219" name="墨迹 218">
                  <a:extLst>
                    <a:ext uri="{FF2B5EF4-FFF2-40B4-BE49-F238E27FC236}">
                      <a16:creationId xmlns:a16="http://schemas.microsoft.com/office/drawing/2014/main" id="{239C8E2A-9611-4F06-B246-D0ECB2FDA81E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0981288" y="929558"/>
                  <a:ext cx="213840" cy="209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6" name="文本框 225">
                <a:extLst>
                  <a:ext uri="{FF2B5EF4-FFF2-40B4-BE49-F238E27FC236}">
                    <a16:creationId xmlns:a16="http://schemas.microsoft.com/office/drawing/2014/main" id="{B6489094-F145-4E78-BDDE-A346B937B6BF}"/>
                  </a:ext>
                </a:extLst>
              </p:cNvPr>
              <p:cNvSpPr txBox="1"/>
              <p:nvPr/>
            </p:nvSpPr>
            <p:spPr>
              <a:xfrm>
                <a:off x="6934835" y="1693721"/>
                <a:ext cx="2873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26" name="文本框 225">
                <a:extLst>
                  <a:ext uri="{FF2B5EF4-FFF2-40B4-BE49-F238E27FC236}">
                    <a16:creationId xmlns:a16="http://schemas.microsoft.com/office/drawing/2014/main" id="{B6489094-F145-4E78-BDDE-A346B937B6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835" y="1693721"/>
                <a:ext cx="287386" cy="276999"/>
              </a:xfrm>
              <a:prstGeom prst="rect">
                <a:avLst/>
              </a:prstGeom>
              <a:blipFill>
                <a:blip r:embed="rId33"/>
                <a:stretch>
                  <a:fillRect l="-19149" r="-4255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文本框 227">
                <a:extLst>
                  <a:ext uri="{FF2B5EF4-FFF2-40B4-BE49-F238E27FC236}">
                    <a16:creationId xmlns:a16="http://schemas.microsoft.com/office/drawing/2014/main" id="{B7BDC654-1260-40DD-BCEF-9D239B331650}"/>
                  </a:ext>
                </a:extLst>
              </p:cNvPr>
              <p:cNvSpPr txBox="1"/>
              <p:nvPr/>
            </p:nvSpPr>
            <p:spPr>
              <a:xfrm>
                <a:off x="7826608" y="103709"/>
                <a:ext cx="2711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28" name="文本框 227">
                <a:extLst>
                  <a:ext uri="{FF2B5EF4-FFF2-40B4-BE49-F238E27FC236}">
                    <a16:creationId xmlns:a16="http://schemas.microsoft.com/office/drawing/2014/main" id="{B7BDC654-1260-40DD-BCEF-9D239B3316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6608" y="103709"/>
                <a:ext cx="271100" cy="276999"/>
              </a:xfrm>
              <a:prstGeom prst="rect">
                <a:avLst/>
              </a:prstGeom>
              <a:blipFill>
                <a:blip r:embed="rId34"/>
                <a:stretch>
                  <a:fillRect l="-11364" r="-4545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0" name="文本框 229">
                <a:extLst>
                  <a:ext uri="{FF2B5EF4-FFF2-40B4-BE49-F238E27FC236}">
                    <a16:creationId xmlns:a16="http://schemas.microsoft.com/office/drawing/2014/main" id="{57D95F9D-C868-4F2C-ACB9-B489332C6010}"/>
                  </a:ext>
                </a:extLst>
              </p:cNvPr>
              <p:cNvSpPr txBox="1"/>
              <p:nvPr/>
            </p:nvSpPr>
            <p:spPr>
              <a:xfrm>
                <a:off x="9732740" y="1996070"/>
                <a:ext cx="2910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0" name="文本框 229">
                <a:extLst>
                  <a:ext uri="{FF2B5EF4-FFF2-40B4-BE49-F238E27FC236}">
                    <a16:creationId xmlns:a16="http://schemas.microsoft.com/office/drawing/2014/main" id="{57D95F9D-C868-4F2C-ACB9-B489332C6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2740" y="1996070"/>
                <a:ext cx="291041" cy="276999"/>
              </a:xfrm>
              <a:prstGeom prst="rect">
                <a:avLst/>
              </a:prstGeom>
              <a:blipFill>
                <a:blip r:embed="rId35"/>
                <a:stretch>
                  <a:fillRect l="-10638" r="-6383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1" name="文本框 230">
                <a:extLst>
                  <a:ext uri="{FF2B5EF4-FFF2-40B4-BE49-F238E27FC236}">
                    <a16:creationId xmlns:a16="http://schemas.microsoft.com/office/drawing/2014/main" id="{58EF9ABF-00A9-4DA8-BC40-5AD1DE3EA7A4}"/>
                  </a:ext>
                </a:extLst>
              </p:cNvPr>
              <p:cNvSpPr txBox="1"/>
              <p:nvPr/>
            </p:nvSpPr>
            <p:spPr>
              <a:xfrm>
                <a:off x="11391053" y="838345"/>
                <a:ext cx="2764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1" name="文本框 230">
                <a:extLst>
                  <a:ext uri="{FF2B5EF4-FFF2-40B4-BE49-F238E27FC236}">
                    <a16:creationId xmlns:a16="http://schemas.microsoft.com/office/drawing/2014/main" id="{58EF9ABF-00A9-4DA8-BC40-5AD1DE3EA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1053" y="838345"/>
                <a:ext cx="276422" cy="276999"/>
              </a:xfrm>
              <a:prstGeom prst="rect">
                <a:avLst/>
              </a:prstGeom>
              <a:blipFill>
                <a:blip r:embed="rId36"/>
                <a:stretch>
                  <a:fillRect l="-11111" r="-4444" b="-155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文本框 231">
                <a:extLst>
                  <a:ext uri="{FF2B5EF4-FFF2-40B4-BE49-F238E27FC236}">
                    <a16:creationId xmlns:a16="http://schemas.microsoft.com/office/drawing/2014/main" id="{B1C35BB2-1131-4F9D-A8EA-FEA68B1CAA43}"/>
                  </a:ext>
                </a:extLst>
              </p:cNvPr>
              <p:cNvSpPr txBox="1"/>
              <p:nvPr/>
            </p:nvSpPr>
            <p:spPr>
              <a:xfrm>
                <a:off x="9931478" y="185353"/>
                <a:ext cx="2927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2" name="文本框 231">
                <a:extLst>
                  <a:ext uri="{FF2B5EF4-FFF2-40B4-BE49-F238E27FC236}">
                    <a16:creationId xmlns:a16="http://schemas.microsoft.com/office/drawing/2014/main" id="{B1C35BB2-1131-4F9D-A8EA-FEA68B1CAA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1478" y="185353"/>
                <a:ext cx="292708" cy="276999"/>
              </a:xfrm>
              <a:prstGeom prst="rect">
                <a:avLst/>
              </a:prstGeom>
              <a:blipFill>
                <a:blip r:embed="rId37"/>
                <a:stretch>
                  <a:fillRect l="-18750" r="-6250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3" name="文本框 232">
                <a:extLst>
                  <a:ext uri="{FF2B5EF4-FFF2-40B4-BE49-F238E27FC236}">
                    <a16:creationId xmlns:a16="http://schemas.microsoft.com/office/drawing/2014/main" id="{3E8BA392-DA54-47E8-9ED1-C6FFBEE8765A}"/>
                  </a:ext>
                </a:extLst>
              </p:cNvPr>
              <p:cNvSpPr txBox="1"/>
              <p:nvPr/>
            </p:nvSpPr>
            <p:spPr>
              <a:xfrm>
                <a:off x="9487432" y="1058819"/>
                <a:ext cx="6962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altLang="zh-CN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3" name="文本框 232">
                <a:extLst>
                  <a:ext uri="{FF2B5EF4-FFF2-40B4-BE49-F238E27FC236}">
                    <a16:creationId xmlns:a16="http://schemas.microsoft.com/office/drawing/2014/main" id="{3E8BA392-DA54-47E8-9ED1-C6FFBEE876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7432" y="1058819"/>
                <a:ext cx="696281" cy="276999"/>
              </a:xfrm>
              <a:prstGeom prst="rect">
                <a:avLst/>
              </a:prstGeom>
              <a:blipFill>
                <a:blip r:embed="rId38"/>
                <a:stretch>
                  <a:fillRect l="-6087" r="-87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4" name="文本框 233">
                <a:extLst>
                  <a:ext uri="{FF2B5EF4-FFF2-40B4-BE49-F238E27FC236}">
                    <a16:creationId xmlns:a16="http://schemas.microsoft.com/office/drawing/2014/main" id="{13EA7136-55B7-488B-9C2C-5D5D65FA19C0}"/>
                  </a:ext>
                </a:extLst>
              </p:cNvPr>
              <p:cNvSpPr txBox="1"/>
              <p:nvPr/>
            </p:nvSpPr>
            <p:spPr>
              <a:xfrm>
                <a:off x="8618377" y="98311"/>
                <a:ext cx="66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GB" altLang="zh-CN" b="0" i="1" smtClean="0">
                          <a:latin typeface="Cambria Math" panose="02040503050406030204" pitchFamily="18" charset="0"/>
                        </a:rPr>
                        <m:t>,</m:t>
                      </m:r>
                      <m:sSubSup>
                        <m:sSubSup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4" name="文本框 233">
                <a:extLst>
                  <a:ext uri="{FF2B5EF4-FFF2-40B4-BE49-F238E27FC236}">
                    <a16:creationId xmlns:a16="http://schemas.microsoft.com/office/drawing/2014/main" id="{13EA7136-55B7-488B-9C2C-5D5D65FA19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8377" y="98311"/>
                <a:ext cx="668003" cy="276999"/>
              </a:xfrm>
              <a:prstGeom prst="rect">
                <a:avLst/>
              </a:prstGeom>
              <a:blipFill>
                <a:blip r:embed="rId39"/>
                <a:stretch>
                  <a:fillRect l="-7339" r="-2752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文本框 234">
                <a:extLst>
                  <a:ext uri="{FF2B5EF4-FFF2-40B4-BE49-F238E27FC236}">
                    <a16:creationId xmlns:a16="http://schemas.microsoft.com/office/drawing/2014/main" id="{E3B3D076-967A-49AE-9F50-DD031FE93B40}"/>
                  </a:ext>
                </a:extLst>
              </p:cNvPr>
              <p:cNvSpPr txBox="1"/>
              <p:nvPr/>
            </p:nvSpPr>
            <p:spPr>
              <a:xfrm>
                <a:off x="8034028" y="2652945"/>
                <a:ext cx="6786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GB" altLang="zh-CN" b="0" i="1" smtClean="0">
                          <a:latin typeface="Cambria Math" panose="02040503050406030204" pitchFamily="18" charset="0"/>
                        </a:rPr>
                        <m:t>,</m:t>
                      </m:r>
                      <m:sSubSup>
                        <m:sSubSupPr>
                          <m:ctrlP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altLang="zh-CN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5" name="文本框 234">
                <a:extLst>
                  <a:ext uri="{FF2B5EF4-FFF2-40B4-BE49-F238E27FC236}">
                    <a16:creationId xmlns:a16="http://schemas.microsoft.com/office/drawing/2014/main" id="{E3B3D076-967A-49AE-9F50-DD031FE93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4028" y="2652945"/>
                <a:ext cx="678647" cy="276999"/>
              </a:xfrm>
              <a:prstGeom prst="rect">
                <a:avLst/>
              </a:prstGeom>
              <a:blipFill>
                <a:blip r:embed="rId40"/>
                <a:stretch>
                  <a:fillRect l="-7207" r="-2703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2" name="组合 241">
            <a:extLst>
              <a:ext uri="{FF2B5EF4-FFF2-40B4-BE49-F238E27FC236}">
                <a16:creationId xmlns:a16="http://schemas.microsoft.com/office/drawing/2014/main" id="{52C7525B-A179-4567-B4BC-0DC99751A33A}"/>
              </a:ext>
            </a:extLst>
          </p:cNvPr>
          <p:cNvGrpSpPr/>
          <p:nvPr/>
        </p:nvGrpSpPr>
        <p:grpSpPr>
          <a:xfrm>
            <a:off x="1120888" y="1307918"/>
            <a:ext cx="2057760" cy="1141560"/>
            <a:chOff x="1120888" y="1307918"/>
            <a:chExt cx="2057760" cy="1141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36" name="墨迹 235">
                  <a:extLst>
                    <a:ext uri="{FF2B5EF4-FFF2-40B4-BE49-F238E27FC236}">
                      <a16:creationId xmlns:a16="http://schemas.microsoft.com/office/drawing/2014/main" id="{AD2A83D9-A070-45BB-ACBB-6825AD07F1E5}"/>
                    </a:ext>
                  </a:extLst>
                </p14:cNvPr>
                <p14:cNvContentPartPr/>
                <p14:nvPr/>
              </p14:nvContentPartPr>
              <p14:xfrm>
                <a:off x="1120888" y="1787438"/>
                <a:ext cx="975960" cy="35280"/>
              </p14:xfrm>
            </p:contentPart>
          </mc:Choice>
          <mc:Fallback xmlns="">
            <p:pic>
              <p:nvPicPr>
                <p:cNvPr id="236" name="墨迹 235">
                  <a:extLst>
                    <a:ext uri="{FF2B5EF4-FFF2-40B4-BE49-F238E27FC236}">
                      <a16:creationId xmlns:a16="http://schemas.microsoft.com/office/drawing/2014/main" id="{AD2A83D9-A070-45BB-ACBB-6825AD07F1E5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112248" y="1778438"/>
                  <a:ext cx="99360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237" name="墨迹 236">
                  <a:extLst>
                    <a:ext uri="{FF2B5EF4-FFF2-40B4-BE49-F238E27FC236}">
                      <a16:creationId xmlns:a16="http://schemas.microsoft.com/office/drawing/2014/main" id="{D139E933-362D-45AF-8544-E71D8DD1743D}"/>
                    </a:ext>
                  </a:extLst>
                </p14:cNvPr>
                <p14:cNvContentPartPr/>
                <p14:nvPr/>
              </p14:nvContentPartPr>
              <p14:xfrm>
                <a:off x="1998568" y="1699958"/>
                <a:ext cx="249120" cy="202320"/>
              </p14:xfrm>
            </p:contentPart>
          </mc:Choice>
          <mc:Fallback xmlns="">
            <p:pic>
              <p:nvPicPr>
                <p:cNvPr id="237" name="墨迹 236">
                  <a:extLst>
                    <a:ext uri="{FF2B5EF4-FFF2-40B4-BE49-F238E27FC236}">
                      <a16:creationId xmlns:a16="http://schemas.microsoft.com/office/drawing/2014/main" id="{D139E933-362D-45AF-8544-E71D8DD1743D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989568" y="1690958"/>
                  <a:ext cx="26676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38" name="墨迹 237">
                  <a:extLst>
                    <a:ext uri="{FF2B5EF4-FFF2-40B4-BE49-F238E27FC236}">
                      <a16:creationId xmlns:a16="http://schemas.microsoft.com/office/drawing/2014/main" id="{BBD1A4E2-1038-4114-9C34-CAE08DC89271}"/>
                    </a:ext>
                  </a:extLst>
                </p14:cNvPr>
                <p14:cNvContentPartPr/>
                <p14:nvPr/>
              </p14:nvContentPartPr>
              <p14:xfrm>
                <a:off x="2282608" y="1324118"/>
                <a:ext cx="686520" cy="519480"/>
              </p14:xfrm>
            </p:contentPart>
          </mc:Choice>
          <mc:Fallback xmlns="">
            <p:pic>
              <p:nvPicPr>
                <p:cNvPr id="238" name="墨迹 237">
                  <a:extLst>
                    <a:ext uri="{FF2B5EF4-FFF2-40B4-BE49-F238E27FC236}">
                      <a16:creationId xmlns:a16="http://schemas.microsoft.com/office/drawing/2014/main" id="{BBD1A4E2-1038-4114-9C34-CAE08DC89271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273968" y="1315478"/>
                  <a:ext cx="704160" cy="53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239" name="墨迹 238">
                  <a:extLst>
                    <a:ext uri="{FF2B5EF4-FFF2-40B4-BE49-F238E27FC236}">
                      <a16:creationId xmlns:a16="http://schemas.microsoft.com/office/drawing/2014/main" id="{516D40DD-A200-4B4A-BF5F-9AD49489912A}"/>
                    </a:ext>
                  </a:extLst>
                </p14:cNvPr>
                <p14:cNvContentPartPr/>
                <p14:nvPr/>
              </p14:nvContentPartPr>
              <p14:xfrm>
                <a:off x="2598688" y="1307918"/>
                <a:ext cx="349920" cy="280440"/>
              </p14:xfrm>
            </p:contentPart>
          </mc:Choice>
          <mc:Fallback xmlns="">
            <p:pic>
              <p:nvPicPr>
                <p:cNvPr id="239" name="墨迹 238">
                  <a:extLst>
                    <a:ext uri="{FF2B5EF4-FFF2-40B4-BE49-F238E27FC236}">
                      <a16:creationId xmlns:a16="http://schemas.microsoft.com/office/drawing/2014/main" id="{516D40DD-A200-4B4A-BF5F-9AD49489912A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590048" y="1298918"/>
                  <a:ext cx="367560" cy="29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240" name="墨迹 239">
                  <a:extLst>
                    <a:ext uri="{FF2B5EF4-FFF2-40B4-BE49-F238E27FC236}">
                      <a16:creationId xmlns:a16="http://schemas.microsoft.com/office/drawing/2014/main" id="{C133EB77-995B-4CEE-943A-237C865C2A71}"/>
                    </a:ext>
                  </a:extLst>
                </p14:cNvPr>
                <p14:cNvContentPartPr/>
                <p14:nvPr/>
              </p14:nvContentPartPr>
              <p14:xfrm>
                <a:off x="2327248" y="1846118"/>
                <a:ext cx="771840" cy="474840"/>
              </p14:xfrm>
            </p:contentPart>
          </mc:Choice>
          <mc:Fallback xmlns="">
            <p:pic>
              <p:nvPicPr>
                <p:cNvPr id="240" name="墨迹 239">
                  <a:extLst>
                    <a:ext uri="{FF2B5EF4-FFF2-40B4-BE49-F238E27FC236}">
                      <a16:creationId xmlns:a16="http://schemas.microsoft.com/office/drawing/2014/main" id="{C133EB77-995B-4CEE-943A-237C865C2A71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318248" y="1837478"/>
                  <a:ext cx="789480" cy="49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241" name="墨迹 240">
                  <a:extLst>
                    <a:ext uri="{FF2B5EF4-FFF2-40B4-BE49-F238E27FC236}">
                      <a16:creationId xmlns:a16="http://schemas.microsoft.com/office/drawing/2014/main" id="{787BF152-7486-4BBC-BB61-EF9E06B4BCC0}"/>
                    </a:ext>
                  </a:extLst>
                </p14:cNvPr>
                <p14:cNvContentPartPr/>
                <p14:nvPr/>
              </p14:nvContentPartPr>
              <p14:xfrm>
                <a:off x="2837008" y="2203958"/>
                <a:ext cx="341640" cy="245520"/>
              </p14:xfrm>
            </p:contentPart>
          </mc:Choice>
          <mc:Fallback xmlns="">
            <p:pic>
              <p:nvPicPr>
                <p:cNvPr id="241" name="墨迹 240">
                  <a:extLst>
                    <a:ext uri="{FF2B5EF4-FFF2-40B4-BE49-F238E27FC236}">
                      <a16:creationId xmlns:a16="http://schemas.microsoft.com/office/drawing/2014/main" id="{787BF152-7486-4BBC-BB61-EF9E06B4BCC0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828008" y="2195318"/>
                  <a:ext cx="359280" cy="263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5" name="组合 244">
            <a:extLst>
              <a:ext uri="{FF2B5EF4-FFF2-40B4-BE49-F238E27FC236}">
                <a16:creationId xmlns:a16="http://schemas.microsoft.com/office/drawing/2014/main" id="{29132ADD-7A36-41AD-8690-F84980A653BD}"/>
              </a:ext>
            </a:extLst>
          </p:cNvPr>
          <p:cNvGrpSpPr/>
          <p:nvPr/>
        </p:nvGrpSpPr>
        <p:grpSpPr>
          <a:xfrm>
            <a:off x="8664356" y="477398"/>
            <a:ext cx="1789532" cy="2369160"/>
            <a:chOff x="8664356" y="477398"/>
            <a:chExt cx="1789532" cy="2369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1" name="墨迹 30">
                  <a:extLst>
                    <a:ext uri="{FF2B5EF4-FFF2-40B4-BE49-F238E27FC236}">
                      <a16:creationId xmlns:a16="http://schemas.microsoft.com/office/drawing/2014/main" id="{7DB19E68-CD19-421A-8766-78EE3127DE38}"/>
                    </a:ext>
                  </a:extLst>
                </p14:cNvPr>
                <p14:cNvContentPartPr/>
                <p14:nvPr/>
              </p14:nvContentPartPr>
              <p14:xfrm>
                <a:off x="8891876" y="1692398"/>
                <a:ext cx="7560" cy="12240"/>
              </p14:xfrm>
            </p:contentPart>
          </mc:Choice>
          <mc:Fallback xmlns="">
            <p:pic>
              <p:nvPicPr>
                <p:cNvPr id="31" name="墨迹 30">
                  <a:extLst>
                    <a:ext uri="{FF2B5EF4-FFF2-40B4-BE49-F238E27FC236}">
                      <a16:creationId xmlns:a16="http://schemas.microsoft.com/office/drawing/2014/main" id="{7DB19E68-CD19-421A-8766-78EE3127DE38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8882876" y="1683398"/>
                  <a:ext cx="2520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2" name="墨迹 31">
                  <a:extLst>
                    <a:ext uri="{FF2B5EF4-FFF2-40B4-BE49-F238E27FC236}">
                      <a16:creationId xmlns:a16="http://schemas.microsoft.com/office/drawing/2014/main" id="{B03FE355-45B7-404B-99BA-AD9F7EA05DBF}"/>
                    </a:ext>
                  </a:extLst>
                </p14:cNvPr>
                <p14:cNvContentPartPr/>
                <p14:nvPr/>
              </p14:nvContentPartPr>
              <p14:xfrm>
                <a:off x="8913116" y="1654238"/>
                <a:ext cx="103320" cy="26280"/>
              </p14:xfrm>
            </p:contentPart>
          </mc:Choice>
          <mc:Fallback xmlns="">
            <p:pic>
              <p:nvPicPr>
                <p:cNvPr id="32" name="墨迹 31">
                  <a:extLst>
                    <a:ext uri="{FF2B5EF4-FFF2-40B4-BE49-F238E27FC236}">
                      <a16:creationId xmlns:a16="http://schemas.microsoft.com/office/drawing/2014/main" id="{B03FE355-45B7-404B-99BA-AD9F7EA05DBF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904116" y="1645598"/>
                  <a:ext cx="1209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3" name="墨迹 32">
                  <a:extLst>
                    <a:ext uri="{FF2B5EF4-FFF2-40B4-BE49-F238E27FC236}">
                      <a16:creationId xmlns:a16="http://schemas.microsoft.com/office/drawing/2014/main" id="{54721FC3-C541-4FEE-97EF-79A21435C079}"/>
                    </a:ext>
                  </a:extLst>
                </p14:cNvPr>
                <p14:cNvContentPartPr/>
                <p14:nvPr/>
              </p14:nvContentPartPr>
              <p14:xfrm>
                <a:off x="9168716" y="1593758"/>
                <a:ext cx="117720" cy="42840"/>
              </p14:xfrm>
            </p:contentPart>
          </mc:Choice>
          <mc:Fallback xmlns="">
            <p:pic>
              <p:nvPicPr>
                <p:cNvPr id="33" name="墨迹 32">
                  <a:extLst>
                    <a:ext uri="{FF2B5EF4-FFF2-40B4-BE49-F238E27FC236}">
                      <a16:creationId xmlns:a16="http://schemas.microsoft.com/office/drawing/2014/main" id="{54721FC3-C541-4FEE-97EF-79A21435C079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9160076" y="1585118"/>
                  <a:ext cx="13536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34" name="墨迹 33">
                  <a:extLst>
                    <a:ext uri="{FF2B5EF4-FFF2-40B4-BE49-F238E27FC236}">
                      <a16:creationId xmlns:a16="http://schemas.microsoft.com/office/drawing/2014/main" id="{58021721-1403-40A2-87E5-9DF1642B2B29}"/>
                    </a:ext>
                  </a:extLst>
                </p14:cNvPr>
                <p14:cNvContentPartPr/>
                <p14:nvPr/>
              </p14:nvContentPartPr>
              <p14:xfrm>
                <a:off x="9424676" y="1500518"/>
                <a:ext cx="195840" cy="58320"/>
              </p14:xfrm>
            </p:contentPart>
          </mc:Choice>
          <mc:Fallback xmlns="">
            <p:pic>
              <p:nvPicPr>
                <p:cNvPr id="34" name="墨迹 33">
                  <a:extLst>
                    <a:ext uri="{FF2B5EF4-FFF2-40B4-BE49-F238E27FC236}">
                      <a16:creationId xmlns:a16="http://schemas.microsoft.com/office/drawing/2014/main" id="{58021721-1403-40A2-87E5-9DF1642B2B29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9415676" y="1491518"/>
                  <a:ext cx="213480" cy="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35" name="墨迹 34">
                  <a:extLst>
                    <a:ext uri="{FF2B5EF4-FFF2-40B4-BE49-F238E27FC236}">
                      <a16:creationId xmlns:a16="http://schemas.microsoft.com/office/drawing/2014/main" id="{808850A7-7CE6-4F3E-8374-1FE8D12D9301}"/>
                    </a:ext>
                  </a:extLst>
                </p14:cNvPr>
                <p14:cNvContentPartPr/>
                <p14:nvPr/>
              </p14:nvContentPartPr>
              <p14:xfrm>
                <a:off x="9765596" y="1427798"/>
                <a:ext cx="128160" cy="62640"/>
              </p14:xfrm>
            </p:contentPart>
          </mc:Choice>
          <mc:Fallback xmlns="">
            <p:pic>
              <p:nvPicPr>
                <p:cNvPr id="35" name="墨迹 34">
                  <a:extLst>
                    <a:ext uri="{FF2B5EF4-FFF2-40B4-BE49-F238E27FC236}">
                      <a16:creationId xmlns:a16="http://schemas.microsoft.com/office/drawing/2014/main" id="{808850A7-7CE6-4F3E-8374-1FE8D12D9301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9756956" y="1419158"/>
                  <a:ext cx="14580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36" name="墨迹 35">
                  <a:extLst>
                    <a:ext uri="{FF2B5EF4-FFF2-40B4-BE49-F238E27FC236}">
                      <a16:creationId xmlns:a16="http://schemas.microsoft.com/office/drawing/2014/main" id="{F2BB8E66-9F19-425D-9EE2-9B3CE1E7C4F3}"/>
                    </a:ext>
                  </a:extLst>
                </p14:cNvPr>
                <p14:cNvContentPartPr/>
                <p14:nvPr/>
              </p14:nvContentPartPr>
              <p14:xfrm>
                <a:off x="9822476" y="1364438"/>
                <a:ext cx="210240" cy="200160"/>
              </p14:xfrm>
            </p:contentPart>
          </mc:Choice>
          <mc:Fallback xmlns="">
            <p:pic>
              <p:nvPicPr>
                <p:cNvPr id="36" name="墨迹 35">
                  <a:extLst>
                    <a:ext uri="{FF2B5EF4-FFF2-40B4-BE49-F238E27FC236}">
                      <a16:creationId xmlns:a16="http://schemas.microsoft.com/office/drawing/2014/main" id="{F2BB8E66-9F19-425D-9EE2-9B3CE1E7C4F3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9813836" y="1355798"/>
                  <a:ext cx="22788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38" name="墨迹 37">
                  <a:extLst>
                    <a:ext uri="{FF2B5EF4-FFF2-40B4-BE49-F238E27FC236}">
                      <a16:creationId xmlns:a16="http://schemas.microsoft.com/office/drawing/2014/main" id="{B903F7AF-C5CE-4F6C-BF01-B91C57E33DDA}"/>
                    </a:ext>
                  </a:extLst>
                </p14:cNvPr>
                <p14:cNvContentPartPr/>
                <p14:nvPr/>
              </p14:nvContentPartPr>
              <p14:xfrm>
                <a:off x="8810156" y="529238"/>
                <a:ext cx="69120" cy="1165320"/>
              </p14:xfrm>
            </p:contentPart>
          </mc:Choice>
          <mc:Fallback xmlns="">
            <p:pic>
              <p:nvPicPr>
                <p:cNvPr id="38" name="墨迹 37">
                  <a:extLst>
                    <a:ext uri="{FF2B5EF4-FFF2-40B4-BE49-F238E27FC236}">
                      <a16:creationId xmlns:a16="http://schemas.microsoft.com/office/drawing/2014/main" id="{B903F7AF-C5CE-4F6C-BF01-B91C57E33DDA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8801156" y="520238"/>
                  <a:ext cx="86760" cy="11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39" name="墨迹 38">
                  <a:extLst>
                    <a:ext uri="{FF2B5EF4-FFF2-40B4-BE49-F238E27FC236}">
                      <a16:creationId xmlns:a16="http://schemas.microsoft.com/office/drawing/2014/main" id="{49F9B092-8A4A-41AD-8D10-29EABCA7B2D2}"/>
                    </a:ext>
                  </a:extLst>
                </p14:cNvPr>
                <p14:cNvContentPartPr/>
                <p14:nvPr/>
              </p14:nvContentPartPr>
              <p14:xfrm>
                <a:off x="8763716" y="477398"/>
                <a:ext cx="183240" cy="224280"/>
              </p14:xfrm>
            </p:contentPart>
          </mc:Choice>
          <mc:Fallback xmlns="">
            <p:pic>
              <p:nvPicPr>
                <p:cNvPr id="39" name="墨迹 38">
                  <a:extLst>
                    <a:ext uri="{FF2B5EF4-FFF2-40B4-BE49-F238E27FC236}">
                      <a16:creationId xmlns:a16="http://schemas.microsoft.com/office/drawing/2014/main" id="{49F9B092-8A4A-41AD-8D10-29EABCA7B2D2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8755076" y="468398"/>
                  <a:ext cx="20088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41" name="墨迹 40">
                  <a:extLst>
                    <a:ext uri="{FF2B5EF4-FFF2-40B4-BE49-F238E27FC236}">
                      <a16:creationId xmlns:a16="http://schemas.microsoft.com/office/drawing/2014/main" id="{ECD3BCCF-58D0-4450-A8D8-3705C43E8784}"/>
                    </a:ext>
                  </a:extLst>
                </p14:cNvPr>
                <p14:cNvContentPartPr/>
                <p14:nvPr/>
              </p14:nvContentPartPr>
              <p14:xfrm>
                <a:off x="8721236" y="1735958"/>
                <a:ext cx="100080" cy="949680"/>
              </p14:xfrm>
            </p:contentPart>
          </mc:Choice>
          <mc:Fallback xmlns="">
            <p:pic>
              <p:nvPicPr>
                <p:cNvPr id="41" name="墨迹 40">
                  <a:extLst>
                    <a:ext uri="{FF2B5EF4-FFF2-40B4-BE49-F238E27FC236}">
                      <a16:creationId xmlns:a16="http://schemas.microsoft.com/office/drawing/2014/main" id="{ECD3BCCF-58D0-4450-A8D8-3705C43E8784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8712236" y="1727318"/>
                  <a:ext cx="117720" cy="9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42" name="墨迹 41">
                  <a:extLst>
                    <a:ext uri="{FF2B5EF4-FFF2-40B4-BE49-F238E27FC236}">
                      <a16:creationId xmlns:a16="http://schemas.microsoft.com/office/drawing/2014/main" id="{A93FED91-3180-4486-9DE0-58DA37CFCFF2}"/>
                    </a:ext>
                  </a:extLst>
                </p14:cNvPr>
                <p14:cNvContentPartPr/>
                <p14:nvPr/>
              </p14:nvContentPartPr>
              <p14:xfrm>
                <a:off x="8664356" y="2535518"/>
                <a:ext cx="241920" cy="311040"/>
              </p14:xfrm>
            </p:contentPart>
          </mc:Choice>
          <mc:Fallback xmlns="">
            <p:pic>
              <p:nvPicPr>
                <p:cNvPr id="42" name="墨迹 41">
                  <a:extLst>
                    <a:ext uri="{FF2B5EF4-FFF2-40B4-BE49-F238E27FC236}">
                      <a16:creationId xmlns:a16="http://schemas.microsoft.com/office/drawing/2014/main" id="{A93FED91-3180-4486-9DE0-58DA37CFCFF2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8655716" y="2526518"/>
                  <a:ext cx="25956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82" name="墨迹 81">
                  <a:extLst>
                    <a:ext uri="{FF2B5EF4-FFF2-40B4-BE49-F238E27FC236}">
                      <a16:creationId xmlns:a16="http://schemas.microsoft.com/office/drawing/2014/main" id="{FBF3795B-437D-4624-A57D-66B40400A311}"/>
                    </a:ext>
                  </a:extLst>
                </p14:cNvPr>
                <p14:cNvContentPartPr/>
                <p14:nvPr/>
              </p14:nvContentPartPr>
              <p14:xfrm>
                <a:off x="8814116" y="1652078"/>
                <a:ext cx="28080" cy="22320"/>
              </p14:xfrm>
            </p:contentPart>
          </mc:Choice>
          <mc:Fallback xmlns="">
            <p:pic>
              <p:nvPicPr>
                <p:cNvPr id="82" name="墨迹 81">
                  <a:extLst>
                    <a:ext uri="{FF2B5EF4-FFF2-40B4-BE49-F238E27FC236}">
                      <a16:creationId xmlns:a16="http://schemas.microsoft.com/office/drawing/2014/main" id="{FBF3795B-437D-4624-A57D-66B40400A311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8805476" y="1643438"/>
                  <a:ext cx="4572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83" name="墨迹 82">
                  <a:extLst>
                    <a:ext uri="{FF2B5EF4-FFF2-40B4-BE49-F238E27FC236}">
                      <a16:creationId xmlns:a16="http://schemas.microsoft.com/office/drawing/2014/main" id="{791362EA-E343-460D-8EA6-CD63E74A87C7}"/>
                    </a:ext>
                  </a:extLst>
                </p14:cNvPr>
                <p14:cNvContentPartPr/>
                <p14:nvPr/>
              </p14:nvContentPartPr>
              <p14:xfrm>
                <a:off x="8783516" y="1720118"/>
                <a:ext cx="27000" cy="20520"/>
              </p14:xfrm>
            </p:contentPart>
          </mc:Choice>
          <mc:Fallback xmlns="">
            <p:pic>
              <p:nvPicPr>
                <p:cNvPr id="83" name="墨迹 82">
                  <a:extLst>
                    <a:ext uri="{FF2B5EF4-FFF2-40B4-BE49-F238E27FC236}">
                      <a16:creationId xmlns:a16="http://schemas.microsoft.com/office/drawing/2014/main" id="{791362EA-E343-460D-8EA6-CD63E74A87C7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8774516" y="1711478"/>
                  <a:ext cx="4464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221" name="墨迹 220">
                  <a:extLst>
                    <a:ext uri="{FF2B5EF4-FFF2-40B4-BE49-F238E27FC236}">
                      <a16:creationId xmlns:a16="http://schemas.microsoft.com/office/drawing/2014/main" id="{2F2EBCE2-9279-468E-BFEF-FD3CD2F1DA57}"/>
                    </a:ext>
                  </a:extLst>
                </p14:cNvPr>
                <p14:cNvContentPartPr/>
                <p14:nvPr/>
              </p14:nvContentPartPr>
              <p14:xfrm>
                <a:off x="10162648" y="606638"/>
                <a:ext cx="267120" cy="667800"/>
              </p14:xfrm>
            </p:contentPart>
          </mc:Choice>
          <mc:Fallback xmlns="">
            <p:pic>
              <p:nvPicPr>
                <p:cNvPr id="221" name="墨迹 220">
                  <a:extLst>
                    <a:ext uri="{FF2B5EF4-FFF2-40B4-BE49-F238E27FC236}">
                      <a16:creationId xmlns:a16="http://schemas.microsoft.com/office/drawing/2014/main" id="{2F2EBCE2-9279-468E-BFEF-FD3CD2F1DA57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0153648" y="597998"/>
                  <a:ext cx="284760" cy="68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222" name="墨迹 221">
                  <a:extLst>
                    <a:ext uri="{FF2B5EF4-FFF2-40B4-BE49-F238E27FC236}">
                      <a16:creationId xmlns:a16="http://schemas.microsoft.com/office/drawing/2014/main" id="{2EE0DB1A-6DB3-4F7C-9169-60BE04D900AB}"/>
                    </a:ext>
                  </a:extLst>
                </p14:cNvPr>
                <p14:cNvContentPartPr/>
                <p14:nvPr/>
              </p14:nvContentPartPr>
              <p14:xfrm>
                <a:off x="10147888" y="577478"/>
                <a:ext cx="132120" cy="209520"/>
              </p14:xfrm>
            </p:contentPart>
          </mc:Choice>
          <mc:Fallback xmlns="">
            <p:pic>
              <p:nvPicPr>
                <p:cNvPr id="222" name="墨迹 221">
                  <a:extLst>
                    <a:ext uri="{FF2B5EF4-FFF2-40B4-BE49-F238E27FC236}">
                      <a16:creationId xmlns:a16="http://schemas.microsoft.com/office/drawing/2014/main" id="{2EE0DB1A-6DB3-4F7C-9169-60BE04D900AB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0139248" y="568478"/>
                  <a:ext cx="149760" cy="22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223" name="墨迹 222">
                  <a:extLst>
                    <a:ext uri="{FF2B5EF4-FFF2-40B4-BE49-F238E27FC236}">
                      <a16:creationId xmlns:a16="http://schemas.microsoft.com/office/drawing/2014/main" id="{A9CD58B8-95EB-42F6-9046-7F75280F27AE}"/>
                    </a:ext>
                  </a:extLst>
                </p14:cNvPr>
                <p14:cNvContentPartPr/>
                <p14:nvPr/>
              </p14:nvContentPartPr>
              <p14:xfrm>
                <a:off x="10147888" y="1288838"/>
                <a:ext cx="306000" cy="495000"/>
              </p14:xfrm>
            </p:contentPart>
          </mc:Choice>
          <mc:Fallback xmlns="">
            <p:pic>
              <p:nvPicPr>
                <p:cNvPr id="223" name="墨迹 222">
                  <a:extLst>
                    <a:ext uri="{FF2B5EF4-FFF2-40B4-BE49-F238E27FC236}">
                      <a16:creationId xmlns:a16="http://schemas.microsoft.com/office/drawing/2014/main" id="{A9CD58B8-95EB-42F6-9046-7F75280F27AE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0139248" y="1279838"/>
                  <a:ext cx="323640" cy="51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224" name="墨迹 223">
                  <a:extLst>
                    <a:ext uri="{FF2B5EF4-FFF2-40B4-BE49-F238E27FC236}">
                      <a16:creationId xmlns:a16="http://schemas.microsoft.com/office/drawing/2014/main" id="{50CCBD0F-3ACD-46C9-9F0E-F87060FE5BA0}"/>
                    </a:ext>
                  </a:extLst>
                </p14:cNvPr>
                <p14:cNvContentPartPr/>
                <p14:nvPr/>
              </p14:nvContentPartPr>
              <p14:xfrm>
                <a:off x="10059328" y="1646678"/>
                <a:ext cx="128160" cy="306360"/>
              </p14:xfrm>
            </p:contentPart>
          </mc:Choice>
          <mc:Fallback xmlns="">
            <p:pic>
              <p:nvPicPr>
                <p:cNvPr id="224" name="墨迹 223">
                  <a:extLst>
                    <a:ext uri="{FF2B5EF4-FFF2-40B4-BE49-F238E27FC236}">
                      <a16:creationId xmlns:a16="http://schemas.microsoft.com/office/drawing/2014/main" id="{50CCBD0F-3ACD-46C9-9F0E-F87060FE5BA0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10050328" y="1638038"/>
                  <a:ext cx="14580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243" name="墨迹 242">
                  <a:extLst>
                    <a:ext uri="{FF2B5EF4-FFF2-40B4-BE49-F238E27FC236}">
                      <a16:creationId xmlns:a16="http://schemas.microsoft.com/office/drawing/2014/main" id="{86B6058F-E84C-4920-98C0-534664327B11}"/>
                    </a:ext>
                  </a:extLst>
                </p14:cNvPr>
                <p14:cNvContentPartPr/>
                <p14:nvPr/>
              </p14:nvContentPartPr>
              <p14:xfrm>
                <a:off x="9054208" y="1129358"/>
                <a:ext cx="287640" cy="333360"/>
              </p14:xfrm>
            </p:contentPart>
          </mc:Choice>
          <mc:Fallback xmlns="">
            <p:pic>
              <p:nvPicPr>
                <p:cNvPr id="243" name="墨迹 242">
                  <a:extLst>
                    <a:ext uri="{FF2B5EF4-FFF2-40B4-BE49-F238E27FC236}">
                      <a16:creationId xmlns:a16="http://schemas.microsoft.com/office/drawing/2014/main" id="{86B6058F-E84C-4920-98C0-534664327B11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9045568" y="1120358"/>
                  <a:ext cx="30528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244" name="墨迹 243">
                  <a:extLst>
                    <a:ext uri="{FF2B5EF4-FFF2-40B4-BE49-F238E27FC236}">
                      <a16:creationId xmlns:a16="http://schemas.microsoft.com/office/drawing/2014/main" id="{D180D846-EF27-47E6-8918-9E36A31AB298}"/>
                    </a:ext>
                  </a:extLst>
                </p14:cNvPr>
                <p14:cNvContentPartPr/>
                <p14:nvPr/>
              </p14:nvContentPartPr>
              <p14:xfrm>
                <a:off x="9007408" y="1026398"/>
                <a:ext cx="125280" cy="272160"/>
              </p14:xfrm>
            </p:contentPart>
          </mc:Choice>
          <mc:Fallback xmlns="">
            <p:pic>
              <p:nvPicPr>
                <p:cNvPr id="244" name="墨迹 243">
                  <a:extLst>
                    <a:ext uri="{FF2B5EF4-FFF2-40B4-BE49-F238E27FC236}">
                      <a16:creationId xmlns:a16="http://schemas.microsoft.com/office/drawing/2014/main" id="{D180D846-EF27-47E6-8918-9E36A31AB298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8998768" y="1017398"/>
                  <a:ext cx="142920" cy="289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747446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2BBEC0-D575-4EDC-BEC8-1F4A68764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88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 angle calculation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30D8F6-F3BD-45F5-BBAB-1943E20596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837909" y="1259732"/>
            <a:ext cx="10515600" cy="4957763"/>
          </a:xfrm>
          <a:blipFill>
            <a:blip r:embed="rId2"/>
            <a:stretch>
              <a:fillRect l="-1043" t="-2337" b="-369"/>
            </a:stretch>
          </a:blipFill>
        </p:spPr>
        <p:txBody>
          <a:bodyPr/>
          <a:lstStyle/>
          <a:p>
            <a:r>
              <a:rPr lang="zh-CN" altLang="en-US" dirty="0">
                <a:noFill/>
              </a:rPr>
              <a:t> 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20FE339-98B9-4491-831D-6CFF38E4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DC1A6-6E95-4A50-BEDE-618049296845}" type="slidenum">
              <a:rPr lang="zh-CN" altLang="en-US"/>
              <a:pPr>
                <a:defRPr/>
              </a:pPr>
              <a:t>4</a:t>
            </a:fld>
            <a:endParaRPr lang="zh-CN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825F87D2-05A7-4D81-8033-7EC8E037509C}"/>
                  </a:ext>
                </a:extLst>
              </p14:cNvPr>
              <p14:cNvContentPartPr/>
              <p14:nvPr/>
            </p14:nvContentPartPr>
            <p14:xfrm>
              <a:off x="5142166" y="1877717"/>
              <a:ext cx="360" cy="360"/>
            </p14:xfrm>
          </p:contentPart>
        </mc:Choice>
        <mc:Fallback xmlns=""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825F87D2-05A7-4D81-8033-7EC8E037509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33166" y="1868717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93" name="文本框 392">
            <a:extLst>
              <a:ext uri="{FF2B5EF4-FFF2-40B4-BE49-F238E27FC236}">
                <a16:creationId xmlns:a16="http://schemas.microsoft.com/office/drawing/2014/main" id="{2285BD15-1395-4169-8177-B0A0E1F27D7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48209" y="2322390"/>
            <a:ext cx="582147" cy="553998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394" name="文本框 393">
            <a:extLst>
              <a:ext uri="{FF2B5EF4-FFF2-40B4-BE49-F238E27FC236}">
                <a16:creationId xmlns:a16="http://schemas.microsoft.com/office/drawing/2014/main" id="{C0BC1FAD-C68E-4951-8A29-2AED0DF728E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57172" y="-31296"/>
            <a:ext cx="552907" cy="553998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395" name="文本框 394">
            <a:extLst>
              <a:ext uri="{FF2B5EF4-FFF2-40B4-BE49-F238E27FC236}">
                <a16:creationId xmlns:a16="http://schemas.microsoft.com/office/drawing/2014/main" id="{BF5C1EC2-784D-4A1A-93D1-21DC823949D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771033" y="1592788"/>
            <a:ext cx="585480" cy="553998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396" name="文本框 395">
            <a:extLst>
              <a:ext uri="{FF2B5EF4-FFF2-40B4-BE49-F238E27FC236}">
                <a16:creationId xmlns:a16="http://schemas.microsoft.com/office/drawing/2014/main" id="{92FCAE95-8211-4CE8-9B18-B1777F2701A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579279" y="500142"/>
            <a:ext cx="584775" cy="553998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397" name="文本框 396">
            <a:extLst>
              <a:ext uri="{FF2B5EF4-FFF2-40B4-BE49-F238E27FC236}">
                <a16:creationId xmlns:a16="http://schemas.microsoft.com/office/drawing/2014/main" id="{F0E003DF-7500-4249-AB3A-42B6693AA18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606454" y="2073860"/>
            <a:ext cx="452368" cy="553998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398" name="文本框 397">
            <a:extLst>
              <a:ext uri="{FF2B5EF4-FFF2-40B4-BE49-F238E27FC236}">
                <a16:creationId xmlns:a16="http://schemas.microsoft.com/office/drawing/2014/main" id="{801744FD-00C3-45AB-8598-3FCB8DBCFBF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898667" y="1071101"/>
            <a:ext cx="399853" cy="553998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16396" name="文本框 407">
            <a:extLst>
              <a:ext uri="{FF2B5EF4-FFF2-40B4-BE49-F238E27FC236}">
                <a16:creationId xmlns:a16="http://schemas.microsoft.com/office/drawing/2014/main" id="{BDC2BF70-4EA2-42DD-84C4-5EBD67F3D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974975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16397" name="组合 411">
            <a:extLst>
              <a:ext uri="{FF2B5EF4-FFF2-40B4-BE49-F238E27FC236}">
                <a16:creationId xmlns:a16="http://schemas.microsoft.com/office/drawing/2014/main" id="{D69674E6-7B5F-4DCD-B10D-437CF32B641A}"/>
              </a:ext>
            </a:extLst>
          </p:cNvPr>
          <p:cNvGrpSpPr>
            <a:grpSpLocks/>
          </p:cNvGrpSpPr>
          <p:nvPr/>
        </p:nvGrpSpPr>
        <p:grpSpPr bwMode="auto">
          <a:xfrm>
            <a:off x="7750175" y="306388"/>
            <a:ext cx="2879725" cy="2916237"/>
            <a:chOff x="7583686" y="1279397"/>
            <a:chExt cx="2879640" cy="2916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26" name="墨迹 325">
                  <a:extLst>
                    <a:ext uri="{FF2B5EF4-FFF2-40B4-BE49-F238E27FC236}">
                      <a16:creationId xmlns:a16="http://schemas.microsoft.com/office/drawing/2014/main" id="{40232EF2-1262-4040-8151-1E26999C1D1D}"/>
                    </a:ext>
                  </a:extLst>
                </p14:cNvPr>
                <p14:cNvContentPartPr/>
                <p14:nvPr/>
              </p14:nvContentPartPr>
              <p14:xfrm>
                <a:off x="8632366" y="1389197"/>
                <a:ext cx="76680" cy="1578240"/>
              </p14:xfrm>
            </p:contentPart>
          </mc:Choice>
          <mc:Fallback xmlns="">
            <p:pic>
              <p:nvPicPr>
                <p:cNvPr id="326" name="墨迹 325">
                  <a:extLst>
                    <a:ext uri="{FF2B5EF4-FFF2-40B4-BE49-F238E27FC236}">
                      <a16:creationId xmlns:a16="http://schemas.microsoft.com/office/drawing/2014/main" id="{40232EF2-1262-4040-8151-1E26999C1D1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623324" y="1380197"/>
                  <a:ext cx="94403" cy="159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27" name="墨迹 326">
                  <a:extLst>
                    <a:ext uri="{FF2B5EF4-FFF2-40B4-BE49-F238E27FC236}">
                      <a16:creationId xmlns:a16="http://schemas.microsoft.com/office/drawing/2014/main" id="{F6B0B9E2-8B1D-48C6-B7FD-B0FE71E449CE}"/>
                    </a:ext>
                  </a:extLst>
                </p14:cNvPr>
                <p14:cNvContentPartPr/>
                <p14:nvPr/>
              </p14:nvContentPartPr>
              <p14:xfrm>
                <a:off x="7663966" y="2968877"/>
                <a:ext cx="986760" cy="1178280"/>
              </p14:xfrm>
            </p:contentPart>
          </mc:Choice>
          <mc:Fallback xmlns="">
            <p:pic>
              <p:nvPicPr>
                <p:cNvPr id="327" name="墨迹 326">
                  <a:extLst>
                    <a:ext uri="{FF2B5EF4-FFF2-40B4-BE49-F238E27FC236}">
                      <a16:creationId xmlns:a16="http://schemas.microsoft.com/office/drawing/2014/main" id="{F6B0B9E2-8B1D-48C6-B7FD-B0FE71E449CE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654966" y="2959877"/>
                  <a:ext cx="1004400" cy="11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28" name="墨迹 327">
                  <a:extLst>
                    <a:ext uri="{FF2B5EF4-FFF2-40B4-BE49-F238E27FC236}">
                      <a16:creationId xmlns:a16="http://schemas.microsoft.com/office/drawing/2014/main" id="{DF9C4A4D-65A5-4476-8869-48E4B11A26E5}"/>
                    </a:ext>
                  </a:extLst>
                </p14:cNvPr>
                <p14:cNvContentPartPr/>
                <p14:nvPr/>
              </p14:nvContentPartPr>
              <p14:xfrm>
                <a:off x="7583686" y="3967517"/>
                <a:ext cx="388800" cy="227880"/>
              </p14:xfrm>
            </p:contentPart>
          </mc:Choice>
          <mc:Fallback xmlns="">
            <p:pic>
              <p:nvPicPr>
                <p:cNvPr id="328" name="墨迹 327">
                  <a:extLst>
                    <a:ext uri="{FF2B5EF4-FFF2-40B4-BE49-F238E27FC236}">
                      <a16:creationId xmlns:a16="http://schemas.microsoft.com/office/drawing/2014/main" id="{DF9C4A4D-65A5-4476-8869-48E4B11A26E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574686" y="3958531"/>
                  <a:ext cx="406440" cy="24549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329" name="墨迹 328">
                  <a:extLst>
                    <a:ext uri="{FF2B5EF4-FFF2-40B4-BE49-F238E27FC236}">
                      <a16:creationId xmlns:a16="http://schemas.microsoft.com/office/drawing/2014/main" id="{80F91845-60D7-41DF-A681-60780EB0E79B}"/>
                    </a:ext>
                  </a:extLst>
                </p14:cNvPr>
                <p14:cNvContentPartPr/>
                <p14:nvPr/>
              </p14:nvContentPartPr>
              <p14:xfrm>
                <a:off x="8693926" y="2791757"/>
                <a:ext cx="1694520" cy="192240"/>
              </p14:xfrm>
            </p:contentPart>
          </mc:Choice>
          <mc:Fallback xmlns="">
            <p:pic>
              <p:nvPicPr>
                <p:cNvPr id="329" name="墨迹 328">
                  <a:extLst>
                    <a:ext uri="{FF2B5EF4-FFF2-40B4-BE49-F238E27FC236}">
                      <a16:creationId xmlns:a16="http://schemas.microsoft.com/office/drawing/2014/main" id="{80F91845-60D7-41DF-A681-60780EB0E79B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684926" y="2782757"/>
                  <a:ext cx="17121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330" name="墨迹 329">
                  <a:extLst>
                    <a:ext uri="{FF2B5EF4-FFF2-40B4-BE49-F238E27FC236}">
                      <a16:creationId xmlns:a16="http://schemas.microsoft.com/office/drawing/2014/main" id="{C8B0D76C-A183-4E3F-97C5-EA43216F4129}"/>
                    </a:ext>
                  </a:extLst>
                </p14:cNvPr>
                <p14:cNvContentPartPr/>
                <p14:nvPr/>
              </p14:nvContentPartPr>
              <p14:xfrm>
                <a:off x="10080286" y="2666477"/>
                <a:ext cx="383040" cy="286920"/>
              </p14:xfrm>
            </p:contentPart>
          </mc:Choice>
          <mc:Fallback xmlns="">
            <p:pic>
              <p:nvPicPr>
                <p:cNvPr id="330" name="墨迹 329">
                  <a:extLst>
                    <a:ext uri="{FF2B5EF4-FFF2-40B4-BE49-F238E27FC236}">
                      <a16:creationId xmlns:a16="http://schemas.microsoft.com/office/drawing/2014/main" id="{C8B0D76C-A183-4E3F-97C5-EA43216F4129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0071286" y="2657477"/>
                  <a:ext cx="40068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331" name="墨迹 330">
                  <a:extLst>
                    <a:ext uri="{FF2B5EF4-FFF2-40B4-BE49-F238E27FC236}">
                      <a16:creationId xmlns:a16="http://schemas.microsoft.com/office/drawing/2014/main" id="{410170B5-77A2-4434-9C98-6D70D0720BF5}"/>
                    </a:ext>
                  </a:extLst>
                </p14:cNvPr>
                <p14:cNvContentPartPr/>
                <p14:nvPr/>
              </p14:nvContentPartPr>
              <p14:xfrm>
                <a:off x="8512846" y="1279397"/>
                <a:ext cx="271440" cy="227880"/>
              </p14:xfrm>
            </p:contentPart>
          </mc:Choice>
          <mc:Fallback xmlns="">
            <p:pic>
              <p:nvPicPr>
                <p:cNvPr id="331" name="墨迹 330">
                  <a:extLst>
                    <a:ext uri="{FF2B5EF4-FFF2-40B4-BE49-F238E27FC236}">
                      <a16:creationId xmlns:a16="http://schemas.microsoft.com/office/drawing/2014/main" id="{410170B5-77A2-4434-9C98-6D70D0720BF5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503846" y="1270397"/>
                  <a:ext cx="28908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43" name="墨迹 342">
                  <a:extLst>
                    <a:ext uri="{FF2B5EF4-FFF2-40B4-BE49-F238E27FC236}">
                      <a16:creationId xmlns:a16="http://schemas.microsoft.com/office/drawing/2014/main" id="{513DE08D-B223-445C-97CC-A24EA4BBB2C4}"/>
                    </a:ext>
                  </a:extLst>
                </p14:cNvPr>
                <p14:cNvContentPartPr/>
                <p14:nvPr/>
              </p14:nvContentPartPr>
              <p14:xfrm>
                <a:off x="7982926" y="3765197"/>
                <a:ext cx="65520" cy="39240"/>
              </p14:xfrm>
            </p:contentPart>
          </mc:Choice>
          <mc:Fallback xmlns="">
            <p:pic>
              <p:nvPicPr>
                <p:cNvPr id="343" name="墨迹 342">
                  <a:extLst>
                    <a:ext uri="{FF2B5EF4-FFF2-40B4-BE49-F238E27FC236}">
                      <a16:creationId xmlns:a16="http://schemas.microsoft.com/office/drawing/2014/main" id="{513DE08D-B223-445C-97CC-A24EA4BBB2C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973975" y="3756279"/>
                  <a:ext cx="83064" cy="5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44" name="墨迹 343">
                  <a:extLst>
                    <a:ext uri="{FF2B5EF4-FFF2-40B4-BE49-F238E27FC236}">
                      <a16:creationId xmlns:a16="http://schemas.microsoft.com/office/drawing/2014/main" id="{D1939A4D-0E37-4F14-99A2-BE00FA2F43E2}"/>
                    </a:ext>
                  </a:extLst>
                </p14:cNvPr>
                <p14:cNvContentPartPr/>
                <p14:nvPr/>
              </p14:nvContentPartPr>
              <p14:xfrm>
                <a:off x="8265886" y="3730637"/>
                <a:ext cx="101880" cy="24840"/>
              </p14:xfrm>
            </p:contentPart>
          </mc:Choice>
          <mc:Fallback xmlns="">
            <p:pic>
              <p:nvPicPr>
                <p:cNvPr id="344" name="墨迹 343">
                  <a:extLst>
                    <a:ext uri="{FF2B5EF4-FFF2-40B4-BE49-F238E27FC236}">
                      <a16:creationId xmlns:a16="http://schemas.microsoft.com/office/drawing/2014/main" id="{D1939A4D-0E37-4F14-99A2-BE00FA2F43E2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256918" y="3721637"/>
                  <a:ext cx="119458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45" name="墨迹 344">
                  <a:extLst>
                    <a:ext uri="{FF2B5EF4-FFF2-40B4-BE49-F238E27FC236}">
                      <a16:creationId xmlns:a16="http://schemas.microsoft.com/office/drawing/2014/main" id="{FA454928-97B3-4687-A697-C0D95FFC2551}"/>
                    </a:ext>
                  </a:extLst>
                </p14:cNvPr>
                <p14:cNvContentPartPr/>
                <p14:nvPr/>
              </p14:nvContentPartPr>
              <p14:xfrm>
                <a:off x="8520046" y="3689237"/>
                <a:ext cx="599040" cy="54720"/>
              </p14:xfrm>
            </p:contentPart>
          </mc:Choice>
          <mc:Fallback xmlns="">
            <p:pic>
              <p:nvPicPr>
                <p:cNvPr id="345" name="墨迹 344">
                  <a:extLst>
                    <a:ext uri="{FF2B5EF4-FFF2-40B4-BE49-F238E27FC236}">
                      <a16:creationId xmlns:a16="http://schemas.microsoft.com/office/drawing/2014/main" id="{FA454928-97B3-4687-A697-C0D95FFC2551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511046" y="3680237"/>
                  <a:ext cx="61668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46" name="墨迹 345">
                  <a:extLst>
                    <a:ext uri="{FF2B5EF4-FFF2-40B4-BE49-F238E27FC236}">
                      <a16:creationId xmlns:a16="http://schemas.microsoft.com/office/drawing/2014/main" id="{BEF0E73B-4C35-477F-B983-28EED067AD8F}"/>
                    </a:ext>
                  </a:extLst>
                </p14:cNvPr>
                <p14:cNvContentPartPr/>
                <p14:nvPr/>
              </p14:nvContentPartPr>
              <p14:xfrm>
                <a:off x="9198646" y="3691757"/>
                <a:ext cx="145440" cy="54360"/>
              </p14:xfrm>
            </p:contentPart>
          </mc:Choice>
          <mc:Fallback xmlns="">
            <p:pic>
              <p:nvPicPr>
                <p:cNvPr id="346" name="墨迹 345">
                  <a:extLst>
                    <a:ext uri="{FF2B5EF4-FFF2-40B4-BE49-F238E27FC236}">
                      <a16:creationId xmlns:a16="http://schemas.microsoft.com/office/drawing/2014/main" id="{BEF0E73B-4C35-477F-B983-28EED067AD8F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189646" y="3682697"/>
                  <a:ext cx="163080" cy="7211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47" name="墨迹 346">
                  <a:extLst>
                    <a:ext uri="{FF2B5EF4-FFF2-40B4-BE49-F238E27FC236}">
                      <a16:creationId xmlns:a16="http://schemas.microsoft.com/office/drawing/2014/main" id="{33725FA7-D23C-437A-AEC1-63071E97F359}"/>
                    </a:ext>
                  </a:extLst>
                </p14:cNvPr>
                <p14:cNvContentPartPr/>
                <p14:nvPr/>
              </p14:nvContentPartPr>
              <p14:xfrm>
                <a:off x="9775366" y="2885357"/>
                <a:ext cx="80280" cy="131040"/>
              </p14:xfrm>
            </p:contentPart>
          </mc:Choice>
          <mc:Fallback xmlns="">
            <p:pic>
              <p:nvPicPr>
                <p:cNvPr id="347" name="墨迹 346">
                  <a:extLst>
                    <a:ext uri="{FF2B5EF4-FFF2-40B4-BE49-F238E27FC236}">
                      <a16:creationId xmlns:a16="http://schemas.microsoft.com/office/drawing/2014/main" id="{33725FA7-D23C-437A-AEC1-63071E97F359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9766366" y="2876357"/>
                  <a:ext cx="9792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48" name="墨迹 347">
                  <a:extLst>
                    <a:ext uri="{FF2B5EF4-FFF2-40B4-BE49-F238E27FC236}">
                      <a16:creationId xmlns:a16="http://schemas.microsoft.com/office/drawing/2014/main" id="{978AD025-273E-49A9-AFDA-98AA3336F0EC}"/>
                    </a:ext>
                  </a:extLst>
                </p14:cNvPr>
                <p14:cNvContentPartPr/>
                <p14:nvPr/>
              </p14:nvContentPartPr>
              <p14:xfrm>
                <a:off x="9586726" y="3109997"/>
                <a:ext cx="171000" cy="345240"/>
              </p14:xfrm>
            </p:contentPart>
          </mc:Choice>
          <mc:Fallback xmlns="">
            <p:pic>
              <p:nvPicPr>
                <p:cNvPr id="348" name="墨迹 347">
                  <a:extLst>
                    <a:ext uri="{FF2B5EF4-FFF2-40B4-BE49-F238E27FC236}">
                      <a16:creationId xmlns:a16="http://schemas.microsoft.com/office/drawing/2014/main" id="{978AD025-273E-49A9-AFDA-98AA3336F0EC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9577726" y="3100997"/>
                  <a:ext cx="188640" cy="36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49" name="墨迹 348">
                  <a:extLst>
                    <a:ext uri="{FF2B5EF4-FFF2-40B4-BE49-F238E27FC236}">
                      <a16:creationId xmlns:a16="http://schemas.microsoft.com/office/drawing/2014/main" id="{EFEEE45D-559A-42E1-A5D4-C7B143A4B95C}"/>
                    </a:ext>
                  </a:extLst>
                </p14:cNvPr>
                <p14:cNvContentPartPr/>
                <p14:nvPr/>
              </p14:nvContentPartPr>
              <p14:xfrm>
                <a:off x="9447406" y="3518237"/>
                <a:ext cx="96480" cy="138240"/>
              </p14:xfrm>
            </p:contentPart>
          </mc:Choice>
          <mc:Fallback xmlns="">
            <p:pic>
              <p:nvPicPr>
                <p:cNvPr id="349" name="墨迹 348">
                  <a:extLst>
                    <a:ext uri="{FF2B5EF4-FFF2-40B4-BE49-F238E27FC236}">
                      <a16:creationId xmlns:a16="http://schemas.microsoft.com/office/drawing/2014/main" id="{EFEEE45D-559A-42E1-A5D4-C7B143A4B95C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9438406" y="3509237"/>
                  <a:ext cx="11412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51" name="墨迹 350">
                  <a:extLst>
                    <a:ext uri="{FF2B5EF4-FFF2-40B4-BE49-F238E27FC236}">
                      <a16:creationId xmlns:a16="http://schemas.microsoft.com/office/drawing/2014/main" id="{45C36C9E-4283-423B-80E6-B59FEF3D0FF9}"/>
                    </a:ext>
                  </a:extLst>
                </p14:cNvPr>
                <p14:cNvContentPartPr/>
                <p14:nvPr/>
              </p14:nvContentPartPr>
              <p14:xfrm>
                <a:off x="8690326" y="3030437"/>
                <a:ext cx="4680" cy="15480"/>
              </p14:xfrm>
            </p:contentPart>
          </mc:Choice>
          <mc:Fallback xmlns="">
            <p:pic>
              <p:nvPicPr>
                <p:cNvPr id="351" name="墨迹 350">
                  <a:extLst>
                    <a:ext uri="{FF2B5EF4-FFF2-40B4-BE49-F238E27FC236}">
                      <a16:creationId xmlns:a16="http://schemas.microsoft.com/office/drawing/2014/main" id="{45C36C9E-4283-423B-80E6-B59FEF3D0FF9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8681326" y="3021642"/>
                  <a:ext cx="22320" cy="3271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52" name="墨迹 351">
                  <a:extLst>
                    <a:ext uri="{FF2B5EF4-FFF2-40B4-BE49-F238E27FC236}">
                      <a16:creationId xmlns:a16="http://schemas.microsoft.com/office/drawing/2014/main" id="{E76F3478-7220-41CE-B016-6F24986CF585}"/>
                    </a:ext>
                  </a:extLst>
                </p14:cNvPr>
                <p14:cNvContentPartPr/>
                <p14:nvPr/>
              </p14:nvContentPartPr>
              <p14:xfrm>
                <a:off x="8686726" y="3016037"/>
                <a:ext cx="15120" cy="15840"/>
              </p14:xfrm>
            </p:contentPart>
          </mc:Choice>
          <mc:Fallback xmlns="">
            <p:pic>
              <p:nvPicPr>
                <p:cNvPr id="352" name="墨迹 351">
                  <a:extLst>
                    <a:ext uri="{FF2B5EF4-FFF2-40B4-BE49-F238E27FC236}">
                      <a16:creationId xmlns:a16="http://schemas.microsoft.com/office/drawing/2014/main" id="{E76F3478-7220-41CE-B016-6F24986CF585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8677726" y="3007037"/>
                  <a:ext cx="3276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53" name="墨迹 352">
                  <a:extLst>
                    <a:ext uri="{FF2B5EF4-FFF2-40B4-BE49-F238E27FC236}">
                      <a16:creationId xmlns:a16="http://schemas.microsoft.com/office/drawing/2014/main" id="{39DA3B88-89F3-485C-B464-84F4101CF746}"/>
                    </a:ext>
                  </a:extLst>
                </p14:cNvPr>
                <p14:cNvContentPartPr/>
                <p14:nvPr/>
              </p14:nvContentPartPr>
              <p14:xfrm>
                <a:off x="8689966" y="2997677"/>
                <a:ext cx="40680" cy="43200"/>
              </p14:xfrm>
            </p:contentPart>
          </mc:Choice>
          <mc:Fallback xmlns="">
            <p:pic>
              <p:nvPicPr>
                <p:cNvPr id="353" name="墨迹 352">
                  <a:extLst>
                    <a:ext uri="{FF2B5EF4-FFF2-40B4-BE49-F238E27FC236}">
                      <a16:creationId xmlns:a16="http://schemas.microsoft.com/office/drawing/2014/main" id="{39DA3B88-89F3-485C-B464-84F4101CF746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680966" y="2988677"/>
                  <a:ext cx="5832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54" name="墨迹 353">
                  <a:extLst>
                    <a:ext uri="{FF2B5EF4-FFF2-40B4-BE49-F238E27FC236}">
                      <a16:creationId xmlns:a16="http://schemas.microsoft.com/office/drawing/2014/main" id="{E531731D-8BEA-4A22-B4E5-215801F604B0}"/>
                    </a:ext>
                  </a:extLst>
                </p14:cNvPr>
                <p14:cNvContentPartPr/>
                <p14:nvPr/>
              </p14:nvContentPartPr>
              <p14:xfrm>
                <a:off x="8795806" y="3095597"/>
                <a:ext cx="69480" cy="45360"/>
              </p14:xfrm>
            </p:contentPart>
          </mc:Choice>
          <mc:Fallback xmlns="">
            <p:pic>
              <p:nvPicPr>
                <p:cNvPr id="354" name="墨迹 353">
                  <a:extLst>
                    <a:ext uri="{FF2B5EF4-FFF2-40B4-BE49-F238E27FC236}">
                      <a16:creationId xmlns:a16="http://schemas.microsoft.com/office/drawing/2014/main" id="{E531731D-8BEA-4A22-B4E5-215801F604B0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8786806" y="3086597"/>
                  <a:ext cx="8712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55" name="墨迹 354">
                  <a:extLst>
                    <a:ext uri="{FF2B5EF4-FFF2-40B4-BE49-F238E27FC236}">
                      <a16:creationId xmlns:a16="http://schemas.microsoft.com/office/drawing/2014/main" id="{65CBF46B-993E-4F1E-B969-601F8C8E799F}"/>
                    </a:ext>
                  </a:extLst>
                </p14:cNvPr>
                <p14:cNvContentPartPr/>
                <p14:nvPr/>
              </p14:nvContentPartPr>
              <p14:xfrm>
                <a:off x="8933686" y="3197837"/>
                <a:ext cx="326880" cy="333000"/>
              </p14:xfrm>
            </p:contentPart>
          </mc:Choice>
          <mc:Fallback xmlns="">
            <p:pic>
              <p:nvPicPr>
                <p:cNvPr id="355" name="墨迹 354">
                  <a:extLst>
                    <a:ext uri="{FF2B5EF4-FFF2-40B4-BE49-F238E27FC236}">
                      <a16:creationId xmlns:a16="http://schemas.microsoft.com/office/drawing/2014/main" id="{65CBF46B-993E-4F1E-B969-601F8C8E799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8924696" y="3188847"/>
                  <a:ext cx="344501" cy="35062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56" name="墨迹 355">
                  <a:extLst>
                    <a:ext uri="{FF2B5EF4-FFF2-40B4-BE49-F238E27FC236}">
                      <a16:creationId xmlns:a16="http://schemas.microsoft.com/office/drawing/2014/main" id="{5448860F-2889-4EA0-A1AB-91EF50AAE68D}"/>
                    </a:ext>
                  </a:extLst>
                </p14:cNvPr>
                <p14:cNvContentPartPr/>
                <p14:nvPr/>
              </p14:nvContentPartPr>
              <p14:xfrm>
                <a:off x="9321766" y="3585557"/>
                <a:ext cx="87480" cy="73800"/>
              </p14:xfrm>
            </p:contentPart>
          </mc:Choice>
          <mc:Fallback xmlns="">
            <p:pic>
              <p:nvPicPr>
                <p:cNvPr id="356" name="墨迹 355">
                  <a:extLst>
                    <a:ext uri="{FF2B5EF4-FFF2-40B4-BE49-F238E27FC236}">
                      <a16:creationId xmlns:a16="http://schemas.microsoft.com/office/drawing/2014/main" id="{5448860F-2889-4EA0-A1AB-91EF50AAE68D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9312766" y="3576557"/>
                  <a:ext cx="10512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58" name="墨迹 357">
                  <a:extLst>
                    <a:ext uri="{FF2B5EF4-FFF2-40B4-BE49-F238E27FC236}">
                      <a16:creationId xmlns:a16="http://schemas.microsoft.com/office/drawing/2014/main" id="{E0FA63BE-1205-4F7D-89CA-144D929BBD59}"/>
                    </a:ext>
                  </a:extLst>
                </p14:cNvPr>
                <p14:cNvContentPartPr/>
                <p14:nvPr/>
              </p14:nvContentPartPr>
              <p14:xfrm>
                <a:off x="9354526" y="2215757"/>
                <a:ext cx="11880" cy="57960"/>
              </p14:xfrm>
            </p:contentPart>
          </mc:Choice>
          <mc:Fallback xmlns="">
            <p:pic>
              <p:nvPicPr>
                <p:cNvPr id="358" name="墨迹 357">
                  <a:extLst>
                    <a:ext uri="{FF2B5EF4-FFF2-40B4-BE49-F238E27FC236}">
                      <a16:creationId xmlns:a16="http://schemas.microsoft.com/office/drawing/2014/main" id="{E0FA63BE-1205-4F7D-89CA-144D929BBD59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9345526" y="2206757"/>
                  <a:ext cx="2952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59" name="墨迹 358">
                  <a:extLst>
                    <a:ext uri="{FF2B5EF4-FFF2-40B4-BE49-F238E27FC236}">
                      <a16:creationId xmlns:a16="http://schemas.microsoft.com/office/drawing/2014/main" id="{2AEDF402-F465-484C-97FF-46BD78EB335A}"/>
                    </a:ext>
                  </a:extLst>
                </p14:cNvPr>
                <p14:cNvContentPartPr/>
                <p14:nvPr/>
              </p14:nvContentPartPr>
              <p14:xfrm>
                <a:off x="9357406" y="2356877"/>
                <a:ext cx="30240" cy="355680"/>
              </p14:xfrm>
            </p:contentPart>
          </mc:Choice>
          <mc:Fallback xmlns="">
            <p:pic>
              <p:nvPicPr>
                <p:cNvPr id="359" name="墨迹 358">
                  <a:extLst>
                    <a:ext uri="{FF2B5EF4-FFF2-40B4-BE49-F238E27FC236}">
                      <a16:creationId xmlns:a16="http://schemas.microsoft.com/office/drawing/2014/main" id="{2AEDF402-F465-484C-97FF-46BD78EB335A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9348406" y="2347877"/>
                  <a:ext cx="47880" cy="37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60" name="墨迹 359">
                  <a:extLst>
                    <a:ext uri="{FF2B5EF4-FFF2-40B4-BE49-F238E27FC236}">
                      <a16:creationId xmlns:a16="http://schemas.microsoft.com/office/drawing/2014/main" id="{17D1CFF6-9950-45D9-9407-26D00B65C56B}"/>
                    </a:ext>
                  </a:extLst>
                </p14:cNvPr>
                <p14:cNvContentPartPr/>
                <p14:nvPr/>
              </p14:nvContentPartPr>
              <p14:xfrm>
                <a:off x="9387286" y="2883557"/>
                <a:ext cx="26640" cy="386280"/>
              </p14:xfrm>
            </p:contentPart>
          </mc:Choice>
          <mc:Fallback xmlns="">
            <p:pic>
              <p:nvPicPr>
                <p:cNvPr id="360" name="墨迹 359">
                  <a:extLst>
                    <a:ext uri="{FF2B5EF4-FFF2-40B4-BE49-F238E27FC236}">
                      <a16:creationId xmlns:a16="http://schemas.microsoft.com/office/drawing/2014/main" id="{17D1CFF6-9950-45D9-9407-26D00B65C56B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9378286" y="2874557"/>
                  <a:ext cx="44280" cy="40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61" name="墨迹 360">
                  <a:extLst>
                    <a:ext uri="{FF2B5EF4-FFF2-40B4-BE49-F238E27FC236}">
                      <a16:creationId xmlns:a16="http://schemas.microsoft.com/office/drawing/2014/main" id="{19AC060F-E7A7-4F01-A525-78138A59C4E6}"/>
                    </a:ext>
                  </a:extLst>
                </p14:cNvPr>
                <p14:cNvContentPartPr/>
                <p14:nvPr/>
              </p14:nvContentPartPr>
              <p14:xfrm>
                <a:off x="9412486" y="3405917"/>
                <a:ext cx="21960" cy="292320"/>
              </p14:xfrm>
            </p:contentPart>
          </mc:Choice>
          <mc:Fallback xmlns="">
            <p:pic>
              <p:nvPicPr>
                <p:cNvPr id="361" name="墨迹 360">
                  <a:extLst>
                    <a:ext uri="{FF2B5EF4-FFF2-40B4-BE49-F238E27FC236}">
                      <a16:creationId xmlns:a16="http://schemas.microsoft.com/office/drawing/2014/main" id="{19AC060F-E7A7-4F01-A525-78138A59C4E6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9403486" y="3396917"/>
                  <a:ext cx="39600" cy="30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62" name="墨迹 361">
                  <a:extLst>
                    <a:ext uri="{FF2B5EF4-FFF2-40B4-BE49-F238E27FC236}">
                      <a16:creationId xmlns:a16="http://schemas.microsoft.com/office/drawing/2014/main" id="{1BB185D7-25B4-4632-9D69-C382894035D4}"/>
                    </a:ext>
                  </a:extLst>
                </p14:cNvPr>
                <p14:cNvContentPartPr/>
                <p14:nvPr/>
              </p14:nvContentPartPr>
              <p14:xfrm>
                <a:off x="8665486" y="2100197"/>
                <a:ext cx="719640" cy="846720"/>
              </p14:xfrm>
            </p:contentPart>
          </mc:Choice>
          <mc:Fallback xmlns="">
            <p:pic>
              <p:nvPicPr>
                <p:cNvPr id="362" name="墨迹 361">
                  <a:extLst>
                    <a:ext uri="{FF2B5EF4-FFF2-40B4-BE49-F238E27FC236}">
                      <a16:creationId xmlns:a16="http://schemas.microsoft.com/office/drawing/2014/main" id="{1BB185D7-25B4-4632-9D69-C382894035D4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8656486" y="2091197"/>
                  <a:ext cx="737280" cy="86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363" name="墨迹 362">
                  <a:extLst>
                    <a:ext uri="{FF2B5EF4-FFF2-40B4-BE49-F238E27FC236}">
                      <a16:creationId xmlns:a16="http://schemas.microsoft.com/office/drawing/2014/main" id="{FF36E23D-C426-4BDB-8C1D-D413646B4D17}"/>
                    </a:ext>
                  </a:extLst>
                </p14:cNvPr>
                <p14:cNvContentPartPr/>
                <p14:nvPr/>
              </p14:nvContentPartPr>
              <p14:xfrm>
                <a:off x="9210886" y="2078597"/>
                <a:ext cx="172800" cy="309240"/>
              </p14:xfrm>
            </p:contentPart>
          </mc:Choice>
          <mc:Fallback xmlns="">
            <p:pic>
              <p:nvPicPr>
                <p:cNvPr id="363" name="墨迹 362">
                  <a:extLst>
                    <a:ext uri="{FF2B5EF4-FFF2-40B4-BE49-F238E27FC236}">
                      <a16:creationId xmlns:a16="http://schemas.microsoft.com/office/drawing/2014/main" id="{FF36E23D-C426-4BDB-8C1D-D413646B4D17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9201886" y="2069597"/>
                  <a:ext cx="190440" cy="32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365" name="墨迹 364">
                  <a:extLst>
                    <a:ext uri="{FF2B5EF4-FFF2-40B4-BE49-F238E27FC236}">
                      <a16:creationId xmlns:a16="http://schemas.microsoft.com/office/drawing/2014/main" id="{5DB26BA5-A365-400C-8EF1-56D30D282872}"/>
                    </a:ext>
                  </a:extLst>
                </p14:cNvPr>
                <p14:cNvContentPartPr/>
                <p14:nvPr/>
              </p14:nvContentPartPr>
              <p14:xfrm>
                <a:off x="9380086" y="3671237"/>
                <a:ext cx="18360" cy="18720"/>
              </p14:xfrm>
            </p:contentPart>
          </mc:Choice>
          <mc:Fallback xmlns="">
            <p:pic>
              <p:nvPicPr>
                <p:cNvPr id="365" name="墨迹 364">
                  <a:extLst>
                    <a:ext uri="{FF2B5EF4-FFF2-40B4-BE49-F238E27FC236}">
                      <a16:creationId xmlns:a16="http://schemas.microsoft.com/office/drawing/2014/main" id="{5DB26BA5-A365-400C-8EF1-56D30D282872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9371259" y="3662237"/>
                  <a:ext cx="35661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366" name="墨迹 365">
                  <a:extLst>
                    <a:ext uri="{FF2B5EF4-FFF2-40B4-BE49-F238E27FC236}">
                      <a16:creationId xmlns:a16="http://schemas.microsoft.com/office/drawing/2014/main" id="{5D5D53F9-09ED-4570-AB84-E2A3B54CFA0A}"/>
                    </a:ext>
                  </a:extLst>
                </p14:cNvPr>
                <p14:cNvContentPartPr/>
                <p14:nvPr/>
              </p14:nvContentPartPr>
              <p14:xfrm>
                <a:off x="9321766" y="3491597"/>
                <a:ext cx="156240" cy="257760"/>
              </p14:xfrm>
            </p:contentPart>
          </mc:Choice>
          <mc:Fallback xmlns="">
            <p:pic>
              <p:nvPicPr>
                <p:cNvPr id="366" name="墨迹 365">
                  <a:extLst>
                    <a:ext uri="{FF2B5EF4-FFF2-40B4-BE49-F238E27FC236}">
                      <a16:creationId xmlns:a16="http://schemas.microsoft.com/office/drawing/2014/main" id="{5D5D53F9-09ED-4570-AB84-E2A3B54CFA0A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9312766" y="3482597"/>
                  <a:ext cx="173880" cy="27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387" name="墨迹 386">
                  <a:extLst>
                    <a:ext uri="{FF2B5EF4-FFF2-40B4-BE49-F238E27FC236}">
                      <a16:creationId xmlns:a16="http://schemas.microsoft.com/office/drawing/2014/main" id="{D45CDC66-2807-4A5D-80A9-231F9B432370}"/>
                    </a:ext>
                  </a:extLst>
                </p14:cNvPr>
                <p14:cNvContentPartPr/>
                <p14:nvPr/>
              </p14:nvContentPartPr>
              <p14:xfrm>
                <a:off x="8538046" y="3081557"/>
                <a:ext cx="214560" cy="65880"/>
              </p14:xfrm>
            </p:contentPart>
          </mc:Choice>
          <mc:Fallback xmlns="">
            <p:pic>
              <p:nvPicPr>
                <p:cNvPr id="387" name="墨迹 386">
                  <a:extLst>
                    <a:ext uri="{FF2B5EF4-FFF2-40B4-BE49-F238E27FC236}">
                      <a16:creationId xmlns:a16="http://schemas.microsoft.com/office/drawing/2014/main" id="{D45CDC66-2807-4A5D-80A9-231F9B432370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8529046" y="3072557"/>
                  <a:ext cx="232200" cy="83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413" name="墨迹 412">
                <a:extLst>
                  <a:ext uri="{FF2B5EF4-FFF2-40B4-BE49-F238E27FC236}">
                    <a16:creationId xmlns:a16="http://schemas.microsoft.com/office/drawing/2014/main" id="{3640FAB7-66CA-4C5D-AF65-B0B0CC29BC47}"/>
                  </a:ext>
                </a:extLst>
              </p14:cNvPr>
              <p14:cNvContentPartPr/>
              <p14:nvPr/>
            </p14:nvContentPartPr>
            <p14:xfrm>
              <a:off x="8887606" y="1556845"/>
              <a:ext cx="195120" cy="100440"/>
            </p14:xfrm>
          </p:contentPart>
        </mc:Choice>
        <mc:Fallback xmlns="">
          <p:pic>
            <p:nvPicPr>
              <p:cNvPr id="413" name="墨迹 412">
                <a:extLst>
                  <a:ext uri="{FF2B5EF4-FFF2-40B4-BE49-F238E27FC236}">
                    <a16:creationId xmlns:a16="http://schemas.microsoft.com/office/drawing/2014/main" id="{3640FAB7-66CA-4C5D-AF65-B0B0CC29BC47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8878623" y="1547845"/>
                <a:ext cx="212728" cy="11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427" name="墨迹 426">
                <a:extLst>
                  <a:ext uri="{FF2B5EF4-FFF2-40B4-BE49-F238E27FC236}">
                    <a16:creationId xmlns:a16="http://schemas.microsoft.com/office/drawing/2014/main" id="{4C4FA79E-4261-4645-B82A-6A8B9DC71393}"/>
                  </a:ext>
                </a:extLst>
              </p14:cNvPr>
              <p14:cNvContentPartPr/>
              <p14:nvPr/>
            </p14:nvContentPartPr>
            <p14:xfrm>
              <a:off x="8157166" y="5242885"/>
              <a:ext cx="7560" cy="6840"/>
            </p14:xfrm>
          </p:contentPart>
        </mc:Choice>
        <mc:Fallback xmlns="">
          <p:pic>
            <p:nvPicPr>
              <p:cNvPr id="427" name="墨迹 426">
                <a:extLst>
                  <a:ext uri="{FF2B5EF4-FFF2-40B4-BE49-F238E27FC236}">
                    <a16:creationId xmlns:a16="http://schemas.microsoft.com/office/drawing/2014/main" id="{4C4FA79E-4261-4645-B82A-6A8B9DC71393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8148166" y="5233885"/>
                <a:ext cx="25200" cy="24480"/>
              </a:xfrm>
              <a:prstGeom prst="rect">
                <a:avLst/>
              </a:prstGeom>
            </p:spPr>
          </p:pic>
        </mc:Fallback>
      </mc:AlternateContent>
      <p:cxnSp>
        <p:nvCxnSpPr>
          <p:cNvPr id="598" name="直接箭头连接符 597">
            <a:extLst>
              <a:ext uri="{FF2B5EF4-FFF2-40B4-BE49-F238E27FC236}">
                <a16:creationId xmlns:a16="http://schemas.microsoft.com/office/drawing/2014/main" id="{76D4836D-9724-45FF-9F34-D94379151E3F}"/>
              </a:ext>
            </a:extLst>
          </p:cNvPr>
          <p:cNvCxnSpPr/>
          <p:nvPr/>
        </p:nvCxnSpPr>
        <p:spPr>
          <a:xfrm>
            <a:off x="6804025" y="3821113"/>
            <a:ext cx="1431925" cy="938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直接箭头连接符 599">
            <a:extLst>
              <a:ext uri="{FF2B5EF4-FFF2-40B4-BE49-F238E27FC236}">
                <a16:creationId xmlns:a16="http://schemas.microsoft.com/office/drawing/2014/main" id="{99EBF5B1-5874-4BBE-8E84-EB11E903BFAB}"/>
              </a:ext>
            </a:extLst>
          </p:cNvPr>
          <p:cNvCxnSpPr>
            <a:cxnSpLocks/>
          </p:cNvCxnSpPr>
          <p:nvPr/>
        </p:nvCxnSpPr>
        <p:spPr>
          <a:xfrm flipH="1">
            <a:off x="7688263" y="4759325"/>
            <a:ext cx="547687" cy="1474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直接箭头连接符 602">
            <a:extLst>
              <a:ext uri="{FF2B5EF4-FFF2-40B4-BE49-F238E27FC236}">
                <a16:creationId xmlns:a16="http://schemas.microsoft.com/office/drawing/2014/main" id="{96EAE3F7-AF86-451F-8EE7-C1E1C69D5650}"/>
              </a:ext>
            </a:extLst>
          </p:cNvPr>
          <p:cNvCxnSpPr/>
          <p:nvPr/>
        </p:nvCxnSpPr>
        <p:spPr>
          <a:xfrm flipV="1">
            <a:off x="8242300" y="4711700"/>
            <a:ext cx="1779588" cy="47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直接箭头连接符 606">
            <a:extLst>
              <a:ext uri="{FF2B5EF4-FFF2-40B4-BE49-F238E27FC236}">
                <a16:creationId xmlns:a16="http://schemas.microsoft.com/office/drawing/2014/main" id="{3898BE21-96C7-4712-979E-42BFCDB54261}"/>
              </a:ext>
            </a:extLst>
          </p:cNvPr>
          <p:cNvCxnSpPr>
            <a:cxnSpLocks/>
          </p:cNvCxnSpPr>
          <p:nvPr/>
        </p:nvCxnSpPr>
        <p:spPr>
          <a:xfrm flipV="1">
            <a:off x="9982200" y="3736975"/>
            <a:ext cx="688975" cy="974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" name="直接箭头连接符 608">
            <a:extLst>
              <a:ext uri="{FF2B5EF4-FFF2-40B4-BE49-F238E27FC236}">
                <a16:creationId xmlns:a16="http://schemas.microsoft.com/office/drawing/2014/main" id="{66EA0C49-D4B1-4DAE-BCFC-C16838424F99}"/>
              </a:ext>
            </a:extLst>
          </p:cNvPr>
          <p:cNvCxnSpPr>
            <a:cxnSpLocks/>
          </p:cNvCxnSpPr>
          <p:nvPr/>
        </p:nvCxnSpPr>
        <p:spPr>
          <a:xfrm>
            <a:off x="10007600" y="4697413"/>
            <a:ext cx="1346200" cy="744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71">
            <p14:nvContentPartPr>
              <p14:cNvPr id="650" name="墨迹 649">
                <a:extLst>
                  <a:ext uri="{FF2B5EF4-FFF2-40B4-BE49-F238E27FC236}">
                    <a16:creationId xmlns:a16="http://schemas.microsoft.com/office/drawing/2014/main" id="{2C6097DB-A107-4703-BC24-43A805CB386D}"/>
                  </a:ext>
                </a:extLst>
              </p14:cNvPr>
              <p14:cNvContentPartPr/>
              <p14:nvPr/>
            </p14:nvContentPartPr>
            <p14:xfrm>
              <a:off x="9688606" y="4114645"/>
              <a:ext cx="360" cy="360"/>
            </p14:xfrm>
          </p:contentPart>
        </mc:Choice>
        <mc:Fallback xmlns="">
          <p:pic>
            <p:nvPicPr>
              <p:cNvPr id="650" name="墨迹 649">
                <a:extLst>
                  <a:ext uri="{FF2B5EF4-FFF2-40B4-BE49-F238E27FC236}">
                    <a16:creationId xmlns:a16="http://schemas.microsoft.com/office/drawing/2014/main" id="{2C6097DB-A107-4703-BC24-43A805CB386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79606" y="410564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684" name="墨迹 683">
                <a:extLst>
                  <a:ext uri="{FF2B5EF4-FFF2-40B4-BE49-F238E27FC236}">
                    <a16:creationId xmlns:a16="http://schemas.microsoft.com/office/drawing/2014/main" id="{CF47A83E-A3EA-41FD-BF69-A6855B6D2A65}"/>
                  </a:ext>
                </a:extLst>
              </p14:cNvPr>
              <p14:cNvContentPartPr/>
              <p14:nvPr/>
            </p14:nvContentPartPr>
            <p14:xfrm>
              <a:off x="11063806" y="4625125"/>
              <a:ext cx="167400" cy="43200"/>
            </p14:xfrm>
          </p:contentPart>
        </mc:Choice>
        <mc:Fallback xmlns="">
          <p:pic>
            <p:nvPicPr>
              <p:cNvPr id="684" name="墨迹 683">
                <a:extLst>
                  <a:ext uri="{FF2B5EF4-FFF2-40B4-BE49-F238E27FC236}">
                    <a16:creationId xmlns:a16="http://schemas.microsoft.com/office/drawing/2014/main" id="{CF47A83E-A3EA-41FD-BF69-A6855B6D2A65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11054787" y="4616125"/>
                <a:ext cx="185078" cy="60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6407" name="组合 723">
            <a:extLst>
              <a:ext uri="{FF2B5EF4-FFF2-40B4-BE49-F238E27FC236}">
                <a16:creationId xmlns:a16="http://schemas.microsoft.com/office/drawing/2014/main" id="{36C183B2-271E-4239-9327-51B7FC3536D7}"/>
              </a:ext>
            </a:extLst>
          </p:cNvPr>
          <p:cNvGrpSpPr>
            <a:grpSpLocks/>
          </p:cNvGrpSpPr>
          <p:nvPr/>
        </p:nvGrpSpPr>
        <p:grpSpPr bwMode="auto">
          <a:xfrm>
            <a:off x="7529513" y="3844925"/>
            <a:ext cx="3349625" cy="2087563"/>
            <a:chOff x="7529326" y="3845005"/>
            <a:chExt cx="3349800" cy="2086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631" name="墨迹 630">
                  <a:extLst>
                    <a:ext uri="{FF2B5EF4-FFF2-40B4-BE49-F238E27FC236}">
                      <a16:creationId xmlns:a16="http://schemas.microsoft.com/office/drawing/2014/main" id="{63F29513-0CD2-4DF4-96AF-B08F515D6F54}"/>
                    </a:ext>
                  </a:extLst>
                </p14:cNvPr>
                <p14:cNvContentPartPr/>
                <p14:nvPr/>
              </p14:nvContentPartPr>
              <p14:xfrm>
                <a:off x="10255246" y="4163605"/>
                <a:ext cx="163080" cy="135360"/>
              </p14:xfrm>
            </p:contentPart>
          </mc:Choice>
          <mc:Fallback xmlns="">
            <p:pic>
              <p:nvPicPr>
                <p:cNvPr id="631" name="墨迹 630">
                  <a:extLst>
                    <a:ext uri="{FF2B5EF4-FFF2-40B4-BE49-F238E27FC236}">
                      <a16:creationId xmlns:a16="http://schemas.microsoft.com/office/drawing/2014/main" id="{63F29513-0CD2-4DF4-96AF-B08F515D6F5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0246246" y="4154605"/>
                  <a:ext cx="18072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632" name="墨迹 631">
                  <a:extLst>
                    <a:ext uri="{FF2B5EF4-FFF2-40B4-BE49-F238E27FC236}">
                      <a16:creationId xmlns:a16="http://schemas.microsoft.com/office/drawing/2014/main" id="{57DF2826-7FE3-4911-B6F1-2C8E260162D1}"/>
                    </a:ext>
                  </a:extLst>
                </p14:cNvPr>
                <p14:cNvContentPartPr/>
                <p14:nvPr/>
              </p14:nvContentPartPr>
              <p14:xfrm>
                <a:off x="9960766" y="4181965"/>
                <a:ext cx="385200" cy="558000"/>
              </p14:xfrm>
            </p:contentPart>
          </mc:Choice>
          <mc:Fallback xmlns="">
            <p:pic>
              <p:nvPicPr>
                <p:cNvPr id="632" name="墨迹 631">
                  <a:extLst>
                    <a:ext uri="{FF2B5EF4-FFF2-40B4-BE49-F238E27FC236}">
                      <a16:creationId xmlns:a16="http://schemas.microsoft.com/office/drawing/2014/main" id="{57DF2826-7FE3-4911-B6F1-2C8E260162D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951766" y="4172965"/>
                  <a:ext cx="402840" cy="57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633" name="墨迹 632">
                  <a:extLst>
                    <a:ext uri="{FF2B5EF4-FFF2-40B4-BE49-F238E27FC236}">
                      <a16:creationId xmlns:a16="http://schemas.microsoft.com/office/drawing/2014/main" id="{FEBDAAD0-3EAC-4447-9EBD-E4E6CD74AED5}"/>
                    </a:ext>
                  </a:extLst>
                </p14:cNvPr>
                <p14:cNvContentPartPr/>
                <p14:nvPr/>
              </p14:nvContentPartPr>
              <p14:xfrm>
                <a:off x="10505086" y="4081525"/>
                <a:ext cx="185400" cy="227520"/>
              </p14:xfrm>
            </p:contentPart>
          </mc:Choice>
          <mc:Fallback xmlns="">
            <p:pic>
              <p:nvPicPr>
                <p:cNvPr id="633" name="墨迹 632">
                  <a:extLst>
                    <a:ext uri="{FF2B5EF4-FFF2-40B4-BE49-F238E27FC236}">
                      <a16:creationId xmlns:a16="http://schemas.microsoft.com/office/drawing/2014/main" id="{FEBDAAD0-3EAC-4447-9EBD-E4E6CD74AED5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0496086" y="4072525"/>
                  <a:ext cx="20304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634" name="墨迹 633">
                  <a:extLst>
                    <a:ext uri="{FF2B5EF4-FFF2-40B4-BE49-F238E27FC236}">
                      <a16:creationId xmlns:a16="http://schemas.microsoft.com/office/drawing/2014/main" id="{90EB97F7-A293-4EA2-9BE6-4FE584948F53}"/>
                    </a:ext>
                  </a:extLst>
                </p14:cNvPr>
                <p14:cNvContentPartPr/>
                <p14:nvPr/>
              </p14:nvContentPartPr>
              <p14:xfrm>
                <a:off x="10519486" y="4186285"/>
                <a:ext cx="141840" cy="37080"/>
              </p14:xfrm>
            </p:contentPart>
          </mc:Choice>
          <mc:Fallback xmlns="">
            <p:pic>
              <p:nvPicPr>
                <p:cNvPr id="634" name="墨迹 633">
                  <a:extLst>
                    <a:ext uri="{FF2B5EF4-FFF2-40B4-BE49-F238E27FC236}">
                      <a16:creationId xmlns:a16="http://schemas.microsoft.com/office/drawing/2014/main" id="{90EB97F7-A293-4EA2-9BE6-4FE584948F5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0510509" y="4177285"/>
                  <a:ext cx="159435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635" name="墨迹 634">
                  <a:extLst>
                    <a:ext uri="{FF2B5EF4-FFF2-40B4-BE49-F238E27FC236}">
                      <a16:creationId xmlns:a16="http://schemas.microsoft.com/office/drawing/2014/main" id="{18846C4D-BA07-4B49-B5D1-18B7DCA7D23E}"/>
                    </a:ext>
                  </a:extLst>
                </p14:cNvPr>
                <p14:cNvContentPartPr/>
                <p14:nvPr/>
              </p14:nvContentPartPr>
              <p14:xfrm>
                <a:off x="10744486" y="4196365"/>
                <a:ext cx="51120" cy="139320"/>
              </p14:xfrm>
            </p:contentPart>
          </mc:Choice>
          <mc:Fallback xmlns="">
            <p:pic>
              <p:nvPicPr>
                <p:cNvPr id="635" name="墨迹 634">
                  <a:extLst>
                    <a:ext uri="{FF2B5EF4-FFF2-40B4-BE49-F238E27FC236}">
                      <a16:creationId xmlns:a16="http://schemas.microsoft.com/office/drawing/2014/main" id="{18846C4D-BA07-4B49-B5D1-18B7DCA7D23E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0735549" y="4187342"/>
                  <a:ext cx="68637" cy="15700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664" name="墨迹 663">
                  <a:extLst>
                    <a:ext uri="{FF2B5EF4-FFF2-40B4-BE49-F238E27FC236}">
                      <a16:creationId xmlns:a16="http://schemas.microsoft.com/office/drawing/2014/main" id="{EB71EE74-8208-4BD9-AD2D-B9D453A2CA0F}"/>
                    </a:ext>
                  </a:extLst>
                </p14:cNvPr>
                <p14:cNvContentPartPr/>
                <p14:nvPr/>
              </p14:nvContentPartPr>
              <p14:xfrm>
                <a:off x="9623086" y="4192405"/>
                <a:ext cx="3960" cy="8640"/>
              </p14:xfrm>
            </p:contentPart>
          </mc:Choice>
          <mc:Fallback xmlns="">
            <p:pic>
              <p:nvPicPr>
                <p:cNvPr id="664" name="墨迹 663">
                  <a:extLst>
                    <a:ext uri="{FF2B5EF4-FFF2-40B4-BE49-F238E27FC236}">
                      <a16:creationId xmlns:a16="http://schemas.microsoft.com/office/drawing/2014/main" id="{EB71EE74-8208-4BD9-AD2D-B9D453A2CA0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614086" y="4183405"/>
                  <a:ext cx="2160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665" name="墨迹 664">
                  <a:extLst>
                    <a:ext uri="{FF2B5EF4-FFF2-40B4-BE49-F238E27FC236}">
                      <a16:creationId xmlns:a16="http://schemas.microsoft.com/office/drawing/2014/main" id="{5EBDCEE2-D421-419C-BA26-DBECEE4ECB2D}"/>
                    </a:ext>
                  </a:extLst>
                </p14:cNvPr>
                <p14:cNvContentPartPr/>
                <p14:nvPr/>
              </p14:nvContentPartPr>
              <p14:xfrm>
                <a:off x="9575926" y="4147405"/>
                <a:ext cx="363600" cy="612720"/>
              </p14:xfrm>
            </p:contentPart>
          </mc:Choice>
          <mc:Fallback xmlns="">
            <p:pic>
              <p:nvPicPr>
                <p:cNvPr id="665" name="墨迹 664">
                  <a:extLst>
                    <a:ext uri="{FF2B5EF4-FFF2-40B4-BE49-F238E27FC236}">
                      <a16:creationId xmlns:a16="http://schemas.microsoft.com/office/drawing/2014/main" id="{5EBDCEE2-D421-419C-BA26-DBECEE4ECB2D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9566917" y="4138410"/>
                  <a:ext cx="381257" cy="63035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666" name="墨迹 665">
                  <a:extLst>
                    <a:ext uri="{FF2B5EF4-FFF2-40B4-BE49-F238E27FC236}">
                      <a16:creationId xmlns:a16="http://schemas.microsoft.com/office/drawing/2014/main" id="{F87D5051-17BB-4B6D-A67C-EE9E464B3D98}"/>
                    </a:ext>
                  </a:extLst>
                </p14:cNvPr>
                <p14:cNvContentPartPr/>
                <p14:nvPr/>
              </p14:nvContentPartPr>
              <p14:xfrm>
                <a:off x="9553606" y="4140205"/>
                <a:ext cx="186480" cy="199080"/>
              </p14:xfrm>
            </p:contentPart>
          </mc:Choice>
          <mc:Fallback xmlns="">
            <p:pic>
              <p:nvPicPr>
                <p:cNvPr id="666" name="墨迹 665">
                  <a:extLst>
                    <a:ext uri="{FF2B5EF4-FFF2-40B4-BE49-F238E27FC236}">
                      <a16:creationId xmlns:a16="http://schemas.microsoft.com/office/drawing/2014/main" id="{F87D5051-17BB-4B6D-A67C-EE9E464B3D98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544606" y="4131205"/>
                  <a:ext cx="20412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68" name="墨迹 667">
                  <a:extLst>
                    <a:ext uri="{FF2B5EF4-FFF2-40B4-BE49-F238E27FC236}">
                      <a16:creationId xmlns:a16="http://schemas.microsoft.com/office/drawing/2014/main" id="{31302923-53F4-4EA8-953D-659C1DCB8E98}"/>
                    </a:ext>
                  </a:extLst>
                </p14:cNvPr>
                <p14:cNvContentPartPr/>
                <p14:nvPr/>
              </p14:nvContentPartPr>
              <p14:xfrm>
                <a:off x="9573046" y="3907285"/>
                <a:ext cx="199440" cy="118800"/>
              </p14:xfrm>
            </p:contentPart>
          </mc:Choice>
          <mc:Fallback xmlns="">
            <p:pic>
              <p:nvPicPr>
                <p:cNvPr id="668" name="墨迹 667">
                  <a:extLst>
                    <a:ext uri="{FF2B5EF4-FFF2-40B4-BE49-F238E27FC236}">
                      <a16:creationId xmlns:a16="http://schemas.microsoft.com/office/drawing/2014/main" id="{31302923-53F4-4EA8-953D-659C1DCB8E98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564062" y="3898285"/>
                  <a:ext cx="217048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69" name="墨迹 668">
                  <a:extLst>
                    <a:ext uri="{FF2B5EF4-FFF2-40B4-BE49-F238E27FC236}">
                      <a16:creationId xmlns:a16="http://schemas.microsoft.com/office/drawing/2014/main" id="{8A1922B1-C0C0-4C00-A86C-923649DC044B}"/>
                    </a:ext>
                  </a:extLst>
                </p14:cNvPr>
                <p14:cNvContentPartPr/>
                <p14:nvPr/>
              </p14:nvContentPartPr>
              <p14:xfrm>
                <a:off x="9637486" y="3845005"/>
                <a:ext cx="105840" cy="227520"/>
              </p14:xfrm>
            </p:contentPart>
          </mc:Choice>
          <mc:Fallback xmlns="">
            <p:pic>
              <p:nvPicPr>
                <p:cNvPr id="669" name="墨迹 668">
                  <a:extLst>
                    <a:ext uri="{FF2B5EF4-FFF2-40B4-BE49-F238E27FC236}">
                      <a16:creationId xmlns:a16="http://schemas.microsoft.com/office/drawing/2014/main" id="{8A1922B1-C0C0-4C00-A86C-923649DC044B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9628486" y="3836005"/>
                  <a:ext cx="12348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70" name="墨迹 669">
                  <a:extLst>
                    <a:ext uri="{FF2B5EF4-FFF2-40B4-BE49-F238E27FC236}">
                      <a16:creationId xmlns:a16="http://schemas.microsoft.com/office/drawing/2014/main" id="{1FE679B3-E7A8-420A-B1FC-D025BCF96E33}"/>
                    </a:ext>
                  </a:extLst>
                </p14:cNvPr>
                <p14:cNvContentPartPr/>
                <p14:nvPr/>
              </p14:nvContentPartPr>
              <p14:xfrm>
                <a:off x="9815326" y="3963805"/>
                <a:ext cx="29520" cy="159480"/>
              </p14:xfrm>
            </p:contentPart>
          </mc:Choice>
          <mc:Fallback xmlns="">
            <p:pic>
              <p:nvPicPr>
                <p:cNvPr id="670" name="墨迹 669">
                  <a:extLst>
                    <a:ext uri="{FF2B5EF4-FFF2-40B4-BE49-F238E27FC236}">
                      <a16:creationId xmlns:a16="http://schemas.microsoft.com/office/drawing/2014/main" id="{1FE679B3-E7A8-420A-B1FC-D025BCF96E33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9806326" y="3954805"/>
                  <a:ext cx="47160" cy="1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72" name="墨迹 671">
                  <a:extLst>
                    <a:ext uri="{FF2B5EF4-FFF2-40B4-BE49-F238E27FC236}">
                      <a16:creationId xmlns:a16="http://schemas.microsoft.com/office/drawing/2014/main" id="{05FD0DDC-B81D-461C-BAF2-D7BEA3FA9C5E}"/>
                    </a:ext>
                  </a:extLst>
                </p14:cNvPr>
                <p14:cNvContentPartPr/>
                <p14:nvPr/>
              </p14:nvContentPartPr>
              <p14:xfrm>
                <a:off x="10004326" y="4725205"/>
                <a:ext cx="360" cy="360"/>
              </p14:xfrm>
            </p:contentPart>
          </mc:Choice>
          <mc:Fallback xmlns="">
            <p:pic>
              <p:nvPicPr>
                <p:cNvPr id="672" name="墨迹 671">
                  <a:extLst>
                    <a:ext uri="{FF2B5EF4-FFF2-40B4-BE49-F238E27FC236}">
                      <a16:creationId xmlns:a16="http://schemas.microsoft.com/office/drawing/2014/main" id="{05FD0DDC-B81D-461C-BAF2-D7BEA3FA9C5E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9995326" y="471620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673" name="墨迹 672">
                  <a:extLst>
                    <a:ext uri="{FF2B5EF4-FFF2-40B4-BE49-F238E27FC236}">
                      <a16:creationId xmlns:a16="http://schemas.microsoft.com/office/drawing/2014/main" id="{D19B5C8F-08DB-4C86-978E-8AB921602BD1}"/>
                    </a:ext>
                  </a:extLst>
                </p14:cNvPr>
                <p14:cNvContentPartPr/>
                <p14:nvPr/>
              </p14:nvContentPartPr>
              <p14:xfrm>
                <a:off x="9971566" y="4720525"/>
                <a:ext cx="30600" cy="670320"/>
              </p14:xfrm>
            </p:contentPart>
          </mc:Choice>
          <mc:Fallback xmlns="">
            <p:pic>
              <p:nvPicPr>
                <p:cNvPr id="673" name="墨迹 672">
                  <a:extLst>
                    <a:ext uri="{FF2B5EF4-FFF2-40B4-BE49-F238E27FC236}">
                      <a16:creationId xmlns:a16="http://schemas.microsoft.com/office/drawing/2014/main" id="{D19B5C8F-08DB-4C86-978E-8AB921602BD1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9962566" y="4711525"/>
                  <a:ext cx="48240" cy="68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674" name="墨迹 673">
                  <a:extLst>
                    <a:ext uri="{FF2B5EF4-FFF2-40B4-BE49-F238E27FC236}">
                      <a16:creationId xmlns:a16="http://schemas.microsoft.com/office/drawing/2014/main" id="{2644E961-2C04-4864-9010-2F1BE2672F6A}"/>
                    </a:ext>
                  </a:extLst>
                </p14:cNvPr>
                <p14:cNvContentPartPr/>
                <p14:nvPr/>
              </p14:nvContentPartPr>
              <p14:xfrm>
                <a:off x="9913246" y="5245765"/>
                <a:ext cx="236160" cy="169920"/>
              </p14:xfrm>
            </p:contentPart>
          </mc:Choice>
          <mc:Fallback xmlns="">
            <p:pic>
              <p:nvPicPr>
                <p:cNvPr id="674" name="墨迹 673">
                  <a:extLst>
                    <a:ext uri="{FF2B5EF4-FFF2-40B4-BE49-F238E27FC236}">
                      <a16:creationId xmlns:a16="http://schemas.microsoft.com/office/drawing/2014/main" id="{2644E961-2C04-4864-9010-2F1BE2672F6A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9904246" y="5236765"/>
                  <a:ext cx="25380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676" name="墨迹 675">
                  <a:extLst>
                    <a:ext uri="{FF2B5EF4-FFF2-40B4-BE49-F238E27FC236}">
                      <a16:creationId xmlns:a16="http://schemas.microsoft.com/office/drawing/2014/main" id="{CD304140-0260-41FA-9231-D995FAC5845A}"/>
                    </a:ext>
                  </a:extLst>
                </p14:cNvPr>
                <p14:cNvContentPartPr/>
                <p14:nvPr/>
              </p14:nvContentPartPr>
              <p14:xfrm>
                <a:off x="10137886" y="5487325"/>
                <a:ext cx="182520" cy="384480"/>
              </p14:xfrm>
            </p:contentPart>
          </mc:Choice>
          <mc:Fallback xmlns="">
            <p:pic>
              <p:nvPicPr>
                <p:cNvPr id="676" name="墨迹 675">
                  <a:extLst>
                    <a:ext uri="{FF2B5EF4-FFF2-40B4-BE49-F238E27FC236}">
                      <a16:creationId xmlns:a16="http://schemas.microsoft.com/office/drawing/2014/main" id="{CD304140-0260-41FA-9231-D995FAC5845A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0128886" y="5478325"/>
                  <a:ext cx="200160" cy="40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677" name="墨迹 676">
                  <a:extLst>
                    <a:ext uri="{FF2B5EF4-FFF2-40B4-BE49-F238E27FC236}">
                      <a16:creationId xmlns:a16="http://schemas.microsoft.com/office/drawing/2014/main" id="{4B16F980-A1A2-44E1-8525-2D0BAF7E6975}"/>
                    </a:ext>
                  </a:extLst>
                </p14:cNvPr>
                <p14:cNvContentPartPr/>
                <p14:nvPr/>
              </p14:nvContentPartPr>
              <p14:xfrm>
                <a:off x="10443526" y="5726365"/>
                <a:ext cx="47520" cy="205560"/>
              </p14:xfrm>
            </p:contentPart>
          </mc:Choice>
          <mc:Fallback xmlns="">
            <p:pic>
              <p:nvPicPr>
                <p:cNvPr id="677" name="墨迹 676">
                  <a:extLst>
                    <a:ext uri="{FF2B5EF4-FFF2-40B4-BE49-F238E27FC236}">
                      <a16:creationId xmlns:a16="http://schemas.microsoft.com/office/drawing/2014/main" id="{4B16F980-A1A2-44E1-8525-2D0BAF7E6975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0434526" y="5717365"/>
                  <a:ext cx="6516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679" name="墨迹 678">
                  <a:extLst>
                    <a:ext uri="{FF2B5EF4-FFF2-40B4-BE49-F238E27FC236}">
                      <a16:creationId xmlns:a16="http://schemas.microsoft.com/office/drawing/2014/main" id="{D8F6651F-9174-4061-A358-1171A9626988}"/>
                    </a:ext>
                  </a:extLst>
                </p14:cNvPr>
                <p14:cNvContentPartPr/>
                <p14:nvPr/>
              </p14:nvContentPartPr>
              <p14:xfrm>
                <a:off x="9928366" y="4683805"/>
                <a:ext cx="90720" cy="39600"/>
              </p14:xfrm>
            </p:contentPart>
          </mc:Choice>
          <mc:Fallback xmlns="">
            <p:pic>
              <p:nvPicPr>
                <p:cNvPr id="679" name="墨迹 678">
                  <a:extLst>
                    <a:ext uri="{FF2B5EF4-FFF2-40B4-BE49-F238E27FC236}">
                      <a16:creationId xmlns:a16="http://schemas.microsoft.com/office/drawing/2014/main" id="{D8F6651F-9174-4061-A358-1171A9626988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9919330" y="4674886"/>
                  <a:ext cx="108430" cy="5708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680" name="墨迹 679">
                  <a:extLst>
                    <a:ext uri="{FF2B5EF4-FFF2-40B4-BE49-F238E27FC236}">
                      <a16:creationId xmlns:a16="http://schemas.microsoft.com/office/drawing/2014/main" id="{EACC4057-0D0B-484A-A86D-0AF70CE8D24F}"/>
                    </a:ext>
                  </a:extLst>
                </p14:cNvPr>
                <p14:cNvContentPartPr/>
                <p14:nvPr/>
              </p14:nvContentPartPr>
              <p14:xfrm>
                <a:off x="10272526" y="4692805"/>
                <a:ext cx="283320" cy="28440"/>
              </p14:xfrm>
            </p:contentPart>
          </mc:Choice>
          <mc:Fallback xmlns="">
            <p:pic>
              <p:nvPicPr>
                <p:cNvPr id="680" name="墨迹 679">
                  <a:extLst>
                    <a:ext uri="{FF2B5EF4-FFF2-40B4-BE49-F238E27FC236}">
                      <a16:creationId xmlns:a16="http://schemas.microsoft.com/office/drawing/2014/main" id="{EACC4057-0D0B-484A-A86D-0AF70CE8D24F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10263526" y="4683917"/>
                  <a:ext cx="300960" cy="458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681" name="墨迹 680">
                  <a:extLst>
                    <a:ext uri="{FF2B5EF4-FFF2-40B4-BE49-F238E27FC236}">
                      <a16:creationId xmlns:a16="http://schemas.microsoft.com/office/drawing/2014/main" id="{E324EF98-7E5D-4DC8-A737-B58CA14457A4}"/>
                    </a:ext>
                  </a:extLst>
                </p14:cNvPr>
                <p14:cNvContentPartPr/>
                <p14:nvPr/>
              </p14:nvContentPartPr>
              <p14:xfrm>
                <a:off x="10671766" y="4682365"/>
                <a:ext cx="207360" cy="16560"/>
              </p14:xfrm>
            </p:contentPart>
          </mc:Choice>
          <mc:Fallback xmlns="">
            <p:pic>
              <p:nvPicPr>
                <p:cNvPr id="681" name="墨迹 680">
                  <a:extLst>
                    <a:ext uri="{FF2B5EF4-FFF2-40B4-BE49-F238E27FC236}">
                      <a16:creationId xmlns:a16="http://schemas.microsoft.com/office/drawing/2014/main" id="{E324EF98-7E5D-4DC8-A737-B58CA14457A4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10662750" y="4673365"/>
                  <a:ext cx="225031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682" name="墨迹 681">
                  <a:extLst>
                    <a:ext uri="{FF2B5EF4-FFF2-40B4-BE49-F238E27FC236}">
                      <a16:creationId xmlns:a16="http://schemas.microsoft.com/office/drawing/2014/main" id="{1EB623D1-25EB-4398-894F-82DD4B0F2136}"/>
                    </a:ext>
                  </a:extLst>
                </p14:cNvPr>
                <p14:cNvContentPartPr/>
                <p14:nvPr/>
              </p14:nvContentPartPr>
              <p14:xfrm>
                <a:off x="9898846" y="4694245"/>
                <a:ext cx="138240" cy="20880"/>
              </p14:xfrm>
            </p:contentPart>
          </mc:Choice>
          <mc:Fallback xmlns="">
            <p:pic>
              <p:nvPicPr>
                <p:cNvPr id="682" name="墨迹 681">
                  <a:extLst>
                    <a:ext uri="{FF2B5EF4-FFF2-40B4-BE49-F238E27FC236}">
                      <a16:creationId xmlns:a16="http://schemas.microsoft.com/office/drawing/2014/main" id="{1EB623D1-25EB-4398-894F-82DD4B0F2136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9889846" y="4685245"/>
                  <a:ext cx="15588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683" name="墨迹 682">
                  <a:extLst>
                    <a:ext uri="{FF2B5EF4-FFF2-40B4-BE49-F238E27FC236}">
                      <a16:creationId xmlns:a16="http://schemas.microsoft.com/office/drawing/2014/main" id="{26774998-3A6F-4839-B545-81153A7EE171}"/>
                    </a:ext>
                  </a:extLst>
                </p14:cNvPr>
                <p14:cNvContentPartPr/>
                <p14:nvPr/>
              </p14:nvContentPartPr>
              <p14:xfrm>
                <a:off x="10363246" y="4687045"/>
                <a:ext cx="490320" cy="32040"/>
              </p14:xfrm>
            </p:contentPart>
          </mc:Choice>
          <mc:Fallback xmlns="">
            <p:pic>
              <p:nvPicPr>
                <p:cNvPr id="683" name="墨迹 682">
                  <a:extLst>
                    <a:ext uri="{FF2B5EF4-FFF2-40B4-BE49-F238E27FC236}">
                      <a16:creationId xmlns:a16="http://schemas.microsoft.com/office/drawing/2014/main" id="{26774998-3A6F-4839-B545-81153A7EE171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10354246" y="4678045"/>
                  <a:ext cx="50796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685" name="墨迹 684">
                  <a:extLst>
                    <a:ext uri="{FF2B5EF4-FFF2-40B4-BE49-F238E27FC236}">
                      <a16:creationId xmlns:a16="http://schemas.microsoft.com/office/drawing/2014/main" id="{98694FC2-AB7F-4C51-ACF4-905DC5AFE5F3}"/>
                    </a:ext>
                  </a:extLst>
                </p14:cNvPr>
                <p14:cNvContentPartPr/>
                <p14:nvPr/>
              </p14:nvContentPartPr>
              <p14:xfrm>
                <a:off x="10138246" y="4543405"/>
                <a:ext cx="87120" cy="192240"/>
              </p14:xfrm>
            </p:contentPart>
          </mc:Choice>
          <mc:Fallback xmlns="">
            <p:pic>
              <p:nvPicPr>
                <p:cNvPr id="685" name="墨迹 684">
                  <a:extLst>
                    <a:ext uri="{FF2B5EF4-FFF2-40B4-BE49-F238E27FC236}">
                      <a16:creationId xmlns:a16="http://schemas.microsoft.com/office/drawing/2014/main" id="{98694FC2-AB7F-4C51-ACF4-905DC5AFE5F3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10129246" y="4534405"/>
                  <a:ext cx="1047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686" name="墨迹 685">
                  <a:extLst>
                    <a:ext uri="{FF2B5EF4-FFF2-40B4-BE49-F238E27FC236}">
                      <a16:creationId xmlns:a16="http://schemas.microsoft.com/office/drawing/2014/main" id="{B49CBAA8-9E41-4ACD-B320-6CAEA868F570}"/>
                    </a:ext>
                  </a:extLst>
                </p14:cNvPr>
                <p14:cNvContentPartPr/>
                <p14:nvPr/>
              </p14:nvContentPartPr>
              <p14:xfrm>
                <a:off x="10320046" y="4536565"/>
                <a:ext cx="105480" cy="138240"/>
              </p14:xfrm>
            </p:contentPart>
          </mc:Choice>
          <mc:Fallback xmlns="">
            <p:pic>
              <p:nvPicPr>
                <p:cNvPr id="686" name="墨迹 685">
                  <a:extLst>
                    <a:ext uri="{FF2B5EF4-FFF2-40B4-BE49-F238E27FC236}">
                      <a16:creationId xmlns:a16="http://schemas.microsoft.com/office/drawing/2014/main" id="{B49CBAA8-9E41-4ACD-B320-6CAEA868F570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10311046" y="4527565"/>
                  <a:ext cx="12312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687" name="墨迹 686">
                  <a:extLst>
                    <a:ext uri="{FF2B5EF4-FFF2-40B4-BE49-F238E27FC236}">
                      <a16:creationId xmlns:a16="http://schemas.microsoft.com/office/drawing/2014/main" id="{7ACB3A2B-98B3-4F6C-8712-6012F655BA2E}"/>
                    </a:ext>
                  </a:extLst>
                </p14:cNvPr>
                <p14:cNvContentPartPr/>
                <p14:nvPr/>
              </p14:nvContentPartPr>
              <p14:xfrm>
                <a:off x="10334446" y="4571125"/>
                <a:ext cx="7920" cy="25560"/>
              </p14:xfrm>
            </p:contentPart>
          </mc:Choice>
          <mc:Fallback xmlns="">
            <p:pic>
              <p:nvPicPr>
                <p:cNvPr id="687" name="墨迹 686">
                  <a:extLst>
                    <a:ext uri="{FF2B5EF4-FFF2-40B4-BE49-F238E27FC236}">
                      <a16:creationId xmlns:a16="http://schemas.microsoft.com/office/drawing/2014/main" id="{7ACB3A2B-98B3-4F6C-8712-6012F655BA2E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10325837" y="4562125"/>
                  <a:ext cx="24793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615" name="墨迹 614">
                  <a:extLst>
                    <a:ext uri="{FF2B5EF4-FFF2-40B4-BE49-F238E27FC236}">
                      <a16:creationId xmlns:a16="http://schemas.microsoft.com/office/drawing/2014/main" id="{8B0F7FEA-D069-4DA5-B015-B3E8897A26AD}"/>
                    </a:ext>
                  </a:extLst>
                </p14:cNvPr>
                <p14:cNvContentPartPr/>
                <p14:nvPr/>
              </p14:nvContentPartPr>
              <p14:xfrm>
                <a:off x="8846926" y="5045605"/>
                <a:ext cx="174240" cy="234000"/>
              </p14:xfrm>
            </p:contentPart>
          </mc:Choice>
          <mc:Fallback xmlns="">
            <p:pic>
              <p:nvPicPr>
                <p:cNvPr id="615" name="墨迹 614">
                  <a:extLst>
                    <a:ext uri="{FF2B5EF4-FFF2-40B4-BE49-F238E27FC236}">
                      <a16:creationId xmlns:a16="http://schemas.microsoft.com/office/drawing/2014/main" id="{8B0F7FEA-D069-4DA5-B015-B3E8897A26AD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8837907" y="5036605"/>
                  <a:ext cx="191917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616" name="墨迹 615">
                  <a:extLst>
                    <a:ext uri="{FF2B5EF4-FFF2-40B4-BE49-F238E27FC236}">
                      <a16:creationId xmlns:a16="http://schemas.microsoft.com/office/drawing/2014/main" id="{FE52B72F-0A85-4A26-9BC0-E202F6E9FE6E}"/>
                    </a:ext>
                  </a:extLst>
                </p14:cNvPr>
                <p14:cNvContentPartPr/>
                <p14:nvPr/>
              </p14:nvContentPartPr>
              <p14:xfrm>
                <a:off x="8850166" y="5178085"/>
                <a:ext cx="156240" cy="19440"/>
              </p14:xfrm>
            </p:contentPart>
          </mc:Choice>
          <mc:Fallback xmlns="">
            <p:pic>
              <p:nvPicPr>
                <p:cNvPr id="616" name="墨迹 615">
                  <a:extLst>
                    <a:ext uri="{FF2B5EF4-FFF2-40B4-BE49-F238E27FC236}">
                      <a16:creationId xmlns:a16="http://schemas.microsoft.com/office/drawing/2014/main" id="{FE52B72F-0A85-4A26-9BC0-E202F6E9FE6E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8841187" y="5169085"/>
                  <a:ext cx="173839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617" name="墨迹 616">
                  <a:extLst>
                    <a:ext uri="{FF2B5EF4-FFF2-40B4-BE49-F238E27FC236}">
                      <a16:creationId xmlns:a16="http://schemas.microsoft.com/office/drawing/2014/main" id="{0BD08044-46D6-4663-A9D9-ED86BCD96747}"/>
                    </a:ext>
                  </a:extLst>
                </p14:cNvPr>
                <p14:cNvContentPartPr/>
                <p14:nvPr/>
              </p14:nvContentPartPr>
              <p14:xfrm>
                <a:off x="9075166" y="5188525"/>
                <a:ext cx="88560" cy="180720"/>
              </p14:xfrm>
            </p:contentPart>
          </mc:Choice>
          <mc:Fallback xmlns="">
            <p:pic>
              <p:nvPicPr>
                <p:cNvPr id="617" name="墨迹 616">
                  <a:extLst>
                    <a:ext uri="{FF2B5EF4-FFF2-40B4-BE49-F238E27FC236}">
                      <a16:creationId xmlns:a16="http://schemas.microsoft.com/office/drawing/2014/main" id="{0BD08044-46D6-4663-A9D9-ED86BCD96747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9066129" y="5179525"/>
                  <a:ext cx="106272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611" name="墨迹 610">
                  <a:extLst>
                    <a:ext uri="{FF2B5EF4-FFF2-40B4-BE49-F238E27FC236}">
                      <a16:creationId xmlns:a16="http://schemas.microsoft.com/office/drawing/2014/main" id="{78EC8864-609E-49BC-8071-5DE8798C691E}"/>
                    </a:ext>
                  </a:extLst>
                </p14:cNvPr>
                <p14:cNvContentPartPr/>
                <p14:nvPr/>
              </p14:nvContentPartPr>
              <p14:xfrm>
                <a:off x="8204326" y="4731325"/>
                <a:ext cx="767520" cy="82080"/>
              </p14:xfrm>
            </p:contentPart>
          </mc:Choice>
          <mc:Fallback xmlns="">
            <p:pic>
              <p:nvPicPr>
                <p:cNvPr id="611" name="墨迹 610">
                  <a:extLst>
                    <a:ext uri="{FF2B5EF4-FFF2-40B4-BE49-F238E27FC236}">
                      <a16:creationId xmlns:a16="http://schemas.microsoft.com/office/drawing/2014/main" id="{78EC8864-609E-49BC-8071-5DE8798C691E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8195326" y="4722325"/>
                  <a:ext cx="78516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9">
              <p14:nvContentPartPr>
                <p14:cNvPr id="612" name="墨迹 611">
                  <a:extLst>
                    <a:ext uri="{FF2B5EF4-FFF2-40B4-BE49-F238E27FC236}">
                      <a16:creationId xmlns:a16="http://schemas.microsoft.com/office/drawing/2014/main" id="{2665C509-F178-42E1-BD6B-2F355638BE7F}"/>
                    </a:ext>
                  </a:extLst>
                </p14:cNvPr>
                <p14:cNvContentPartPr/>
                <p14:nvPr/>
              </p14:nvContentPartPr>
              <p14:xfrm>
                <a:off x="8810206" y="4737445"/>
                <a:ext cx="222480" cy="122760"/>
              </p14:xfrm>
            </p:contentPart>
          </mc:Choice>
          <mc:Fallback xmlns="">
            <p:pic>
              <p:nvPicPr>
                <p:cNvPr id="612" name="墨迹 611">
                  <a:extLst>
                    <a:ext uri="{FF2B5EF4-FFF2-40B4-BE49-F238E27FC236}">
                      <a16:creationId xmlns:a16="http://schemas.microsoft.com/office/drawing/2014/main" id="{2665C509-F178-42E1-BD6B-2F355638BE7F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8801206" y="4728445"/>
                  <a:ext cx="24012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1">
              <p14:nvContentPartPr>
                <p14:cNvPr id="614" name="墨迹 613">
                  <a:extLst>
                    <a:ext uri="{FF2B5EF4-FFF2-40B4-BE49-F238E27FC236}">
                      <a16:creationId xmlns:a16="http://schemas.microsoft.com/office/drawing/2014/main" id="{C0A7B9F0-CB77-4BCF-A8A2-44998A433219}"/>
                    </a:ext>
                  </a:extLst>
                </p14:cNvPr>
                <p14:cNvContentPartPr/>
                <p14:nvPr/>
              </p14:nvContentPartPr>
              <p14:xfrm>
                <a:off x="8850166" y="4675525"/>
                <a:ext cx="178200" cy="180360"/>
              </p14:xfrm>
            </p:contentPart>
          </mc:Choice>
          <mc:Fallback xmlns="">
            <p:pic>
              <p:nvPicPr>
                <p:cNvPr id="614" name="墨迹 613">
                  <a:extLst>
                    <a:ext uri="{FF2B5EF4-FFF2-40B4-BE49-F238E27FC236}">
                      <a16:creationId xmlns:a16="http://schemas.microsoft.com/office/drawing/2014/main" id="{C0A7B9F0-CB77-4BCF-A8A2-44998A433219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8841166" y="4666525"/>
                  <a:ext cx="19584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3">
              <p14:nvContentPartPr>
                <p14:cNvPr id="620" name="墨迹 619">
                  <a:extLst>
                    <a:ext uri="{FF2B5EF4-FFF2-40B4-BE49-F238E27FC236}">
                      <a16:creationId xmlns:a16="http://schemas.microsoft.com/office/drawing/2014/main" id="{0A7C78CE-5115-4406-B007-1B0762E63844}"/>
                    </a:ext>
                  </a:extLst>
                </p14:cNvPr>
                <p14:cNvContentPartPr/>
                <p14:nvPr/>
              </p14:nvContentPartPr>
              <p14:xfrm>
                <a:off x="8030086" y="4063525"/>
                <a:ext cx="221040" cy="693000"/>
              </p14:xfrm>
            </p:contentPart>
          </mc:Choice>
          <mc:Fallback xmlns="">
            <p:pic>
              <p:nvPicPr>
                <p:cNvPr id="620" name="墨迹 619">
                  <a:extLst>
                    <a:ext uri="{FF2B5EF4-FFF2-40B4-BE49-F238E27FC236}">
                      <a16:creationId xmlns:a16="http://schemas.microsoft.com/office/drawing/2014/main" id="{0A7C78CE-5115-4406-B007-1B0762E63844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8021086" y="4054525"/>
                  <a:ext cx="238680" cy="71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5">
              <p14:nvContentPartPr>
                <p14:cNvPr id="621" name="墨迹 620">
                  <a:extLst>
                    <a:ext uri="{FF2B5EF4-FFF2-40B4-BE49-F238E27FC236}">
                      <a16:creationId xmlns:a16="http://schemas.microsoft.com/office/drawing/2014/main" id="{553DE24D-8A8C-41AF-97E3-7C3C282534FC}"/>
                    </a:ext>
                  </a:extLst>
                </p14:cNvPr>
                <p14:cNvContentPartPr/>
                <p14:nvPr/>
              </p14:nvContentPartPr>
              <p14:xfrm>
                <a:off x="7990846" y="4047325"/>
                <a:ext cx="144360" cy="111960"/>
              </p14:xfrm>
            </p:contentPart>
          </mc:Choice>
          <mc:Fallback xmlns="">
            <p:pic>
              <p:nvPicPr>
                <p:cNvPr id="621" name="墨迹 620">
                  <a:extLst>
                    <a:ext uri="{FF2B5EF4-FFF2-40B4-BE49-F238E27FC236}">
                      <a16:creationId xmlns:a16="http://schemas.microsoft.com/office/drawing/2014/main" id="{553DE24D-8A8C-41AF-97E3-7C3C282534FC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7981846" y="4038296"/>
                  <a:ext cx="162000" cy="1296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622" name="墨迹 621">
                  <a:extLst>
                    <a:ext uri="{FF2B5EF4-FFF2-40B4-BE49-F238E27FC236}">
                      <a16:creationId xmlns:a16="http://schemas.microsoft.com/office/drawing/2014/main" id="{94DAEBB0-610F-4B88-AD15-DA449BD2302F}"/>
                    </a:ext>
                  </a:extLst>
                </p14:cNvPr>
                <p14:cNvContentPartPr/>
                <p14:nvPr/>
              </p14:nvContentPartPr>
              <p14:xfrm>
                <a:off x="7529326" y="3902965"/>
                <a:ext cx="138240" cy="304200"/>
              </p14:xfrm>
            </p:contentPart>
          </mc:Choice>
          <mc:Fallback xmlns="">
            <p:pic>
              <p:nvPicPr>
                <p:cNvPr id="622" name="墨迹 621">
                  <a:extLst>
                    <a:ext uri="{FF2B5EF4-FFF2-40B4-BE49-F238E27FC236}">
                      <a16:creationId xmlns:a16="http://schemas.microsoft.com/office/drawing/2014/main" id="{94DAEBB0-610F-4B88-AD15-DA449BD2302F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7520326" y="3893965"/>
                  <a:ext cx="155880" cy="32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623" name="墨迹 622">
                  <a:extLst>
                    <a:ext uri="{FF2B5EF4-FFF2-40B4-BE49-F238E27FC236}">
                      <a16:creationId xmlns:a16="http://schemas.microsoft.com/office/drawing/2014/main" id="{49E3E58A-CA2F-40BD-AF95-1624877087B6}"/>
                    </a:ext>
                  </a:extLst>
                </p14:cNvPr>
                <p14:cNvContentPartPr/>
                <p14:nvPr/>
              </p14:nvContentPartPr>
              <p14:xfrm>
                <a:off x="7757566" y="4055605"/>
                <a:ext cx="68760" cy="171720"/>
              </p14:xfrm>
            </p:contentPart>
          </mc:Choice>
          <mc:Fallback xmlns="">
            <p:pic>
              <p:nvPicPr>
                <p:cNvPr id="623" name="墨迹 622">
                  <a:extLst>
                    <a:ext uri="{FF2B5EF4-FFF2-40B4-BE49-F238E27FC236}">
                      <a16:creationId xmlns:a16="http://schemas.microsoft.com/office/drawing/2014/main" id="{49E3E58A-CA2F-40BD-AF95-1624877087B6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7748613" y="4046605"/>
                  <a:ext cx="86308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625" name="墨迹 624">
                  <a:extLst>
                    <a:ext uri="{FF2B5EF4-FFF2-40B4-BE49-F238E27FC236}">
                      <a16:creationId xmlns:a16="http://schemas.microsoft.com/office/drawing/2014/main" id="{649D8B41-7988-4C6E-A5C3-891E7848A2F5}"/>
                    </a:ext>
                  </a:extLst>
                </p14:cNvPr>
                <p14:cNvContentPartPr/>
                <p14:nvPr/>
              </p14:nvContentPartPr>
              <p14:xfrm>
                <a:off x="8236366" y="4280605"/>
                <a:ext cx="334080" cy="512280"/>
              </p14:xfrm>
            </p:contentPart>
          </mc:Choice>
          <mc:Fallback xmlns="">
            <p:pic>
              <p:nvPicPr>
                <p:cNvPr id="625" name="墨迹 624">
                  <a:extLst>
                    <a:ext uri="{FF2B5EF4-FFF2-40B4-BE49-F238E27FC236}">
                      <a16:creationId xmlns:a16="http://schemas.microsoft.com/office/drawing/2014/main" id="{649D8B41-7988-4C6E-A5C3-891E7848A2F5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8227366" y="4271605"/>
                  <a:ext cx="351720" cy="52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626" name="墨迹 625">
                  <a:extLst>
                    <a:ext uri="{FF2B5EF4-FFF2-40B4-BE49-F238E27FC236}">
                      <a16:creationId xmlns:a16="http://schemas.microsoft.com/office/drawing/2014/main" id="{2B38ECC4-F547-4F76-ABF8-67C308BD494A}"/>
                    </a:ext>
                  </a:extLst>
                </p14:cNvPr>
                <p14:cNvContentPartPr/>
                <p14:nvPr/>
              </p14:nvContentPartPr>
              <p14:xfrm>
                <a:off x="8338246" y="4263325"/>
                <a:ext cx="265320" cy="204840"/>
              </p14:xfrm>
            </p:contentPart>
          </mc:Choice>
          <mc:Fallback xmlns="">
            <p:pic>
              <p:nvPicPr>
                <p:cNvPr id="626" name="墨迹 625">
                  <a:extLst>
                    <a:ext uri="{FF2B5EF4-FFF2-40B4-BE49-F238E27FC236}">
                      <a16:creationId xmlns:a16="http://schemas.microsoft.com/office/drawing/2014/main" id="{2B38ECC4-F547-4F76-ABF8-67C308BD494A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8329246" y="4254341"/>
                  <a:ext cx="282960" cy="22244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627" name="墨迹 626">
                  <a:extLst>
                    <a:ext uri="{FF2B5EF4-FFF2-40B4-BE49-F238E27FC236}">
                      <a16:creationId xmlns:a16="http://schemas.microsoft.com/office/drawing/2014/main" id="{C7AB7953-ED2B-4577-8470-330CA7814FEA}"/>
                    </a:ext>
                  </a:extLst>
                </p14:cNvPr>
                <p14:cNvContentPartPr/>
                <p14:nvPr/>
              </p14:nvContentPartPr>
              <p14:xfrm>
                <a:off x="8741086" y="4201765"/>
                <a:ext cx="163800" cy="248760"/>
              </p14:xfrm>
            </p:contentPart>
          </mc:Choice>
          <mc:Fallback xmlns="">
            <p:pic>
              <p:nvPicPr>
                <p:cNvPr id="627" name="墨迹 626">
                  <a:extLst>
                    <a:ext uri="{FF2B5EF4-FFF2-40B4-BE49-F238E27FC236}">
                      <a16:creationId xmlns:a16="http://schemas.microsoft.com/office/drawing/2014/main" id="{C7AB7953-ED2B-4577-8470-330CA7814FEA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8732086" y="4192765"/>
                  <a:ext cx="18144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628" name="墨迹 627">
                  <a:extLst>
                    <a:ext uri="{FF2B5EF4-FFF2-40B4-BE49-F238E27FC236}">
                      <a16:creationId xmlns:a16="http://schemas.microsoft.com/office/drawing/2014/main" id="{199D7E37-1E6F-4766-BFBC-27017103F34C}"/>
                    </a:ext>
                  </a:extLst>
                </p14:cNvPr>
                <p14:cNvContentPartPr/>
                <p14:nvPr/>
              </p14:nvContentPartPr>
              <p14:xfrm>
                <a:off x="8752246" y="4214725"/>
                <a:ext cx="207360" cy="282240"/>
              </p14:xfrm>
            </p:contentPart>
          </mc:Choice>
          <mc:Fallback xmlns="">
            <p:pic>
              <p:nvPicPr>
                <p:cNvPr id="628" name="墨迹 627">
                  <a:extLst>
                    <a:ext uri="{FF2B5EF4-FFF2-40B4-BE49-F238E27FC236}">
                      <a16:creationId xmlns:a16="http://schemas.microsoft.com/office/drawing/2014/main" id="{199D7E37-1E6F-4766-BFBC-27017103F34C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8743246" y="4205725"/>
                  <a:ext cx="22500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9">
              <p14:nvContentPartPr>
                <p14:cNvPr id="629" name="墨迹 628">
                  <a:extLst>
                    <a:ext uri="{FF2B5EF4-FFF2-40B4-BE49-F238E27FC236}">
                      <a16:creationId xmlns:a16="http://schemas.microsoft.com/office/drawing/2014/main" id="{7083A86D-2113-44A8-B177-6279A9E6E5A2}"/>
                    </a:ext>
                  </a:extLst>
                </p14:cNvPr>
                <p14:cNvContentPartPr/>
                <p14:nvPr/>
              </p14:nvContentPartPr>
              <p14:xfrm>
                <a:off x="8966086" y="4355485"/>
                <a:ext cx="47520" cy="98280"/>
              </p14:xfrm>
            </p:contentPart>
          </mc:Choice>
          <mc:Fallback xmlns="">
            <p:pic>
              <p:nvPicPr>
                <p:cNvPr id="629" name="墨迹 628">
                  <a:extLst>
                    <a:ext uri="{FF2B5EF4-FFF2-40B4-BE49-F238E27FC236}">
                      <a16:creationId xmlns:a16="http://schemas.microsoft.com/office/drawing/2014/main" id="{7083A86D-2113-44A8-B177-6279A9E6E5A2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8957086" y="4346485"/>
                  <a:ext cx="6516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1">
              <p14:nvContentPartPr>
                <p14:cNvPr id="689" name="墨迹 688">
                  <a:extLst>
                    <a:ext uri="{FF2B5EF4-FFF2-40B4-BE49-F238E27FC236}">
                      <a16:creationId xmlns:a16="http://schemas.microsoft.com/office/drawing/2014/main" id="{8035E9F9-AC36-4761-AAF5-0D732E960D47}"/>
                    </a:ext>
                  </a:extLst>
                </p14:cNvPr>
                <p14:cNvContentPartPr/>
                <p14:nvPr/>
              </p14:nvContentPartPr>
              <p14:xfrm>
                <a:off x="8236726" y="4782085"/>
                <a:ext cx="15120" cy="90360"/>
              </p14:xfrm>
            </p:contentPart>
          </mc:Choice>
          <mc:Fallback xmlns="">
            <p:pic>
              <p:nvPicPr>
                <p:cNvPr id="689" name="墨迹 688">
                  <a:extLst>
                    <a:ext uri="{FF2B5EF4-FFF2-40B4-BE49-F238E27FC236}">
                      <a16:creationId xmlns:a16="http://schemas.microsoft.com/office/drawing/2014/main" id="{8035E9F9-AC36-4761-AAF5-0D732E960D47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8227726" y="4773085"/>
                  <a:ext cx="3276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3">
              <p14:nvContentPartPr>
                <p14:cNvPr id="690" name="墨迹 689">
                  <a:extLst>
                    <a:ext uri="{FF2B5EF4-FFF2-40B4-BE49-F238E27FC236}">
                      <a16:creationId xmlns:a16="http://schemas.microsoft.com/office/drawing/2014/main" id="{9BF906FC-C545-4644-B836-3564564A953F}"/>
                    </a:ext>
                  </a:extLst>
                </p14:cNvPr>
                <p14:cNvContentPartPr/>
                <p14:nvPr/>
              </p14:nvContentPartPr>
              <p14:xfrm>
                <a:off x="8254366" y="5006725"/>
                <a:ext cx="22680" cy="51480"/>
              </p14:xfrm>
            </p:contentPart>
          </mc:Choice>
          <mc:Fallback xmlns="">
            <p:pic>
              <p:nvPicPr>
                <p:cNvPr id="690" name="墨迹 689">
                  <a:extLst>
                    <a:ext uri="{FF2B5EF4-FFF2-40B4-BE49-F238E27FC236}">
                      <a16:creationId xmlns:a16="http://schemas.microsoft.com/office/drawing/2014/main" id="{9BF906FC-C545-4644-B836-3564564A953F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8245366" y="4997662"/>
                  <a:ext cx="40320" cy="6924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5">
              <p14:nvContentPartPr>
                <p14:cNvPr id="691" name="墨迹 690">
                  <a:extLst>
                    <a:ext uri="{FF2B5EF4-FFF2-40B4-BE49-F238E27FC236}">
                      <a16:creationId xmlns:a16="http://schemas.microsoft.com/office/drawing/2014/main" id="{6EA9B1CA-50D5-49A9-8A7B-53FB27B66E36}"/>
                    </a:ext>
                  </a:extLst>
                </p14:cNvPr>
                <p14:cNvContentPartPr/>
                <p14:nvPr/>
              </p14:nvContentPartPr>
              <p14:xfrm>
                <a:off x="8229166" y="5164045"/>
                <a:ext cx="23760" cy="369720"/>
              </p14:xfrm>
            </p:contentPart>
          </mc:Choice>
          <mc:Fallback xmlns="">
            <p:pic>
              <p:nvPicPr>
                <p:cNvPr id="691" name="墨迹 690">
                  <a:extLst>
                    <a:ext uri="{FF2B5EF4-FFF2-40B4-BE49-F238E27FC236}">
                      <a16:creationId xmlns:a16="http://schemas.microsoft.com/office/drawing/2014/main" id="{6EA9B1CA-50D5-49A9-8A7B-53FB27B66E36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8220166" y="5155054"/>
                  <a:ext cx="41400" cy="38734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7">
              <p14:nvContentPartPr>
                <p14:cNvPr id="692" name="墨迹 691">
                  <a:extLst>
                    <a:ext uri="{FF2B5EF4-FFF2-40B4-BE49-F238E27FC236}">
                      <a16:creationId xmlns:a16="http://schemas.microsoft.com/office/drawing/2014/main" id="{A5F65C8E-73DD-4DBF-86D2-42FF0914380A}"/>
                    </a:ext>
                  </a:extLst>
                </p14:cNvPr>
                <p14:cNvContentPartPr/>
                <p14:nvPr/>
              </p14:nvContentPartPr>
              <p14:xfrm>
                <a:off x="8273086" y="5588485"/>
                <a:ext cx="3960" cy="5760"/>
              </p14:xfrm>
            </p:contentPart>
          </mc:Choice>
          <mc:Fallback xmlns="">
            <p:pic>
              <p:nvPicPr>
                <p:cNvPr id="692" name="墨迹 691">
                  <a:extLst>
                    <a:ext uri="{FF2B5EF4-FFF2-40B4-BE49-F238E27FC236}">
                      <a16:creationId xmlns:a16="http://schemas.microsoft.com/office/drawing/2014/main" id="{A5F65C8E-73DD-4DBF-86D2-42FF0914380A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264086" y="5579485"/>
                  <a:ext cx="2160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693" name="墨迹 692">
                  <a:extLst>
                    <a:ext uri="{FF2B5EF4-FFF2-40B4-BE49-F238E27FC236}">
                      <a16:creationId xmlns:a16="http://schemas.microsoft.com/office/drawing/2014/main" id="{6CB99338-C527-4981-82CE-5845DDC795E6}"/>
                    </a:ext>
                  </a:extLst>
                </p14:cNvPr>
                <p14:cNvContentPartPr/>
                <p14:nvPr/>
              </p14:nvContentPartPr>
              <p14:xfrm>
                <a:off x="8098486" y="4559245"/>
                <a:ext cx="174960" cy="450720"/>
              </p14:xfrm>
            </p:contentPart>
          </mc:Choice>
          <mc:Fallback xmlns="">
            <p:pic>
              <p:nvPicPr>
                <p:cNvPr id="693" name="墨迹 692">
                  <a:extLst>
                    <a:ext uri="{FF2B5EF4-FFF2-40B4-BE49-F238E27FC236}">
                      <a16:creationId xmlns:a16="http://schemas.microsoft.com/office/drawing/2014/main" id="{6CB99338-C527-4981-82CE-5845DDC795E6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8089486" y="4550245"/>
                  <a:ext cx="192600" cy="46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695" name="墨迹 694">
                  <a:extLst>
                    <a:ext uri="{FF2B5EF4-FFF2-40B4-BE49-F238E27FC236}">
                      <a16:creationId xmlns:a16="http://schemas.microsoft.com/office/drawing/2014/main" id="{A5B800C0-BAB1-4191-8C53-BA8FB94A2411}"/>
                    </a:ext>
                  </a:extLst>
                </p14:cNvPr>
                <p14:cNvContentPartPr/>
                <p14:nvPr/>
              </p14:nvContentPartPr>
              <p14:xfrm>
                <a:off x="9971566" y="4704685"/>
                <a:ext cx="11160" cy="43200"/>
              </p14:xfrm>
            </p:contentPart>
          </mc:Choice>
          <mc:Fallback xmlns="">
            <p:pic>
              <p:nvPicPr>
                <p:cNvPr id="695" name="墨迹 694">
                  <a:extLst>
                    <a:ext uri="{FF2B5EF4-FFF2-40B4-BE49-F238E27FC236}">
                      <a16:creationId xmlns:a16="http://schemas.microsoft.com/office/drawing/2014/main" id="{A5B800C0-BAB1-4191-8C53-BA8FB94A2411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9962847" y="4695759"/>
                  <a:ext cx="28249" cy="6069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696" name="墨迹 695">
                  <a:extLst>
                    <a:ext uri="{FF2B5EF4-FFF2-40B4-BE49-F238E27FC236}">
                      <a16:creationId xmlns:a16="http://schemas.microsoft.com/office/drawing/2014/main" id="{4124AA6D-A199-4733-9C9C-CE4537FABC33}"/>
                    </a:ext>
                  </a:extLst>
                </p14:cNvPr>
                <p14:cNvContentPartPr/>
                <p14:nvPr/>
              </p14:nvContentPartPr>
              <p14:xfrm>
                <a:off x="8252206" y="5394445"/>
                <a:ext cx="36000" cy="18720"/>
              </p14:xfrm>
            </p:contentPart>
          </mc:Choice>
          <mc:Fallback xmlns="">
            <p:pic>
              <p:nvPicPr>
                <p:cNvPr id="696" name="墨迹 695">
                  <a:extLst>
                    <a:ext uri="{FF2B5EF4-FFF2-40B4-BE49-F238E27FC236}">
                      <a16:creationId xmlns:a16="http://schemas.microsoft.com/office/drawing/2014/main" id="{4124AA6D-A199-4733-9C9C-CE4537FABC33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8243206" y="5385445"/>
                  <a:ext cx="5364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697" name="墨迹 696">
                  <a:extLst>
                    <a:ext uri="{FF2B5EF4-FFF2-40B4-BE49-F238E27FC236}">
                      <a16:creationId xmlns:a16="http://schemas.microsoft.com/office/drawing/2014/main" id="{890460B4-41A7-46C6-BB51-53CA5FA7D589}"/>
                    </a:ext>
                  </a:extLst>
                </p14:cNvPr>
                <p14:cNvContentPartPr/>
                <p14:nvPr/>
              </p14:nvContentPartPr>
              <p14:xfrm>
                <a:off x="8374606" y="5453845"/>
                <a:ext cx="360" cy="2520"/>
              </p14:xfrm>
            </p:contentPart>
          </mc:Choice>
          <mc:Fallback xmlns="">
            <p:pic>
              <p:nvPicPr>
                <p:cNvPr id="697" name="墨迹 696">
                  <a:extLst>
                    <a:ext uri="{FF2B5EF4-FFF2-40B4-BE49-F238E27FC236}">
                      <a16:creationId xmlns:a16="http://schemas.microsoft.com/office/drawing/2014/main" id="{890460B4-41A7-46C6-BB51-53CA5FA7D589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365606" y="5444845"/>
                  <a:ext cx="1800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5">
              <p14:nvContentPartPr>
                <p14:cNvPr id="698" name="墨迹 697">
                  <a:extLst>
                    <a:ext uri="{FF2B5EF4-FFF2-40B4-BE49-F238E27FC236}">
                      <a16:creationId xmlns:a16="http://schemas.microsoft.com/office/drawing/2014/main" id="{BC64BA03-F7C7-4763-9B48-89E3CE125B04}"/>
                    </a:ext>
                  </a:extLst>
                </p14:cNvPr>
                <p14:cNvContentPartPr/>
                <p14:nvPr/>
              </p14:nvContentPartPr>
              <p14:xfrm>
                <a:off x="8212606" y="5443765"/>
                <a:ext cx="420120" cy="51480"/>
              </p14:xfrm>
            </p:contentPart>
          </mc:Choice>
          <mc:Fallback xmlns="">
            <p:pic>
              <p:nvPicPr>
                <p:cNvPr id="698" name="墨迹 697">
                  <a:extLst>
                    <a:ext uri="{FF2B5EF4-FFF2-40B4-BE49-F238E27FC236}">
                      <a16:creationId xmlns:a16="http://schemas.microsoft.com/office/drawing/2014/main" id="{BC64BA03-F7C7-4763-9B48-89E3CE125B04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8203614" y="5434765"/>
                  <a:ext cx="437745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7">
              <p14:nvContentPartPr>
                <p14:cNvPr id="699" name="墨迹 698">
                  <a:extLst>
                    <a:ext uri="{FF2B5EF4-FFF2-40B4-BE49-F238E27FC236}">
                      <a16:creationId xmlns:a16="http://schemas.microsoft.com/office/drawing/2014/main" id="{258DA692-F6E5-47A0-A0A7-F138F6E47AA8}"/>
                    </a:ext>
                  </a:extLst>
                </p14:cNvPr>
                <p14:cNvContentPartPr/>
                <p14:nvPr/>
              </p14:nvContentPartPr>
              <p14:xfrm>
                <a:off x="8810206" y="5467885"/>
                <a:ext cx="461160" cy="37440"/>
              </p14:xfrm>
            </p:contentPart>
          </mc:Choice>
          <mc:Fallback xmlns="">
            <p:pic>
              <p:nvPicPr>
                <p:cNvPr id="699" name="墨迹 698">
                  <a:extLst>
                    <a:ext uri="{FF2B5EF4-FFF2-40B4-BE49-F238E27FC236}">
                      <a16:creationId xmlns:a16="http://schemas.microsoft.com/office/drawing/2014/main" id="{258DA692-F6E5-47A0-A0A7-F138F6E47AA8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8801206" y="5458798"/>
                  <a:ext cx="478800" cy="552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9">
              <p14:nvContentPartPr>
                <p14:cNvPr id="700" name="墨迹 699">
                  <a:extLst>
                    <a:ext uri="{FF2B5EF4-FFF2-40B4-BE49-F238E27FC236}">
                      <a16:creationId xmlns:a16="http://schemas.microsoft.com/office/drawing/2014/main" id="{AEDFC982-E640-405B-92EB-D0453FD1A5AF}"/>
                    </a:ext>
                  </a:extLst>
                </p14:cNvPr>
                <p14:cNvContentPartPr/>
                <p14:nvPr/>
              </p14:nvContentPartPr>
              <p14:xfrm>
                <a:off x="9390886" y="5411005"/>
                <a:ext cx="551880" cy="69840"/>
              </p14:xfrm>
            </p:contentPart>
          </mc:Choice>
          <mc:Fallback xmlns="">
            <p:pic>
              <p:nvPicPr>
                <p:cNvPr id="700" name="墨迹 699">
                  <a:extLst>
                    <a:ext uri="{FF2B5EF4-FFF2-40B4-BE49-F238E27FC236}">
                      <a16:creationId xmlns:a16="http://schemas.microsoft.com/office/drawing/2014/main" id="{AEDFC982-E640-405B-92EB-D0453FD1A5AF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9381892" y="5401958"/>
                  <a:ext cx="569509" cy="8757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1">
              <p14:nvContentPartPr>
                <p14:cNvPr id="706" name="墨迹 705">
                  <a:extLst>
                    <a:ext uri="{FF2B5EF4-FFF2-40B4-BE49-F238E27FC236}">
                      <a16:creationId xmlns:a16="http://schemas.microsoft.com/office/drawing/2014/main" id="{66EAEC6B-2057-4404-8759-399613DCB5EA}"/>
                    </a:ext>
                  </a:extLst>
                </p14:cNvPr>
                <p14:cNvContentPartPr/>
                <p14:nvPr/>
              </p14:nvContentPartPr>
              <p14:xfrm>
                <a:off x="7787446" y="4750045"/>
                <a:ext cx="188640" cy="273600"/>
              </p14:xfrm>
            </p:contentPart>
          </mc:Choice>
          <mc:Fallback xmlns="">
            <p:pic>
              <p:nvPicPr>
                <p:cNvPr id="706" name="墨迹 705">
                  <a:extLst>
                    <a:ext uri="{FF2B5EF4-FFF2-40B4-BE49-F238E27FC236}">
                      <a16:creationId xmlns:a16="http://schemas.microsoft.com/office/drawing/2014/main" id="{66EAEC6B-2057-4404-8759-399613DCB5EA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7778446" y="4741045"/>
                  <a:ext cx="20628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3">
              <p14:nvContentPartPr>
                <p14:cNvPr id="707" name="墨迹 706">
                  <a:extLst>
                    <a:ext uri="{FF2B5EF4-FFF2-40B4-BE49-F238E27FC236}">
                      <a16:creationId xmlns:a16="http://schemas.microsoft.com/office/drawing/2014/main" id="{8ACA8412-EB73-4108-8E85-762A18E4908D}"/>
                    </a:ext>
                  </a:extLst>
                </p14:cNvPr>
                <p14:cNvContentPartPr/>
                <p14:nvPr/>
              </p14:nvContentPartPr>
              <p14:xfrm>
                <a:off x="7812286" y="4676245"/>
                <a:ext cx="113040" cy="492480"/>
              </p14:xfrm>
            </p:contentPart>
          </mc:Choice>
          <mc:Fallback xmlns="">
            <p:pic>
              <p:nvPicPr>
                <p:cNvPr id="707" name="墨迹 706">
                  <a:extLst>
                    <a:ext uri="{FF2B5EF4-FFF2-40B4-BE49-F238E27FC236}">
                      <a16:creationId xmlns:a16="http://schemas.microsoft.com/office/drawing/2014/main" id="{8ACA8412-EB73-4108-8E85-762A18E4908D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7803286" y="4667245"/>
                  <a:ext cx="130680" cy="51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5">
              <p14:nvContentPartPr>
                <p14:cNvPr id="716" name="墨迹 715">
                  <a:extLst>
                    <a:ext uri="{FF2B5EF4-FFF2-40B4-BE49-F238E27FC236}">
                      <a16:creationId xmlns:a16="http://schemas.microsoft.com/office/drawing/2014/main" id="{10842FBC-423C-4185-B024-BC3A922DDCA7}"/>
                    </a:ext>
                  </a:extLst>
                </p14:cNvPr>
                <p14:cNvContentPartPr/>
                <p14:nvPr/>
              </p14:nvContentPartPr>
              <p14:xfrm>
                <a:off x="8295046" y="4843645"/>
                <a:ext cx="14760" cy="30960"/>
              </p14:xfrm>
            </p:contentPart>
          </mc:Choice>
          <mc:Fallback xmlns="">
            <p:pic>
              <p:nvPicPr>
                <p:cNvPr id="716" name="墨迹 715">
                  <a:extLst>
                    <a:ext uri="{FF2B5EF4-FFF2-40B4-BE49-F238E27FC236}">
                      <a16:creationId xmlns:a16="http://schemas.microsoft.com/office/drawing/2014/main" id="{10842FBC-423C-4185-B024-BC3A922DDCA7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8286046" y="4834645"/>
                  <a:ext cx="3240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7">
              <p14:nvContentPartPr>
                <p14:cNvPr id="717" name="墨迹 716">
                  <a:extLst>
                    <a:ext uri="{FF2B5EF4-FFF2-40B4-BE49-F238E27FC236}">
                      <a16:creationId xmlns:a16="http://schemas.microsoft.com/office/drawing/2014/main" id="{E3E7F056-90D2-42ED-ADDF-C9A284C6E213}"/>
                    </a:ext>
                  </a:extLst>
                </p14:cNvPr>
                <p14:cNvContentPartPr/>
                <p14:nvPr/>
              </p14:nvContentPartPr>
              <p14:xfrm>
                <a:off x="8282806" y="4809085"/>
                <a:ext cx="12960" cy="108360"/>
              </p14:xfrm>
            </p:contentPart>
          </mc:Choice>
          <mc:Fallback xmlns="">
            <p:pic>
              <p:nvPicPr>
                <p:cNvPr id="717" name="墨迹 716">
                  <a:extLst>
                    <a:ext uri="{FF2B5EF4-FFF2-40B4-BE49-F238E27FC236}">
                      <a16:creationId xmlns:a16="http://schemas.microsoft.com/office/drawing/2014/main" id="{E3E7F056-90D2-42ED-ADDF-C9A284C6E213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8273806" y="4800055"/>
                  <a:ext cx="30600" cy="12605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9">
              <p14:nvContentPartPr>
                <p14:cNvPr id="718" name="墨迹 717">
                  <a:extLst>
                    <a:ext uri="{FF2B5EF4-FFF2-40B4-BE49-F238E27FC236}">
                      <a16:creationId xmlns:a16="http://schemas.microsoft.com/office/drawing/2014/main" id="{571F54F3-4948-4101-B95E-AEF504574C7A}"/>
                    </a:ext>
                  </a:extLst>
                </p14:cNvPr>
                <p14:cNvContentPartPr/>
                <p14:nvPr/>
              </p14:nvContentPartPr>
              <p14:xfrm>
                <a:off x="8251486" y="5106805"/>
                <a:ext cx="43920" cy="253440"/>
              </p14:xfrm>
            </p:contentPart>
          </mc:Choice>
          <mc:Fallback xmlns="">
            <p:pic>
              <p:nvPicPr>
                <p:cNvPr id="718" name="墨迹 717">
                  <a:extLst>
                    <a:ext uri="{FF2B5EF4-FFF2-40B4-BE49-F238E27FC236}">
                      <a16:creationId xmlns:a16="http://schemas.microsoft.com/office/drawing/2014/main" id="{571F54F3-4948-4101-B95E-AEF504574C7A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8242486" y="5097805"/>
                  <a:ext cx="6156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1">
              <p14:nvContentPartPr>
                <p14:cNvPr id="719" name="墨迹 718">
                  <a:extLst>
                    <a:ext uri="{FF2B5EF4-FFF2-40B4-BE49-F238E27FC236}">
                      <a16:creationId xmlns:a16="http://schemas.microsoft.com/office/drawing/2014/main" id="{6863981B-055E-4B52-9780-645B596A49D0}"/>
                    </a:ext>
                  </a:extLst>
                </p14:cNvPr>
                <p14:cNvContentPartPr/>
                <p14:nvPr/>
              </p14:nvContentPartPr>
              <p14:xfrm>
                <a:off x="8251486" y="5447725"/>
                <a:ext cx="14760" cy="38160"/>
              </p14:xfrm>
            </p:contentPart>
          </mc:Choice>
          <mc:Fallback xmlns="">
            <p:pic>
              <p:nvPicPr>
                <p:cNvPr id="719" name="墨迹 718">
                  <a:extLst>
                    <a:ext uri="{FF2B5EF4-FFF2-40B4-BE49-F238E27FC236}">
                      <a16:creationId xmlns:a16="http://schemas.microsoft.com/office/drawing/2014/main" id="{6863981B-055E-4B52-9780-645B596A49D0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8242486" y="5438725"/>
                  <a:ext cx="3240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3">
              <p14:nvContentPartPr>
                <p14:cNvPr id="720" name="墨迹 719">
                  <a:extLst>
                    <a:ext uri="{FF2B5EF4-FFF2-40B4-BE49-F238E27FC236}">
                      <a16:creationId xmlns:a16="http://schemas.microsoft.com/office/drawing/2014/main" id="{A9AC4C6C-54BE-4E97-8346-C91282394F7B}"/>
                    </a:ext>
                  </a:extLst>
                </p14:cNvPr>
                <p14:cNvContentPartPr/>
                <p14:nvPr/>
              </p14:nvContentPartPr>
              <p14:xfrm>
                <a:off x="8273086" y="5500645"/>
                <a:ext cx="141840" cy="65520"/>
              </p14:xfrm>
            </p:contentPart>
          </mc:Choice>
          <mc:Fallback xmlns="">
            <p:pic>
              <p:nvPicPr>
                <p:cNvPr id="720" name="墨迹 719">
                  <a:extLst>
                    <a:ext uri="{FF2B5EF4-FFF2-40B4-BE49-F238E27FC236}">
                      <a16:creationId xmlns:a16="http://schemas.microsoft.com/office/drawing/2014/main" id="{A9AC4C6C-54BE-4E97-8346-C91282394F7B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8264086" y="5491645"/>
                  <a:ext cx="15948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5">
              <p14:nvContentPartPr>
                <p14:cNvPr id="721" name="墨迹 720">
                  <a:extLst>
                    <a:ext uri="{FF2B5EF4-FFF2-40B4-BE49-F238E27FC236}">
                      <a16:creationId xmlns:a16="http://schemas.microsoft.com/office/drawing/2014/main" id="{5F363D2A-21BC-4F48-AEF2-8F3921339DAF}"/>
                    </a:ext>
                  </a:extLst>
                </p14:cNvPr>
                <p14:cNvContentPartPr/>
                <p14:nvPr/>
              </p14:nvContentPartPr>
              <p14:xfrm>
                <a:off x="8400166" y="5512885"/>
                <a:ext cx="396000" cy="42480"/>
              </p14:xfrm>
            </p:contentPart>
          </mc:Choice>
          <mc:Fallback xmlns="">
            <p:pic>
              <p:nvPicPr>
                <p:cNvPr id="721" name="墨迹 720">
                  <a:extLst>
                    <a:ext uri="{FF2B5EF4-FFF2-40B4-BE49-F238E27FC236}">
                      <a16:creationId xmlns:a16="http://schemas.microsoft.com/office/drawing/2014/main" id="{5F363D2A-21BC-4F48-AEF2-8F3921339DAF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8391166" y="5503885"/>
                  <a:ext cx="41364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7">
              <p14:nvContentPartPr>
                <p14:cNvPr id="722" name="墨迹 721">
                  <a:extLst>
                    <a:ext uri="{FF2B5EF4-FFF2-40B4-BE49-F238E27FC236}">
                      <a16:creationId xmlns:a16="http://schemas.microsoft.com/office/drawing/2014/main" id="{8B76451D-8DFC-4F7C-973A-36E87603001B}"/>
                    </a:ext>
                  </a:extLst>
                </p14:cNvPr>
                <p14:cNvContentPartPr/>
                <p14:nvPr/>
              </p14:nvContentPartPr>
              <p14:xfrm>
                <a:off x="9053206" y="5504965"/>
                <a:ext cx="414000" cy="40680"/>
              </p14:xfrm>
            </p:contentPart>
          </mc:Choice>
          <mc:Fallback xmlns="">
            <p:pic>
              <p:nvPicPr>
                <p:cNvPr id="722" name="墨迹 721">
                  <a:extLst>
                    <a:ext uri="{FF2B5EF4-FFF2-40B4-BE49-F238E27FC236}">
                      <a16:creationId xmlns:a16="http://schemas.microsoft.com/office/drawing/2014/main" id="{8B76451D-8DFC-4F7C-973A-36E87603001B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9044206" y="5496044"/>
                  <a:ext cx="431640" cy="5816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9">
              <p14:nvContentPartPr>
                <p14:cNvPr id="723" name="墨迹 722">
                  <a:extLst>
                    <a:ext uri="{FF2B5EF4-FFF2-40B4-BE49-F238E27FC236}">
                      <a16:creationId xmlns:a16="http://schemas.microsoft.com/office/drawing/2014/main" id="{877B73B4-3060-497F-B97C-5C14364A3EA1}"/>
                    </a:ext>
                  </a:extLst>
                </p14:cNvPr>
                <p14:cNvContentPartPr/>
                <p14:nvPr/>
              </p14:nvContentPartPr>
              <p14:xfrm>
                <a:off x="9684646" y="5441605"/>
                <a:ext cx="51120" cy="55440"/>
              </p14:xfrm>
            </p:contentPart>
          </mc:Choice>
          <mc:Fallback xmlns="">
            <p:pic>
              <p:nvPicPr>
                <p:cNvPr id="723" name="墨迹 722">
                  <a:extLst>
                    <a:ext uri="{FF2B5EF4-FFF2-40B4-BE49-F238E27FC236}">
                      <a16:creationId xmlns:a16="http://schemas.microsoft.com/office/drawing/2014/main" id="{877B73B4-3060-497F-B97C-5C14364A3EA1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9675646" y="5432663"/>
                  <a:ext cx="68760" cy="72966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6408" name="文本框 724">
            <a:extLst>
              <a:ext uri="{FF2B5EF4-FFF2-40B4-BE49-F238E27FC236}">
                <a16:creationId xmlns:a16="http://schemas.microsoft.com/office/drawing/2014/main" id="{5D362D80-E7F0-414E-86BA-BDA760A87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00" y="6237288"/>
            <a:ext cx="9339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/>
              <a:t>Traverse </a:t>
            </a:r>
            <a:r>
              <a:rPr lang="en-GB" altLang="zh-CN" sz="2800" dirty="0"/>
              <a:t>though decay chain, then the process is automatic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BFF78451-5832-4159-81CD-1B1AF483161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2022/3/9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919A44-4DCE-466E-9918-EAEFF8500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44600" cy="5889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Alignment angle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F0CF85-1908-4C63-8ED0-1EE42D169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11A60E-16C1-4E05-95DE-E1D6071DF6BE}" type="slidenum">
              <a:rPr lang="zh-CN" altLang="en-US"/>
              <a:pPr>
                <a:defRPr/>
              </a:pPr>
              <a:t>5</a:t>
            </a:fld>
            <a:endParaRPr lang="zh-CN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B6CE5F8C-1ECB-4EB7-87FA-9077C77DDEC0}"/>
                  </a:ext>
                </a:extLst>
              </p14:cNvPr>
              <p14:cNvContentPartPr/>
              <p14:nvPr/>
            </p14:nvContentPartPr>
            <p14:xfrm>
              <a:off x="5142166" y="1877717"/>
              <a:ext cx="360" cy="360"/>
            </p14:xfrm>
          </p:contentPart>
        </mc:Choice>
        <mc:Fallback xmlns=""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B6CE5F8C-1ECB-4EB7-87FA-9077C77DDE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33166" y="1868717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0725" name="文本框 407">
            <a:extLst>
              <a:ext uri="{FF2B5EF4-FFF2-40B4-BE49-F238E27FC236}">
                <a16:creationId xmlns:a16="http://schemas.microsoft.com/office/drawing/2014/main" id="{E0404DA7-F308-4940-9CA2-7B813C6C2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974975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27" name="墨迹 426">
                <a:extLst>
                  <a:ext uri="{FF2B5EF4-FFF2-40B4-BE49-F238E27FC236}">
                    <a16:creationId xmlns:a16="http://schemas.microsoft.com/office/drawing/2014/main" id="{5976F9B6-9C87-477D-A84C-527B04DC3A56}"/>
                  </a:ext>
                </a:extLst>
              </p14:cNvPr>
              <p14:cNvContentPartPr/>
              <p14:nvPr/>
            </p14:nvContentPartPr>
            <p14:xfrm>
              <a:off x="8157166" y="5242885"/>
              <a:ext cx="7560" cy="6840"/>
            </p14:xfrm>
          </p:contentPart>
        </mc:Choice>
        <mc:Fallback xmlns="">
          <p:pic>
            <p:nvPicPr>
              <p:cNvPr id="427" name="墨迹 426">
                <a:extLst>
                  <a:ext uri="{FF2B5EF4-FFF2-40B4-BE49-F238E27FC236}">
                    <a16:creationId xmlns:a16="http://schemas.microsoft.com/office/drawing/2014/main" id="{5976F9B6-9C87-477D-A84C-527B04DC3A5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48166" y="5233885"/>
                <a:ext cx="2520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50" name="墨迹 649">
                <a:extLst>
                  <a:ext uri="{FF2B5EF4-FFF2-40B4-BE49-F238E27FC236}">
                    <a16:creationId xmlns:a16="http://schemas.microsoft.com/office/drawing/2014/main" id="{E426E1BE-9FF0-4E10-8764-028D71CA38F0}"/>
                  </a:ext>
                </a:extLst>
              </p14:cNvPr>
              <p14:cNvContentPartPr/>
              <p14:nvPr/>
            </p14:nvContentPartPr>
            <p14:xfrm>
              <a:off x="9688606" y="4114645"/>
              <a:ext cx="360" cy="360"/>
            </p14:xfrm>
          </p:contentPart>
        </mc:Choice>
        <mc:Fallback xmlns="">
          <p:pic>
            <p:nvPicPr>
              <p:cNvPr id="650" name="墨迹 649">
                <a:extLst>
                  <a:ext uri="{FF2B5EF4-FFF2-40B4-BE49-F238E27FC236}">
                    <a16:creationId xmlns:a16="http://schemas.microsoft.com/office/drawing/2014/main" id="{E426E1BE-9FF0-4E10-8764-028D71CA38F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79606" y="4105645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0728" name="文本框 363">
            <a:extLst>
              <a:ext uri="{FF2B5EF4-FFF2-40B4-BE49-F238E27FC236}">
                <a16:creationId xmlns:a16="http://schemas.microsoft.com/office/drawing/2014/main" id="{2D41818D-833E-489D-A60B-95CFA9529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3089275"/>
            <a:ext cx="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30729" name="组合 403">
            <a:extLst>
              <a:ext uri="{FF2B5EF4-FFF2-40B4-BE49-F238E27FC236}">
                <a16:creationId xmlns:a16="http://schemas.microsoft.com/office/drawing/2014/main" id="{B8264A18-0C1B-4FAA-A65F-A4FFDC439665}"/>
              </a:ext>
            </a:extLst>
          </p:cNvPr>
          <p:cNvGrpSpPr>
            <a:grpSpLocks/>
          </p:cNvGrpSpPr>
          <p:nvPr/>
        </p:nvGrpSpPr>
        <p:grpSpPr bwMode="auto">
          <a:xfrm>
            <a:off x="7135813" y="365125"/>
            <a:ext cx="3978275" cy="3475038"/>
            <a:chOff x="7135408" y="365798"/>
            <a:chExt cx="3979440" cy="3474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62" name="墨迹 161">
                  <a:extLst>
                    <a:ext uri="{FF2B5EF4-FFF2-40B4-BE49-F238E27FC236}">
                      <a16:creationId xmlns:a16="http://schemas.microsoft.com/office/drawing/2014/main" id="{2B7413FB-F7B3-4BF8-B7B8-068BEC7A14A6}"/>
                    </a:ext>
                  </a:extLst>
                </p14:cNvPr>
                <p14:cNvContentPartPr/>
                <p14:nvPr/>
              </p14:nvContentPartPr>
              <p14:xfrm>
                <a:off x="7135408" y="2724878"/>
                <a:ext cx="1761840" cy="128520"/>
              </p14:xfrm>
            </p:contentPart>
          </mc:Choice>
          <mc:Fallback xmlns="">
            <p:pic>
              <p:nvPicPr>
                <p:cNvPr id="162" name="墨迹 161">
                  <a:extLst>
                    <a:ext uri="{FF2B5EF4-FFF2-40B4-BE49-F238E27FC236}">
                      <a16:creationId xmlns:a16="http://schemas.microsoft.com/office/drawing/2014/main" id="{2B7413FB-F7B3-4BF8-B7B8-068BEC7A14A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126406" y="2715878"/>
                  <a:ext cx="1779484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63" name="墨迹 162">
                  <a:extLst>
                    <a:ext uri="{FF2B5EF4-FFF2-40B4-BE49-F238E27FC236}">
                      <a16:creationId xmlns:a16="http://schemas.microsoft.com/office/drawing/2014/main" id="{8ECC13DD-54D8-4B17-87E7-BB7E43B3706E}"/>
                    </a:ext>
                  </a:extLst>
                </p14:cNvPr>
                <p14:cNvContentPartPr/>
                <p14:nvPr/>
              </p14:nvContentPartPr>
              <p14:xfrm>
                <a:off x="8634808" y="2640998"/>
                <a:ext cx="263880" cy="206280"/>
              </p14:xfrm>
            </p:contentPart>
          </mc:Choice>
          <mc:Fallback xmlns="">
            <p:pic>
              <p:nvPicPr>
                <p:cNvPr id="163" name="墨迹 162">
                  <a:extLst>
                    <a:ext uri="{FF2B5EF4-FFF2-40B4-BE49-F238E27FC236}">
                      <a16:creationId xmlns:a16="http://schemas.microsoft.com/office/drawing/2014/main" id="{8ECC13DD-54D8-4B17-87E7-BB7E43B3706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625808" y="2631982"/>
                  <a:ext cx="281520" cy="2239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65" name="墨迹 164">
                  <a:extLst>
                    <a:ext uri="{FF2B5EF4-FFF2-40B4-BE49-F238E27FC236}">
                      <a16:creationId xmlns:a16="http://schemas.microsoft.com/office/drawing/2014/main" id="{2DE641A2-5136-48DA-9BFA-B5B6AEEEE672}"/>
                    </a:ext>
                  </a:extLst>
                </p14:cNvPr>
                <p14:cNvContentPartPr/>
                <p14:nvPr/>
              </p14:nvContentPartPr>
              <p14:xfrm>
                <a:off x="8809408" y="1701758"/>
                <a:ext cx="770760" cy="1065240"/>
              </p14:xfrm>
            </p:contentPart>
          </mc:Choice>
          <mc:Fallback xmlns="">
            <p:pic>
              <p:nvPicPr>
                <p:cNvPr id="165" name="墨迹 164">
                  <a:extLst>
                    <a:ext uri="{FF2B5EF4-FFF2-40B4-BE49-F238E27FC236}">
                      <a16:creationId xmlns:a16="http://schemas.microsoft.com/office/drawing/2014/main" id="{2DE641A2-5136-48DA-9BFA-B5B6AEEEE67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800408" y="1692755"/>
                  <a:ext cx="788400" cy="108288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66" name="墨迹 165">
                  <a:extLst>
                    <a:ext uri="{FF2B5EF4-FFF2-40B4-BE49-F238E27FC236}">
                      <a16:creationId xmlns:a16="http://schemas.microsoft.com/office/drawing/2014/main" id="{3E9BFF92-A5D6-44FD-A8DA-D784B3581C11}"/>
                    </a:ext>
                  </a:extLst>
                </p14:cNvPr>
                <p14:cNvContentPartPr/>
                <p14:nvPr/>
              </p14:nvContentPartPr>
              <p14:xfrm>
                <a:off x="9388288" y="1664678"/>
                <a:ext cx="202320" cy="275400"/>
              </p14:xfrm>
            </p:contentPart>
          </mc:Choice>
          <mc:Fallback xmlns="">
            <p:pic>
              <p:nvPicPr>
                <p:cNvPr id="166" name="墨迹 165">
                  <a:extLst>
                    <a:ext uri="{FF2B5EF4-FFF2-40B4-BE49-F238E27FC236}">
                      <a16:creationId xmlns:a16="http://schemas.microsoft.com/office/drawing/2014/main" id="{3E9BFF92-A5D6-44FD-A8DA-D784B3581C11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379288" y="1655678"/>
                  <a:ext cx="21996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70" name="墨迹 169">
                  <a:extLst>
                    <a:ext uri="{FF2B5EF4-FFF2-40B4-BE49-F238E27FC236}">
                      <a16:creationId xmlns:a16="http://schemas.microsoft.com/office/drawing/2014/main" id="{945D0F86-922C-4838-A7FA-33D2E6E348C2}"/>
                    </a:ext>
                  </a:extLst>
                </p14:cNvPr>
                <p14:cNvContentPartPr/>
                <p14:nvPr/>
              </p14:nvContentPartPr>
              <p14:xfrm>
                <a:off x="9551008" y="1693838"/>
                <a:ext cx="1094040" cy="297360"/>
              </p14:xfrm>
            </p:contentPart>
          </mc:Choice>
          <mc:Fallback xmlns="">
            <p:pic>
              <p:nvPicPr>
                <p:cNvPr id="170" name="墨迹 169">
                  <a:extLst>
                    <a:ext uri="{FF2B5EF4-FFF2-40B4-BE49-F238E27FC236}">
                      <a16:creationId xmlns:a16="http://schemas.microsoft.com/office/drawing/2014/main" id="{945D0F86-922C-4838-A7FA-33D2E6E348C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542008" y="1684838"/>
                  <a:ext cx="1111680" cy="31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71" name="墨迹 170">
                  <a:extLst>
                    <a:ext uri="{FF2B5EF4-FFF2-40B4-BE49-F238E27FC236}">
                      <a16:creationId xmlns:a16="http://schemas.microsoft.com/office/drawing/2014/main" id="{593C787C-1BF5-4D09-952A-A59D8F98D6FE}"/>
                    </a:ext>
                  </a:extLst>
                </p14:cNvPr>
                <p14:cNvContentPartPr/>
                <p14:nvPr/>
              </p14:nvContentPartPr>
              <p14:xfrm>
                <a:off x="10343368" y="1885358"/>
                <a:ext cx="416160" cy="222480"/>
              </p14:xfrm>
            </p:contentPart>
          </mc:Choice>
          <mc:Fallback xmlns="">
            <p:pic>
              <p:nvPicPr>
                <p:cNvPr id="171" name="墨迹 170">
                  <a:extLst>
                    <a:ext uri="{FF2B5EF4-FFF2-40B4-BE49-F238E27FC236}">
                      <a16:creationId xmlns:a16="http://schemas.microsoft.com/office/drawing/2014/main" id="{593C787C-1BF5-4D09-952A-A59D8F98D6FE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0334368" y="1876358"/>
                  <a:ext cx="43380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73" name="墨迹 172">
                  <a:extLst>
                    <a:ext uri="{FF2B5EF4-FFF2-40B4-BE49-F238E27FC236}">
                      <a16:creationId xmlns:a16="http://schemas.microsoft.com/office/drawing/2014/main" id="{39B4B7FA-9AB8-420F-B4AB-76F436BB223C}"/>
                    </a:ext>
                  </a:extLst>
                </p14:cNvPr>
                <p14:cNvContentPartPr/>
                <p14:nvPr/>
              </p14:nvContentPartPr>
              <p14:xfrm>
                <a:off x="9625888" y="748838"/>
                <a:ext cx="231480" cy="869760"/>
              </p14:xfrm>
            </p:contentPart>
          </mc:Choice>
          <mc:Fallback xmlns="">
            <p:pic>
              <p:nvPicPr>
                <p:cNvPr id="173" name="墨迹 172">
                  <a:extLst>
                    <a:ext uri="{FF2B5EF4-FFF2-40B4-BE49-F238E27FC236}">
                      <a16:creationId xmlns:a16="http://schemas.microsoft.com/office/drawing/2014/main" id="{39B4B7FA-9AB8-420F-B4AB-76F436BB223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9616902" y="739838"/>
                  <a:ext cx="249093" cy="88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74" name="墨迹 173">
                  <a:extLst>
                    <a:ext uri="{FF2B5EF4-FFF2-40B4-BE49-F238E27FC236}">
                      <a16:creationId xmlns:a16="http://schemas.microsoft.com/office/drawing/2014/main" id="{4F5A48E6-F5E8-4DD6-8D5D-96876623517D}"/>
                    </a:ext>
                  </a:extLst>
                </p14:cNvPr>
                <p14:cNvContentPartPr/>
                <p14:nvPr/>
              </p14:nvContentPartPr>
              <p14:xfrm>
                <a:off x="9657928" y="678638"/>
                <a:ext cx="277560" cy="204120"/>
              </p14:xfrm>
            </p:contentPart>
          </mc:Choice>
          <mc:Fallback xmlns="">
            <p:pic>
              <p:nvPicPr>
                <p:cNvPr id="174" name="墨迹 173">
                  <a:extLst>
                    <a:ext uri="{FF2B5EF4-FFF2-40B4-BE49-F238E27FC236}">
                      <a16:creationId xmlns:a16="http://schemas.microsoft.com/office/drawing/2014/main" id="{4F5A48E6-F5E8-4DD6-8D5D-96876623517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648928" y="669638"/>
                  <a:ext cx="29520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75" name="墨迹 174">
                  <a:extLst>
                    <a:ext uri="{FF2B5EF4-FFF2-40B4-BE49-F238E27FC236}">
                      <a16:creationId xmlns:a16="http://schemas.microsoft.com/office/drawing/2014/main" id="{8BC1DBA6-41EF-4CB6-997B-8C79D81AC42B}"/>
                    </a:ext>
                  </a:extLst>
                </p14:cNvPr>
                <p14:cNvContentPartPr/>
                <p14:nvPr/>
              </p14:nvContentPartPr>
              <p14:xfrm>
                <a:off x="8904808" y="2724878"/>
                <a:ext cx="32400" cy="2520"/>
              </p14:xfrm>
            </p:contentPart>
          </mc:Choice>
          <mc:Fallback xmlns="">
            <p:pic>
              <p:nvPicPr>
                <p:cNvPr id="175" name="墨迹 174">
                  <a:extLst>
                    <a:ext uri="{FF2B5EF4-FFF2-40B4-BE49-F238E27FC236}">
                      <a16:creationId xmlns:a16="http://schemas.microsoft.com/office/drawing/2014/main" id="{8BC1DBA6-41EF-4CB6-997B-8C79D81AC42B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895808" y="2714378"/>
                  <a:ext cx="50040" cy="231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78" name="墨迹 177">
                  <a:extLst>
                    <a:ext uri="{FF2B5EF4-FFF2-40B4-BE49-F238E27FC236}">
                      <a16:creationId xmlns:a16="http://schemas.microsoft.com/office/drawing/2014/main" id="{C698DD5C-D7C7-40F2-99F4-1341F5396CFD}"/>
                    </a:ext>
                  </a:extLst>
                </p14:cNvPr>
                <p14:cNvContentPartPr/>
                <p14:nvPr/>
              </p14:nvContentPartPr>
              <p14:xfrm>
                <a:off x="8837128" y="2717318"/>
                <a:ext cx="1364760" cy="537480"/>
              </p14:xfrm>
            </p:contentPart>
          </mc:Choice>
          <mc:Fallback xmlns="">
            <p:pic>
              <p:nvPicPr>
                <p:cNvPr id="178" name="墨迹 177">
                  <a:extLst>
                    <a:ext uri="{FF2B5EF4-FFF2-40B4-BE49-F238E27FC236}">
                      <a16:creationId xmlns:a16="http://schemas.microsoft.com/office/drawing/2014/main" id="{C698DD5C-D7C7-40F2-99F4-1341F5396CFD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828128" y="2708318"/>
                  <a:ext cx="1382400" cy="55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79" name="墨迹 178">
                  <a:extLst>
                    <a:ext uri="{FF2B5EF4-FFF2-40B4-BE49-F238E27FC236}">
                      <a16:creationId xmlns:a16="http://schemas.microsoft.com/office/drawing/2014/main" id="{5546800D-0505-4514-90F3-17335BE0EA84}"/>
                    </a:ext>
                  </a:extLst>
                </p14:cNvPr>
                <p14:cNvContentPartPr/>
                <p14:nvPr/>
              </p14:nvContentPartPr>
              <p14:xfrm>
                <a:off x="9931528" y="3162638"/>
                <a:ext cx="365040" cy="220320"/>
              </p14:xfrm>
            </p:contentPart>
          </mc:Choice>
          <mc:Fallback xmlns="">
            <p:pic>
              <p:nvPicPr>
                <p:cNvPr id="179" name="墨迹 178">
                  <a:extLst>
                    <a:ext uri="{FF2B5EF4-FFF2-40B4-BE49-F238E27FC236}">
                      <a16:creationId xmlns:a16="http://schemas.microsoft.com/office/drawing/2014/main" id="{5546800D-0505-4514-90F3-17335BE0EA84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9922528" y="3153638"/>
                  <a:ext cx="38268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85" name="墨迹 384">
                  <a:extLst>
                    <a:ext uri="{FF2B5EF4-FFF2-40B4-BE49-F238E27FC236}">
                      <a16:creationId xmlns:a16="http://schemas.microsoft.com/office/drawing/2014/main" id="{E12A356C-50F9-4E64-A46C-8EF8FE399670}"/>
                    </a:ext>
                  </a:extLst>
                </p14:cNvPr>
                <p14:cNvContentPartPr/>
                <p14:nvPr/>
              </p14:nvContentPartPr>
              <p14:xfrm>
                <a:off x="10123048" y="365798"/>
                <a:ext cx="82440" cy="365760"/>
              </p14:xfrm>
            </p:contentPart>
          </mc:Choice>
          <mc:Fallback xmlns="">
            <p:pic>
              <p:nvPicPr>
                <p:cNvPr id="385" name="墨迹 384">
                  <a:extLst>
                    <a:ext uri="{FF2B5EF4-FFF2-40B4-BE49-F238E27FC236}">
                      <a16:creationId xmlns:a16="http://schemas.microsoft.com/office/drawing/2014/main" id="{E12A356C-50F9-4E64-A46C-8EF8FE399670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0114048" y="356798"/>
                  <a:ext cx="100080" cy="38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86" name="墨迹 385">
                  <a:extLst>
                    <a:ext uri="{FF2B5EF4-FFF2-40B4-BE49-F238E27FC236}">
                      <a16:creationId xmlns:a16="http://schemas.microsoft.com/office/drawing/2014/main" id="{308BB425-ED34-4CB8-8A46-62176962F5DF}"/>
                    </a:ext>
                  </a:extLst>
                </p14:cNvPr>
                <p14:cNvContentPartPr/>
                <p14:nvPr/>
              </p14:nvContentPartPr>
              <p14:xfrm>
                <a:off x="10140688" y="371198"/>
                <a:ext cx="167400" cy="363600"/>
              </p14:xfrm>
            </p:contentPart>
          </mc:Choice>
          <mc:Fallback xmlns="">
            <p:pic>
              <p:nvPicPr>
                <p:cNvPr id="386" name="墨迹 385">
                  <a:extLst>
                    <a:ext uri="{FF2B5EF4-FFF2-40B4-BE49-F238E27FC236}">
                      <a16:creationId xmlns:a16="http://schemas.microsoft.com/office/drawing/2014/main" id="{308BB425-ED34-4CB8-8A46-62176962F5DF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0131707" y="362198"/>
                  <a:ext cx="185002" cy="38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88" name="墨迹 387">
                  <a:extLst>
                    <a:ext uri="{FF2B5EF4-FFF2-40B4-BE49-F238E27FC236}">
                      <a16:creationId xmlns:a16="http://schemas.microsoft.com/office/drawing/2014/main" id="{EDB7F3DC-3753-4613-ADAB-7D14C67855B4}"/>
                    </a:ext>
                  </a:extLst>
                </p14:cNvPr>
                <p14:cNvContentPartPr/>
                <p14:nvPr/>
              </p14:nvContentPartPr>
              <p14:xfrm>
                <a:off x="10919008" y="1927478"/>
                <a:ext cx="195840" cy="256320"/>
              </p14:xfrm>
            </p:contentPart>
          </mc:Choice>
          <mc:Fallback xmlns="">
            <p:pic>
              <p:nvPicPr>
                <p:cNvPr id="388" name="墨迹 387">
                  <a:extLst>
                    <a:ext uri="{FF2B5EF4-FFF2-40B4-BE49-F238E27FC236}">
                      <a16:creationId xmlns:a16="http://schemas.microsoft.com/office/drawing/2014/main" id="{EDB7F3DC-3753-4613-ADAB-7D14C67855B4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0910008" y="1918478"/>
                  <a:ext cx="21348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89" name="墨迹 388">
                  <a:extLst>
                    <a:ext uri="{FF2B5EF4-FFF2-40B4-BE49-F238E27FC236}">
                      <a16:creationId xmlns:a16="http://schemas.microsoft.com/office/drawing/2014/main" id="{FCAE5BEF-959A-42F0-B6C7-BBBFCFCBBE16}"/>
                    </a:ext>
                  </a:extLst>
                </p14:cNvPr>
                <p14:cNvContentPartPr/>
                <p14:nvPr/>
              </p14:nvContentPartPr>
              <p14:xfrm>
                <a:off x="10762048" y="3550358"/>
                <a:ext cx="72000" cy="289800"/>
              </p14:xfrm>
            </p:contentPart>
          </mc:Choice>
          <mc:Fallback xmlns="">
            <p:pic>
              <p:nvPicPr>
                <p:cNvPr id="389" name="墨迹 388">
                  <a:extLst>
                    <a:ext uri="{FF2B5EF4-FFF2-40B4-BE49-F238E27FC236}">
                      <a16:creationId xmlns:a16="http://schemas.microsoft.com/office/drawing/2014/main" id="{FCAE5BEF-959A-42F0-B6C7-BBBFCFCBBE16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0753093" y="3541358"/>
                  <a:ext cx="89552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90" name="墨迹 389">
                  <a:extLst>
                    <a:ext uri="{FF2B5EF4-FFF2-40B4-BE49-F238E27FC236}">
                      <a16:creationId xmlns:a16="http://schemas.microsoft.com/office/drawing/2014/main" id="{56002B30-37A4-40DB-A564-C13ECF7C22E1}"/>
                    </a:ext>
                  </a:extLst>
                </p14:cNvPr>
                <p14:cNvContentPartPr/>
                <p14:nvPr/>
              </p14:nvContentPartPr>
              <p14:xfrm>
                <a:off x="10713088" y="3484478"/>
                <a:ext cx="209880" cy="345960"/>
              </p14:xfrm>
            </p:contentPart>
          </mc:Choice>
          <mc:Fallback xmlns="">
            <p:pic>
              <p:nvPicPr>
                <p:cNvPr id="390" name="墨迹 389">
                  <a:extLst>
                    <a:ext uri="{FF2B5EF4-FFF2-40B4-BE49-F238E27FC236}">
                      <a16:creationId xmlns:a16="http://schemas.microsoft.com/office/drawing/2014/main" id="{56002B30-37A4-40DB-A564-C13ECF7C22E1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0704103" y="3475478"/>
                  <a:ext cx="22749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91" name="墨迹 390">
                  <a:extLst>
                    <a:ext uri="{FF2B5EF4-FFF2-40B4-BE49-F238E27FC236}">
                      <a16:creationId xmlns:a16="http://schemas.microsoft.com/office/drawing/2014/main" id="{1520EC47-3141-4D24-8546-4C149991D7C9}"/>
                    </a:ext>
                  </a:extLst>
                </p14:cNvPr>
                <p14:cNvContentPartPr/>
                <p14:nvPr/>
              </p14:nvContentPartPr>
              <p14:xfrm>
                <a:off x="7214248" y="3004598"/>
                <a:ext cx="234720" cy="371160"/>
              </p14:xfrm>
            </p:contentPart>
          </mc:Choice>
          <mc:Fallback xmlns="">
            <p:pic>
              <p:nvPicPr>
                <p:cNvPr id="391" name="墨迹 390">
                  <a:extLst>
                    <a:ext uri="{FF2B5EF4-FFF2-40B4-BE49-F238E27FC236}">
                      <a16:creationId xmlns:a16="http://schemas.microsoft.com/office/drawing/2014/main" id="{1520EC47-3141-4D24-8546-4C149991D7C9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7205248" y="2995598"/>
                  <a:ext cx="252360" cy="38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92" name="墨迹 391">
                  <a:extLst>
                    <a:ext uri="{FF2B5EF4-FFF2-40B4-BE49-F238E27FC236}">
                      <a16:creationId xmlns:a16="http://schemas.microsoft.com/office/drawing/2014/main" id="{F3A0FB98-A3FF-4BFA-8949-DE0B2F478022}"/>
                    </a:ext>
                  </a:extLst>
                </p14:cNvPr>
                <p14:cNvContentPartPr/>
                <p14:nvPr/>
              </p14:nvContentPartPr>
              <p14:xfrm>
                <a:off x="7229728" y="3196478"/>
                <a:ext cx="186840" cy="9000"/>
              </p14:xfrm>
            </p:contentPart>
          </mc:Choice>
          <mc:Fallback xmlns="">
            <p:pic>
              <p:nvPicPr>
                <p:cNvPr id="392" name="墨迹 391">
                  <a:extLst>
                    <a:ext uri="{FF2B5EF4-FFF2-40B4-BE49-F238E27FC236}">
                      <a16:creationId xmlns:a16="http://schemas.microsoft.com/office/drawing/2014/main" id="{F3A0FB98-A3FF-4BFA-8949-DE0B2F478022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7220728" y="3187478"/>
                  <a:ext cx="204480" cy="2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730" name="组合 406">
            <a:extLst>
              <a:ext uri="{FF2B5EF4-FFF2-40B4-BE49-F238E27FC236}">
                <a16:creationId xmlns:a16="http://schemas.microsoft.com/office/drawing/2014/main" id="{96532D21-DC68-45F5-9BDC-274FBAEA8A6A}"/>
              </a:ext>
            </a:extLst>
          </p:cNvPr>
          <p:cNvGrpSpPr>
            <a:grpSpLocks/>
          </p:cNvGrpSpPr>
          <p:nvPr/>
        </p:nvGrpSpPr>
        <p:grpSpPr bwMode="auto">
          <a:xfrm>
            <a:off x="982663" y="1030288"/>
            <a:ext cx="4656137" cy="3178175"/>
            <a:chOff x="982288" y="1030358"/>
            <a:chExt cx="4656600" cy="3177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68" name="墨迹 367">
                  <a:extLst>
                    <a:ext uri="{FF2B5EF4-FFF2-40B4-BE49-F238E27FC236}">
                      <a16:creationId xmlns:a16="http://schemas.microsoft.com/office/drawing/2014/main" id="{4F088E3C-536F-4E3E-B4E8-FCE7BF962A5F}"/>
                    </a:ext>
                  </a:extLst>
                </p14:cNvPr>
                <p14:cNvContentPartPr/>
                <p14:nvPr/>
              </p14:nvContentPartPr>
              <p14:xfrm>
                <a:off x="1327168" y="2183078"/>
                <a:ext cx="1681560" cy="159840"/>
              </p14:xfrm>
            </p:contentPart>
          </mc:Choice>
          <mc:Fallback xmlns="">
            <p:pic>
              <p:nvPicPr>
                <p:cNvPr id="368" name="墨迹 367">
                  <a:extLst>
                    <a:ext uri="{FF2B5EF4-FFF2-40B4-BE49-F238E27FC236}">
                      <a16:creationId xmlns:a16="http://schemas.microsoft.com/office/drawing/2014/main" id="{4F088E3C-536F-4E3E-B4E8-FCE7BF962A5F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318168" y="2174078"/>
                  <a:ext cx="169920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69" name="墨迹 368">
                  <a:extLst>
                    <a:ext uri="{FF2B5EF4-FFF2-40B4-BE49-F238E27FC236}">
                      <a16:creationId xmlns:a16="http://schemas.microsoft.com/office/drawing/2014/main" id="{667FF40F-8905-4D0A-9081-AAAF8E45EDF0}"/>
                    </a:ext>
                  </a:extLst>
                </p14:cNvPr>
                <p14:cNvContentPartPr/>
                <p14:nvPr/>
              </p14:nvContentPartPr>
              <p14:xfrm>
                <a:off x="2829808" y="2081558"/>
                <a:ext cx="173880" cy="226080"/>
              </p14:xfrm>
            </p:contentPart>
          </mc:Choice>
          <mc:Fallback xmlns="">
            <p:pic>
              <p:nvPicPr>
                <p:cNvPr id="369" name="墨迹 368">
                  <a:extLst>
                    <a:ext uri="{FF2B5EF4-FFF2-40B4-BE49-F238E27FC236}">
                      <a16:creationId xmlns:a16="http://schemas.microsoft.com/office/drawing/2014/main" id="{667FF40F-8905-4D0A-9081-AAAF8E45EDF0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820808" y="2072572"/>
                  <a:ext cx="191520" cy="24369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74" name="墨迹 373">
                  <a:extLst>
                    <a:ext uri="{FF2B5EF4-FFF2-40B4-BE49-F238E27FC236}">
                      <a16:creationId xmlns:a16="http://schemas.microsoft.com/office/drawing/2014/main" id="{33236A44-16B6-4FE9-9063-F99B83F9FACA}"/>
                    </a:ext>
                  </a:extLst>
                </p14:cNvPr>
                <p14:cNvContentPartPr/>
                <p14:nvPr/>
              </p14:nvContentPartPr>
              <p14:xfrm>
                <a:off x="2966608" y="1249958"/>
                <a:ext cx="812880" cy="913680"/>
              </p14:xfrm>
            </p:contentPart>
          </mc:Choice>
          <mc:Fallback xmlns="">
            <p:pic>
              <p:nvPicPr>
                <p:cNvPr id="374" name="墨迹 373">
                  <a:extLst>
                    <a:ext uri="{FF2B5EF4-FFF2-40B4-BE49-F238E27FC236}">
                      <a16:creationId xmlns:a16="http://schemas.microsoft.com/office/drawing/2014/main" id="{33236A44-16B6-4FE9-9063-F99B83F9FACA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957608" y="1240958"/>
                  <a:ext cx="830520" cy="9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75" name="墨迹 374">
                  <a:extLst>
                    <a:ext uri="{FF2B5EF4-FFF2-40B4-BE49-F238E27FC236}">
                      <a16:creationId xmlns:a16="http://schemas.microsoft.com/office/drawing/2014/main" id="{67B3261C-A1B0-426D-BFD3-79F1603BA82B}"/>
                    </a:ext>
                  </a:extLst>
                </p14:cNvPr>
                <p14:cNvContentPartPr/>
                <p14:nvPr/>
              </p14:nvContentPartPr>
              <p14:xfrm>
                <a:off x="3657448" y="1188398"/>
                <a:ext cx="181080" cy="166320"/>
              </p14:xfrm>
            </p:contentPart>
          </mc:Choice>
          <mc:Fallback xmlns="">
            <p:pic>
              <p:nvPicPr>
                <p:cNvPr id="375" name="墨迹 374">
                  <a:extLst>
                    <a:ext uri="{FF2B5EF4-FFF2-40B4-BE49-F238E27FC236}">
                      <a16:creationId xmlns:a16="http://schemas.microsoft.com/office/drawing/2014/main" id="{67B3261C-A1B0-426D-BFD3-79F1603BA82B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3648448" y="1179398"/>
                  <a:ext cx="19872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77" name="墨迹 376">
                  <a:extLst>
                    <a:ext uri="{FF2B5EF4-FFF2-40B4-BE49-F238E27FC236}">
                      <a16:creationId xmlns:a16="http://schemas.microsoft.com/office/drawing/2014/main" id="{2E7ED467-A835-484B-A86A-163228A28FD2}"/>
                    </a:ext>
                  </a:extLst>
                </p14:cNvPr>
                <p14:cNvContentPartPr/>
                <p14:nvPr/>
              </p14:nvContentPartPr>
              <p14:xfrm>
                <a:off x="2954008" y="2201438"/>
                <a:ext cx="1318320" cy="667440"/>
              </p14:xfrm>
            </p:contentPart>
          </mc:Choice>
          <mc:Fallback xmlns="">
            <p:pic>
              <p:nvPicPr>
                <p:cNvPr id="377" name="墨迹 376">
                  <a:extLst>
                    <a:ext uri="{FF2B5EF4-FFF2-40B4-BE49-F238E27FC236}">
                      <a16:creationId xmlns:a16="http://schemas.microsoft.com/office/drawing/2014/main" id="{2E7ED467-A835-484B-A86A-163228A28FD2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945008" y="2192438"/>
                  <a:ext cx="1335960" cy="68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78" name="墨迹 377">
                  <a:extLst>
                    <a:ext uri="{FF2B5EF4-FFF2-40B4-BE49-F238E27FC236}">
                      <a16:creationId xmlns:a16="http://schemas.microsoft.com/office/drawing/2014/main" id="{94A5613D-5DC3-463C-8C8E-B57264602411}"/>
                    </a:ext>
                  </a:extLst>
                </p14:cNvPr>
                <p14:cNvContentPartPr/>
                <p14:nvPr/>
              </p14:nvContentPartPr>
              <p14:xfrm>
                <a:off x="4069648" y="2778518"/>
                <a:ext cx="234360" cy="158760"/>
              </p14:xfrm>
            </p:contentPart>
          </mc:Choice>
          <mc:Fallback xmlns="">
            <p:pic>
              <p:nvPicPr>
                <p:cNvPr id="378" name="墨迹 377">
                  <a:extLst>
                    <a:ext uri="{FF2B5EF4-FFF2-40B4-BE49-F238E27FC236}">
                      <a16:creationId xmlns:a16="http://schemas.microsoft.com/office/drawing/2014/main" id="{94A5613D-5DC3-463C-8C8E-B57264602411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4060648" y="2769518"/>
                  <a:ext cx="25200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80" name="墨迹 379">
                  <a:extLst>
                    <a:ext uri="{FF2B5EF4-FFF2-40B4-BE49-F238E27FC236}">
                      <a16:creationId xmlns:a16="http://schemas.microsoft.com/office/drawing/2014/main" id="{A4603F9C-EB7C-4A49-8935-4EAAD3DD237C}"/>
                    </a:ext>
                  </a:extLst>
                </p14:cNvPr>
                <p14:cNvContentPartPr/>
                <p14:nvPr/>
              </p14:nvContentPartPr>
              <p14:xfrm>
                <a:off x="4247128" y="2137358"/>
                <a:ext cx="863640" cy="723600"/>
              </p14:xfrm>
            </p:contentPart>
          </mc:Choice>
          <mc:Fallback xmlns="">
            <p:pic>
              <p:nvPicPr>
                <p:cNvPr id="380" name="墨迹 379">
                  <a:extLst>
                    <a:ext uri="{FF2B5EF4-FFF2-40B4-BE49-F238E27FC236}">
                      <a16:creationId xmlns:a16="http://schemas.microsoft.com/office/drawing/2014/main" id="{A4603F9C-EB7C-4A49-8935-4EAAD3DD237C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4238128" y="2128358"/>
                  <a:ext cx="881280" cy="74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81" name="墨迹 380">
                  <a:extLst>
                    <a:ext uri="{FF2B5EF4-FFF2-40B4-BE49-F238E27FC236}">
                      <a16:creationId xmlns:a16="http://schemas.microsoft.com/office/drawing/2014/main" id="{DB274978-029B-4BFD-99FB-4E498E286067}"/>
                    </a:ext>
                  </a:extLst>
                </p14:cNvPr>
                <p14:cNvContentPartPr/>
                <p14:nvPr/>
              </p14:nvContentPartPr>
              <p14:xfrm>
                <a:off x="4971808" y="2063558"/>
                <a:ext cx="284040" cy="214200"/>
              </p14:xfrm>
            </p:contentPart>
          </mc:Choice>
          <mc:Fallback xmlns="">
            <p:pic>
              <p:nvPicPr>
                <p:cNvPr id="381" name="墨迹 380">
                  <a:extLst>
                    <a:ext uri="{FF2B5EF4-FFF2-40B4-BE49-F238E27FC236}">
                      <a16:creationId xmlns:a16="http://schemas.microsoft.com/office/drawing/2014/main" id="{DB274978-029B-4BFD-99FB-4E498E286067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4962808" y="2054558"/>
                  <a:ext cx="30168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383" name="墨迹 382">
                  <a:extLst>
                    <a:ext uri="{FF2B5EF4-FFF2-40B4-BE49-F238E27FC236}">
                      <a16:creationId xmlns:a16="http://schemas.microsoft.com/office/drawing/2014/main" id="{19445742-5AAC-4C5D-880E-F3AB65892EBA}"/>
                    </a:ext>
                  </a:extLst>
                </p14:cNvPr>
                <p14:cNvContentPartPr/>
                <p14:nvPr/>
              </p14:nvContentPartPr>
              <p14:xfrm>
                <a:off x="4283488" y="2894798"/>
                <a:ext cx="606600" cy="907200"/>
              </p14:xfrm>
            </p:contentPart>
          </mc:Choice>
          <mc:Fallback xmlns="">
            <p:pic>
              <p:nvPicPr>
                <p:cNvPr id="383" name="墨迹 382">
                  <a:extLst>
                    <a:ext uri="{FF2B5EF4-FFF2-40B4-BE49-F238E27FC236}">
                      <a16:creationId xmlns:a16="http://schemas.microsoft.com/office/drawing/2014/main" id="{19445742-5AAC-4C5D-880E-F3AB65892EBA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4274488" y="2885798"/>
                  <a:ext cx="624240" cy="92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160" name="墨迹 159">
                  <a:extLst>
                    <a:ext uri="{FF2B5EF4-FFF2-40B4-BE49-F238E27FC236}">
                      <a16:creationId xmlns:a16="http://schemas.microsoft.com/office/drawing/2014/main" id="{5963FAC1-BC2F-444B-91E9-069C1AA48DB5}"/>
                    </a:ext>
                  </a:extLst>
                </p14:cNvPr>
                <p14:cNvContentPartPr/>
                <p14:nvPr/>
              </p14:nvContentPartPr>
              <p14:xfrm>
                <a:off x="4716208" y="3440558"/>
                <a:ext cx="195840" cy="509040"/>
              </p14:xfrm>
            </p:contentPart>
          </mc:Choice>
          <mc:Fallback xmlns="">
            <p:pic>
              <p:nvPicPr>
                <p:cNvPr id="160" name="墨迹 159">
                  <a:extLst>
                    <a:ext uri="{FF2B5EF4-FFF2-40B4-BE49-F238E27FC236}">
                      <a16:creationId xmlns:a16="http://schemas.microsoft.com/office/drawing/2014/main" id="{5963FAC1-BC2F-444B-91E9-069C1AA48DB5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4707208" y="3431558"/>
                  <a:ext cx="213480" cy="52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185" name="墨迹 184">
                  <a:extLst>
                    <a:ext uri="{FF2B5EF4-FFF2-40B4-BE49-F238E27FC236}">
                      <a16:creationId xmlns:a16="http://schemas.microsoft.com/office/drawing/2014/main" id="{24642743-3977-4B6C-906D-1F51D6AD396F}"/>
                    </a:ext>
                  </a:extLst>
                </p14:cNvPr>
                <p14:cNvContentPartPr/>
                <p14:nvPr/>
              </p14:nvContentPartPr>
              <p14:xfrm>
                <a:off x="4029328" y="1064558"/>
                <a:ext cx="34200" cy="354240"/>
              </p14:xfrm>
            </p:contentPart>
          </mc:Choice>
          <mc:Fallback xmlns="">
            <p:pic>
              <p:nvPicPr>
                <p:cNvPr id="185" name="墨迹 184">
                  <a:extLst>
                    <a:ext uri="{FF2B5EF4-FFF2-40B4-BE49-F238E27FC236}">
                      <a16:creationId xmlns:a16="http://schemas.microsoft.com/office/drawing/2014/main" id="{24642743-3977-4B6C-906D-1F51D6AD396F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4020328" y="1055558"/>
                  <a:ext cx="51840" cy="37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252" name="墨迹 251">
                  <a:extLst>
                    <a:ext uri="{FF2B5EF4-FFF2-40B4-BE49-F238E27FC236}">
                      <a16:creationId xmlns:a16="http://schemas.microsoft.com/office/drawing/2014/main" id="{49311A2B-1DD9-4259-9729-950E28010FBD}"/>
                    </a:ext>
                  </a:extLst>
                </p14:cNvPr>
                <p14:cNvContentPartPr/>
                <p14:nvPr/>
              </p14:nvContentPartPr>
              <p14:xfrm>
                <a:off x="4054888" y="1030358"/>
                <a:ext cx="188640" cy="360000"/>
              </p14:xfrm>
            </p:contentPart>
          </mc:Choice>
          <mc:Fallback xmlns="">
            <p:pic>
              <p:nvPicPr>
                <p:cNvPr id="252" name="墨迹 251">
                  <a:extLst>
                    <a:ext uri="{FF2B5EF4-FFF2-40B4-BE49-F238E27FC236}">
                      <a16:creationId xmlns:a16="http://schemas.microsoft.com/office/drawing/2014/main" id="{49311A2B-1DD9-4259-9729-950E28010FBD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4045888" y="1021358"/>
                  <a:ext cx="206280" cy="37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253" name="墨迹 252">
                  <a:extLst>
                    <a:ext uri="{FF2B5EF4-FFF2-40B4-BE49-F238E27FC236}">
                      <a16:creationId xmlns:a16="http://schemas.microsoft.com/office/drawing/2014/main" id="{C1120741-0A32-401D-845F-A195E58C5B3E}"/>
                    </a:ext>
                  </a:extLst>
                </p14:cNvPr>
                <p14:cNvContentPartPr/>
                <p14:nvPr/>
              </p14:nvContentPartPr>
              <p14:xfrm>
                <a:off x="5423248" y="1931438"/>
                <a:ext cx="215640" cy="344520"/>
              </p14:xfrm>
            </p:contentPart>
          </mc:Choice>
          <mc:Fallback xmlns="">
            <p:pic>
              <p:nvPicPr>
                <p:cNvPr id="253" name="墨迹 252">
                  <a:extLst>
                    <a:ext uri="{FF2B5EF4-FFF2-40B4-BE49-F238E27FC236}">
                      <a16:creationId xmlns:a16="http://schemas.microsoft.com/office/drawing/2014/main" id="{C1120741-0A32-401D-845F-A195E58C5B3E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414248" y="1922429"/>
                  <a:ext cx="233280" cy="36217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254" name="墨迹 253">
                  <a:extLst>
                    <a:ext uri="{FF2B5EF4-FFF2-40B4-BE49-F238E27FC236}">
                      <a16:creationId xmlns:a16="http://schemas.microsoft.com/office/drawing/2014/main" id="{4AEF5117-FD85-4E0D-9721-C8077560C72A}"/>
                    </a:ext>
                  </a:extLst>
                </p14:cNvPr>
                <p14:cNvContentPartPr/>
                <p14:nvPr/>
              </p14:nvContentPartPr>
              <p14:xfrm>
                <a:off x="5210128" y="3825758"/>
                <a:ext cx="14400" cy="367920"/>
              </p14:xfrm>
            </p:contentPart>
          </mc:Choice>
          <mc:Fallback xmlns="">
            <p:pic>
              <p:nvPicPr>
                <p:cNvPr id="254" name="墨迹 253">
                  <a:extLst>
                    <a:ext uri="{FF2B5EF4-FFF2-40B4-BE49-F238E27FC236}">
                      <a16:creationId xmlns:a16="http://schemas.microsoft.com/office/drawing/2014/main" id="{4AEF5117-FD85-4E0D-9721-C8077560C72A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201348" y="3816749"/>
                  <a:ext cx="31610" cy="38557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255" name="墨迹 254">
                  <a:extLst>
                    <a:ext uri="{FF2B5EF4-FFF2-40B4-BE49-F238E27FC236}">
                      <a16:creationId xmlns:a16="http://schemas.microsoft.com/office/drawing/2014/main" id="{5AF2543B-2F2F-4AEE-B871-1B1E00B4A490}"/>
                    </a:ext>
                  </a:extLst>
                </p14:cNvPr>
                <p14:cNvContentPartPr/>
                <p14:nvPr/>
              </p14:nvContentPartPr>
              <p14:xfrm>
                <a:off x="5138848" y="3849518"/>
                <a:ext cx="257040" cy="358560"/>
              </p14:xfrm>
            </p:contentPart>
          </mc:Choice>
          <mc:Fallback xmlns="">
            <p:pic>
              <p:nvPicPr>
                <p:cNvPr id="255" name="墨迹 254">
                  <a:extLst>
                    <a:ext uri="{FF2B5EF4-FFF2-40B4-BE49-F238E27FC236}">
                      <a16:creationId xmlns:a16="http://schemas.microsoft.com/office/drawing/2014/main" id="{5AF2543B-2F2F-4AEE-B871-1B1E00B4A490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5129835" y="3840518"/>
                  <a:ext cx="274705" cy="37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399" name="墨迹 398">
                  <a:extLst>
                    <a:ext uri="{FF2B5EF4-FFF2-40B4-BE49-F238E27FC236}">
                      <a16:creationId xmlns:a16="http://schemas.microsoft.com/office/drawing/2014/main" id="{9DFAD765-A943-47B7-88B4-6F2CB1CD7197}"/>
                    </a:ext>
                  </a:extLst>
                </p14:cNvPr>
                <p14:cNvContentPartPr/>
                <p14:nvPr/>
              </p14:nvContentPartPr>
              <p14:xfrm>
                <a:off x="989848" y="2461358"/>
                <a:ext cx="245160" cy="429120"/>
              </p14:xfrm>
            </p:contentPart>
          </mc:Choice>
          <mc:Fallback xmlns="">
            <p:pic>
              <p:nvPicPr>
                <p:cNvPr id="399" name="墨迹 398">
                  <a:extLst>
                    <a:ext uri="{FF2B5EF4-FFF2-40B4-BE49-F238E27FC236}">
                      <a16:creationId xmlns:a16="http://schemas.microsoft.com/office/drawing/2014/main" id="{9DFAD765-A943-47B7-88B4-6F2CB1CD7197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980861" y="2452358"/>
                  <a:ext cx="262774" cy="44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400" name="墨迹 399">
                  <a:extLst>
                    <a:ext uri="{FF2B5EF4-FFF2-40B4-BE49-F238E27FC236}">
                      <a16:creationId xmlns:a16="http://schemas.microsoft.com/office/drawing/2014/main" id="{B2826EE8-3142-4314-8053-6FF67C2A4C36}"/>
                    </a:ext>
                  </a:extLst>
                </p14:cNvPr>
                <p14:cNvContentPartPr/>
                <p14:nvPr/>
              </p14:nvContentPartPr>
              <p14:xfrm>
                <a:off x="982288" y="2701118"/>
                <a:ext cx="266760" cy="48240"/>
              </p14:xfrm>
            </p:contentPart>
          </mc:Choice>
          <mc:Fallback xmlns="">
            <p:pic>
              <p:nvPicPr>
                <p:cNvPr id="400" name="墨迹 399">
                  <a:extLst>
                    <a:ext uri="{FF2B5EF4-FFF2-40B4-BE49-F238E27FC236}">
                      <a16:creationId xmlns:a16="http://schemas.microsoft.com/office/drawing/2014/main" id="{B2826EE8-3142-4314-8053-6FF67C2A4C36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973288" y="2692118"/>
                  <a:ext cx="2844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405" name="墨迹 404">
                  <a:extLst>
                    <a:ext uri="{FF2B5EF4-FFF2-40B4-BE49-F238E27FC236}">
                      <a16:creationId xmlns:a16="http://schemas.microsoft.com/office/drawing/2014/main" id="{7160A5A2-D481-4616-B4F8-496DC4678D3D}"/>
                    </a:ext>
                  </a:extLst>
                </p14:cNvPr>
                <p14:cNvContentPartPr/>
                <p14:nvPr/>
              </p14:nvContentPartPr>
              <p14:xfrm>
                <a:off x="3256048" y="2608958"/>
                <a:ext cx="217080" cy="364680"/>
              </p14:xfrm>
            </p:contentPart>
          </mc:Choice>
          <mc:Fallback xmlns="">
            <p:pic>
              <p:nvPicPr>
                <p:cNvPr id="405" name="墨迹 404">
                  <a:extLst>
                    <a:ext uri="{FF2B5EF4-FFF2-40B4-BE49-F238E27FC236}">
                      <a16:creationId xmlns:a16="http://schemas.microsoft.com/office/drawing/2014/main" id="{7160A5A2-D481-4616-B4F8-496DC4678D3D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3247048" y="2599958"/>
                  <a:ext cx="234720" cy="38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406" name="墨迹 405">
                  <a:extLst>
                    <a:ext uri="{FF2B5EF4-FFF2-40B4-BE49-F238E27FC236}">
                      <a16:creationId xmlns:a16="http://schemas.microsoft.com/office/drawing/2014/main" id="{0C90C485-7355-4527-A64E-E1ADB7C8B871}"/>
                    </a:ext>
                  </a:extLst>
                </p14:cNvPr>
                <p14:cNvContentPartPr/>
                <p14:nvPr/>
              </p14:nvContentPartPr>
              <p14:xfrm>
                <a:off x="3600568" y="2930798"/>
                <a:ext cx="25560" cy="186120"/>
              </p14:xfrm>
            </p:contentPart>
          </mc:Choice>
          <mc:Fallback xmlns="">
            <p:pic>
              <p:nvPicPr>
                <p:cNvPr id="406" name="墨迹 405">
                  <a:extLst>
                    <a:ext uri="{FF2B5EF4-FFF2-40B4-BE49-F238E27FC236}">
                      <a16:creationId xmlns:a16="http://schemas.microsoft.com/office/drawing/2014/main" id="{0C90C485-7355-4527-A64E-E1ADB7C8B871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3591568" y="2921798"/>
                  <a:ext cx="43200" cy="203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731" name="组合 410">
            <a:extLst>
              <a:ext uri="{FF2B5EF4-FFF2-40B4-BE49-F238E27FC236}">
                <a16:creationId xmlns:a16="http://schemas.microsoft.com/office/drawing/2014/main" id="{91F399EE-A009-46A1-AC18-237647F44F35}"/>
              </a:ext>
            </a:extLst>
          </p:cNvPr>
          <p:cNvGrpSpPr>
            <a:grpSpLocks/>
          </p:cNvGrpSpPr>
          <p:nvPr/>
        </p:nvGrpSpPr>
        <p:grpSpPr bwMode="auto">
          <a:xfrm>
            <a:off x="9385300" y="2133600"/>
            <a:ext cx="460375" cy="396875"/>
            <a:chOff x="9385408" y="2133038"/>
            <a:chExt cx="460800" cy="396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409" name="墨迹 408">
                  <a:extLst>
                    <a:ext uri="{FF2B5EF4-FFF2-40B4-BE49-F238E27FC236}">
                      <a16:creationId xmlns:a16="http://schemas.microsoft.com/office/drawing/2014/main" id="{348BC712-B307-4D95-8DB5-79F7711857FF}"/>
                    </a:ext>
                  </a:extLst>
                </p14:cNvPr>
                <p14:cNvContentPartPr/>
                <p14:nvPr/>
              </p14:nvContentPartPr>
              <p14:xfrm>
                <a:off x="9385408" y="2133038"/>
                <a:ext cx="213120" cy="329040"/>
              </p14:xfrm>
            </p:contentPart>
          </mc:Choice>
          <mc:Fallback xmlns="">
            <p:pic>
              <p:nvPicPr>
                <p:cNvPr id="409" name="墨迹 408">
                  <a:extLst>
                    <a:ext uri="{FF2B5EF4-FFF2-40B4-BE49-F238E27FC236}">
                      <a16:creationId xmlns:a16="http://schemas.microsoft.com/office/drawing/2014/main" id="{348BC712-B307-4D95-8DB5-79F7711857FF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9376408" y="2124038"/>
                  <a:ext cx="23076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410" name="墨迹 409">
                  <a:extLst>
                    <a:ext uri="{FF2B5EF4-FFF2-40B4-BE49-F238E27FC236}">
                      <a16:creationId xmlns:a16="http://schemas.microsoft.com/office/drawing/2014/main" id="{E261F1F9-C1CF-4ADE-9CA3-5010A1974898}"/>
                    </a:ext>
                  </a:extLst>
                </p14:cNvPr>
                <p14:cNvContentPartPr/>
                <p14:nvPr/>
              </p14:nvContentPartPr>
              <p14:xfrm>
                <a:off x="9664768" y="2349398"/>
                <a:ext cx="181440" cy="180360"/>
              </p14:xfrm>
            </p:contentPart>
          </mc:Choice>
          <mc:Fallback xmlns="">
            <p:pic>
              <p:nvPicPr>
                <p:cNvPr id="410" name="墨迹 409">
                  <a:extLst>
                    <a:ext uri="{FF2B5EF4-FFF2-40B4-BE49-F238E27FC236}">
                      <a16:creationId xmlns:a16="http://schemas.microsoft.com/office/drawing/2014/main" id="{E261F1F9-C1CF-4ADE-9CA3-5010A1974898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9655768" y="2340398"/>
                  <a:ext cx="199080" cy="198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14" name="文本框 413">
            <a:extLst>
              <a:ext uri="{FF2B5EF4-FFF2-40B4-BE49-F238E27FC236}">
                <a16:creationId xmlns:a16="http://schemas.microsoft.com/office/drawing/2014/main" id="{7D168314-10A5-416F-8709-BC5CD9FFD73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81952" y="4150054"/>
            <a:ext cx="4592732" cy="1034386"/>
          </a:xfrm>
          <a:prstGeom prst="rect">
            <a:avLst/>
          </a:prstGeom>
          <a:blipFill>
            <a:blip r:embed="rId85"/>
            <a:stretch>
              <a:fillRect/>
            </a:stretch>
          </a:blipFill>
        </p:spPr>
        <p:txBody>
          <a:bodyPr/>
          <a:lstStyle/>
          <a:p>
            <a:r>
              <a:rPr lang="zh-CN" altLang="en-US" dirty="0">
                <a:noFill/>
              </a:rPr>
              <a:t> </a:t>
            </a:r>
          </a:p>
        </p:txBody>
      </p:sp>
      <p:sp>
        <p:nvSpPr>
          <p:cNvPr id="415" name="文本框 414">
            <a:extLst>
              <a:ext uri="{FF2B5EF4-FFF2-40B4-BE49-F238E27FC236}">
                <a16:creationId xmlns:a16="http://schemas.microsoft.com/office/drawing/2014/main" id="{9AA186DB-680B-4591-8AB1-FA90CFC05A5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96114" y="4076155"/>
            <a:ext cx="4659481" cy="1108701"/>
          </a:xfrm>
          <a:prstGeom prst="rect">
            <a:avLst/>
          </a:prstGeom>
          <a:blipFill>
            <a:blip r:embed="rId86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417" name="文本框 416">
            <a:extLst>
              <a:ext uri="{FF2B5EF4-FFF2-40B4-BE49-F238E27FC236}">
                <a16:creationId xmlns:a16="http://schemas.microsoft.com/office/drawing/2014/main" id="{A9554E5F-FF27-4024-826D-F1E52CFF164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2555" y="5256618"/>
            <a:ext cx="5613524" cy="954107"/>
          </a:xfrm>
          <a:prstGeom prst="rect">
            <a:avLst/>
          </a:prstGeom>
          <a:blipFill>
            <a:blip r:embed="rId87"/>
            <a:stretch>
              <a:fillRect l="-2280" t="-6369" r="-1194" b="-16561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419" name="文本框 418">
            <a:extLst>
              <a:ext uri="{FF2B5EF4-FFF2-40B4-BE49-F238E27FC236}">
                <a16:creationId xmlns:a16="http://schemas.microsoft.com/office/drawing/2014/main" id="{54D84A53-55D2-40E2-8CD9-5A9022947B5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39484" y="5268115"/>
            <a:ext cx="5899927" cy="954107"/>
          </a:xfrm>
          <a:prstGeom prst="rect">
            <a:avLst/>
          </a:prstGeom>
          <a:blipFill>
            <a:blip r:embed="rId88"/>
            <a:stretch>
              <a:fillRect l="-2169" t="-6369" b="-16561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30736" name="文本框 419">
            <a:extLst>
              <a:ext uri="{FF2B5EF4-FFF2-40B4-BE49-F238E27FC236}">
                <a16:creationId xmlns:a16="http://schemas.microsoft.com/office/drawing/2014/main" id="{F51057EB-E06C-4AD5-BA76-023A11167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3735" y="6055127"/>
            <a:ext cx="452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/>
              <a:t>Alignment angle is required.</a:t>
            </a:r>
            <a:endParaRPr lang="zh-CN" altLang="en-US" sz="2800" dirty="0"/>
          </a:p>
        </p:txBody>
      </p:sp>
      <p:sp>
        <p:nvSpPr>
          <p:cNvPr id="421" name="日期占位符 420">
            <a:extLst>
              <a:ext uri="{FF2B5EF4-FFF2-40B4-BE49-F238E27FC236}">
                <a16:creationId xmlns:a16="http://schemas.microsoft.com/office/drawing/2014/main" id="{8894BF99-EB80-4A2B-B1C9-FEF08E4B58D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2022/3/9</a:t>
            </a:r>
            <a:endParaRPr lang="zh-CN" altLang="en-US" dirty="0"/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62908A85-9CAC-4165-92AC-40922A128FD1}"/>
              </a:ext>
            </a:extLst>
          </p:cNvPr>
          <p:cNvGrpSpPr/>
          <p:nvPr/>
        </p:nvGrpSpPr>
        <p:grpSpPr>
          <a:xfrm>
            <a:off x="37288" y="1139798"/>
            <a:ext cx="1514160" cy="1583280"/>
            <a:chOff x="37288" y="1139798"/>
            <a:chExt cx="1514160" cy="1583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11" name="墨迹 10">
                  <a:extLst>
                    <a:ext uri="{FF2B5EF4-FFF2-40B4-BE49-F238E27FC236}">
                      <a16:creationId xmlns:a16="http://schemas.microsoft.com/office/drawing/2014/main" id="{2607CB0E-2695-449F-9E5B-D5042D0AC51A}"/>
                    </a:ext>
                  </a:extLst>
                </p14:cNvPr>
                <p14:cNvContentPartPr/>
                <p14:nvPr/>
              </p14:nvContentPartPr>
              <p14:xfrm>
                <a:off x="696088" y="1863758"/>
                <a:ext cx="549360" cy="80280"/>
              </p14:xfrm>
            </p:contentPart>
          </mc:Choice>
          <mc:Fallback xmlns="">
            <p:pic>
              <p:nvPicPr>
                <p:cNvPr id="11" name="墨迹 10">
                  <a:extLst>
                    <a:ext uri="{FF2B5EF4-FFF2-40B4-BE49-F238E27FC236}">
                      <a16:creationId xmlns:a16="http://schemas.microsoft.com/office/drawing/2014/main" id="{2607CB0E-2695-449F-9E5B-D5042D0AC51A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687448" y="1854758"/>
                  <a:ext cx="56700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12" name="墨迹 11">
                  <a:extLst>
                    <a:ext uri="{FF2B5EF4-FFF2-40B4-BE49-F238E27FC236}">
                      <a16:creationId xmlns:a16="http://schemas.microsoft.com/office/drawing/2014/main" id="{D5C64DA2-FA95-47BB-9C21-C3F372CC0F40}"/>
                    </a:ext>
                  </a:extLst>
                </p14:cNvPr>
                <p14:cNvContentPartPr/>
                <p14:nvPr/>
              </p14:nvContentPartPr>
              <p14:xfrm>
                <a:off x="1074808" y="1796798"/>
                <a:ext cx="270360" cy="199080"/>
              </p14:xfrm>
            </p:contentPart>
          </mc:Choice>
          <mc:Fallback xmlns="">
            <p:pic>
              <p:nvPicPr>
                <p:cNvPr id="12" name="墨迹 11">
                  <a:extLst>
                    <a:ext uri="{FF2B5EF4-FFF2-40B4-BE49-F238E27FC236}">
                      <a16:creationId xmlns:a16="http://schemas.microsoft.com/office/drawing/2014/main" id="{D5C64DA2-FA95-47BB-9C21-C3F372CC0F40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1065808" y="1787798"/>
                  <a:ext cx="28800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13" name="墨迹 12">
                  <a:extLst>
                    <a:ext uri="{FF2B5EF4-FFF2-40B4-BE49-F238E27FC236}">
                      <a16:creationId xmlns:a16="http://schemas.microsoft.com/office/drawing/2014/main" id="{474D3DE7-BB41-4D64-9924-974786F1A149}"/>
                    </a:ext>
                  </a:extLst>
                </p14:cNvPr>
                <p14:cNvContentPartPr/>
                <p14:nvPr/>
              </p14:nvContentPartPr>
              <p14:xfrm>
                <a:off x="481528" y="1860878"/>
                <a:ext cx="206280" cy="421560"/>
              </p14:xfrm>
            </p:contentPart>
          </mc:Choice>
          <mc:Fallback xmlns="">
            <p:pic>
              <p:nvPicPr>
                <p:cNvPr id="13" name="墨迹 12">
                  <a:extLst>
                    <a:ext uri="{FF2B5EF4-FFF2-40B4-BE49-F238E27FC236}">
                      <a16:creationId xmlns:a16="http://schemas.microsoft.com/office/drawing/2014/main" id="{474D3DE7-BB41-4D64-9924-974786F1A149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472528" y="1851878"/>
                  <a:ext cx="223920" cy="43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14" name="墨迹 13">
                  <a:extLst>
                    <a:ext uri="{FF2B5EF4-FFF2-40B4-BE49-F238E27FC236}">
                      <a16:creationId xmlns:a16="http://schemas.microsoft.com/office/drawing/2014/main" id="{25A88D61-AE99-4D0A-B64F-2A6C1ABA70B1}"/>
                    </a:ext>
                  </a:extLst>
                </p14:cNvPr>
                <p14:cNvContentPartPr/>
                <p14:nvPr/>
              </p14:nvContentPartPr>
              <p14:xfrm>
                <a:off x="417448" y="2181638"/>
                <a:ext cx="188640" cy="170640"/>
              </p14:xfrm>
            </p:contentPart>
          </mc:Choice>
          <mc:Fallback xmlns="">
            <p:pic>
              <p:nvPicPr>
                <p:cNvPr id="14" name="墨迹 13">
                  <a:extLst>
                    <a:ext uri="{FF2B5EF4-FFF2-40B4-BE49-F238E27FC236}">
                      <a16:creationId xmlns:a16="http://schemas.microsoft.com/office/drawing/2014/main" id="{25A88D61-AE99-4D0A-B64F-2A6C1ABA70B1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408808" y="2172638"/>
                  <a:ext cx="20628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16" name="墨迹 15">
                  <a:extLst>
                    <a:ext uri="{FF2B5EF4-FFF2-40B4-BE49-F238E27FC236}">
                      <a16:creationId xmlns:a16="http://schemas.microsoft.com/office/drawing/2014/main" id="{E9745351-7C01-49E7-860B-B634F0ECB821}"/>
                    </a:ext>
                  </a:extLst>
                </p14:cNvPr>
                <p14:cNvContentPartPr/>
                <p14:nvPr/>
              </p14:nvContentPartPr>
              <p14:xfrm>
                <a:off x="672688" y="1309718"/>
                <a:ext cx="43200" cy="518760"/>
              </p14:xfrm>
            </p:contentPart>
          </mc:Choice>
          <mc:Fallback xmlns="">
            <p:pic>
              <p:nvPicPr>
                <p:cNvPr id="16" name="墨迹 15">
                  <a:extLst>
                    <a:ext uri="{FF2B5EF4-FFF2-40B4-BE49-F238E27FC236}">
                      <a16:creationId xmlns:a16="http://schemas.microsoft.com/office/drawing/2014/main" id="{E9745351-7C01-49E7-860B-B634F0ECB821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664048" y="1301078"/>
                  <a:ext cx="60840" cy="53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17" name="墨迹 16">
                  <a:extLst>
                    <a:ext uri="{FF2B5EF4-FFF2-40B4-BE49-F238E27FC236}">
                      <a16:creationId xmlns:a16="http://schemas.microsoft.com/office/drawing/2014/main" id="{0C513D4B-1027-4959-BFFF-0007CF4CC611}"/>
                    </a:ext>
                  </a:extLst>
                </p14:cNvPr>
                <p14:cNvContentPartPr/>
                <p14:nvPr/>
              </p14:nvContentPartPr>
              <p14:xfrm>
                <a:off x="552448" y="1234118"/>
                <a:ext cx="273960" cy="264240"/>
              </p14:xfrm>
            </p:contentPart>
          </mc:Choice>
          <mc:Fallback xmlns="">
            <p:pic>
              <p:nvPicPr>
                <p:cNvPr id="17" name="墨迹 16">
                  <a:extLst>
                    <a:ext uri="{FF2B5EF4-FFF2-40B4-BE49-F238E27FC236}">
                      <a16:creationId xmlns:a16="http://schemas.microsoft.com/office/drawing/2014/main" id="{0C513D4B-1027-4959-BFFF-0007CF4CC611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543808" y="1225478"/>
                  <a:ext cx="29160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19" name="墨迹 18">
                  <a:extLst>
                    <a:ext uri="{FF2B5EF4-FFF2-40B4-BE49-F238E27FC236}">
                      <a16:creationId xmlns:a16="http://schemas.microsoft.com/office/drawing/2014/main" id="{FF59CE00-B683-4568-AD4F-9A05CF8E1D2F}"/>
                    </a:ext>
                  </a:extLst>
                </p14:cNvPr>
                <p14:cNvContentPartPr/>
                <p14:nvPr/>
              </p14:nvContentPartPr>
              <p14:xfrm>
                <a:off x="232768" y="2429678"/>
                <a:ext cx="154800" cy="198000"/>
              </p14:xfrm>
            </p:contentPart>
          </mc:Choice>
          <mc:Fallback xmlns="">
            <p:pic>
              <p:nvPicPr>
                <p:cNvPr id="19" name="墨迹 18">
                  <a:extLst>
                    <a:ext uri="{FF2B5EF4-FFF2-40B4-BE49-F238E27FC236}">
                      <a16:creationId xmlns:a16="http://schemas.microsoft.com/office/drawing/2014/main" id="{FF59CE00-B683-4568-AD4F-9A05CF8E1D2F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224128" y="2420678"/>
                  <a:ext cx="172440" cy="21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20" name="墨迹 19">
                  <a:extLst>
                    <a:ext uri="{FF2B5EF4-FFF2-40B4-BE49-F238E27FC236}">
                      <a16:creationId xmlns:a16="http://schemas.microsoft.com/office/drawing/2014/main" id="{05026B46-E4F7-4890-8351-02B73F5AEA76}"/>
                    </a:ext>
                  </a:extLst>
                </p14:cNvPr>
                <p14:cNvContentPartPr/>
                <p14:nvPr/>
              </p14:nvContentPartPr>
              <p14:xfrm>
                <a:off x="246448" y="2455238"/>
                <a:ext cx="90000" cy="232200"/>
              </p14:xfrm>
            </p:contentPart>
          </mc:Choice>
          <mc:Fallback xmlns="">
            <p:pic>
              <p:nvPicPr>
                <p:cNvPr id="20" name="墨迹 19">
                  <a:extLst>
                    <a:ext uri="{FF2B5EF4-FFF2-40B4-BE49-F238E27FC236}">
                      <a16:creationId xmlns:a16="http://schemas.microsoft.com/office/drawing/2014/main" id="{05026B46-E4F7-4890-8351-02B73F5AEA76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237808" y="2446598"/>
                  <a:ext cx="10764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21" name="墨迹 20">
                  <a:extLst>
                    <a:ext uri="{FF2B5EF4-FFF2-40B4-BE49-F238E27FC236}">
                      <a16:creationId xmlns:a16="http://schemas.microsoft.com/office/drawing/2014/main" id="{E32C6BFC-CB84-403B-9F3A-64897BDF9D56}"/>
                    </a:ext>
                  </a:extLst>
                </p14:cNvPr>
                <p14:cNvContentPartPr/>
                <p14:nvPr/>
              </p14:nvContentPartPr>
              <p14:xfrm>
                <a:off x="1405288" y="1797878"/>
                <a:ext cx="139320" cy="226080"/>
              </p14:xfrm>
            </p:contentPart>
          </mc:Choice>
          <mc:Fallback xmlns="">
            <p:pic>
              <p:nvPicPr>
                <p:cNvPr id="21" name="墨迹 20">
                  <a:extLst>
                    <a:ext uri="{FF2B5EF4-FFF2-40B4-BE49-F238E27FC236}">
                      <a16:creationId xmlns:a16="http://schemas.microsoft.com/office/drawing/2014/main" id="{E32C6BFC-CB84-403B-9F3A-64897BDF9D56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396288" y="1788878"/>
                  <a:ext cx="15696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22" name="墨迹 21">
                  <a:extLst>
                    <a:ext uri="{FF2B5EF4-FFF2-40B4-BE49-F238E27FC236}">
                      <a16:creationId xmlns:a16="http://schemas.microsoft.com/office/drawing/2014/main" id="{18E8F247-D88D-4D88-908A-AB4476DFBFE9}"/>
                    </a:ext>
                  </a:extLst>
                </p14:cNvPr>
                <p14:cNvContentPartPr/>
                <p14:nvPr/>
              </p14:nvContentPartPr>
              <p14:xfrm>
                <a:off x="1404928" y="1875278"/>
                <a:ext cx="146520" cy="20520"/>
              </p14:xfrm>
            </p:contentPart>
          </mc:Choice>
          <mc:Fallback xmlns="">
            <p:pic>
              <p:nvPicPr>
                <p:cNvPr id="22" name="墨迹 21">
                  <a:extLst>
                    <a:ext uri="{FF2B5EF4-FFF2-40B4-BE49-F238E27FC236}">
                      <a16:creationId xmlns:a16="http://schemas.microsoft.com/office/drawing/2014/main" id="{18E8F247-D88D-4D88-908A-AB4476DFBFE9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1395928" y="1866638"/>
                  <a:ext cx="16416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24" name="墨迹 23">
                  <a:extLst>
                    <a:ext uri="{FF2B5EF4-FFF2-40B4-BE49-F238E27FC236}">
                      <a16:creationId xmlns:a16="http://schemas.microsoft.com/office/drawing/2014/main" id="{696A1CFC-0833-4596-9816-431758D8CAB0}"/>
                    </a:ext>
                  </a:extLst>
                </p14:cNvPr>
                <p14:cNvContentPartPr/>
                <p14:nvPr/>
              </p14:nvContentPartPr>
              <p14:xfrm>
                <a:off x="37288" y="2279558"/>
                <a:ext cx="275040" cy="443520"/>
              </p14:xfrm>
            </p:contentPart>
          </mc:Choice>
          <mc:Fallback xmlns="">
            <p:pic>
              <p:nvPicPr>
                <p:cNvPr id="24" name="墨迹 23">
                  <a:extLst>
                    <a:ext uri="{FF2B5EF4-FFF2-40B4-BE49-F238E27FC236}">
                      <a16:creationId xmlns:a16="http://schemas.microsoft.com/office/drawing/2014/main" id="{696A1CFC-0833-4596-9816-431758D8CAB0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28648" y="2270918"/>
                  <a:ext cx="29268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25" name="墨迹 24">
                  <a:extLst>
                    <a:ext uri="{FF2B5EF4-FFF2-40B4-BE49-F238E27FC236}">
                      <a16:creationId xmlns:a16="http://schemas.microsoft.com/office/drawing/2014/main" id="{641E7224-C9DD-4730-80C8-F56E47C6C0B3}"/>
                    </a:ext>
                  </a:extLst>
                </p14:cNvPr>
                <p14:cNvContentPartPr/>
                <p14:nvPr/>
              </p14:nvContentPartPr>
              <p14:xfrm>
                <a:off x="339328" y="1196318"/>
                <a:ext cx="131760" cy="148320"/>
              </p14:xfrm>
            </p:contentPart>
          </mc:Choice>
          <mc:Fallback xmlns="">
            <p:pic>
              <p:nvPicPr>
                <p:cNvPr id="25" name="墨迹 24">
                  <a:extLst>
                    <a:ext uri="{FF2B5EF4-FFF2-40B4-BE49-F238E27FC236}">
                      <a16:creationId xmlns:a16="http://schemas.microsoft.com/office/drawing/2014/main" id="{641E7224-C9DD-4730-80C8-F56E47C6C0B3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330688" y="1187318"/>
                  <a:ext cx="14940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26" name="墨迹 25">
                  <a:extLst>
                    <a:ext uri="{FF2B5EF4-FFF2-40B4-BE49-F238E27FC236}">
                      <a16:creationId xmlns:a16="http://schemas.microsoft.com/office/drawing/2014/main" id="{EE178075-7FA4-47B1-A3DA-A50DFBA1CCB7}"/>
                    </a:ext>
                  </a:extLst>
                </p14:cNvPr>
                <p14:cNvContentPartPr/>
                <p14:nvPr/>
              </p14:nvContentPartPr>
              <p14:xfrm>
                <a:off x="282448" y="1139798"/>
                <a:ext cx="191520" cy="242640"/>
              </p14:xfrm>
            </p:contentPart>
          </mc:Choice>
          <mc:Fallback xmlns="">
            <p:pic>
              <p:nvPicPr>
                <p:cNvPr id="26" name="墨迹 25">
                  <a:extLst>
                    <a:ext uri="{FF2B5EF4-FFF2-40B4-BE49-F238E27FC236}">
                      <a16:creationId xmlns:a16="http://schemas.microsoft.com/office/drawing/2014/main" id="{EE178075-7FA4-47B1-A3DA-A50DFBA1CCB7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273808" y="1131158"/>
                  <a:ext cx="209160" cy="260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5" name="组合 234">
            <a:extLst>
              <a:ext uri="{FF2B5EF4-FFF2-40B4-BE49-F238E27FC236}">
                <a16:creationId xmlns:a16="http://schemas.microsoft.com/office/drawing/2014/main" id="{C90C4A1B-1811-423C-BDCD-488AB1FEC92A}"/>
              </a:ext>
            </a:extLst>
          </p:cNvPr>
          <p:cNvGrpSpPr/>
          <p:nvPr/>
        </p:nvGrpSpPr>
        <p:grpSpPr>
          <a:xfrm>
            <a:off x="4381840" y="791927"/>
            <a:ext cx="1194120" cy="753840"/>
            <a:chOff x="4321648" y="552998"/>
            <a:chExt cx="1194120" cy="753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28" name="墨迹 27">
                  <a:extLst>
                    <a:ext uri="{FF2B5EF4-FFF2-40B4-BE49-F238E27FC236}">
                      <a16:creationId xmlns:a16="http://schemas.microsoft.com/office/drawing/2014/main" id="{A6E3827B-FF8C-4281-89B9-BCDB1FC0C999}"/>
                    </a:ext>
                  </a:extLst>
                </p14:cNvPr>
                <p14:cNvContentPartPr/>
                <p14:nvPr/>
              </p14:nvContentPartPr>
              <p14:xfrm>
                <a:off x="4779928" y="690878"/>
                <a:ext cx="266400" cy="486000"/>
              </p14:xfrm>
            </p:contentPart>
          </mc:Choice>
          <mc:Fallback xmlns="">
            <p:pic>
              <p:nvPicPr>
                <p:cNvPr id="28" name="墨迹 27">
                  <a:extLst>
                    <a:ext uri="{FF2B5EF4-FFF2-40B4-BE49-F238E27FC236}">
                      <a16:creationId xmlns:a16="http://schemas.microsoft.com/office/drawing/2014/main" id="{A6E3827B-FF8C-4281-89B9-BCDB1FC0C999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4771288" y="681878"/>
                  <a:ext cx="284040" cy="50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29" name="墨迹 28">
                  <a:extLst>
                    <a:ext uri="{FF2B5EF4-FFF2-40B4-BE49-F238E27FC236}">
                      <a16:creationId xmlns:a16="http://schemas.microsoft.com/office/drawing/2014/main" id="{C0ED4534-DFAE-43BD-AF87-A22078284710}"/>
                    </a:ext>
                  </a:extLst>
                </p14:cNvPr>
                <p14:cNvContentPartPr/>
                <p14:nvPr/>
              </p14:nvContentPartPr>
              <p14:xfrm>
                <a:off x="4994128" y="566678"/>
                <a:ext cx="165960" cy="138240"/>
              </p14:xfrm>
            </p:contentPart>
          </mc:Choice>
          <mc:Fallback xmlns="">
            <p:pic>
              <p:nvPicPr>
                <p:cNvPr id="29" name="墨迹 28">
                  <a:extLst>
                    <a:ext uri="{FF2B5EF4-FFF2-40B4-BE49-F238E27FC236}">
                      <a16:creationId xmlns:a16="http://schemas.microsoft.com/office/drawing/2014/main" id="{C0ED4534-DFAE-43BD-AF87-A22078284710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4985128" y="558038"/>
                  <a:ext cx="18360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31" name="墨迹 30">
                  <a:extLst>
                    <a:ext uri="{FF2B5EF4-FFF2-40B4-BE49-F238E27FC236}">
                      <a16:creationId xmlns:a16="http://schemas.microsoft.com/office/drawing/2014/main" id="{6D1323F9-76E2-461B-9093-D7E11B15F256}"/>
                    </a:ext>
                  </a:extLst>
                </p14:cNvPr>
                <p14:cNvContentPartPr/>
                <p14:nvPr/>
              </p14:nvContentPartPr>
              <p14:xfrm>
                <a:off x="5259808" y="552998"/>
                <a:ext cx="138960" cy="238320"/>
              </p14:xfrm>
            </p:contentPart>
          </mc:Choice>
          <mc:Fallback xmlns="">
            <p:pic>
              <p:nvPicPr>
                <p:cNvPr id="31" name="墨迹 30">
                  <a:extLst>
                    <a:ext uri="{FF2B5EF4-FFF2-40B4-BE49-F238E27FC236}">
                      <a16:creationId xmlns:a16="http://schemas.microsoft.com/office/drawing/2014/main" id="{6D1323F9-76E2-461B-9093-D7E11B15F256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5250808" y="543998"/>
                  <a:ext cx="15660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224" name="墨迹 223">
                  <a:extLst>
                    <a:ext uri="{FF2B5EF4-FFF2-40B4-BE49-F238E27FC236}">
                      <a16:creationId xmlns:a16="http://schemas.microsoft.com/office/drawing/2014/main" id="{62511F70-0BC6-4D05-9259-F64CA334B97A}"/>
                    </a:ext>
                  </a:extLst>
                </p14:cNvPr>
                <p14:cNvContentPartPr/>
                <p14:nvPr/>
              </p14:nvContentPartPr>
              <p14:xfrm>
                <a:off x="5267008" y="670718"/>
                <a:ext cx="153000" cy="26280"/>
              </p14:xfrm>
            </p:contentPart>
          </mc:Choice>
          <mc:Fallback xmlns="">
            <p:pic>
              <p:nvPicPr>
                <p:cNvPr id="224" name="墨迹 223">
                  <a:extLst>
                    <a:ext uri="{FF2B5EF4-FFF2-40B4-BE49-F238E27FC236}">
                      <a16:creationId xmlns:a16="http://schemas.microsoft.com/office/drawing/2014/main" id="{62511F70-0BC6-4D05-9259-F64CA334B97A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5258008" y="662078"/>
                  <a:ext cx="17064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226" name="墨迹 225">
                  <a:extLst>
                    <a:ext uri="{FF2B5EF4-FFF2-40B4-BE49-F238E27FC236}">
                      <a16:creationId xmlns:a16="http://schemas.microsoft.com/office/drawing/2014/main" id="{98397286-2C44-46A4-892E-090ACE0C76BB}"/>
                    </a:ext>
                  </a:extLst>
                </p14:cNvPr>
                <p14:cNvContentPartPr/>
                <p14:nvPr/>
              </p14:nvContentPartPr>
              <p14:xfrm>
                <a:off x="4364488" y="807158"/>
                <a:ext cx="401760" cy="324720"/>
              </p14:xfrm>
            </p:contentPart>
          </mc:Choice>
          <mc:Fallback xmlns="">
            <p:pic>
              <p:nvPicPr>
                <p:cNvPr id="226" name="墨迹 225">
                  <a:extLst>
                    <a:ext uri="{FF2B5EF4-FFF2-40B4-BE49-F238E27FC236}">
                      <a16:creationId xmlns:a16="http://schemas.microsoft.com/office/drawing/2014/main" id="{98397286-2C44-46A4-892E-090ACE0C76BB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4355848" y="798518"/>
                  <a:ext cx="419400" cy="34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227" name="墨迹 226">
                  <a:extLst>
                    <a:ext uri="{FF2B5EF4-FFF2-40B4-BE49-F238E27FC236}">
                      <a16:creationId xmlns:a16="http://schemas.microsoft.com/office/drawing/2014/main" id="{1CE4530A-D64B-4DCA-BA82-E291D544D5BB}"/>
                    </a:ext>
                  </a:extLst>
                </p14:cNvPr>
                <p14:cNvContentPartPr/>
                <p14:nvPr/>
              </p14:nvContentPartPr>
              <p14:xfrm>
                <a:off x="4371688" y="732638"/>
                <a:ext cx="18000" cy="38160"/>
              </p14:xfrm>
            </p:contentPart>
          </mc:Choice>
          <mc:Fallback xmlns="">
            <p:pic>
              <p:nvPicPr>
                <p:cNvPr id="227" name="墨迹 226">
                  <a:extLst>
                    <a:ext uri="{FF2B5EF4-FFF2-40B4-BE49-F238E27FC236}">
                      <a16:creationId xmlns:a16="http://schemas.microsoft.com/office/drawing/2014/main" id="{1CE4530A-D64B-4DCA-BA82-E291D544D5BB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4362688" y="723998"/>
                  <a:ext cx="3564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228" name="墨迹 227">
                  <a:extLst>
                    <a:ext uri="{FF2B5EF4-FFF2-40B4-BE49-F238E27FC236}">
                      <a16:creationId xmlns:a16="http://schemas.microsoft.com/office/drawing/2014/main" id="{BE5FF34F-9D09-4CAD-A273-467A42274205}"/>
                    </a:ext>
                  </a:extLst>
                </p14:cNvPr>
                <p14:cNvContentPartPr/>
                <p14:nvPr/>
              </p14:nvContentPartPr>
              <p14:xfrm>
                <a:off x="4332448" y="778358"/>
                <a:ext cx="67680" cy="187920"/>
              </p14:xfrm>
            </p:contentPart>
          </mc:Choice>
          <mc:Fallback xmlns="">
            <p:pic>
              <p:nvPicPr>
                <p:cNvPr id="228" name="墨迹 227">
                  <a:extLst>
                    <a:ext uri="{FF2B5EF4-FFF2-40B4-BE49-F238E27FC236}">
                      <a16:creationId xmlns:a16="http://schemas.microsoft.com/office/drawing/2014/main" id="{BE5FF34F-9D09-4CAD-A273-467A42274205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4323808" y="769358"/>
                  <a:ext cx="8532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9">
              <p14:nvContentPartPr>
                <p14:cNvPr id="229" name="墨迹 228">
                  <a:extLst>
                    <a:ext uri="{FF2B5EF4-FFF2-40B4-BE49-F238E27FC236}">
                      <a16:creationId xmlns:a16="http://schemas.microsoft.com/office/drawing/2014/main" id="{32D8DD0F-860E-40C7-9FE2-47DED1DF84B6}"/>
                    </a:ext>
                  </a:extLst>
                </p14:cNvPr>
                <p14:cNvContentPartPr/>
                <p14:nvPr/>
              </p14:nvContentPartPr>
              <p14:xfrm>
                <a:off x="4385728" y="772598"/>
                <a:ext cx="25200" cy="26280"/>
              </p14:xfrm>
            </p:contentPart>
          </mc:Choice>
          <mc:Fallback xmlns="">
            <p:pic>
              <p:nvPicPr>
                <p:cNvPr id="229" name="墨迹 228">
                  <a:extLst>
                    <a:ext uri="{FF2B5EF4-FFF2-40B4-BE49-F238E27FC236}">
                      <a16:creationId xmlns:a16="http://schemas.microsoft.com/office/drawing/2014/main" id="{32D8DD0F-860E-40C7-9FE2-47DED1DF84B6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4377088" y="763958"/>
                  <a:ext cx="4284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1">
              <p14:nvContentPartPr>
                <p14:cNvPr id="230" name="墨迹 229">
                  <a:extLst>
                    <a:ext uri="{FF2B5EF4-FFF2-40B4-BE49-F238E27FC236}">
                      <a16:creationId xmlns:a16="http://schemas.microsoft.com/office/drawing/2014/main" id="{9DE75966-026E-4650-811C-988BA824C317}"/>
                    </a:ext>
                  </a:extLst>
                </p14:cNvPr>
                <p14:cNvContentPartPr/>
                <p14:nvPr/>
              </p14:nvContentPartPr>
              <p14:xfrm>
                <a:off x="4321648" y="741278"/>
                <a:ext cx="192960" cy="137160"/>
              </p14:xfrm>
            </p:contentPart>
          </mc:Choice>
          <mc:Fallback xmlns="">
            <p:pic>
              <p:nvPicPr>
                <p:cNvPr id="230" name="墨迹 229">
                  <a:extLst>
                    <a:ext uri="{FF2B5EF4-FFF2-40B4-BE49-F238E27FC236}">
                      <a16:creationId xmlns:a16="http://schemas.microsoft.com/office/drawing/2014/main" id="{9DE75966-026E-4650-811C-988BA824C317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4313008" y="732278"/>
                  <a:ext cx="21060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3">
              <p14:nvContentPartPr>
                <p14:cNvPr id="231" name="墨迹 230">
                  <a:extLst>
                    <a:ext uri="{FF2B5EF4-FFF2-40B4-BE49-F238E27FC236}">
                      <a16:creationId xmlns:a16="http://schemas.microsoft.com/office/drawing/2014/main" id="{EB7DB7AB-BF66-46E5-A49E-2A8E3671CDB8}"/>
                    </a:ext>
                  </a:extLst>
                </p14:cNvPr>
                <p14:cNvContentPartPr/>
                <p14:nvPr/>
              </p14:nvContentPartPr>
              <p14:xfrm>
                <a:off x="4345768" y="954398"/>
                <a:ext cx="153000" cy="346320"/>
              </p14:xfrm>
            </p:contentPart>
          </mc:Choice>
          <mc:Fallback xmlns="">
            <p:pic>
              <p:nvPicPr>
                <p:cNvPr id="231" name="墨迹 230">
                  <a:extLst>
                    <a:ext uri="{FF2B5EF4-FFF2-40B4-BE49-F238E27FC236}">
                      <a16:creationId xmlns:a16="http://schemas.microsoft.com/office/drawing/2014/main" id="{EB7DB7AB-BF66-46E5-A49E-2A8E3671CDB8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4337128" y="945398"/>
                  <a:ext cx="170640" cy="36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5">
              <p14:nvContentPartPr>
                <p14:cNvPr id="232" name="墨迹 231">
                  <a:extLst>
                    <a:ext uri="{FF2B5EF4-FFF2-40B4-BE49-F238E27FC236}">
                      <a16:creationId xmlns:a16="http://schemas.microsoft.com/office/drawing/2014/main" id="{AAB45E74-345B-4FE0-91FE-8EF939558A82}"/>
                    </a:ext>
                  </a:extLst>
                </p14:cNvPr>
                <p14:cNvContentPartPr/>
                <p14:nvPr/>
              </p14:nvContentPartPr>
              <p14:xfrm>
                <a:off x="4773088" y="937118"/>
                <a:ext cx="412560" cy="257400"/>
              </p14:xfrm>
            </p:contentPart>
          </mc:Choice>
          <mc:Fallback xmlns="">
            <p:pic>
              <p:nvPicPr>
                <p:cNvPr id="232" name="墨迹 231">
                  <a:extLst>
                    <a:ext uri="{FF2B5EF4-FFF2-40B4-BE49-F238E27FC236}">
                      <a16:creationId xmlns:a16="http://schemas.microsoft.com/office/drawing/2014/main" id="{AAB45E74-345B-4FE0-91FE-8EF939558A82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4764088" y="928118"/>
                  <a:ext cx="43020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233" name="墨迹 232">
                  <a:extLst>
                    <a:ext uri="{FF2B5EF4-FFF2-40B4-BE49-F238E27FC236}">
                      <a16:creationId xmlns:a16="http://schemas.microsoft.com/office/drawing/2014/main" id="{24B8F282-9A4E-4DF0-8C6F-94CC1D88C21F}"/>
                    </a:ext>
                  </a:extLst>
                </p14:cNvPr>
                <p14:cNvContentPartPr/>
                <p14:nvPr/>
              </p14:nvContentPartPr>
              <p14:xfrm>
                <a:off x="5090968" y="867998"/>
                <a:ext cx="123120" cy="182880"/>
              </p14:xfrm>
            </p:contentPart>
          </mc:Choice>
          <mc:Fallback xmlns="">
            <p:pic>
              <p:nvPicPr>
                <p:cNvPr id="233" name="墨迹 232">
                  <a:extLst>
                    <a:ext uri="{FF2B5EF4-FFF2-40B4-BE49-F238E27FC236}">
                      <a16:creationId xmlns:a16="http://schemas.microsoft.com/office/drawing/2014/main" id="{24B8F282-9A4E-4DF0-8C6F-94CC1D88C21F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5081968" y="858998"/>
                  <a:ext cx="14076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234" name="墨迹 233">
                  <a:extLst>
                    <a:ext uri="{FF2B5EF4-FFF2-40B4-BE49-F238E27FC236}">
                      <a16:creationId xmlns:a16="http://schemas.microsoft.com/office/drawing/2014/main" id="{6B2C1E2B-5279-4E48-9472-45005C14F351}"/>
                    </a:ext>
                  </a:extLst>
                </p14:cNvPr>
                <p14:cNvContentPartPr/>
                <p14:nvPr/>
              </p14:nvContentPartPr>
              <p14:xfrm>
                <a:off x="5231368" y="984638"/>
                <a:ext cx="284400" cy="322200"/>
              </p14:xfrm>
            </p:contentPart>
          </mc:Choice>
          <mc:Fallback xmlns="">
            <p:pic>
              <p:nvPicPr>
                <p:cNvPr id="234" name="墨迹 233">
                  <a:extLst>
                    <a:ext uri="{FF2B5EF4-FFF2-40B4-BE49-F238E27FC236}">
                      <a16:creationId xmlns:a16="http://schemas.microsoft.com/office/drawing/2014/main" id="{6B2C1E2B-5279-4E48-9472-45005C14F351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5222368" y="975638"/>
                  <a:ext cx="302040" cy="339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739" name="组合 30738">
            <a:extLst>
              <a:ext uri="{FF2B5EF4-FFF2-40B4-BE49-F238E27FC236}">
                <a16:creationId xmlns:a16="http://schemas.microsoft.com/office/drawing/2014/main" id="{7FDB8167-4478-491D-B938-801D9BCCF002}"/>
              </a:ext>
            </a:extLst>
          </p:cNvPr>
          <p:cNvGrpSpPr/>
          <p:nvPr/>
        </p:nvGrpSpPr>
        <p:grpSpPr>
          <a:xfrm>
            <a:off x="8062622" y="1509204"/>
            <a:ext cx="1066320" cy="923400"/>
            <a:chOff x="8304328" y="970598"/>
            <a:chExt cx="1066320" cy="92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251" name="墨迹 250">
                  <a:extLst>
                    <a:ext uri="{FF2B5EF4-FFF2-40B4-BE49-F238E27FC236}">
                      <a16:creationId xmlns:a16="http://schemas.microsoft.com/office/drawing/2014/main" id="{2AA8DA23-807C-4F56-9C27-91836B922B53}"/>
                    </a:ext>
                  </a:extLst>
                </p14:cNvPr>
                <p14:cNvContentPartPr/>
                <p14:nvPr/>
              </p14:nvContentPartPr>
              <p14:xfrm>
                <a:off x="8890408" y="1422038"/>
                <a:ext cx="220680" cy="380160"/>
              </p14:xfrm>
            </p:contentPart>
          </mc:Choice>
          <mc:Fallback xmlns="">
            <p:pic>
              <p:nvPicPr>
                <p:cNvPr id="251" name="墨迹 250">
                  <a:extLst>
                    <a:ext uri="{FF2B5EF4-FFF2-40B4-BE49-F238E27FC236}">
                      <a16:creationId xmlns:a16="http://schemas.microsoft.com/office/drawing/2014/main" id="{2AA8DA23-807C-4F56-9C27-91836B922B53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8881408" y="1413398"/>
                  <a:ext cx="238320" cy="39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30720" name="墨迹 30719">
                  <a:extLst>
                    <a:ext uri="{FF2B5EF4-FFF2-40B4-BE49-F238E27FC236}">
                      <a16:creationId xmlns:a16="http://schemas.microsoft.com/office/drawing/2014/main" id="{30234182-0CC3-4AF5-86A9-6F03E9691223}"/>
                    </a:ext>
                  </a:extLst>
                </p14:cNvPr>
                <p14:cNvContentPartPr/>
                <p14:nvPr/>
              </p14:nvContentPartPr>
              <p14:xfrm>
                <a:off x="9072208" y="1326278"/>
                <a:ext cx="92880" cy="142200"/>
              </p14:xfrm>
            </p:contentPart>
          </mc:Choice>
          <mc:Fallback xmlns="">
            <p:pic>
              <p:nvPicPr>
                <p:cNvPr id="30720" name="墨迹 30719">
                  <a:extLst>
                    <a:ext uri="{FF2B5EF4-FFF2-40B4-BE49-F238E27FC236}">
                      <a16:creationId xmlns:a16="http://schemas.microsoft.com/office/drawing/2014/main" id="{30234182-0CC3-4AF5-86A9-6F03E9691223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9063568" y="1317278"/>
                  <a:ext cx="11052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30722" name="墨迹 30721">
                  <a:extLst>
                    <a:ext uri="{FF2B5EF4-FFF2-40B4-BE49-F238E27FC236}">
                      <a16:creationId xmlns:a16="http://schemas.microsoft.com/office/drawing/2014/main" id="{573870CA-3256-4511-AD84-3ED89ECF3FEA}"/>
                    </a:ext>
                  </a:extLst>
                </p14:cNvPr>
                <p14:cNvContentPartPr/>
                <p14:nvPr/>
              </p14:nvContentPartPr>
              <p14:xfrm>
                <a:off x="8673688" y="1374158"/>
                <a:ext cx="360" cy="360"/>
              </p14:xfrm>
            </p:contentPart>
          </mc:Choice>
          <mc:Fallback xmlns="">
            <p:pic>
              <p:nvPicPr>
                <p:cNvPr id="30722" name="墨迹 30721">
                  <a:extLst>
                    <a:ext uri="{FF2B5EF4-FFF2-40B4-BE49-F238E27FC236}">
                      <a16:creationId xmlns:a16="http://schemas.microsoft.com/office/drawing/2014/main" id="{573870CA-3256-4511-AD84-3ED89ECF3FE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8665048" y="136515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30723" name="墨迹 30722">
                  <a:extLst>
                    <a:ext uri="{FF2B5EF4-FFF2-40B4-BE49-F238E27FC236}">
                      <a16:creationId xmlns:a16="http://schemas.microsoft.com/office/drawing/2014/main" id="{89CCB7B6-6678-4A27-9264-3BBCCFF0575F}"/>
                    </a:ext>
                  </a:extLst>
                </p14:cNvPr>
                <p14:cNvContentPartPr/>
                <p14:nvPr/>
              </p14:nvContentPartPr>
              <p14:xfrm>
                <a:off x="8751808" y="1465958"/>
                <a:ext cx="163800" cy="324360"/>
              </p14:xfrm>
            </p:contentPart>
          </mc:Choice>
          <mc:Fallback xmlns="">
            <p:pic>
              <p:nvPicPr>
                <p:cNvPr id="30723" name="墨迹 30722">
                  <a:extLst>
                    <a:ext uri="{FF2B5EF4-FFF2-40B4-BE49-F238E27FC236}">
                      <a16:creationId xmlns:a16="http://schemas.microsoft.com/office/drawing/2014/main" id="{89CCB7B6-6678-4A27-9264-3BBCCFF0575F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8743168" y="1457318"/>
                  <a:ext cx="181440" cy="3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30724" name="墨迹 30723">
                  <a:extLst>
                    <a:ext uri="{FF2B5EF4-FFF2-40B4-BE49-F238E27FC236}">
                      <a16:creationId xmlns:a16="http://schemas.microsoft.com/office/drawing/2014/main" id="{9A214B02-1DA3-41C4-B3F1-D8B9C5C9EE30}"/>
                    </a:ext>
                  </a:extLst>
                </p14:cNvPr>
                <p14:cNvContentPartPr/>
                <p14:nvPr/>
              </p14:nvContentPartPr>
              <p14:xfrm>
                <a:off x="8716528" y="1332758"/>
                <a:ext cx="178200" cy="417240"/>
              </p14:xfrm>
            </p:contentPart>
          </mc:Choice>
          <mc:Fallback xmlns="">
            <p:pic>
              <p:nvPicPr>
                <p:cNvPr id="30724" name="墨迹 30723">
                  <a:extLst>
                    <a:ext uri="{FF2B5EF4-FFF2-40B4-BE49-F238E27FC236}">
                      <a16:creationId xmlns:a16="http://schemas.microsoft.com/office/drawing/2014/main" id="{9A214B02-1DA3-41C4-B3F1-D8B9C5C9EE30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8707528" y="1324118"/>
                  <a:ext cx="195840" cy="43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30726" name="墨迹 30725">
                  <a:extLst>
                    <a:ext uri="{FF2B5EF4-FFF2-40B4-BE49-F238E27FC236}">
                      <a16:creationId xmlns:a16="http://schemas.microsoft.com/office/drawing/2014/main" id="{1EB4E97B-CBAA-4DB5-A793-97F21251C391}"/>
                    </a:ext>
                  </a:extLst>
                </p14:cNvPr>
                <p14:cNvContentPartPr/>
                <p14:nvPr/>
              </p14:nvContentPartPr>
              <p14:xfrm>
                <a:off x="8616808" y="1285598"/>
                <a:ext cx="224280" cy="192600"/>
              </p14:xfrm>
            </p:contentPart>
          </mc:Choice>
          <mc:Fallback xmlns="">
            <p:pic>
              <p:nvPicPr>
                <p:cNvPr id="30726" name="墨迹 30725">
                  <a:extLst>
                    <a:ext uri="{FF2B5EF4-FFF2-40B4-BE49-F238E27FC236}">
                      <a16:creationId xmlns:a16="http://schemas.microsoft.com/office/drawing/2014/main" id="{1EB4E97B-CBAA-4DB5-A793-97F21251C391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8608168" y="1276958"/>
                  <a:ext cx="24192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30727" name="墨迹 30726">
                  <a:extLst>
                    <a:ext uri="{FF2B5EF4-FFF2-40B4-BE49-F238E27FC236}">
                      <a16:creationId xmlns:a16="http://schemas.microsoft.com/office/drawing/2014/main" id="{ACEE86AF-2BAB-45DF-A674-D04945DDAB32}"/>
                    </a:ext>
                  </a:extLst>
                </p14:cNvPr>
                <p14:cNvContentPartPr/>
                <p14:nvPr/>
              </p14:nvContentPartPr>
              <p14:xfrm>
                <a:off x="8879608" y="1653518"/>
                <a:ext cx="314280" cy="144720"/>
              </p14:xfrm>
            </p:contentPart>
          </mc:Choice>
          <mc:Fallback xmlns="">
            <p:pic>
              <p:nvPicPr>
                <p:cNvPr id="30727" name="墨迹 30726">
                  <a:extLst>
                    <a:ext uri="{FF2B5EF4-FFF2-40B4-BE49-F238E27FC236}">
                      <a16:creationId xmlns:a16="http://schemas.microsoft.com/office/drawing/2014/main" id="{ACEE86AF-2BAB-45DF-A674-D04945DDAB32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8870608" y="1644878"/>
                  <a:ext cx="33192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30732" name="墨迹 30731">
                  <a:extLst>
                    <a:ext uri="{FF2B5EF4-FFF2-40B4-BE49-F238E27FC236}">
                      <a16:creationId xmlns:a16="http://schemas.microsoft.com/office/drawing/2014/main" id="{E7FA2FB2-633D-4ED3-BC3A-354AC8C83168}"/>
                    </a:ext>
                  </a:extLst>
                </p14:cNvPr>
                <p14:cNvContentPartPr/>
                <p14:nvPr/>
              </p14:nvContentPartPr>
              <p14:xfrm>
                <a:off x="9096688" y="1554518"/>
                <a:ext cx="142560" cy="189720"/>
              </p14:xfrm>
            </p:contentPart>
          </mc:Choice>
          <mc:Fallback xmlns="">
            <p:pic>
              <p:nvPicPr>
                <p:cNvPr id="30732" name="墨迹 30731">
                  <a:extLst>
                    <a:ext uri="{FF2B5EF4-FFF2-40B4-BE49-F238E27FC236}">
                      <a16:creationId xmlns:a16="http://schemas.microsoft.com/office/drawing/2014/main" id="{E7FA2FB2-633D-4ED3-BC3A-354AC8C83168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9087688" y="1545518"/>
                  <a:ext cx="16020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30733" name="墨迹 30732">
                  <a:extLst>
                    <a:ext uri="{FF2B5EF4-FFF2-40B4-BE49-F238E27FC236}">
                      <a16:creationId xmlns:a16="http://schemas.microsoft.com/office/drawing/2014/main" id="{3CEFAB63-3EC4-49BC-BE14-D9001B113982}"/>
                    </a:ext>
                  </a:extLst>
                </p14:cNvPr>
                <p14:cNvContentPartPr/>
                <p14:nvPr/>
              </p14:nvContentPartPr>
              <p14:xfrm>
                <a:off x="9064648" y="1775918"/>
                <a:ext cx="96840" cy="113760"/>
              </p14:xfrm>
            </p:contentPart>
          </mc:Choice>
          <mc:Fallback xmlns="">
            <p:pic>
              <p:nvPicPr>
                <p:cNvPr id="30733" name="墨迹 30732">
                  <a:extLst>
                    <a:ext uri="{FF2B5EF4-FFF2-40B4-BE49-F238E27FC236}">
                      <a16:creationId xmlns:a16="http://schemas.microsoft.com/office/drawing/2014/main" id="{3CEFAB63-3EC4-49BC-BE14-D9001B113982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9055648" y="1767278"/>
                  <a:ext cx="11448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30734" name="墨迹 30733">
                  <a:extLst>
                    <a:ext uri="{FF2B5EF4-FFF2-40B4-BE49-F238E27FC236}">
                      <a16:creationId xmlns:a16="http://schemas.microsoft.com/office/drawing/2014/main" id="{AC1726A2-0152-4DBE-9AE6-83333D78C4C8}"/>
                    </a:ext>
                  </a:extLst>
                </p14:cNvPr>
                <p14:cNvContentPartPr/>
                <p14:nvPr/>
              </p14:nvContentPartPr>
              <p14:xfrm>
                <a:off x="9032608" y="1727678"/>
                <a:ext cx="156960" cy="166320"/>
              </p14:xfrm>
            </p:contentPart>
          </mc:Choice>
          <mc:Fallback xmlns="">
            <p:pic>
              <p:nvPicPr>
                <p:cNvPr id="30734" name="墨迹 30733">
                  <a:extLst>
                    <a:ext uri="{FF2B5EF4-FFF2-40B4-BE49-F238E27FC236}">
                      <a16:creationId xmlns:a16="http://schemas.microsoft.com/office/drawing/2014/main" id="{AC1726A2-0152-4DBE-9AE6-83333D78C4C8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9023608" y="1719038"/>
                  <a:ext cx="17460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30735" name="墨迹 30734">
                  <a:extLst>
                    <a:ext uri="{FF2B5EF4-FFF2-40B4-BE49-F238E27FC236}">
                      <a16:creationId xmlns:a16="http://schemas.microsoft.com/office/drawing/2014/main" id="{4350D95E-6BD5-40BA-B94D-01F1ADC8AFAF}"/>
                    </a:ext>
                  </a:extLst>
                </p14:cNvPr>
                <p14:cNvContentPartPr/>
                <p14:nvPr/>
              </p14:nvContentPartPr>
              <p14:xfrm>
                <a:off x="9228088" y="1122518"/>
                <a:ext cx="107640" cy="231840"/>
              </p14:xfrm>
            </p:contentPart>
          </mc:Choice>
          <mc:Fallback xmlns="">
            <p:pic>
              <p:nvPicPr>
                <p:cNvPr id="30735" name="墨迹 30734">
                  <a:extLst>
                    <a:ext uri="{FF2B5EF4-FFF2-40B4-BE49-F238E27FC236}">
                      <a16:creationId xmlns:a16="http://schemas.microsoft.com/office/drawing/2014/main" id="{4350D95E-6BD5-40BA-B94D-01F1ADC8AFAF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9219088" y="1113518"/>
                  <a:ext cx="12528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30737" name="墨迹 30736">
                  <a:extLst>
                    <a:ext uri="{FF2B5EF4-FFF2-40B4-BE49-F238E27FC236}">
                      <a16:creationId xmlns:a16="http://schemas.microsoft.com/office/drawing/2014/main" id="{8AED5443-10E1-4EDB-BC96-3FB15D960549}"/>
                    </a:ext>
                  </a:extLst>
                </p14:cNvPr>
                <p14:cNvContentPartPr/>
                <p14:nvPr/>
              </p14:nvContentPartPr>
              <p14:xfrm>
                <a:off x="9202528" y="1200638"/>
                <a:ext cx="168120" cy="38160"/>
              </p14:xfrm>
            </p:contentPart>
          </mc:Choice>
          <mc:Fallback xmlns="">
            <p:pic>
              <p:nvPicPr>
                <p:cNvPr id="30737" name="墨迹 30736">
                  <a:extLst>
                    <a:ext uri="{FF2B5EF4-FFF2-40B4-BE49-F238E27FC236}">
                      <a16:creationId xmlns:a16="http://schemas.microsoft.com/office/drawing/2014/main" id="{8AED5443-10E1-4EDB-BC96-3FB15D960549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9193528" y="1191638"/>
                  <a:ext cx="18576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30738" name="墨迹 30737">
                  <a:extLst>
                    <a:ext uri="{FF2B5EF4-FFF2-40B4-BE49-F238E27FC236}">
                      <a16:creationId xmlns:a16="http://schemas.microsoft.com/office/drawing/2014/main" id="{D3A929DD-D8BD-4178-A735-0F026D64E2DA}"/>
                    </a:ext>
                  </a:extLst>
                </p14:cNvPr>
                <p14:cNvContentPartPr/>
                <p14:nvPr/>
              </p14:nvContentPartPr>
              <p14:xfrm>
                <a:off x="8304328" y="970598"/>
                <a:ext cx="263160" cy="408240"/>
              </p14:xfrm>
            </p:contentPart>
          </mc:Choice>
          <mc:Fallback xmlns="">
            <p:pic>
              <p:nvPicPr>
                <p:cNvPr id="30738" name="墨迹 30737">
                  <a:extLst>
                    <a:ext uri="{FF2B5EF4-FFF2-40B4-BE49-F238E27FC236}">
                      <a16:creationId xmlns:a16="http://schemas.microsoft.com/office/drawing/2014/main" id="{D3A929DD-D8BD-4178-A735-0F026D64E2DA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8295328" y="961598"/>
                  <a:ext cx="280800" cy="425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4" name="组合 363">
            <a:extLst>
              <a:ext uri="{FF2B5EF4-FFF2-40B4-BE49-F238E27FC236}">
                <a16:creationId xmlns:a16="http://schemas.microsoft.com/office/drawing/2014/main" id="{140A2105-4349-4B34-8BAB-53E1687D7B41}"/>
              </a:ext>
            </a:extLst>
          </p:cNvPr>
          <p:cNvGrpSpPr/>
          <p:nvPr/>
        </p:nvGrpSpPr>
        <p:grpSpPr>
          <a:xfrm>
            <a:off x="8884823" y="161215"/>
            <a:ext cx="1034280" cy="1429200"/>
            <a:chOff x="10595728" y="218918"/>
            <a:chExt cx="1034280" cy="1429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352" name="墨迹 351">
                  <a:extLst>
                    <a:ext uri="{FF2B5EF4-FFF2-40B4-BE49-F238E27FC236}">
                      <a16:creationId xmlns:a16="http://schemas.microsoft.com/office/drawing/2014/main" id="{300CF95C-F9FF-4630-B671-0A24FCBD42D0}"/>
                    </a:ext>
                  </a:extLst>
                </p14:cNvPr>
                <p14:cNvContentPartPr/>
                <p14:nvPr/>
              </p14:nvContentPartPr>
              <p14:xfrm>
                <a:off x="11164168" y="236198"/>
                <a:ext cx="174960" cy="716760"/>
              </p14:xfrm>
            </p:contentPart>
          </mc:Choice>
          <mc:Fallback xmlns="">
            <p:pic>
              <p:nvPicPr>
                <p:cNvPr id="352" name="墨迹 351">
                  <a:extLst>
                    <a:ext uri="{FF2B5EF4-FFF2-40B4-BE49-F238E27FC236}">
                      <a16:creationId xmlns:a16="http://schemas.microsoft.com/office/drawing/2014/main" id="{300CF95C-F9FF-4630-B671-0A24FCBD42D0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1155168" y="227198"/>
                  <a:ext cx="192600" cy="73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353" name="墨迹 352">
                  <a:extLst>
                    <a:ext uri="{FF2B5EF4-FFF2-40B4-BE49-F238E27FC236}">
                      <a16:creationId xmlns:a16="http://schemas.microsoft.com/office/drawing/2014/main" id="{3A583F58-364A-4CD9-A7B1-0B3CE5ACA863}"/>
                    </a:ext>
                  </a:extLst>
                </p14:cNvPr>
                <p14:cNvContentPartPr/>
                <p14:nvPr/>
              </p14:nvContentPartPr>
              <p14:xfrm>
                <a:off x="11178568" y="218918"/>
                <a:ext cx="198720" cy="165600"/>
              </p14:xfrm>
            </p:contentPart>
          </mc:Choice>
          <mc:Fallback xmlns="">
            <p:pic>
              <p:nvPicPr>
                <p:cNvPr id="353" name="墨迹 352">
                  <a:extLst>
                    <a:ext uri="{FF2B5EF4-FFF2-40B4-BE49-F238E27FC236}">
                      <a16:creationId xmlns:a16="http://schemas.microsoft.com/office/drawing/2014/main" id="{3A583F58-364A-4CD9-A7B1-0B3CE5ACA863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1169568" y="210278"/>
                  <a:ext cx="21636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355" name="墨迹 354">
                  <a:extLst>
                    <a:ext uri="{FF2B5EF4-FFF2-40B4-BE49-F238E27FC236}">
                      <a16:creationId xmlns:a16="http://schemas.microsoft.com/office/drawing/2014/main" id="{859FE32A-249A-476D-A84F-C15839D5915E}"/>
                    </a:ext>
                  </a:extLst>
                </p14:cNvPr>
                <p14:cNvContentPartPr/>
                <p14:nvPr/>
              </p14:nvContentPartPr>
              <p14:xfrm>
                <a:off x="10794808" y="918398"/>
                <a:ext cx="374040" cy="297720"/>
              </p14:xfrm>
            </p:contentPart>
          </mc:Choice>
          <mc:Fallback xmlns="">
            <p:pic>
              <p:nvPicPr>
                <p:cNvPr id="355" name="墨迹 354">
                  <a:extLst>
                    <a:ext uri="{FF2B5EF4-FFF2-40B4-BE49-F238E27FC236}">
                      <a16:creationId xmlns:a16="http://schemas.microsoft.com/office/drawing/2014/main" id="{859FE32A-249A-476D-A84F-C15839D5915E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0785808" y="909758"/>
                  <a:ext cx="391680" cy="31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356" name="墨迹 355">
                  <a:extLst>
                    <a:ext uri="{FF2B5EF4-FFF2-40B4-BE49-F238E27FC236}">
                      <a16:creationId xmlns:a16="http://schemas.microsoft.com/office/drawing/2014/main" id="{57614A78-D323-47E5-A0B4-0BEFD1A7E6D0}"/>
                    </a:ext>
                  </a:extLst>
                </p14:cNvPr>
                <p14:cNvContentPartPr/>
                <p14:nvPr/>
              </p14:nvContentPartPr>
              <p14:xfrm>
                <a:off x="10787608" y="1078958"/>
                <a:ext cx="199440" cy="125280"/>
              </p14:xfrm>
            </p:contentPart>
          </mc:Choice>
          <mc:Fallback xmlns="">
            <p:pic>
              <p:nvPicPr>
                <p:cNvPr id="356" name="墨迹 355">
                  <a:extLst>
                    <a:ext uri="{FF2B5EF4-FFF2-40B4-BE49-F238E27FC236}">
                      <a16:creationId xmlns:a16="http://schemas.microsoft.com/office/drawing/2014/main" id="{57614A78-D323-47E5-A0B4-0BEFD1A7E6D0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10778608" y="1069958"/>
                  <a:ext cx="21708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357" name="墨迹 356">
                  <a:extLst>
                    <a:ext uri="{FF2B5EF4-FFF2-40B4-BE49-F238E27FC236}">
                      <a16:creationId xmlns:a16="http://schemas.microsoft.com/office/drawing/2014/main" id="{3F23E171-9B6D-4C1D-9001-64E5676E41AB}"/>
                    </a:ext>
                  </a:extLst>
                </p14:cNvPr>
                <p14:cNvContentPartPr/>
                <p14:nvPr/>
              </p14:nvContentPartPr>
              <p14:xfrm>
                <a:off x="10713088" y="572798"/>
                <a:ext cx="500400" cy="343800"/>
              </p14:xfrm>
            </p:contentPart>
          </mc:Choice>
          <mc:Fallback xmlns="">
            <p:pic>
              <p:nvPicPr>
                <p:cNvPr id="357" name="墨迹 356">
                  <a:extLst>
                    <a:ext uri="{FF2B5EF4-FFF2-40B4-BE49-F238E27FC236}">
                      <a16:creationId xmlns:a16="http://schemas.microsoft.com/office/drawing/2014/main" id="{3F23E171-9B6D-4C1D-9001-64E5676E41AB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10704088" y="564158"/>
                  <a:ext cx="518040" cy="36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358" name="墨迹 357">
                  <a:extLst>
                    <a:ext uri="{FF2B5EF4-FFF2-40B4-BE49-F238E27FC236}">
                      <a16:creationId xmlns:a16="http://schemas.microsoft.com/office/drawing/2014/main" id="{C4181CE6-ABBB-4D7D-917B-0160D3773298}"/>
                    </a:ext>
                  </a:extLst>
                </p14:cNvPr>
                <p14:cNvContentPartPr/>
                <p14:nvPr/>
              </p14:nvContentPartPr>
              <p14:xfrm>
                <a:off x="10681048" y="500438"/>
                <a:ext cx="187920" cy="139320"/>
              </p14:xfrm>
            </p:contentPart>
          </mc:Choice>
          <mc:Fallback xmlns="">
            <p:pic>
              <p:nvPicPr>
                <p:cNvPr id="358" name="墨迹 357">
                  <a:extLst>
                    <a:ext uri="{FF2B5EF4-FFF2-40B4-BE49-F238E27FC236}">
                      <a16:creationId xmlns:a16="http://schemas.microsoft.com/office/drawing/2014/main" id="{C4181CE6-ABBB-4D7D-917B-0160D3773298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10672048" y="491438"/>
                  <a:ext cx="20556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359" name="墨迹 358">
                  <a:extLst>
                    <a:ext uri="{FF2B5EF4-FFF2-40B4-BE49-F238E27FC236}">
                      <a16:creationId xmlns:a16="http://schemas.microsoft.com/office/drawing/2014/main" id="{91436CE9-8AE8-4848-8539-42379CD217DC}"/>
                    </a:ext>
                  </a:extLst>
                </p14:cNvPr>
                <p14:cNvContentPartPr/>
                <p14:nvPr/>
              </p14:nvContentPartPr>
              <p14:xfrm>
                <a:off x="10659808" y="236918"/>
                <a:ext cx="110520" cy="160920"/>
              </p14:xfrm>
            </p:contentPart>
          </mc:Choice>
          <mc:Fallback xmlns="">
            <p:pic>
              <p:nvPicPr>
                <p:cNvPr id="359" name="墨迹 358">
                  <a:extLst>
                    <a:ext uri="{FF2B5EF4-FFF2-40B4-BE49-F238E27FC236}">
                      <a16:creationId xmlns:a16="http://schemas.microsoft.com/office/drawing/2014/main" id="{91436CE9-8AE8-4848-8539-42379CD217DC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10650808" y="228278"/>
                  <a:ext cx="12816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360" name="墨迹 359">
                  <a:extLst>
                    <a:ext uri="{FF2B5EF4-FFF2-40B4-BE49-F238E27FC236}">
                      <a16:creationId xmlns:a16="http://schemas.microsoft.com/office/drawing/2014/main" id="{889793B4-EEEF-4837-A2C8-FB47F708200B}"/>
                    </a:ext>
                  </a:extLst>
                </p14:cNvPr>
                <p14:cNvContentPartPr/>
                <p14:nvPr/>
              </p14:nvContentPartPr>
              <p14:xfrm>
                <a:off x="10595728" y="229358"/>
                <a:ext cx="224280" cy="159840"/>
              </p14:xfrm>
            </p:contentPart>
          </mc:Choice>
          <mc:Fallback xmlns="">
            <p:pic>
              <p:nvPicPr>
                <p:cNvPr id="360" name="墨迹 359">
                  <a:extLst>
                    <a:ext uri="{FF2B5EF4-FFF2-40B4-BE49-F238E27FC236}">
                      <a16:creationId xmlns:a16="http://schemas.microsoft.com/office/drawing/2014/main" id="{889793B4-EEEF-4837-A2C8-FB47F708200B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10586728" y="220718"/>
                  <a:ext cx="24192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361" name="墨迹 360">
                  <a:extLst>
                    <a:ext uri="{FF2B5EF4-FFF2-40B4-BE49-F238E27FC236}">
                      <a16:creationId xmlns:a16="http://schemas.microsoft.com/office/drawing/2014/main" id="{FEA1EA36-9785-445B-B936-6CA547A39D0E}"/>
                    </a:ext>
                  </a:extLst>
                </p14:cNvPr>
                <p14:cNvContentPartPr/>
                <p14:nvPr/>
              </p14:nvContentPartPr>
              <p14:xfrm>
                <a:off x="10666648" y="1330238"/>
                <a:ext cx="172800" cy="317880"/>
              </p14:xfrm>
            </p:contentPart>
          </mc:Choice>
          <mc:Fallback xmlns="">
            <p:pic>
              <p:nvPicPr>
                <p:cNvPr id="361" name="墨迹 360">
                  <a:extLst>
                    <a:ext uri="{FF2B5EF4-FFF2-40B4-BE49-F238E27FC236}">
                      <a16:creationId xmlns:a16="http://schemas.microsoft.com/office/drawing/2014/main" id="{FEA1EA36-9785-445B-B936-6CA547A39D0E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10658008" y="1321238"/>
                  <a:ext cx="190440" cy="33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362" name="墨迹 361">
                  <a:extLst>
                    <a:ext uri="{FF2B5EF4-FFF2-40B4-BE49-F238E27FC236}">
                      <a16:creationId xmlns:a16="http://schemas.microsoft.com/office/drawing/2014/main" id="{E4EFFF51-63B3-43D5-9E82-11122AF66B93}"/>
                    </a:ext>
                  </a:extLst>
                </p14:cNvPr>
                <p14:cNvContentPartPr/>
                <p14:nvPr/>
              </p14:nvContentPartPr>
              <p14:xfrm>
                <a:off x="11455408" y="271838"/>
                <a:ext cx="139680" cy="260640"/>
              </p14:xfrm>
            </p:contentPart>
          </mc:Choice>
          <mc:Fallback xmlns="">
            <p:pic>
              <p:nvPicPr>
                <p:cNvPr id="362" name="墨迹 361">
                  <a:extLst>
                    <a:ext uri="{FF2B5EF4-FFF2-40B4-BE49-F238E27FC236}">
                      <a16:creationId xmlns:a16="http://schemas.microsoft.com/office/drawing/2014/main" id="{E4EFFF51-63B3-43D5-9E82-11122AF66B93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11446768" y="263198"/>
                  <a:ext cx="15732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363" name="墨迹 362">
                  <a:extLst>
                    <a:ext uri="{FF2B5EF4-FFF2-40B4-BE49-F238E27FC236}">
                      <a16:creationId xmlns:a16="http://schemas.microsoft.com/office/drawing/2014/main" id="{60CE8B9A-9B30-44F8-88EC-B4D9778DBA18}"/>
                    </a:ext>
                  </a:extLst>
                </p14:cNvPr>
                <p14:cNvContentPartPr/>
                <p14:nvPr/>
              </p14:nvContentPartPr>
              <p14:xfrm>
                <a:off x="11473768" y="323318"/>
                <a:ext cx="156240" cy="86040"/>
              </p14:xfrm>
            </p:contentPart>
          </mc:Choice>
          <mc:Fallback xmlns="">
            <p:pic>
              <p:nvPicPr>
                <p:cNvPr id="363" name="墨迹 362">
                  <a:extLst>
                    <a:ext uri="{FF2B5EF4-FFF2-40B4-BE49-F238E27FC236}">
                      <a16:creationId xmlns:a16="http://schemas.microsoft.com/office/drawing/2014/main" id="{60CE8B9A-9B30-44F8-88EC-B4D9778DBA18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11465128" y="314678"/>
                  <a:ext cx="173880" cy="103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2" name="组合 151">
            <a:extLst>
              <a:ext uri="{FF2B5EF4-FFF2-40B4-BE49-F238E27FC236}">
                <a16:creationId xmlns:a16="http://schemas.microsoft.com/office/drawing/2014/main" id="{8A17961B-1002-4529-91D5-5FCAEBB02690}"/>
              </a:ext>
            </a:extLst>
          </p:cNvPr>
          <p:cNvGrpSpPr/>
          <p:nvPr/>
        </p:nvGrpSpPr>
        <p:grpSpPr>
          <a:xfrm>
            <a:off x="6300943" y="1638038"/>
            <a:ext cx="1514160" cy="1583280"/>
            <a:chOff x="37288" y="1139798"/>
            <a:chExt cx="1514160" cy="1583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53" name="墨迹 152">
                  <a:extLst>
                    <a:ext uri="{FF2B5EF4-FFF2-40B4-BE49-F238E27FC236}">
                      <a16:creationId xmlns:a16="http://schemas.microsoft.com/office/drawing/2014/main" id="{B5506EEB-0947-4F6F-A990-C9F3992D1F66}"/>
                    </a:ext>
                  </a:extLst>
                </p14:cNvPr>
                <p14:cNvContentPartPr/>
                <p14:nvPr/>
              </p14:nvContentPartPr>
              <p14:xfrm>
                <a:off x="696088" y="1863758"/>
                <a:ext cx="549360" cy="80280"/>
              </p14:xfrm>
            </p:contentPart>
          </mc:Choice>
          <mc:Fallback xmlns="">
            <p:pic>
              <p:nvPicPr>
                <p:cNvPr id="153" name="墨迹 152">
                  <a:extLst>
                    <a:ext uri="{FF2B5EF4-FFF2-40B4-BE49-F238E27FC236}">
                      <a16:creationId xmlns:a16="http://schemas.microsoft.com/office/drawing/2014/main" id="{B5506EEB-0947-4F6F-A990-C9F3992D1F66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687448" y="1854758"/>
                  <a:ext cx="56700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9">
              <p14:nvContentPartPr>
                <p14:cNvPr id="154" name="墨迹 153">
                  <a:extLst>
                    <a:ext uri="{FF2B5EF4-FFF2-40B4-BE49-F238E27FC236}">
                      <a16:creationId xmlns:a16="http://schemas.microsoft.com/office/drawing/2014/main" id="{0DCD60B7-C35E-41FB-80CA-F2CB3DF7B6E0}"/>
                    </a:ext>
                  </a:extLst>
                </p14:cNvPr>
                <p14:cNvContentPartPr/>
                <p14:nvPr/>
              </p14:nvContentPartPr>
              <p14:xfrm>
                <a:off x="1074808" y="1796798"/>
                <a:ext cx="270360" cy="199080"/>
              </p14:xfrm>
            </p:contentPart>
          </mc:Choice>
          <mc:Fallback xmlns="">
            <p:pic>
              <p:nvPicPr>
                <p:cNvPr id="154" name="墨迹 153">
                  <a:extLst>
                    <a:ext uri="{FF2B5EF4-FFF2-40B4-BE49-F238E27FC236}">
                      <a16:creationId xmlns:a16="http://schemas.microsoft.com/office/drawing/2014/main" id="{0DCD60B7-C35E-41FB-80CA-F2CB3DF7B6E0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1065808" y="1787798"/>
                  <a:ext cx="28800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55" name="墨迹 154">
                  <a:extLst>
                    <a:ext uri="{FF2B5EF4-FFF2-40B4-BE49-F238E27FC236}">
                      <a16:creationId xmlns:a16="http://schemas.microsoft.com/office/drawing/2014/main" id="{0EF477BE-4B1C-4180-A8C0-359F19B16A85}"/>
                    </a:ext>
                  </a:extLst>
                </p14:cNvPr>
                <p14:cNvContentPartPr/>
                <p14:nvPr/>
              </p14:nvContentPartPr>
              <p14:xfrm>
                <a:off x="481528" y="1860878"/>
                <a:ext cx="206280" cy="421560"/>
              </p14:xfrm>
            </p:contentPart>
          </mc:Choice>
          <mc:Fallback xmlns="">
            <p:pic>
              <p:nvPicPr>
                <p:cNvPr id="155" name="墨迹 154">
                  <a:extLst>
                    <a:ext uri="{FF2B5EF4-FFF2-40B4-BE49-F238E27FC236}">
                      <a16:creationId xmlns:a16="http://schemas.microsoft.com/office/drawing/2014/main" id="{0EF477BE-4B1C-4180-A8C0-359F19B16A85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472528" y="1851878"/>
                  <a:ext cx="223920" cy="43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1">
              <p14:nvContentPartPr>
                <p14:cNvPr id="156" name="墨迹 155">
                  <a:extLst>
                    <a:ext uri="{FF2B5EF4-FFF2-40B4-BE49-F238E27FC236}">
                      <a16:creationId xmlns:a16="http://schemas.microsoft.com/office/drawing/2014/main" id="{03BFD330-30C6-4546-B4A9-027702444446}"/>
                    </a:ext>
                  </a:extLst>
                </p14:cNvPr>
                <p14:cNvContentPartPr/>
                <p14:nvPr/>
              </p14:nvContentPartPr>
              <p14:xfrm>
                <a:off x="417448" y="2181638"/>
                <a:ext cx="188640" cy="170640"/>
              </p14:xfrm>
            </p:contentPart>
          </mc:Choice>
          <mc:Fallback xmlns="">
            <p:pic>
              <p:nvPicPr>
                <p:cNvPr id="156" name="墨迹 155">
                  <a:extLst>
                    <a:ext uri="{FF2B5EF4-FFF2-40B4-BE49-F238E27FC236}">
                      <a16:creationId xmlns:a16="http://schemas.microsoft.com/office/drawing/2014/main" id="{03BFD330-30C6-4546-B4A9-027702444446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408808" y="2172638"/>
                  <a:ext cx="20628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57" name="墨迹 156">
                  <a:extLst>
                    <a:ext uri="{FF2B5EF4-FFF2-40B4-BE49-F238E27FC236}">
                      <a16:creationId xmlns:a16="http://schemas.microsoft.com/office/drawing/2014/main" id="{1DD500E1-39E2-48B0-9005-ED95F95A7534}"/>
                    </a:ext>
                  </a:extLst>
                </p14:cNvPr>
                <p14:cNvContentPartPr/>
                <p14:nvPr/>
              </p14:nvContentPartPr>
              <p14:xfrm>
                <a:off x="672688" y="1309718"/>
                <a:ext cx="43200" cy="518760"/>
              </p14:xfrm>
            </p:contentPart>
          </mc:Choice>
          <mc:Fallback xmlns="">
            <p:pic>
              <p:nvPicPr>
                <p:cNvPr id="157" name="墨迹 156">
                  <a:extLst>
                    <a:ext uri="{FF2B5EF4-FFF2-40B4-BE49-F238E27FC236}">
                      <a16:creationId xmlns:a16="http://schemas.microsoft.com/office/drawing/2014/main" id="{1DD500E1-39E2-48B0-9005-ED95F95A7534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664048" y="1301078"/>
                  <a:ext cx="60840" cy="53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3">
              <p14:nvContentPartPr>
                <p14:cNvPr id="158" name="墨迹 157">
                  <a:extLst>
                    <a:ext uri="{FF2B5EF4-FFF2-40B4-BE49-F238E27FC236}">
                      <a16:creationId xmlns:a16="http://schemas.microsoft.com/office/drawing/2014/main" id="{BF27625D-D55F-460B-A9B0-644AC8B25DCB}"/>
                    </a:ext>
                  </a:extLst>
                </p14:cNvPr>
                <p14:cNvContentPartPr/>
                <p14:nvPr/>
              </p14:nvContentPartPr>
              <p14:xfrm>
                <a:off x="552448" y="1234118"/>
                <a:ext cx="273960" cy="264240"/>
              </p14:xfrm>
            </p:contentPart>
          </mc:Choice>
          <mc:Fallback xmlns="">
            <p:pic>
              <p:nvPicPr>
                <p:cNvPr id="158" name="墨迹 157">
                  <a:extLst>
                    <a:ext uri="{FF2B5EF4-FFF2-40B4-BE49-F238E27FC236}">
                      <a16:creationId xmlns:a16="http://schemas.microsoft.com/office/drawing/2014/main" id="{BF27625D-D55F-460B-A9B0-644AC8B25DCB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543808" y="1225478"/>
                  <a:ext cx="29160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59" name="墨迹 158">
                  <a:extLst>
                    <a:ext uri="{FF2B5EF4-FFF2-40B4-BE49-F238E27FC236}">
                      <a16:creationId xmlns:a16="http://schemas.microsoft.com/office/drawing/2014/main" id="{4542D2F2-CBA1-46D2-98DD-A6F30A456F6E}"/>
                    </a:ext>
                  </a:extLst>
                </p14:cNvPr>
                <p14:cNvContentPartPr/>
                <p14:nvPr/>
              </p14:nvContentPartPr>
              <p14:xfrm>
                <a:off x="232768" y="2429678"/>
                <a:ext cx="154800" cy="198000"/>
              </p14:xfrm>
            </p:contentPart>
          </mc:Choice>
          <mc:Fallback xmlns="">
            <p:pic>
              <p:nvPicPr>
                <p:cNvPr id="159" name="墨迹 158">
                  <a:extLst>
                    <a:ext uri="{FF2B5EF4-FFF2-40B4-BE49-F238E27FC236}">
                      <a16:creationId xmlns:a16="http://schemas.microsoft.com/office/drawing/2014/main" id="{4542D2F2-CBA1-46D2-98DD-A6F30A456F6E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224128" y="2420678"/>
                  <a:ext cx="172440" cy="21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5">
              <p14:nvContentPartPr>
                <p14:cNvPr id="161" name="墨迹 160">
                  <a:extLst>
                    <a:ext uri="{FF2B5EF4-FFF2-40B4-BE49-F238E27FC236}">
                      <a16:creationId xmlns:a16="http://schemas.microsoft.com/office/drawing/2014/main" id="{F236B3F2-963F-47E5-B226-6AF010CEB1B3}"/>
                    </a:ext>
                  </a:extLst>
                </p14:cNvPr>
                <p14:cNvContentPartPr/>
                <p14:nvPr/>
              </p14:nvContentPartPr>
              <p14:xfrm>
                <a:off x="246448" y="2455238"/>
                <a:ext cx="90000" cy="232200"/>
              </p14:xfrm>
            </p:contentPart>
          </mc:Choice>
          <mc:Fallback xmlns="">
            <p:pic>
              <p:nvPicPr>
                <p:cNvPr id="161" name="墨迹 160">
                  <a:extLst>
                    <a:ext uri="{FF2B5EF4-FFF2-40B4-BE49-F238E27FC236}">
                      <a16:creationId xmlns:a16="http://schemas.microsoft.com/office/drawing/2014/main" id="{F236B3F2-963F-47E5-B226-6AF010CEB1B3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237808" y="2446598"/>
                  <a:ext cx="10764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64" name="墨迹 163">
                  <a:extLst>
                    <a:ext uri="{FF2B5EF4-FFF2-40B4-BE49-F238E27FC236}">
                      <a16:creationId xmlns:a16="http://schemas.microsoft.com/office/drawing/2014/main" id="{EE5CDA0E-F9B0-4CFD-A054-2ADF2893ED03}"/>
                    </a:ext>
                  </a:extLst>
                </p14:cNvPr>
                <p14:cNvContentPartPr/>
                <p14:nvPr/>
              </p14:nvContentPartPr>
              <p14:xfrm>
                <a:off x="1405288" y="1797878"/>
                <a:ext cx="139320" cy="226080"/>
              </p14:xfrm>
            </p:contentPart>
          </mc:Choice>
          <mc:Fallback xmlns="">
            <p:pic>
              <p:nvPicPr>
                <p:cNvPr id="164" name="墨迹 163">
                  <a:extLst>
                    <a:ext uri="{FF2B5EF4-FFF2-40B4-BE49-F238E27FC236}">
                      <a16:creationId xmlns:a16="http://schemas.microsoft.com/office/drawing/2014/main" id="{EE5CDA0E-F9B0-4CFD-A054-2ADF2893ED03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396288" y="1788878"/>
                  <a:ext cx="15696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7">
              <p14:nvContentPartPr>
                <p14:cNvPr id="167" name="墨迹 166">
                  <a:extLst>
                    <a:ext uri="{FF2B5EF4-FFF2-40B4-BE49-F238E27FC236}">
                      <a16:creationId xmlns:a16="http://schemas.microsoft.com/office/drawing/2014/main" id="{5E7076A8-3EA7-497B-A7CB-266F5D6A59AB}"/>
                    </a:ext>
                  </a:extLst>
                </p14:cNvPr>
                <p14:cNvContentPartPr/>
                <p14:nvPr/>
              </p14:nvContentPartPr>
              <p14:xfrm>
                <a:off x="1404928" y="1875278"/>
                <a:ext cx="146520" cy="20520"/>
              </p14:xfrm>
            </p:contentPart>
          </mc:Choice>
          <mc:Fallback xmlns="">
            <p:pic>
              <p:nvPicPr>
                <p:cNvPr id="167" name="墨迹 166">
                  <a:extLst>
                    <a:ext uri="{FF2B5EF4-FFF2-40B4-BE49-F238E27FC236}">
                      <a16:creationId xmlns:a16="http://schemas.microsoft.com/office/drawing/2014/main" id="{5E7076A8-3EA7-497B-A7CB-266F5D6A59AB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1395928" y="1866638"/>
                  <a:ext cx="16416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68" name="墨迹 167">
                  <a:extLst>
                    <a:ext uri="{FF2B5EF4-FFF2-40B4-BE49-F238E27FC236}">
                      <a16:creationId xmlns:a16="http://schemas.microsoft.com/office/drawing/2014/main" id="{BC5A2991-5209-435D-BA55-5D552D338033}"/>
                    </a:ext>
                  </a:extLst>
                </p14:cNvPr>
                <p14:cNvContentPartPr/>
                <p14:nvPr/>
              </p14:nvContentPartPr>
              <p14:xfrm>
                <a:off x="37288" y="2279558"/>
                <a:ext cx="275040" cy="443520"/>
              </p14:xfrm>
            </p:contentPart>
          </mc:Choice>
          <mc:Fallback xmlns="">
            <p:pic>
              <p:nvPicPr>
                <p:cNvPr id="168" name="墨迹 167">
                  <a:extLst>
                    <a:ext uri="{FF2B5EF4-FFF2-40B4-BE49-F238E27FC236}">
                      <a16:creationId xmlns:a16="http://schemas.microsoft.com/office/drawing/2014/main" id="{BC5A2991-5209-435D-BA55-5D552D338033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28648" y="2270918"/>
                  <a:ext cx="29268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9">
              <p14:nvContentPartPr>
                <p14:cNvPr id="169" name="墨迹 168">
                  <a:extLst>
                    <a:ext uri="{FF2B5EF4-FFF2-40B4-BE49-F238E27FC236}">
                      <a16:creationId xmlns:a16="http://schemas.microsoft.com/office/drawing/2014/main" id="{98422186-2EFA-4F5C-9CC2-99EAA06EF130}"/>
                    </a:ext>
                  </a:extLst>
                </p14:cNvPr>
                <p14:cNvContentPartPr/>
                <p14:nvPr/>
              </p14:nvContentPartPr>
              <p14:xfrm>
                <a:off x="339328" y="1196318"/>
                <a:ext cx="131760" cy="148320"/>
              </p14:xfrm>
            </p:contentPart>
          </mc:Choice>
          <mc:Fallback xmlns="">
            <p:pic>
              <p:nvPicPr>
                <p:cNvPr id="169" name="墨迹 168">
                  <a:extLst>
                    <a:ext uri="{FF2B5EF4-FFF2-40B4-BE49-F238E27FC236}">
                      <a16:creationId xmlns:a16="http://schemas.microsoft.com/office/drawing/2014/main" id="{98422186-2EFA-4F5C-9CC2-99EAA06EF130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330688" y="1187318"/>
                  <a:ext cx="14940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72" name="墨迹 171">
                  <a:extLst>
                    <a:ext uri="{FF2B5EF4-FFF2-40B4-BE49-F238E27FC236}">
                      <a16:creationId xmlns:a16="http://schemas.microsoft.com/office/drawing/2014/main" id="{5AC1E4AE-FB24-406A-B388-BCFA2C59D131}"/>
                    </a:ext>
                  </a:extLst>
                </p14:cNvPr>
                <p14:cNvContentPartPr/>
                <p14:nvPr/>
              </p14:nvContentPartPr>
              <p14:xfrm>
                <a:off x="282448" y="1139798"/>
                <a:ext cx="191520" cy="242640"/>
              </p14:xfrm>
            </p:contentPart>
          </mc:Choice>
          <mc:Fallback xmlns="">
            <p:pic>
              <p:nvPicPr>
                <p:cNvPr id="172" name="墨迹 171">
                  <a:extLst>
                    <a:ext uri="{FF2B5EF4-FFF2-40B4-BE49-F238E27FC236}">
                      <a16:creationId xmlns:a16="http://schemas.microsoft.com/office/drawing/2014/main" id="{5AC1E4AE-FB24-406A-B388-BCFA2C59D131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273808" y="1131158"/>
                  <a:ext cx="209160" cy="260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6" name="组合 135">
            <a:extLst>
              <a:ext uri="{FF2B5EF4-FFF2-40B4-BE49-F238E27FC236}">
                <a16:creationId xmlns:a16="http://schemas.microsoft.com/office/drawing/2014/main" id="{272A8CFC-340B-4E85-8EC8-814D43711546}"/>
              </a:ext>
            </a:extLst>
          </p:cNvPr>
          <p:cNvGrpSpPr/>
          <p:nvPr/>
        </p:nvGrpSpPr>
        <p:grpSpPr>
          <a:xfrm>
            <a:off x="1909648" y="2453078"/>
            <a:ext cx="1293480" cy="1278360"/>
            <a:chOff x="1909648" y="2453078"/>
            <a:chExt cx="1293480" cy="1278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1">
              <p14:nvContentPartPr>
                <p14:cNvPr id="366" name="墨迹 365">
                  <a:extLst>
                    <a:ext uri="{FF2B5EF4-FFF2-40B4-BE49-F238E27FC236}">
                      <a16:creationId xmlns:a16="http://schemas.microsoft.com/office/drawing/2014/main" id="{4E5C2441-D6D7-434E-BD30-DB79EB326992}"/>
                    </a:ext>
                  </a:extLst>
                </p14:cNvPr>
                <p14:cNvContentPartPr/>
                <p14:nvPr/>
              </p14:nvContentPartPr>
              <p14:xfrm>
                <a:off x="2645128" y="2988758"/>
                <a:ext cx="501120" cy="338040"/>
              </p14:xfrm>
            </p:contentPart>
          </mc:Choice>
          <mc:Fallback xmlns="">
            <p:pic>
              <p:nvPicPr>
                <p:cNvPr id="366" name="墨迹 365">
                  <a:extLst>
                    <a:ext uri="{FF2B5EF4-FFF2-40B4-BE49-F238E27FC236}">
                      <a16:creationId xmlns:a16="http://schemas.microsoft.com/office/drawing/2014/main" id="{4E5C2441-D6D7-434E-BD30-DB79EB326992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2636128" y="2980118"/>
                  <a:ext cx="518760" cy="35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3">
              <p14:nvContentPartPr>
                <p14:cNvPr id="367" name="墨迹 366">
                  <a:extLst>
                    <a:ext uri="{FF2B5EF4-FFF2-40B4-BE49-F238E27FC236}">
                      <a16:creationId xmlns:a16="http://schemas.microsoft.com/office/drawing/2014/main" id="{55C7D84F-8E4A-4962-980A-D4BB80A9DC39}"/>
                    </a:ext>
                  </a:extLst>
                </p14:cNvPr>
                <p14:cNvContentPartPr/>
                <p14:nvPr/>
              </p14:nvContentPartPr>
              <p14:xfrm>
                <a:off x="3014488" y="3060758"/>
                <a:ext cx="188640" cy="316440"/>
              </p14:xfrm>
            </p:contentPart>
          </mc:Choice>
          <mc:Fallback xmlns="">
            <p:pic>
              <p:nvPicPr>
                <p:cNvPr id="367" name="墨迹 366">
                  <a:extLst>
                    <a:ext uri="{FF2B5EF4-FFF2-40B4-BE49-F238E27FC236}">
                      <a16:creationId xmlns:a16="http://schemas.microsoft.com/office/drawing/2014/main" id="{55C7D84F-8E4A-4962-980A-D4BB80A9DC39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3005848" y="3051758"/>
                  <a:ext cx="206280" cy="33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5">
              <p14:nvContentPartPr>
                <p14:cNvPr id="371" name="墨迹 370">
                  <a:extLst>
                    <a:ext uri="{FF2B5EF4-FFF2-40B4-BE49-F238E27FC236}">
                      <a16:creationId xmlns:a16="http://schemas.microsoft.com/office/drawing/2014/main" id="{A92B618F-DE24-46BD-A668-E504985CA2BB}"/>
                    </a:ext>
                  </a:extLst>
                </p14:cNvPr>
                <p14:cNvContentPartPr/>
                <p14:nvPr/>
              </p14:nvContentPartPr>
              <p14:xfrm>
                <a:off x="2137168" y="3000998"/>
                <a:ext cx="454320" cy="308880"/>
              </p14:xfrm>
            </p:contentPart>
          </mc:Choice>
          <mc:Fallback xmlns="">
            <p:pic>
              <p:nvPicPr>
                <p:cNvPr id="371" name="墨迹 370">
                  <a:extLst>
                    <a:ext uri="{FF2B5EF4-FFF2-40B4-BE49-F238E27FC236}">
                      <a16:creationId xmlns:a16="http://schemas.microsoft.com/office/drawing/2014/main" id="{A92B618F-DE24-46BD-A668-E504985CA2BB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2128528" y="2991998"/>
                  <a:ext cx="471960" cy="32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7">
              <p14:nvContentPartPr>
                <p14:cNvPr id="372" name="墨迹 371">
                  <a:extLst>
                    <a:ext uri="{FF2B5EF4-FFF2-40B4-BE49-F238E27FC236}">
                      <a16:creationId xmlns:a16="http://schemas.microsoft.com/office/drawing/2014/main" id="{1D3633C3-777C-4C22-8CA8-3C188F23F0CA}"/>
                    </a:ext>
                  </a:extLst>
                </p14:cNvPr>
                <p14:cNvContentPartPr/>
                <p14:nvPr/>
              </p14:nvContentPartPr>
              <p14:xfrm>
                <a:off x="2083528" y="3204758"/>
                <a:ext cx="213480" cy="133560"/>
              </p14:xfrm>
            </p:contentPart>
          </mc:Choice>
          <mc:Fallback xmlns="">
            <p:pic>
              <p:nvPicPr>
                <p:cNvPr id="372" name="墨迹 371">
                  <a:extLst>
                    <a:ext uri="{FF2B5EF4-FFF2-40B4-BE49-F238E27FC236}">
                      <a16:creationId xmlns:a16="http://schemas.microsoft.com/office/drawing/2014/main" id="{1D3633C3-777C-4C22-8CA8-3C188F23F0CA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2074888" y="3195758"/>
                  <a:ext cx="23112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9">
              <p14:nvContentPartPr>
                <p14:cNvPr id="376" name="墨迹 375">
                  <a:extLst>
                    <a:ext uri="{FF2B5EF4-FFF2-40B4-BE49-F238E27FC236}">
                      <a16:creationId xmlns:a16="http://schemas.microsoft.com/office/drawing/2014/main" id="{ECAF040D-AB17-4F37-B8AD-D4BAB9619639}"/>
                    </a:ext>
                  </a:extLst>
                </p14:cNvPr>
                <p14:cNvContentPartPr/>
                <p14:nvPr/>
              </p14:nvContentPartPr>
              <p14:xfrm>
                <a:off x="2588248" y="2670878"/>
                <a:ext cx="106920" cy="342000"/>
              </p14:xfrm>
            </p:contentPart>
          </mc:Choice>
          <mc:Fallback xmlns="">
            <p:pic>
              <p:nvPicPr>
                <p:cNvPr id="376" name="墨迹 375">
                  <a:extLst>
                    <a:ext uri="{FF2B5EF4-FFF2-40B4-BE49-F238E27FC236}">
                      <a16:creationId xmlns:a16="http://schemas.microsoft.com/office/drawing/2014/main" id="{ECAF040D-AB17-4F37-B8AD-D4BAB9619639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2579248" y="2662238"/>
                  <a:ext cx="12456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1">
              <p14:nvContentPartPr>
                <p14:cNvPr id="379" name="墨迹 378">
                  <a:extLst>
                    <a:ext uri="{FF2B5EF4-FFF2-40B4-BE49-F238E27FC236}">
                      <a16:creationId xmlns:a16="http://schemas.microsoft.com/office/drawing/2014/main" id="{5FD2F24B-56BA-43DB-8471-1A3C6C13B39F}"/>
                    </a:ext>
                  </a:extLst>
                </p14:cNvPr>
                <p14:cNvContentPartPr/>
                <p14:nvPr/>
              </p14:nvContentPartPr>
              <p14:xfrm>
                <a:off x="2581048" y="2555318"/>
                <a:ext cx="199440" cy="401760"/>
              </p14:xfrm>
            </p:contentPart>
          </mc:Choice>
          <mc:Fallback xmlns="">
            <p:pic>
              <p:nvPicPr>
                <p:cNvPr id="379" name="墨迹 378">
                  <a:extLst>
                    <a:ext uri="{FF2B5EF4-FFF2-40B4-BE49-F238E27FC236}">
                      <a16:creationId xmlns:a16="http://schemas.microsoft.com/office/drawing/2014/main" id="{5FD2F24B-56BA-43DB-8471-1A3C6C13B39F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2572408" y="2546678"/>
                  <a:ext cx="217080" cy="41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3">
              <p14:nvContentPartPr>
                <p14:cNvPr id="382" name="墨迹 381">
                  <a:extLst>
                    <a:ext uri="{FF2B5EF4-FFF2-40B4-BE49-F238E27FC236}">
                      <a16:creationId xmlns:a16="http://schemas.microsoft.com/office/drawing/2014/main" id="{843073E6-F58D-4EA4-A2B7-F52FB1169183}"/>
                    </a:ext>
                  </a:extLst>
                </p14:cNvPr>
                <p14:cNvContentPartPr/>
                <p14:nvPr/>
              </p14:nvContentPartPr>
              <p14:xfrm>
                <a:off x="2557288" y="2527598"/>
                <a:ext cx="226800" cy="534960"/>
              </p14:xfrm>
            </p:contentPart>
          </mc:Choice>
          <mc:Fallback xmlns="">
            <p:pic>
              <p:nvPicPr>
                <p:cNvPr id="382" name="墨迹 381">
                  <a:extLst>
                    <a:ext uri="{FF2B5EF4-FFF2-40B4-BE49-F238E27FC236}">
                      <a16:creationId xmlns:a16="http://schemas.microsoft.com/office/drawing/2014/main" id="{843073E6-F58D-4EA4-A2B7-F52FB1169183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2548648" y="2518598"/>
                  <a:ext cx="244440" cy="55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5">
              <p14:nvContentPartPr>
                <p14:cNvPr id="128" name="墨迹 127">
                  <a:extLst>
                    <a:ext uri="{FF2B5EF4-FFF2-40B4-BE49-F238E27FC236}">
                      <a16:creationId xmlns:a16="http://schemas.microsoft.com/office/drawing/2014/main" id="{35BAC008-1717-43B9-AB0A-CDADE9FDF263}"/>
                    </a:ext>
                  </a:extLst>
                </p14:cNvPr>
                <p14:cNvContentPartPr/>
                <p14:nvPr/>
              </p14:nvContentPartPr>
              <p14:xfrm>
                <a:off x="2605888" y="2519318"/>
                <a:ext cx="196200" cy="139320"/>
              </p14:xfrm>
            </p:contentPart>
          </mc:Choice>
          <mc:Fallback xmlns="">
            <p:pic>
              <p:nvPicPr>
                <p:cNvPr id="128" name="墨迹 127">
                  <a:extLst>
                    <a:ext uri="{FF2B5EF4-FFF2-40B4-BE49-F238E27FC236}">
                      <a16:creationId xmlns:a16="http://schemas.microsoft.com/office/drawing/2014/main" id="{35BAC008-1717-43B9-AB0A-CDADE9FDF263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2597248" y="2510318"/>
                  <a:ext cx="21384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7">
              <p14:nvContentPartPr>
                <p14:cNvPr id="130" name="墨迹 129">
                  <a:extLst>
                    <a:ext uri="{FF2B5EF4-FFF2-40B4-BE49-F238E27FC236}">
                      <a16:creationId xmlns:a16="http://schemas.microsoft.com/office/drawing/2014/main" id="{504E5450-1EC3-4E8F-8699-52885C157DD7}"/>
                    </a:ext>
                  </a:extLst>
                </p14:cNvPr>
                <p14:cNvContentPartPr/>
                <p14:nvPr/>
              </p14:nvContentPartPr>
              <p14:xfrm>
                <a:off x="2449648" y="2453078"/>
                <a:ext cx="64440" cy="176040"/>
              </p14:xfrm>
            </p:contentPart>
          </mc:Choice>
          <mc:Fallback xmlns="">
            <p:pic>
              <p:nvPicPr>
                <p:cNvPr id="130" name="墨迹 129">
                  <a:extLst>
                    <a:ext uri="{FF2B5EF4-FFF2-40B4-BE49-F238E27FC236}">
                      <a16:creationId xmlns:a16="http://schemas.microsoft.com/office/drawing/2014/main" id="{504E5450-1EC3-4E8F-8699-52885C157DD7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2441008" y="2444438"/>
                  <a:ext cx="8208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9">
              <p14:nvContentPartPr>
                <p14:cNvPr id="131" name="墨迹 130">
                  <a:extLst>
                    <a:ext uri="{FF2B5EF4-FFF2-40B4-BE49-F238E27FC236}">
                      <a16:creationId xmlns:a16="http://schemas.microsoft.com/office/drawing/2014/main" id="{2FD2BD2D-4AB6-4FD0-A4F2-49AA3CC2CC3D}"/>
                    </a:ext>
                  </a:extLst>
                </p14:cNvPr>
                <p14:cNvContentPartPr/>
                <p14:nvPr/>
              </p14:nvContentPartPr>
              <p14:xfrm>
                <a:off x="2375128" y="2494478"/>
                <a:ext cx="163800" cy="187200"/>
              </p14:xfrm>
            </p:contentPart>
          </mc:Choice>
          <mc:Fallback xmlns="">
            <p:pic>
              <p:nvPicPr>
                <p:cNvPr id="131" name="墨迹 130">
                  <a:extLst>
                    <a:ext uri="{FF2B5EF4-FFF2-40B4-BE49-F238E27FC236}">
                      <a16:creationId xmlns:a16="http://schemas.microsoft.com/office/drawing/2014/main" id="{2FD2BD2D-4AB6-4FD0-A4F2-49AA3CC2CC3D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2366128" y="2485478"/>
                  <a:ext cx="18144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1">
              <p14:nvContentPartPr>
                <p14:cNvPr id="132" name="墨迹 131">
                  <a:extLst>
                    <a:ext uri="{FF2B5EF4-FFF2-40B4-BE49-F238E27FC236}">
                      <a16:creationId xmlns:a16="http://schemas.microsoft.com/office/drawing/2014/main" id="{A4C873AF-4CE9-441F-BCF2-E9A516BA69E8}"/>
                    </a:ext>
                  </a:extLst>
                </p14:cNvPr>
                <p14:cNvContentPartPr/>
                <p14:nvPr/>
              </p14:nvContentPartPr>
              <p14:xfrm>
                <a:off x="1909648" y="3472238"/>
                <a:ext cx="185040" cy="246960"/>
              </p14:xfrm>
            </p:contentPart>
          </mc:Choice>
          <mc:Fallback xmlns="">
            <p:pic>
              <p:nvPicPr>
                <p:cNvPr id="132" name="墨迹 131">
                  <a:extLst>
                    <a:ext uri="{FF2B5EF4-FFF2-40B4-BE49-F238E27FC236}">
                      <a16:creationId xmlns:a16="http://schemas.microsoft.com/office/drawing/2014/main" id="{A4C873AF-4CE9-441F-BCF2-E9A516BA69E8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1901008" y="3463598"/>
                  <a:ext cx="20268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3">
              <p14:nvContentPartPr>
                <p14:cNvPr id="133" name="墨迹 132">
                  <a:extLst>
                    <a:ext uri="{FF2B5EF4-FFF2-40B4-BE49-F238E27FC236}">
                      <a16:creationId xmlns:a16="http://schemas.microsoft.com/office/drawing/2014/main" id="{9AD40702-D4DD-4DCF-A45E-D6E06299206A}"/>
                    </a:ext>
                  </a:extLst>
                </p14:cNvPr>
                <p14:cNvContentPartPr/>
                <p14:nvPr/>
              </p14:nvContentPartPr>
              <p14:xfrm>
                <a:off x="3056968" y="3537758"/>
                <a:ext cx="100080" cy="193680"/>
              </p14:xfrm>
            </p:contentPart>
          </mc:Choice>
          <mc:Fallback xmlns="">
            <p:pic>
              <p:nvPicPr>
                <p:cNvPr id="133" name="墨迹 132">
                  <a:extLst>
                    <a:ext uri="{FF2B5EF4-FFF2-40B4-BE49-F238E27FC236}">
                      <a16:creationId xmlns:a16="http://schemas.microsoft.com/office/drawing/2014/main" id="{9AD40702-D4DD-4DCF-A45E-D6E06299206A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3047968" y="3529118"/>
                  <a:ext cx="11772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5">
              <p14:nvContentPartPr>
                <p14:cNvPr id="134" name="墨迹 133">
                  <a:extLst>
                    <a:ext uri="{FF2B5EF4-FFF2-40B4-BE49-F238E27FC236}">
                      <a16:creationId xmlns:a16="http://schemas.microsoft.com/office/drawing/2014/main" id="{89079A83-47B3-4571-B08B-BA99A477F11E}"/>
                    </a:ext>
                  </a:extLst>
                </p14:cNvPr>
                <p14:cNvContentPartPr/>
                <p14:nvPr/>
              </p14:nvContentPartPr>
              <p14:xfrm>
                <a:off x="3018088" y="3637838"/>
                <a:ext cx="128160" cy="32760"/>
              </p14:xfrm>
            </p:contentPart>
          </mc:Choice>
          <mc:Fallback xmlns="">
            <p:pic>
              <p:nvPicPr>
                <p:cNvPr id="134" name="墨迹 133">
                  <a:extLst>
                    <a:ext uri="{FF2B5EF4-FFF2-40B4-BE49-F238E27FC236}">
                      <a16:creationId xmlns:a16="http://schemas.microsoft.com/office/drawing/2014/main" id="{89079A83-47B3-4571-B08B-BA99A477F11E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3009448" y="3629198"/>
                  <a:ext cx="145800" cy="50400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41" name="直接箭头连接符 140">
            <a:extLst>
              <a:ext uri="{FF2B5EF4-FFF2-40B4-BE49-F238E27FC236}">
                <a16:creationId xmlns:a16="http://schemas.microsoft.com/office/drawing/2014/main" id="{F6FE7217-3A7F-42B5-BB02-999E221B114C}"/>
              </a:ext>
            </a:extLst>
          </p:cNvPr>
          <p:cNvCxnSpPr/>
          <p:nvPr/>
        </p:nvCxnSpPr>
        <p:spPr>
          <a:xfrm>
            <a:off x="826408" y="1990842"/>
            <a:ext cx="1470600" cy="862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接箭头连接符 142">
            <a:extLst>
              <a:ext uri="{FF2B5EF4-FFF2-40B4-BE49-F238E27FC236}">
                <a16:creationId xmlns:a16="http://schemas.microsoft.com/office/drawing/2014/main" id="{C40C1084-C662-4040-9E66-DB28AD5B43FA}"/>
              </a:ext>
            </a:extLst>
          </p:cNvPr>
          <p:cNvCxnSpPr/>
          <p:nvPr/>
        </p:nvCxnSpPr>
        <p:spPr>
          <a:xfrm flipV="1">
            <a:off x="2807848" y="1533638"/>
            <a:ext cx="1929557" cy="13613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接箭头连接符 144">
            <a:extLst>
              <a:ext uri="{FF2B5EF4-FFF2-40B4-BE49-F238E27FC236}">
                <a16:creationId xmlns:a16="http://schemas.microsoft.com/office/drawing/2014/main" id="{330F1363-04D0-430B-B12A-2067B687F1D6}"/>
              </a:ext>
            </a:extLst>
          </p:cNvPr>
          <p:cNvCxnSpPr>
            <a:cxnSpLocks/>
          </p:cNvCxnSpPr>
          <p:nvPr/>
        </p:nvCxnSpPr>
        <p:spPr>
          <a:xfrm>
            <a:off x="7103053" y="2150121"/>
            <a:ext cx="1399265" cy="18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接箭头连接符 146">
            <a:extLst>
              <a:ext uri="{FF2B5EF4-FFF2-40B4-BE49-F238E27FC236}">
                <a16:creationId xmlns:a16="http://schemas.microsoft.com/office/drawing/2014/main" id="{95AACDF9-5B26-4A08-B78C-472015B012F9}"/>
              </a:ext>
            </a:extLst>
          </p:cNvPr>
          <p:cNvCxnSpPr>
            <a:cxnSpLocks/>
          </p:cNvCxnSpPr>
          <p:nvPr/>
        </p:nvCxnSpPr>
        <p:spPr>
          <a:xfrm flipV="1">
            <a:off x="9100753" y="974163"/>
            <a:ext cx="287419" cy="742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4" name="文本框 393">
                <a:extLst>
                  <a:ext uri="{FF2B5EF4-FFF2-40B4-BE49-F238E27FC236}">
                    <a16:creationId xmlns:a16="http://schemas.microsoft.com/office/drawing/2014/main" id="{C2FE7930-20C8-4297-9600-F85B11F21514}"/>
                  </a:ext>
                </a:extLst>
              </p:cNvPr>
              <p:cNvSpPr txBox="1"/>
              <p:nvPr/>
            </p:nvSpPr>
            <p:spPr>
              <a:xfrm>
                <a:off x="6076271" y="586983"/>
                <a:ext cx="1689950" cy="281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sSubSup>
                        <m:sSubSupPr>
                          <m:ctrlP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94" name="文本框 393">
                <a:extLst>
                  <a:ext uri="{FF2B5EF4-FFF2-40B4-BE49-F238E27FC236}">
                    <a16:creationId xmlns:a16="http://schemas.microsoft.com/office/drawing/2014/main" id="{C2FE7930-20C8-4297-9600-F85B11F21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6271" y="586983"/>
                <a:ext cx="1689950" cy="281552"/>
              </a:xfrm>
              <a:prstGeom prst="rect">
                <a:avLst/>
              </a:prstGeom>
              <a:blipFill>
                <a:blip r:embed="rId227"/>
                <a:stretch>
                  <a:fillRect l="-1083" b="-217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5" name="文本框 394">
                <a:extLst>
                  <a:ext uri="{FF2B5EF4-FFF2-40B4-BE49-F238E27FC236}">
                    <a16:creationId xmlns:a16="http://schemas.microsoft.com/office/drawing/2014/main" id="{4BAB06EC-DC4E-4D27-A461-25D55EA6FA4C}"/>
                  </a:ext>
                </a:extLst>
              </p:cNvPr>
              <p:cNvSpPr txBox="1"/>
              <p:nvPr/>
            </p:nvSpPr>
            <p:spPr>
              <a:xfrm>
                <a:off x="1847912" y="2660391"/>
                <a:ext cx="2879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95" name="文本框 394">
                <a:extLst>
                  <a:ext uri="{FF2B5EF4-FFF2-40B4-BE49-F238E27FC236}">
                    <a16:creationId xmlns:a16="http://schemas.microsoft.com/office/drawing/2014/main" id="{4BAB06EC-DC4E-4D27-A461-25D55EA6F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912" y="2660391"/>
                <a:ext cx="287964" cy="276999"/>
              </a:xfrm>
              <a:prstGeom prst="rect">
                <a:avLst/>
              </a:prstGeom>
              <a:blipFill>
                <a:blip r:embed="rId228"/>
                <a:stretch>
                  <a:fillRect l="-17021" r="-6383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6" name="文本框 395">
                <a:extLst>
                  <a:ext uri="{FF2B5EF4-FFF2-40B4-BE49-F238E27FC236}">
                    <a16:creationId xmlns:a16="http://schemas.microsoft.com/office/drawing/2014/main" id="{AC8E418B-2A34-427F-B496-416F5B099A5A}"/>
                  </a:ext>
                </a:extLst>
              </p:cNvPr>
              <p:cNvSpPr txBox="1"/>
              <p:nvPr/>
            </p:nvSpPr>
            <p:spPr>
              <a:xfrm>
                <a:off x="3920424" y="1683645"/>
                <a:ext cx="2932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96" name="文本框 395">
                <a:extLst>
                  <a:ext uri="{FF2B5EF4-FFF2-40B4-BE49-F238E27FC236}">
                    <a16:creationId xmlns:a16="http://schemas.microsoft.com/office/drawing/2014/main" id="{AC8E418B-2A34-427F-B496-416F5B099A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424" y="1683645"/>
                <a:ext cx="293285" cy="276999"/>
              </a:xfrm>
              <a:prstGeom prst="rect">
                <a:avLst/>
              </a:prstGeom>
              <a:blipFill>
                <a:blip r:embed="rId229"/>
                <a:stretch>
                  <a:fillRect l="-16667" r="-6250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0" name="文本框 219">
                <a:extLst>
                  <a:ext uri="{FF2B5EF4-FFF2-40B4-BE49-F238E27FC236}">
                    <a16:creationId xmlns:a16="http://schemas.microsoft.com/office/drawing/2014/main" id="{84352349-58A9-40B5-A096-D0B9FE29B0D2}"/>
                  </a:ext>
                </a:extLst>
              </p:cNvPr>
              <p:cNvSpPr txBox="1"/>
              <p:nvPr/>
            </p:nvSpPr>
            <p:spPr>
              <a:xfrm>
                <a:off x="7556382" y="1882460"/>
                <a:ext cx="2932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20" name="文本框 219">
                <a:extLst>
                  <a:ext uri="{FF2B5EF4-FFF2-40B4-BE49-F238E27FC236}">
                    <a16:creationId xmlns:a16="http://schemas.microsoft.com/office/drawing/2014/main" id="{84352349-58A9-40B5-A096-D0B9FE29B0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6382" y="1882460"/>
                <a:ext cx="293285" cy="276999"/>
              </a:xfrm>
              <a:prstGeom prst="rect">
                <a:avLst/>
              </a:prstGeom>
              <a:blipFill>
                <a:blip r:embed="rId230"/>
                <a:stretch>
                  <a:fillRect l="-18750" r="-4167" b="-155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1" name="文本框 220">
                <a:extLst>
                  <a:ext uri="{FF2B5EF4-FFF2-40B4-BE49-F238E27FC236}">
                    <a16:creationId xmlns:a16="http://schemas.microsoft.com/office/drawing/2014/main" id="{04058297-61A6-4995-A75E-A04627B20F80}"/>
                  </a:ext>
                </a:extLst>
              </p:cNvPr>
              <p:cNvSpPr txBox="1"/>
              <p:nvPr/>
            </p:nvSpPr>
            <p:spPr>
              <a:xfrm>
                <a:off x="9276952" y="1191124"/>
                <a:ext cx="2932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zh-CN" alt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21" name="文本框 220">
                <a:extLst>
                  <a:ext uri="{FF2B5EF4-FFF2-40B4-BE49-F238E27FC236}">
                    <a16:creationId xmlns:a16="http://schemas.microsoft.com/office/drawing/2014/main" id="{04058297-61A6-4995-A75E-A04627B20F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6952" y="1191124"/>
                <a:ext cx="293285" cy="276999"/>
              </a:xfrm>
              <a:prstGeom prst="rect">
                <a:avLst/>
              </a:prstGeom>
              <a:blipFill>
                <a:blip r:embed="rId231"/>
                <a:stretch>
                  <a:fillRect l="-18750" r="-4167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1" name="直接箭头连接符 400">
            <a:extLst>
              <a:ext uri="{FF2B5EF4-FFF2-40B4-BE49-F238E27FC236}">
                <a16:creationId xmlns:a16="http://schemas.microsoft.com/office/drawing/2014/main" id="{FC5AB9E8-8D46-4A10-8F3E-0C986A5736E0}"/>
              </a:ext>
            </a:extLst>
          </p:cNvPr>
          <p:cNvCxnSpPr/>
          <p:nvPr/>
        </p:nvCxnSpPr>
        <p:spPr>
          <a:xfrm flipH="1">
            <a:off x="5736657" y="805607"/>
            <a:ext cx="3267506" cy="2404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" grpId="0"/>
      <p:bldP spid="395" grpId="0"/>
      <p:bldP spid="396" grpId="0"/>
      <p:bldP spid="220" grpId="0"/>
      <p:bldP spid="2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0F57BB-9194-4B10-BC2D-DB311AB1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Alignment angle example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8ADE3E5-817C-40ED-9A63-63ACE952DA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→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</m:oMath>
                </a14:m>
                <a:endParaRPr lang="en-US" altLang="zh-CN" dirty="0"/>
              </a:p>
              <a:p>
                <a:r>
                  <a:rPr lang="en-US" altLang="zh-CN" dirty="0"/>
                  <a:t>Chain1 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i="1">
                        <a:latin typeface="Cambria Math" panose="02040503050406030204" pitchFamily="18" charset="0"/>
                      </a:rPr>
                      <m:t>→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1+2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→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1+2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1+2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         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1+2 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1+2 </m:t>
                        </m:r>
                      </m:sup>
                    </m:sSubSup>
                  </m:oMath>
                </a14:m>
                <a:endParaRPr lang="en-US" altLang="zh-CN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1+2 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1+2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1+2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Chain2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i="1">
                        <a:latin typeface="Cambria Math" panose="02040503050406030204" pitchFamily="18" charset="0"/>
                      </a:rPr>
                      <m:t>→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→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1+3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1+3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          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1+3 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1+3 </m:t>
                        </m:r>
                      </m:sup>
                    </m:sSubSup>
                  </m:oMath>
                </a14:m>
                <a:endParaRPr lang="en-US" altLang="zh-CN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1+3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1+3</m:t>
                        </m:r>
                      </m:sup>
                    </m:sSubSup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1+3</m:t>
                        </m:r>
                      </m:sup>
                    </m:sSubSup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1+3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1+3</m:t>
                        </m:r>
                      </m:sup>
                    </m:sSubSup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1+3</m:t>
                        </m:r>
                      </m:sup>
                    </m:sSubSup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Alignment angle 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3,1+2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→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3,1+3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bSup>
                  </m:oMath>
                </a14:m>
                <a:endParaRPr lang="en-US" altLang="zh-CN" b="0" i="1" dirty="0">
                  <a:latin typeface="Cambria Math" panose="02040503050406030204" pitchFamily="18" charset="0"/>
                </a:endParaRP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8ADE3E5-817C-40ED-9A63-63ACE952DA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774E5D4C-D083-41C8-8845-BC520F01C8B8}"/>
                  </a:ext>
                </a:extLst>
              </p:cNvPr>
              <p:cNvSpPr txBox="1"/>
              <p:nvPr/>
            </p:nvSpPr>
            <p:spPr>
              <a:xfrm>
                <a:off x="1166128" y="6112548"/>
                <a:ext cx="9597496" cy="4018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</m:sup>
                          </m:sSubSup>
                        </m:e>
                      </m:d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</m:sup>
                          </m:sSubSup>
                        </m:e>
                      </m:d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</m:sup>
                          </m:sSubSup>
                        </m:e>
                      </m:d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</m:sup>
                          </m:sSubSup>
                        </m:e>
                      </m:d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en-US" altLang="zh-CN" i="1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1+2</m:t>
                          </m:r>
                        </m:sup>
                      </m:sSubSup>
                      <m:r>
                        <a:rPr lang="en-US" altLang="zh-CN" i="1">
                          <a:latin typeface="Cambria Math" panose="02040503050406030204" pitchFamily="18" charset="0"/>
                        </a:rPr>
                        <m:t>)</m:t>
                      </m:r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en-US" altLang="zh-CN" i="1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1+2</m:t>
                          </m:r>
                        </m:sup>
                      </m:sSubSup>
                      <m:r>
                        <a:rPr lang="en-US" altLang="zh-CN" i="1">
                          <a:latin typeface="Cambria Math" panose="02040503050406030204" pitchFamily="18" charset="0"/>
                        </a:rPr>
                        <m:t>)</m:t>
                      </m:r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en-US" altLang="zh-CN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774E5D4C-D083-41C8-8845-BC520F01C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128" y="6112548"/>
                <a:ext cx="9597496" cy="401841"/>
              </a:xfrm>
              <a:prstGeom prst="rect">
                <a:avLst/>
              </a:prstGeom>
              <a:blipFill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FEA6117F-F0F7-4D2E-AB70-B16B15D2481F}"/>
                  </a:ext>
                </a:extLst>
              </p:cNvPr>
              <p:cNvSpPr txBox="1"/>
              <p:nvPr/>
            </p:nvSpPr>
            <p:spPr>
              <a:xfrm>
                <a:off x="8072154" y="1134094"/>
                <a:ext cx="13462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FEA6117F-F0F7-4D2E-AB70-B16B15D248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2154" y="1134094"/>
                <a:ext cx="134620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91BBCA91-226B-48FA-A7A6-63F5E2F41CB7}"/>
                  </a:ext>
                </a:extLst>
              </p:cNvPr>
              <p:cNvSpPr txBox="1"/>
              <p:nvPr/>
            </p:nvSpPr>
            <p:spPr>
              <a:xfrm>
                <a:off x="8442474" y="1869440"/>
                <a:ext cx="33335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Add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 for opposite direction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91BBCA91-226B-48FA-A7A6-63F5E2F41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2474" y="1869440"/>
                <a:ext cx="3333541" cy="369332"/>
              </a:xfrm>
              <a:prstGeom prst="rect">
                <a:avLst/>
              </a:prstGeom>
              <a:blipFill>
                <a:blip r:embed="rId5"/>
                <a:stretch>
                  <a:fillRect l="-1645" t="-10000" r="-548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F1836BCA-718E-42D6-AB3F-FB9D3EB04060}"/>
              </a:ext>
            </a:extLst>
          </p:cNvPr>
          <p:cNvCxnSpPr>
            <a:cxnSpLocks/>
          </p:cNvCxnSpPr>
          <p:nvPr/>
        </p:nvCxnSpPr>
        <p:spPr>
          <a:xfrm flipV="1">
            <a:off x="9180334" y="1441241"/>
            <a:ext cx="0" cy="4281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553324F-A241-4D7C-AB57-AE592EBC8390}"/>
                  </a:ext>
                </a:extLst>
              </p:cNvPr>
              <p:cNvSpPr txBox="1"/>
              <p:nvPr/>
            </p:nvSpPr>
            <p:spPr>
              <a:xfrm>
                <a:off x="7210872" y="2271707"/>
                <a:ext cx="4817601" cy="5978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zh-CN" altLang="en-US" dirty="0"/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Satisfy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US" altLang="zh-CN" b="0" dirty="0"/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553324F-A241-4D7C-AB57-AE592EBC83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0872" y="2271707"/>
                <a:ext cx="4817601" cy="597856"/>
              </a:xfrm>
              <a:prstGeom prst="rect">
                <a:avLst/>
              </a:prstGeom>
              <a:blipFill>
                <a:blip r:embed="rId6"/>
                <a:stretch>
                  <a:fillRect l="-3038" b="-173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1536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图片 23">
            <a:extLst>
              <a:ext uri="{FF2B5EF4-FFF2-40B4-BE49-F238E27FC236}">
                <a16:creationId xmlns:a16="http://schemas.microsoft.com/office/drawing/2014/main" id="{9D05CE2E-4DD9-4171-9611-E67F0FB4C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00" y="304800"/>
            <a:ext cx="3997325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A42C12F1-47B9-4092-B460-901A0D02DD9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26397" y="1245557"/>
            <a:ext cx="2241768" cy="384336"/>
          </a:xfrm>
          <a:prstGeom prst="rect">
            <a:avLst/>
          </a:prstGeom>
          <a:blipFill>
            <a:blip r:embed="rId3"/>
            <a:stretch>
              <a:fillRect l="-1630" t="-3175" r="-2989" b="-11111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grpSp>
        <p:nvGrpSpPr>
          <p:cNvPr id="15364" name="组合 48">
            <a:extLst>
              <a:ext uri="{FF2B5EF4-FFF2-40B4-BE49-F238E27FC236}">
                <a16:creationId xmlns:a16="http://schemas.microsoft.com/office/drawing/2014/main" id="{05396BB2-1225-49A0-8D14-6D922FFF8843}"/>
              </a:ext>
            </a:extLst>
          </p:cNvPr>
          <p:cNvGrpSpPr>
            <a:grpSpLocks/>
          </p:cNvGrpSpPr>
          <p:nvPr/>
        </p:nvGrpSpPr>
        <p:grpSpPr bwMode="auto">
          <a:xfrm>
            <a:off x="7386638" y="1100138"/>
            <a:ext cx="858837" cy="538162"/>
            <a:chOff x="6075956" y="1281017"/>
            <a:chExt cx="840674" cy="538573"/>
          </a:xfrm>
        </p:grpSpPr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775F33CC-8286-4FDF-856E-C5E0E31C53E2}"/>
                </a:ext>
              </a:extLst>
            </p:cNvPr>
            <p:cNvCxnSpPr>
              <a:cxnSpLocks/>
            </p:cNvCxnSpPr>
            <p:nvPr/>
          </p:nvCxnSpPr>
          <p:spPr>
            <a:xfrm>
              <a:off x="6075956" y="1535211"/>
              <a:ext cx="50191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FC17CE6B-EBDE-4807-A8CC-E001F7FCB1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77874" y="1281017"/>
              <a:ext cx="256398" cy="25419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DD0C3B3A-F7D6-4D4E-B100-8F1AEC198F66}"/>
                </a:ext>
              </a:extLst>
            </p:cNvPr>
            <p:cNvCxnSpPr>
              <a:cxnSpLocks/>
            </p:cNvCxnSpPr>
            <p:nvPr/>
          </p:nvCxnSpPr>
          <p:spPr>
            <a:xfrm>
              <a:off x="6577874" y="1535211"/>
              <a:ext cx="338756" cy="28437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id="{551C83E4-1771-4E06-A632-C1C817AD7603}"/>
                </a:ext>
              </a:extLst>
            </p:cNvPr>
            <p:cNvSpPr/>
            <p:nvPr/>
          </p:nvSpPr>
          <p:spPr>
            <a:xfrm>
              <a:off x="6539026" y="1506614"/>
              <a:ext cx="79250" cy="937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15365" name="组合 49">
            <a:extLst>
              <a:ext uri="{FF2B5EF4-FFF2-40B4-BE49-F238E27FC236}">
                <a16:creationId xmlns:a16="http://schemas.microsoft.com/office/drawing/2014/main" id="{3B33225C-3C11-48AA-9942-0B4DB28FB5D7}"/>
              </a:ext>
            </a:extLst>
          </p:cNvPr>
          <p:cNvGrpSpPr>
            <a:grpSpLocks/>
          </p:cNvGrpSpPr>
          <p:nvPr/>
        </p:nvGrpSpPr>
        <p:grpSpPr bwMode="auto">
          <a:xfrm>
            <a:off x="7270750" y="2408238"/>
            <a:ext cx="1433513" cy="98425"/>
            <a:chOff x="6056050" y="2622453"/>
            <a:chExt cx="1434484" cy="98317"/>
          </a:xfrm>
        </p:grpSpPr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id="{6444E997-A408-45B5-BB7A-966ADD789CA0}"/>
                </a:ext>
              </a:extLst>
            </p:cNvPr>
            <p:cNvCxnSpPr/>
            <p:nvPr/>
          </p:nvCxnSpPr>
          <p:spPr>
            <a:xfrm>
              <a:off x="6095765" y="2668439"/>
              <a:ext cx="137570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5946E3F0-3A34-45F2-9A53-80E09B4856E3}"/>
                </a:ext>
              </a:extLst>
            </p:cNvPr>
            <p:cNvSpPr/>
            <p:nvPr/>
          </p:nvSpPr>
          <p:spPr>
            <a:xfrm>
              <a:off x="6056050" y="2622453"/>
              <a:ext cx="79429" cy="93559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id="{758EC32E-2BA9-456A-8303-E167ED14BEB4}"/>
                </a:ext>
              </a:extLst>
            </p:cNvPr>
            <p:cNvSpPr/>
            <p:nvPr/>
          </p:nvSpPr>
          <p:spPr>
            <a:xfrm>
              <a:off x="7411105" y="2627210"/>
              <a:ext cx="79429" cy="93560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15366" name="组合 50">
            <a:extLst>
              <a:ext uri="{FF2B5EF4-FFF2-40B4-BE49-F238E27FC236}">
                <a16:creationId xmlns:a16="http://schemas.microsoft.com/office/drawing/2014/main" id="{30694D90-A769-432E-A59D-B825714C5533}"/>
              </a:ext>
            </a:extLst>
          </p:cNvPr>
          <p:cNvGrpSpPr>
            <a:grpSpLocks/>
          </p:cNvGrpSpPr>
          <p:nvPr/>
        </p:nvGrpSpPr>
        <p:grpSpPr bwMode="auto">
          <a:xfrm>
            <a:off x="7270750" y="3360738"/>
            <a:ext cx="1174750" cy="101600"/>
            <a:chOff x="6445188" y="3593236"/>
            <a:chExt cx="1005396" cy="93217"/>
          </a:xfrm>
        </p:grpSpPr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id="{0D6D9B85-9F33-4E39-90A9-D1B7F7223F12}"/>
                </a:ext>
              </a:extLst>
            </p:cNvPr>
            <p:cNvCxnSpPr>
              <a:cxnSpLocks/>
            </p:cNvCxnSpPr>
            <p:nvPr/>
          </p:nvCxnSpPr>
          <p:spPr>
            <a:xfrm>
              <a:off x="6445188" y="3639845"/>
              <a:ext cx="93746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D4A6D19C-6A28-4C5C-95D7-FC10ACCCE7DF}"/>
                </a:ext>
              </a:extLst>
            </p:cNvPr>
            <p:cNvSpPr/>
            <p:nvPr/>
          </p:nvSpPr>
          <p:spPr>
            <a:xfrm>
              <a:off x="7370424" y="3593236"/>
              <a:ext cx="80160" cy="932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33" name="文本框 32">
            <a:extLst>
              <a:ext uri="{FF2B5EF4-FFF2-40B4-BE49-F238E27FC236}">
                <a16:creationId xmlns:a16="http://schemas.microsoft.com/office/drawing/2014/main" id="{A685C2E8-A75B-4B6D-950B-F081BAEF2EC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300369" y="3272747"/>
            <a:ext cx="190758" cy="276999"/>
          </a:xfrm>
          <a:prstGeom prst="rect">
            <a:avLst/>
          </a:prstGeom>
          <a:blipFill>
            <a:blip r:embed="rId4"/>
            <a:stretch>
              <a:fillRect l="-29032" r="-25806" b="-6667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grpSp>
        <p:nvGrpSpPr>
          <p:cNvPr id="15368" name="组合 51">
            <a:extLst>
              <a:ext uri="{FF2B5EF4-FFF2-40B4-BE49-F238E27FC236}">
                <a16:creationId xmlns:a16="http://schemas.microsoft.com/office/drawing/2014/main" id="{21DC44BF-228E-4FBD-9BCA-C5EDA3831990}"/>
              </a:ext>
            </a:extLst>
          </p:cNvPr>
          <p:cNvGrpSpPr>
            <a:grpSpLocks/>
          </p:cNvGrpSpPr>
          <p:nvPr/>
        </p:nvGrpSpPr>
        <p:grpSpPr bwMode="auto">
          <a:xfrm>
            <a:off x="7350125" y="4114800"/>
            <a:ext cx="1038225" cy="93663"/>
            <a:chOff x="6516948" y="4436613"/>
            <a:chExt cx="1037949" cy="93217"/>
          </a:xfrm>
        </p:grpSpPr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id="{F58CCA73-8A51-43C0-BF73-5577DC605CA7}"/>
                </a:ext>
              </a:extLst>
            </p:cNvPr>
            <p:cNvCxnSpPr>
              <a:cxnSpLocks/>
            </p:cNvCxnSpPr>
            <p:nvPr/>
          </p:nvCxnSpPr>
          <p:spPr>
            <a:xfrm>
              <a:off x="6556625" y="4484011"/>
              <a:ext cx="99827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椭圆 35">
              <a:extLst>
                <a:ext uri="{FF2B5EF4-FFF2-40B4-BE49-F238E27FC236}">
                  <a16:creationId xmlns:a16="http://schemas.microsoft.com/office/drawing/2014/main" id="{F5D7FC87-5AA3-4076-B39B-988C05437218}"/>
                </a:ext>
              </a:extLst>
            </p:cNvPr>
            <p:cNvSpPr/>
            <p:nvPr/>
          </p:nvSpPr>
          <p:spPr>
            <a:xfrm>
              <a:off x="6516948" y="4436613"/>
              <a:ext cx="79354" cy="93217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38" name="文本框 37">
            <a:extLst>
              <a:ext uri="{FF2B5EF4-FFF2-40B4-BE49-F238E27FC236}">
                <a16:creationId xmlns:a16="http://schemas.microsoft.com/office/drawing/2014/main" id="{8BE27DAA-E92A-4E52-B33C-7617C146B08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054370" y="3972424"/>
            <a:ext cx="1461426" cy="378309"/>
          </a:xfrm>
          <a:prstGeom prst="rect">
            <a:avLst/>
          </a:prstGeom>
          <a:blipFill>
            <a:blip r:embed="rId5"/>
            <a:stretch>
              <a:fillRect l="-2917" t="-4839" r="-5000" b="-12903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39" name="箭头: 下 38">
            <a:extLst>
              <a:ext uri="{FF2B5EF4-FFF2-40B4-BE49-F238E27FC236}">
                <a16:creationId xmlns:a16="http://schemas.microsoft.com/office/drawing/2014/main" id="{E74661B0-E77D-4B65-821B-9AC9BEACBD32}"/>
              </a:ext>
            </a:extLst>
          </p:cNvPr>
          <p:cNvSpPr/>
          <p:nvPr/>
        </p:nvSpPr>
        <p:spPr>
          <a:xfrm>
            <a:off x="2678113" y="2054225"/>
            <a:ext cx="233362" cy="1416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40" name="箭头: 左 39">
            <a:extLst>
              <a:ext uri="{FF2B5EF4-FFF2-40B4-BE49-F238E27FC236}">
                <a16:creationId xmlns:a16="http://schemas.microsoft.com/office/drawing/2014/main" id="{84DCD8B4-F726-463A-A514-DA5B6B6DB1E8}"/>
              </a:ext>
            </a:extLst>
          </p:cNvPr>
          <p:cNvSpPr/>
          <p:nvPr/>
        </p:nvSpPr>
        <p:spPr>
          <a:xfrm>
            <a:off x="3770313" y="3660775"/>
            <a:ext cx="1831975" cy="2222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FEC3133E-2BBC-4783-974A-BE1BD362D6D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15899" y="3592507"/>
            <a:ext cx="1141723" cy="378245"/>
          </a:xfrm>
          <a:prstGeom prst="rect">
            <a:avLst/>
          </a:prstGeom>
          <a:blipFill>
            <a:blip r:embed="rId6"/>
            <a:stretch>
              <a:fillRect l="-4278" t="-1613" b="-11290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81382D24-0325-4A9A-A044-D0F0CD31D14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45166" y="5224749"/>
            <a:ext cx="3424912" cy="826958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r>
              <a:rPr lang="zh-CN" altLang="en-US" dirty="0">
                <a:noFill/>
              </a:rPr>
              <a:t> </a:t>
            </a:r>
          </a:p>
        </p:txBody>
      </p:sp>
      <p:sp>
        <p:nvSpPr>
          <p:cNvPr id="15374" name="文本框 42">
            <a:extLst>
              <a:ext uri="{FF2B5EF4-FFF2-40B4-BE49-F238E27FC236}">
                <a16:creationId xmlns:a16="http://schemas.microsoft.com/office/drawing/2014/main" id="{EA05E528-52FA-4A25-93B0-2B14CD117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7925" y="1169988"/>
            <a:ext cx="788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Decay</a:t>
            </a:r>
            <a:endParaRPr lang="zh-CN" altLang="en-US" dirty="0"/>
          </a:p>
        </p:txBody>
      </p:sp>
      <p:sp>
        <p:nvSpPr>
          <p:cNvPr id="15375" name="文本框 44">
            <a:extLst>
              <a:ext uri="{FF2B5EF4-FFF2-40B4-BE49-F238E27FC236}">
                <a16:creationId xmlns:a16="http://schemas.microsoft.com/office/drawing/2014/main" id="{DC825297-7ACE-4A4D-9CBF-EF65244C8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75" y="3176588"/>
            <a:ext cx="903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Particle</a:t>
            </a:r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73DE276-28EE-4BFA-BF3C-4F738754447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8792" y="4204723"/>
            <a:ext cx="5855384" cy="1057021"/>
          </a:xfrm>
          <a:prstGeom prst="rect">
            <a:avLst/>
          </a:prstGeom>
          <a:blipFill>
            <a:blip r:embed="rId8"/>
            <a:stretch>
              <a:fillRect b="-4046"/>
            </a:stretch>
          </a:blipFill>
        </p:spPr>
        <p:txBody>
          <a:bodyPr/>
          <a:lstStyle/>
          <a:p>
            <a:r>
              <a:rPr lang="zh-CN" altLang="en-US" dirty="0">
                <a:noFill/>
              </a:rPr>
              <a:t> 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BEF031D6-C332-49DF-BB74-6B7DE74E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FE694-3289-456D-B232-853D2E335D7B}" type="slidenum">
              <a:rPr lang="zh-CN" altLang="en-US" sz="3600"/>
              <a:pPr>
                <a:defRPr/>
              </a:pPr>
              <a:t>7</a:t>
            </a:fld>
            <a:endParaRPr lang="zh-CN" altLang="en-US" sz="3600" dirty="0"/>
          </a:p>
        </p:txBody>
      </p:sp>
      <p:sp>
        <p:nvSpPr>
          <p:cNvPr id="15378" name="文本框 3">
            <a:extLst>
              <a:ext uri="{FF2B5EF4-FFF2-40B4-BE49-F238E27FC236}">
                <a16:creationId xmlns:a16="http://schemas.microsoft.com/office/drawing/2014/main" id="{9A7492B9-B6F8-4044-9DD3-F7F9021BA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738" y="211138"/>
            <a:ext cx="38655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/>
            <a:r>
              <a:rPr lang="en-GB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Helicity formalism</a:t>
            </a:r>
            <a:endParaRPr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B79B718-A36F-4C26-9ACE-AE57D38E568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054370" y="2114068"/>
            <a:ext cx="2902461" cy="588751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7E98319-3CC5-4A4D-87B5-5019B81557C4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616994" y="3948907"/>
            <a:ext cx="3381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=</a:t>
            </a:r>
            <a:endParaRPr lang="zh-CN" altLang="en-US"/>
          </a:p>
        </p:txBody>
      </p:sp>
      <p:sp>
        <p:nvSpPr>
          <p:cNvPr id="10" name="左大括号 9">
            <a:extLst>
              <a:ext uri="{FF2B5EF4-FFF2-40B4-BE49-F238E27FC236}">
                <a16:creationId xmlns:a16="http://schemas.microsoft.com/office/drawing/2014/main" id="{0833DEE1-DD50-4050-B7A6-14D9A722078D}"/>
              </a:ext>
            </a:extLst>
          </p:cNvPr>
          <p:cNvSpPr/>
          <p:nvPr/>
        </p:nvSpPr>
        <p:spPr>
          <a:xfrm>
            <a:off x="5576888" y="1249363"/>
            <a:ext cx="744537" cy="3025775"/>
          </a:xfrm>
          <a:prstGeom prst="leftBrace">
            <a:avLst>
              <a:gd name="adj1" fmla="val 8333"/>
              <a:gd name="adj2" fmla="val 8164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382" name="矩形 5">
            <a:extLst>
              <a:ext uri="{FF2B5EF4-FFF2-40B4-BE49-F238E27FC236}">
                <a16:creationId xmlns:a16="http://schemas.microsoft.com/office/drawing/2014/main" id="{010A6B10-2D95-4846-980B-B824D6EF8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4813" y="239713"/>
            <a:ext cx="1776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/>
            <a:r>
              <a:rPr lang="en-GB" altLang="zh-CN" sz="2000"/>
              <a:t>Feynman rules</a:t>
            </a:r>
            <a:endParaRPr lang="zh-CN" altLang="en-US" sz="200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7967C35-00DD-4CA5-A996-FB595162908A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90552" y="4758856"/>
            <a:ext cx="5737988" cy="1488741"/>
          </a:xfrm>
          <a:prstGeom prst="rect">
            <a:avLst/>
          </a:prstGeom>
          <a:blipFill>
            <a:blip r:embed="rId10"/>
            <a:stretch>
              <a:fillRect l="-956" t="-2459" b="-5738"/>
            </a:stretch>
          </a:blipFill>
        </p:spPr>
        <p:txBody>
          <a:bodyPr/>
          <a:lstStyle/>
          <a:p>
            <a:r>
              <a:rPr lang="zh-CN" altLang="en-US" dirty="0">
                <a:noFill/>
              </a:rPr>
              <a:t> </a:t>
            </a:r>
          </a:p>
        </p:txBody>
      </p:sp>
      <p:sp>
        <p:nvSpPr>
          <p:cNvPr id="12" name="左大括号 11">
            <a:extLst>
              <a:ext uri="{FF2B5EF4-FFF2-40B4-BE49-F238E27FC236}">
                <a16:creationId xmlns:a16="http://schemas.microsoft.com/office/drawing/2014/main" id="{2C0A0795-FDB0-4C34-B5D0-D2F18E739360}"/>
              </a:ext>
            </a:extLst>
          </p:cNvPr>
          <p:cNvSpPr/>
          <p:nvPr/>
        </p:nvSpPr>
        <p:spPr>
          <a:xfrm>
            <a:off x="6835775" y="2298700"/>
            <a:ext cx="369888" cy="19923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7" name="Rounded Rectangular Callout 36">
            <a:extLst>
              <a:ext uri="{FF2B5EF4-FFF2-40B4-BE49-F238E27FC236}">
                <a16:creationId xmlns:a16="http://schemas.microsoft.com/office/drawing/2014/main" id="{90192BCE-AAD9-4826-B59A-41E585E57F8E}"/>
              </a:ext>
            </a:extLst>
          </p:cNvPr>
          <p:cNvSpPr/>
          <p:nvPr/>
        </p:nvSpPr>
        <p:spPr>
          <a:xfrm>
            <a:off x="9555163" y="1792288"/>
            <a:ext cx="1900237" cy="307975"/>
          </a:xfrm>
          <a:prstGeom prst="wedgeRoundRectCallout">
            <a:avLst>
              <a:gd name="adj1" fmla="val -39393"/>
              <a:gd name="adj2" fmla="val -87986"/>
              <a:gd name="adj3" fmla="val 16667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zh-CN" dirty="0"/>
              <a:t>Wigner-D matrix</a:t>
            </a:r>
            <a:endParaRPr lang="zh-CN" altLang="en-US" dirty="0"/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56A63647-1157-4F7C-B8C9-7B91791B313E}"/>
              </a:ext>
            </a:extLst>
          </p:cNvPr>
          <p:cNvGrpSpPr>
            <a:grpSpLocks/>
          </p:cNvGrpSpPr>
          <p:nvPr/>
        </p:nvGrpSpPr>
        <p:grpSpPr bwMode="auto">
          <a:xfrm>
            <a:off x="8831263" y="163513"/>
            <a:ext cx="3206750" cy="4619625"/>
            <a:chOff x="8830943" y="171828"/>
            <a:chExt cx="3207260" cy="4385053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BB16943D-89BA-41B2-85DC-4010297E9874}"/>
                </a:ext>
              </a:extLst>
            </p:cNvPr>
            <p:cNvSpPr/>
            <p:nvPr/>
          </p:nvSpPr>
          <p:spPr>
            <a:xfrm>
              <a:off x="8830943" y="732391"/>
              <a:ext cx="3207260" cy="38244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397" name="文本框 15">
              <a:extLst>
                <a:ext uri="{FF2B5EF4-FFF2-40B4-BE49-F238E27FC236}">
                  <a16:creationId xmlns:a16="http://schemas.microsoft.com/office/drawing/2014/main" id="{ED6E9B11-B694-494B-81B2-BD252C16C4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95086" y="171828"/>
              <a:ext cx="144142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User defined</a:t>
              </a:r>
              <a:endParaRPr lang="zh-CN" altLang="en-US"/>
            </a:p>
          </p:txBody>
        </p:sp>
      </p:grpSp>
      <p:sp>
        <p:nvSpPr>
          <p:cNvPr id="44" name="Rounded Rectangular Callout 36">
            <a:extLst>
              <a:ext uri="{FF2B5EF4-FFF2-40B4-BE49-F238E27FC236}">
                <a16:creationId xmlns:a16="http://schemas.microsoft.com/office/drawing/2014/main" id="{E2DB1652-91FD-48C5-A2A4-A34E486089DC}"/>
              </a:ext>
            </a:extLst>
          </p:cNvPr>
          <p:cNvSpPr/>
          <p:nvPr/>
        </p:nvSpPr>
        <p:spPr>
          <a:xfrm>
            <a:off x="10434638" y="4343400"/>
            <a:ext cx="1274762" cy="307975"/>
          </a:xfrm>
          <a:prstGeom prst="wedgeRoundRectCallout">
            <a:avLst>
              <a:gd name="adj1" fmla="val -39393"/>
              <a:gd name="adj2" fmla="val -87986"/>
              <a:gd name="adj3" fmla="val 16667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zh-CN" dirty="0"/>
              <a:t>alignment</a:t>
            </a:r>
            <a:endParaRPr lang="zh-CN" altLang="en-US" dirty="0"/>
          </a:p>
        </p:txBody>
      </p:sp>
      <p:sp>
        <p:nvSpPr>
          <p:cNvPr id="15389" name="文本框 45">
            <a:extLst>
              <a:ext uri="{FF2B5EF4-FFF2-40B4-BE49-F238E27FC236}">
                <a16:creationId xmlns:a16="http://schemas.microsoft.com/office/drawing/2014/main" id="{C57EE50A-FCE8-42D2-9527-4D5EE3D1D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6026150"/>
            <a:ext cx="4930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 calculated from decay structure</a:t>
            </a:r>
            <a:endParaRPr lang="zh-CN" altLang="en-US" sz="2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744BEF5F-AF4E-494F-B945-CBD3279291D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15899" y="1514292"/>
            <a:ext cx="210635" cy="276999"/>
          </a:xfrm>
          <a:prstGeom prst="rect">
            <a:avLst/>
          </a:prstGeom>
          <a:blipFill>
            <a:blip r:embed="rId11"/>
            <a:stretch>
              <a:fillRect l="-26471" r="-23529" b="-6522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09180B07-ADB2-4FA4-B5F8-70376DA029E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 rot="19859250">
            <a:off x="3160771" y="1259275"/>
            <a:ext cx="216726" cy="276999"/>
          </a:xfrm>
          <a:prstGeom prst="rect">
            <a:avLst/>
          </a:prstGeom>
          <a:blipFill>
            <a:blip r:embed="rId12"/>
            <a:stretch>
              <a:fillRect l="-11111" t="-1724" r="-12963" b="-10345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E752BE26-691E-4142-9EBF-8FF52049929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 rot="1593913">
            <a:off x="3680180" y="2046044"/>
            <a:ext cx="221022" cy="276999"/>
          </a:xfrm>
          <a:prstGeom prst="rect">
            <a:avLst/>
          </a:prstGeom>
          <a:blipFill>
            <a:blip r:embed="rId13"/>
            <a:stretch>
              <a:fillRect l="-14815" t="-1724" r="-9259" b="-10345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3AFD54D5-8DB0-43E6-A31A-1810D978048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 rot="19353701">
            <a:off x="4013989" y="752048"/>
            <a:ext cx="210506" cy="276999"/>
          </a:xfrm>
          <a:prstGeom prst="rect">
            <a:avLst/>
          </a:prstGeom>
          <a:blipFill>
            <a:blip r:embed="rId14"/>
            <a:stretch>
              <a:fillRect l="-8929" t="-3448" r="-10714" b="-12069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6A802104-9937-44ED-81BA-FB22EA3BA84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 rot="1868915">
            <a:off x="4166826" y="1277963"/>
            <a:ext cx="229550" cy="276999"/>
          </a:xfrm>
          <a:prstGeom prst="rect">
            <a:avLst/>
          </a:prstGeom>
          <a:blipFill>
            <a:blip r:embed="rId15"/>
            <a:stretch>
              <a:fillRect l="-14035" t="-3390" r="-7018" b="-10169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691B8B6-1405-402B-A6BA-693F97E4721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2022/3/9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8" grpId="0"/>
      <p:bldP spid="37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D500FA-C826-49DD-928A-43D8206B2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Work process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FDC562-A841-4090-8E21-70BBC410A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Data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Config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椭圆 3">
                <a:extLst>
                  <a:ext uri="{FF2B5EF4-FFF2-40B4-BE49-F238E27FC236}">
                    <a16:creationId xmlns:a16="http://schemas.microsoft.com/office/drawing/2014/main" id="{A6132F1C-B6F5-4D41-AF05-13B302D3DD89}"/>
                  </a:ext>
                </a:extLst>
              </p:cNvPr>
              <p:cNvSpPr/>
              <p:nvPr/>
            </p:nvSpPr>
            <p:spPr>
              <a:xfrm>
                <a:off x="448083" y="1567464"/>
                <a:ext cx="523504" cy="11875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sup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椭圆 3">
                <a:extLst>
                  <a:ext uri="{FF2B5EF4-FFF2-40B4-BE49-F238E27FC236}">
                    <a16:creationId xmlns:a16="http://schemas.microsoft.com/office/drawing/2014/main" id="{A6132F1C-B6F5-4D41-AF05-13B302D3DD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83" y="1567464"/>
                <a:ext cx="523504" cy="1187532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椭圆 4">
                <a:extLst>
                  <a:ext uri="{FF2B5EF4-FFF2-40B4-BE49-F238E27FC236}">
                    <a16:creationId xmlns:a16="http://schemas.microsoft.com/office/drawing/2014/main" id="{6592505F-6681-47EA-8CF6-0407214B03F8}"/>
                  </a:ext>
                </a:extLst>
              </p:cNvPr>
              <p:cNvSpPr/>
              <p:nvPr/>
            </p:nvSpPr>
            <p:spPr>
              <a:xfrm>
                <a:off x="5053943" y="1536504"/>
                <a:ext cx="1330037" cy="11875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椭圆 4">
                <a:extLst>
                  <a:ext uri="{FF2B5EF4-FFF2-40B4-BE49-F238E27FC236}">
                    <a16:creationId xmlns:a16="http://schemas.microsoft.com/office/drawing/2014/main" id="{6592505F-6681-47EA-8CF6-0407214B03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3943" y="1536504"/>
                <a:ext cx="1330037" cy="1187532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椭圆 6">
            <a:extLst>
              <a:ext uri="{FF2B5EF4-FFF2-40B4-BE49-F238E27FC236}">
                <a16:creationId xmlns:a16="http://schemas.microsoft.com/office/drawing/2014/main" id="{CFF21891-ABE6-4729-B043-428AF69F5939}"/>
              </a:ext>
            </a:extLst>
          </p:cNvPr>
          <p:cNvSpPr/>
          <p:nvPr/>
        </p:nvSpPr>
        <p:spPr>
          <a:xfrm>
            <a:off x="134907" y="4326299"/>
            <a:ext cx="1845377" cy="14666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/>
              <a:t>config.yml</a:t>
            </a:r>
            <a:endParaRPr lang="zh-CN" altLang="en-US" dirty="0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866333F9-1F86-496D-A776-08F0AA450BD2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 flipV="1">
            <a:off x="971587" y="2130270"/>
            <a:ext cx="4082356" cy="309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66764FE8-C83D-4C9C-BE5B-252AD84B85EA}"/>
              </a:ext>
            </a:extLst>
          </p:cNvPr>
          <p:cNvSpPr txBox="1"/>
          <p:nvPr/>
        </p:nvSpPr>
        <p:spPr>
          <a:xfrm>
            <a:off x="2219585" y="1772344"/>
            <a:ext cx="176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config.get_data</a:t>
            </a:r>
            <a:r>
              <a:rPr lang="en-US" altLang="zh-CN" dirty="0"/>
              <a:t>()</a:t>
            </a:r>
            <a:endParaRPr lang="zh-CN" altLang="en-US" dirty="0"/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CC696D4F-FCBD-4DBA-9527-DB375F797426}"/>
              </a:ext>
            </a:extLst>
          </p:cNvPr>
          <p:cNvCxnSpPr>
            <a:cxnSpLocks/>
            <a:stCxn id="7" idx="6"/>
            <a:endCxn id="136" idx="2"/>
          </p:cNvCxnSpPr>
          <p:nvPr/>
        </p:nvCxnSpPr>
        <p:spPr>
          <a:xfrm flipV="1">
            <a:off x="1980284" y="5054941"/>
            <a:ext cx="832166" cy="46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椭圆 18">
                <a:extLst>
                  <a:ext uri="{FF2B5EF4-FFF2-40B4-BE49-F238E27FC236}">
                    <a16:creationId xmlns:a16="http://schemas.microsoft.com/office/drawing/2014/main" id="{72074FE6-ACC6-475A-AF4B-3920576B7CF5}"/>
                  </a:ext>
                </a:extLst>
              </p:cNvPr>
              <p:cNvSpPr/>
              <p:nvPr/>
            </p:nvSpPr>
            <p:spPr>
              <a:xfrm>
                <a:off x="4776575" y="4719964"/>
                <a:ext cx="1201928" cy="71343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9" name="椭圆 18">
                <a:extLst>
                  <a:ext uri="{FF2B5EF4-FFF2-40B4-BE49-F238E27FC236}">
                    <a16:creationId xmlns:a16="http://schemas.microsoft.com/office/drawing/2014/main" id="{72074FE6-ACC6-475A-AF4B-3920576B7C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575" y="4719964"/>
                <a:ext cx="1201928" cy="713437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F36B47A0-8BC2-4909-B634-4C4FCAC9DB06}"/>
                  </a:ext>
                </a:extLst>
              </p:cNvPr>
              <p:cNvSpPr/>
              <p:nvPr/>
            </p:nvSpPr>
            <p:spPr>
              <a:xfrm>
                <a:off x="7474330" y="4997045"/>
                <a:ext cx="1201928" cy="58597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F36B47A0-8BC2-4909-B634-4C4FCAC9DB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4330" y="4997045"/>
                <a:ext cx="1201928" cy="585971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6629D597-CD9C-424D-87BA-577AD3F58287}"/>
                  </a:ext>
                </a:extLst>
              </p:cNvPr>
              <p:cNvSpPr/>
              <p:nvPr/>
            </p:nvSpPr>
            <p:spPr>
              <a:xfrm>
                <a:off x="7467538" y="3649751"/>
                <a:ext cx="1201928" cy="66294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6629D597-CD9C-424D-87BA-577AD3F582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538" y="3649751"/>
                <a:ext cx="1201928" cy="662946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DF084FBB-D3F6-4B8C-82F3-F656CB6404F2}"/>
                  </a:ext>
                </a:extLst>
              </p:cNvPr>
              <p:cNvSpPr/>
              <p:nvPr/>
            </p:nvSpPr>
            <p:spPr>
              <a:xfrm>
                <a:off x="10466336" y="1591192"/>
                <a:ext cx="1201928" cy="51563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DF084FBB-D3F6-4B8C-82F3-F656CB6404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6336" y="1591192"/>
                <a:ext cx="1201928" cy="515636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EA9E01BE-12BB-4575-A3B3-9D43A1E8A96E}"/>
                  </a:ext>
                </a:extLst>
              </p:cNvPr>
              <p:cNvSpPr/>
              <p:nvPr/>
            </p:nvSpPr>
            <p:spPr>
              <a:xfrm>
                <a:off x="9991021" y="3097527"/>
                <a:ext cx="1892530" cy="66294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sSubSup>
                            <m:sSubSupPr>
                              <m:ctrlPr>
                                <a:rPr lang="en-GB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GB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altLang="zh-CN" sz="1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GB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GB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sub>
                      </m:sSub>
                      <m:sSubSup>
                        <m:sSubSupPr>
                          <m:ctrlPr>
                            <a:rPr lang="en-US" altLang="zh-CN" sz="1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sSub>
                            <m:sSubPr>
                              <m:ctrlPr>
                                <a:rPr lang="en-US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CN" sz="1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GB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GB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altLang="zh-CN" sz="1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GB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GB" altLang="zh-CN" sz="1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sub>
                        <m:sup>
                          <m:r>
                            <a:rPr lang="en-US" altLang="zh-CN" sz="1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  <m:r>
                            <a:rPr lang="en-US" altLang="zh-CN" sz="1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CN" sz="1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sz="1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n-US" altLang="zh-CN" sz="1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1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zh-CN" sz="1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,0)</m:t>
                      </m:r>
                    </m:oMath>
                  </m:oMathPara>
                </a14:m>
                <a:endParaRPr lang="zh-CN" altLang="en-US" sz="1200" dirty="0"/>
              </a:p>
            </p:txBody>
          </p:sp>
        </mc:Choice>
        <mc:Fallback xmlns=""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EA9E01BE-12BB-4575-A3B3-9D43A1E8A9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1021" y="3097527"/>
                <a:ext cx="1892530" cy="662946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822C4466-F1F5-47F1-99B7-6655F008F07F}"/>
              </a:ext>
            </a:extLst>
          </p:cNvPr>
          <p:cNvCxnSpPr>
            <a:cxnSpLocks/>
            <a:stCxn id="19" idx="7"/>
            <a:endCxn id="24" idx="3"/>
          </p:cNvCxnSpPr>
          <p:nvPr/>
        </p:nvCxnSpPr>
        <p:spPr>
          <a:xfrm flipV="1">
            <a:off x="5802485" y="4215611"/>
            <a:ext cx="1841071" cy="6088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47B27B4A-D793-4B15-BDF5-1F57D7A1BF52}"/>
              </a:ext>
            </a:extLst>
          </p:cNvPr>
          <p:cNvCxnSpPr>
            <a:cxnSpLocks/>
            <a:stCxn id="19" idx="6"/>
            <a:endCxn id="23" idx="2"/>
          </p:cNvCxnSpPr>
          <p:nvPr/>
        </p:nvCxnSpPr>
        <p:spPr>
          <a:xfrm>
            <a:off x="5978503" y="5076683"/>
            <a:ext cx="1495827" cy="21334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id="{EB553B01-9114-445C-ACF2-C74DC31476F2}"/>
                  </a:ext>
                </a:extLst>
              </p:cNvPr>
              <p:cNvSpPr/>
              <p:nvPr/>
            </p:nvSpPr>
            <p:spPr>
              <a:xfrm>
                <a:off x="7538446" y="5736352"/>
                <a:ext cx="1201928" cy="80337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id="{EB553B01-9114-445C-ACF2-C74DC31476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8446" y="5736352"/>
                <a:ext cx="1201928" cy="803377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31E30E66-8989-496C-99EA-AE924A15177C}"/>
              </a:ext>
            </a:extLst>
          </p:cNvPr>
          <p:cNvCxnSpPr>
            <a:cxnSpLocks/>
            <a:stCxn id="19" idx="5"/>
            <a:endCxn id="33" idx="2"/>
          </p:cNvCxnSpPr>
          <p:nvPr/>
        </p:nvCxnSpPr>
        <p:spPr>
          <a:xfrm>
            <a:off x="5802485" y="5328921"/>
            <a:ext cx="1735961" cy="80912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id="{46E1B85E-D604-4ABB-AFE1-DF06D6B3D7F6}"/>
                  </a:ext>
                </a:extLst>
              </p:cNvPr>
              <p:cNvSpPr/>
              <p:nvPr/>
            </p:nvSpPr>
            <p:spPr>
              <a:xfrm>
                <a:off x="10466336" y="4250939"/>
                <a:ext cx="1201928" cy="3720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id="{46E1B85E-D604-4ABB-AFE1-DF06D6B3D7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6336" y="4250939"/>
                <a:ext cx="1201928" cy="372095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B5514C10-BD6B-4CE1-871B-D2823B3776B1}"/>
              </a:ext>
            </a:extLst>
          </p:cNvPr>
          <p:cNvCxnSpPr>
            <a:stCxn id="24" idx="7"/>
            <a:endCxn id="25" idx="2"/>
          </p:cNvCxnSpPr>
          <p:nvPr/>
        </p:nvCxnSpPr>
        <p:spPr>
          <a:xfrm flipV="1">
            <a:off x="8493448" y="1849010"/>
            <a:ext cx="1972888" cy="189782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>
            <a:extLst>
              <a:ext uri="{FF2B5EF4-FFF2-40B4-BE49-F238E27FC236}">
                <a16:creationId xmlns:a16="http://schemas.microsoft.com/office/drawing/2014/main" id="{7215B837-2001-43F3-A67D-BCD0AA95C092}"/>
              </a:ext>
            </a:extLst>
          </p:cNvPr>
          <p:cNvCxnSpPr>
            <a:stCxn id="24" idx="6"/>
            <a:endCxn id="26" idx="2"/>
          </p:cNvCxnSpPr>
          <p:nvPr/>
        </p:nvCxnSpPr>
        <p:spPr>
          <a:xfrm flipV="1">
            <a:off x="8669466" y="3429000"/>
            <a:ext cx="1321555" cy="55222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>
            <a:extLst>
              <a:ext uri="{FF2B5EF4-FFF2-40B4-BE49-F238E27FC236}">
                <a16:creationId xmlns:a16="http://schemas.microsoft.com/office/drawing/2014/main" id="{0B9EF574-E974-4DB9-8AC7-963E2CBA7C70}"/>
              </a:ext>
            </a:extLst>
          </p:cNvPr>
          <p:cNvCxnSpPr>
            <a:cxnSpLocks/>
            <a:stCxn id="24" idx="5"/>
            <a:endCxn id="48" idx="2"/>
          </p:cNvCxnSpPr>
          <p:nvPr/>
        </p:nvCxnSpPr>
        <p:spPr>
          <a:xfrm>
            <a:off x="8493448" y="4215611"/>
            <a:ext cx="1972888" cy="22137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>
            <a:extLst>
              <a:ext uri="{FF2B5EF4-FFF2-40B4-BE49-F238E27FC236}">
                <a16:creationId xmlns:a16="http://schemas.microsoft.com/office/drawing/2014/main" id="{4E969A7D-A50F-4419-A0EF-0363BA05D134}"/>
              </a:ext>
            </a:extLst>
          </p:cNvPr>
          <p:cNvCxnSpPr>
            <a:cxnSpLocks/>
            <a:stCxn id="5" idx="6"/>
          </p:cNvCxnSpPr>
          <p:nvPr/>
        </p:nvCxnSpPr>
        <p:spPr>
          <a:xfrm flipV="1">
            <a:off x="6383980" y="2085247"/>
            <a:ext cx="3881589" cy="45023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id="{114C7EAF-FF36-43D2-AA7D-0CECDF82916E}"/>
              </a:ext>
            </a:extLst>
          </p:cNvPr>
          <p:cNvCxnSpPr>
            <a:cxnSpLocks/>
          </p:cNvCxnSpPr>
          <p:nvPr/>
        </p:nvCxnSpPr>
        <p:spPr>
          <a:xfrm>
            <a:off x="6299958" y="2292858"/>
            <a:ext cx="3336961" cy="1200436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>
            <a:extLst>
              <a:ext uri="{FF2B5EF4-FFF2-40B4-BE49-F238E27FC236}">
                <a16:creationId xmlns:a16="http://schemas.microsoft.com/office/drawing/2014/main" id="{12504A11-BA0C-4FC2-AEDF-DC209643FA6E}"/>
              </a:ext>
            </a:extLst>
          </p:cNvPr>
          <p:cNvCxnSpPr>
            <a:cxnSpLocks/>
            <a:stCxn id="5" idx="5"/>
          </p:cNvCxnSpPr>
          <p:nvPr/>
        </p:nvCxnSpPr>
        <p:spPr>
          <a:xfrm>
            <a:off x="6189201" y="2550126"/>
            <a:ext cx="947405" cy="1828993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文本框 70">
            <a:extLst>
              <a:ext uri="{FF2B5EF4-FFF2-40B4-BE49-F238E27FC236}">
                <a16:creationId xmlns:a16="http://schemas.microsoft.com/office/drawing/2014/main" id="{485DEFD3-2BD5-4DB7-822D-542A63985230}"/>
              </a:ext>
            </a:extLst>
          </p:cNvPr>
          <p:cNvSpPr txBox="1"/>
          <p:nvPr/>
        </p:nvSpPr>
        <p:spPr>
          <a:xfrm>
            <a:off x="6643402" y="4593344"/>
            <a:ext cx="2832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DecayChain.get_amp</a:t>
            </a:r>
            <a:r>
              <a:rPr lang="en-US" altLang="zh-CN" dirty="0"/>
              <a:t>(data1)</a:t>
            </a:r>
            <a:endParaRPr lang="zh-CN" altLang="en-US" dirty="0"/>
          </a:p>
        </p:txBody>
      </p:sp>
      <p:sp>
        <p:nvSpPr>
          <p:cNvPr id="88" name="文本框 87">
            <a:extLst>
              <a:ext uri="{FF2B5EF4-FFF2-40B4-BE49-F238E27FC236}">
                <a16:creationId xmlns:a16="http://schemas.microsoft.com/office/drawing/2014/main" id="{6BE776BA-6909-4BA7-BB06-055E4571C64B}"/>
              </a:ext>
            </a:extLst>
          </p:cNvPr>
          <p:cNvSpPr txBox="1"/>
          <p:nvPr/>
        </p:nvSpPr>
        <p:spPr>
          <a:xfrm>
            <a:off x="8808333" y="3735784"/>
            <a:ext cx="2266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Decay.get_amp</a:t>
            </a:r>
            <a:r>
              <a:rPr lang="en-US" altLang="zh-CN" dirty="0"/>
              <a:t>(data3)</a:t>
            </a:r>
            <a:endParaRPr lang="zh-CN" altLang="en-US" dirty="0"/>
          </a:p>
        </p:txBody>
      </p:sp>
      <p:sp>
        <p:nvSpPr>
          <p:cNvPr id="90" name="文本框 89">
            <a:extLst>
              <a:ext uri="{FF2B5EF4-FFF2-40B4-BE49-F238E27FC236}">
                <a16:creationId xmlns:a16="http://schemas.microsoft.com/office/drawing/2014/main" id="{58D77684-42FA-4CDB-9E88-81B05A31902B}"/>
              </a:ext>
            </a:extLst>
          </p:cNvPr>
          <p:cNvSpPr txBox="1"/>
          <p:nvPr/>
        </p:nvSpPr>
        <p:spPr>
          <a:xfrm>
            <a:off x="9635411" y="2400434"/>
            <a:ext cx="2396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Particle.get_amp</a:t>
            </a:r>
            <a:r>
              <a:rPr lang="en-US" altLang="zh-CN" dirty="0"/>
              <a:t>(data2)</a:t>
            </a:r>
            <a:endParaRPr lang="zh-CN" altLang="en-US" dirty="0"/>
          </a:p>
        </p:txBody>
      </p:sp>
      <p:sp>
        <p:nvSpPr>
          <p:cNvPr id="102" name="矩形 101">
            <a:extLst>
              <a:ext uri="{FF2B5EF4-FFF2-40B4-BE49-F238E27FC236}">
                <a16:creationId xmlns:a16="http://schemas.microsoft.com/office/drawing/2014/main" id="{158D4F20-AEBB-439D-9ED0-6A125A07EE51}"/>
              </a:ext>
            </a:extLst>
          </p:cNvPr>
          <p:cNvSpPr/>
          <p:nvPr/>
        </p:nvSpPr>
        <p:spPr>
          <a:xfrm>
            <a:off x="2157926" y="863930"/>
            <a:ext cx="9824802" cy="5716058"/>
          </a:xfrm>
          <a:prstGeom prst="rect">
            <a:avLst/>
          </a:prstGeom>
          <a:noFill/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" name="椭圆 135">
            <a:extLst>
              <a:ext uri="{FF2B5EF4-FFF2-40B4-BE49-F238E27FC236}">
                <a16:creationId xmlns:a16="http://schemas.microsoft.com/office/drawing/2014/main" id="{24180BE7-F054-4E41-A018-439483B457ED}"/>
              </a:ext>
            </a:extLst>
          </p:cNvPr>
          <p:cNvSpPr/>
          <p:nvPr/>
        </p:nvSpPr>
        <p:spPr>
          <a:xfrm>
            <a:off x="2812450" y="4562309"/>
            <a:ext cx="1216223" cy="985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/>
              <a:t>DecayGoup</a:t>
            </a:r>
            <a:endParaRPr lang="zh-CN" altLang="en-US" dirty="0"/>
          </a:p>
        </p:txBody>
      </p:sp>
      <p:cxnSp>
        <p:nvCxnSpPr>
          <p:cNvPr id="140" name="直接箭头连接符 139">
            <a:extLst>
              <a:ext uri="{FF2B5EF4-FFF2-40B4-BE49-F238E27FC236}">
                <a16:creationId xmlns:a16="http://schemas.microsoft.com/office/drawing/2014/main" id="{A1E601F2-266A-4093-B575-52C6CEF735D5}"/>
              </a:ext>
            </a:extLst>
          </p:cNvPr>
          <p:cNvCxnSpPr>
            <a:cxnSpLocks/>
            <a:stCxn id="136" idx="6"/>
            <a:endCxn id="19" idx="2"/>
          </p:cNvCxnSpPr>
          <p:nvPr/>
        </p:nvCxnSpPr>
        <p:spPr>
          <a:xfrm>
            <a:off x="4028673" y="5054941"/>
            <a:ext cx="747902" cy="2174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椭圆 147">
            <a:extLst>
              <a:ext uri="{FF2B5EF4-FFF2-40B4-BE49-F238E27FC236}">
                <a16:creationId xmlns:a16="http://schemas.microsoft.com/office/drawing/2014/main" id="{A2509845-2B36-4A24-A4B1-9CA971B5F959}"/>
              </a:ext>
            </a:extLst>
          </p:cNvPr>
          <p:cNvSpPr/>
          <p:nvPr/>
        </p:nvSpPr>
        <p:spPr>
          <a:xfrm>
            <a:off x="2667560" y="3047074"/>
            <a:ext cx="1506003" cy="985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Decay</a:t>
            </a:r>
          </a:p>
          <a:p>
            <a:pPr algn="ctr"/>
            <a:r>
              <a:rPr lang="en-US" altLang="zh-CN" dirty="0"/>
              <a:t>Topology</a:t>
            </a:r>
            <a:endParaRPr lang="zh-CN" altLang="en-US" dirty="0"/>
          </a:p>
        </p:txBody>
      </p:sp>
      <p:cxnSp>
        <p:nvCxnSpPr>
          <p:cNvPr id="150" name="直接箭头连接符 149">
            <a:extLst>
              <a:ext uri="{FF2B5EF4-FFF2-40B4-BE49-F238E27FC236}">
                <a16:creationId xmlns:a16="http://schemas.microsoft.com/office/drawing/2014/main" id="{A4B81DC4-13E4-4706-97CE-4172B26BA88E}"/>
              </a:ext>
            </a:extLst>
          </p:cNvPr>
          <p:cNvCxnSpPr>
            <a:stCxn id="136" idx="0"/>
            <a:endCxn id="148" idx="4"/>
          </p:cNvCxnSpPr>
          <p:nvPr/>
        </p:nvCxnSpPr>
        <p:spPr>
          <a:xfrm flipV="1">
            <a:off x="3420562" y="4032337"/>
            <a:ext cx="0" cy="5299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接箭头连接符 155">
            <a:extLst>
              <a:ext uri="{FF2B5EF4-FFF2-40B4-BE49-F238E27FC236}">
                <a16:creationId xmlns:a16="http://schemas.microsoft.com/office/drawing/2014/main" id="{C8B43B09-E981-4195-9055-96D5C99988A8}"/>
              </a:ext>
            </a:extLst>
          </p:cNvPr>
          <p:cNvCxnSpPr>
            <a:cxnSpLocks/>
            <a:stCxn id="148" idx="0"/>
          </p:cNvCxnSpPr>
          <p:nvPr/>
        </p:nvCxnSpPr>
        <p:spPr>
          <a:xfrm flipV="1">
            <a:off x="3420562" y="2121089"/>
            <a:ext cx="0" cy="92598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椭圆 186">
            <a:extLst>
              <a:ext uri="{FF2B5EF4-FFF2-40B4-BE49-F238E27FC236}">
                <a16:creationId xmlns:a16="http://schemas.microsoft.com/office/drawing/2014/main" id="{ACDADD6E-2538-4F6D-8994-C4DE214238F4}"/>
              </a:ext>
            </a:extLst>
          </p:cNvPr>
          <p:cNvSpPr/>
          <p:nvPr/>
        </p:nvSpPr>
        <p:spPr>
          <a:xfrm>
            <a:off x="2165385" y="4137102"/>
            <a:ext cx="4107017" cy="2452208"/>
          </a:xfrm>
          <a:prstGeom prst="ellipse">
            <a:avLst/>
          </a:prstGeom>
          <a:noFill/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文本框 194">
            <a:extLst>
              <a:ext uri="{FF2B5EF4-FFF2-40B4-BE49-F238E27FC236}">
                <a16:creationId xmlns:a16="http://schemas.microsoft.com/office/drawing/2014/main" id="{12CC3258-BC6A-4CA7-8FFC-1D5621240EBB}"/>
              </a:ext>
            </a:extLst>
          </p:cNvPr>
          <p:cNvSpPr txBox="1"/>
          <p:nvPr/>
        </p:nvSpPr>
        <p:spPr>
          <a:xfrm>
            <a:off x="2200980" y="825193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Data </a:t>
            </a:r>
            <a:endParaRPr lang="zh-CN" altLang="en-US" dirty="0"/>
          </a:p>
        </p:txBody>
      </p:sp>
      <p:sp>
        <p:nvSpPr>
          <p:cNvPr id="196" name="文本框 195">
            <a:extLst>
              <a:ext uri="{FF2B5EF4-FFF2-40B4-BE49-F238E27FC236}">
                <a16:creationId xmlns:a16="http://schemas.microsoft.com/office/drawing/2014/main" id="{549C1565-11D8-4600-9AF8-BF33BC85E2AD}"/>
              </a:ext>
            </a:extLst>
          </p:cNvPr>
          <p:cNvSpPr txBox="1"/>
          <p:nvPr/>
        </p:nvSpPr>
        <p:spPr>
          <a:xfrm>
            <a:off x="10750590" y="6133433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Amplitude</a:t>
            </a:r>
            <a:endParaRPr lang="zh-CN" altLang="en-US" dirty="0"/>
          </a:p>
        </p:txBody>
      </p:sp>
      <p:sp>
        <p:nvSpPr>
          <p:cNvPr id="199" name="文本框 198">
            <a:extLst>
              <a:ext uri="{FF2B5EF4-FFF2-40B4-BE49-F238E27FC236}">
                <a16:creationId xmlns:a16="http://schemas.microsoft.com/office/drawing/2014/main" id="{5E2135AC-350A-437A-831F-D64BA9FCEF80}"/>
              </a:ext>
            </a:extLst>
          </p:cNvPr>
          <p:cNvSpPr txBox="1"/>
          <p:nvPr/>
        </p:nvSpPr>
        <p:spPr>
          <a:xfrm>
            <a:off x="3211916" y="1160951"/>
            <a:ext cx="21788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No information from </a:t>
            </a:r>
          </a:p>
          <a:p>
            <a:r>
              <a:rPr lang="en-US" altLang="zh-CN" dirty="0"/>
              <a:t>amplitude model</a:t>
            </a:r>
            <a:endParaRPr lang="zh-CN" altLang="en-US" dirty="0"/>
          </a:p>
        </p:txBody>
      </p:sp>
      <p:sp>
        <p:nvSpPr>
          <p:cNvPr id="202" name="文本框 201">
            <a:extLst>
              <a:ext uri="{FF2B5EF4-FFF2-40B4-BE49-F238E27FC236}">
                <a16:creationId xmlns:a16="http://schemas.microsoft.com/office/drawing/2014/main" id="{0E174C67-A706-4EF5-AC5D-C598663B7A77}"/>
              </a:ext>
            </a:extLst>
          </p:cNvPr>
          <p:cNvSpPr txBox="1"/>
          <p:nvPr/>
        </p:nvSpPr>
        <p:spPr>
          <a:xfrm>
            <a:off x="6749230" y="1556534"/>
            <a:ext cx="3268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Restructured by amplitude model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460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2522AE-6B7B-4085-A148-2311A749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Customization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15A0045-8205-4425-AA7A-D105B91C55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953" y="1134094"/>
                <a:ext cx="10777847" cy="5180981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altLang="zh-CN" sz="2400" dirty="0"/>
                  <a:t>Data </a:t>
                </a:r>
              </a:p>
              <a:p>
                <a:pPr lvl="1"/>
                <a:r>
                  <a:rPr lang="en-US" altLang="zh-CN" sz="1600" dirty="0" err="1">
                    <a:solidFill>
                      <a:srgbClr val="0070C0"/>
                    </a:solidFill>
                  </a:rPr>
                  <a:t>register_data_mode</a:t>
                </a:r>
                <a:r>
                  <a:rPr lang="en-US" altLang="zh-CN" sz="1600" dirty="0">
                    <a:solidFill>
                      <a:srgbClr val="0070C0"/>
                    </a:solidFill>
                  </a:rPr>
                  <a:t>(name)(class)</a:t>
                </a:r>
              </a:p>
              <a:p>
                <a:pPr lvl="2"/>
                <a:r>
                  <a:rPr lang="en-US" altLang="zh-CN" sz="1600" dirty="0"/>
                  <a:t>Used in </a:t>
                </a:r>
                <a:r>
                  <a:rPr lang="en-US" altLang="zh-CN" sz="1600" dirty="0" err="1"/>
                  <a:t>config.yml:data:mode</a:t>
                </a:r>
                <a:endParaRPr lang="en-US" altLang="zh-CN" sz="1600" dirty="0"/>
              </a:p>
              <a:p>
                <a:pPr lvl="2"/>
                <a:r>
                  <a:rPr lang="en-US" altLang="zh-CN" sz="1600" dirty="0"/>
                  <a:t>implement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class.get_data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(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idx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) -&gt; List[Data]</a:t>
                </a:r>
                <a:r>
                  <a:rPr lang="en-US" altLang="zh-CN" sz="1600" dirty="0">
                    <a:solidFill>
                      <a:srgbClr val="00B0F0"/>
                    </a:solidFill>
                  </a:rPr>
                  <a:t> </a:t>
                </a:r>
                <a:r>
                  <a:rPr lang="en-US" altLang="zh-CN" sz="1600" dirty="0"/>
                  <a:t>method</a:t>
                </a:r>
              </a:p>
              <a:p>
                <a:pPr lvl="2"/>
                <a:r>
                  <a:rPr lang="en-US" altLang="zh-CN" sz="1600" dirty="0"/>
                  <a:t>Allow some process in reading data</a:t>
                </a:r>
              </a:p>
              <a:p>
                <a:pPr lvl="2"/>
                <a:r>
                  <a:rPr lang="en-US" altLang="zh-CN" sz="1600" dirty="0"/>
                  <a:t>For example, (other data format, Preprocess )</a:t>
                </a:r>
              </a:p>
              <a:p>
                <a:r>
                  <a:rPr lang="en-US" altLang="zh-CN" sz="2400" dirty="0"/>
                  <a:t>Amplitude</a:t>
                </a:r>
              </a:p>
              <a:p>
                <a:pPr lvl="1"/>
                <a:r>
                  <a:rPr lang="en-US" altLang="zh-CN" sz="1600" dirty="0" err="1">
                    <a:solidFill>
                      <a:srgbClr val="0070C0"/>
                    </a:solidFill>
                  </a:rPr>
                  <a:t>register_particle</a:t>
                </a:r>
                <a:r>
                  <a:rPr lang="en-US" altLang="zh-CN" sz="1600" dirty="0">
                    <a:solidFill>
                      <a:srgbClr val="0070C0"/>
                    </a:solidFill>
                  </a:rPr>
                  <a:t>(name)(class)</a:t>
                </a:r>
              </a:p>
              <a:p>
                <a:pPr lvl="2"/>
                <a:r>
                  <a:rPr lang="en-US" altLang="zh-CN" sz="1600" dirty="0"/>
                  <a:t>Used in </a:t>
                </a:r>
                <a:r>
                  <a:rPr lang="en-US" altLang="zh-CN" sz="1600" dirty="0" err="1"/>
                  <a:t>config.yml:particle:name:model</a:t>
                </a:r>
                <a:r>
                  <a:rPr lang="en-US" altLang="zh-CN" sz="1600" dirty="0"/>
                  <a:t> </a:t>
                </a:r>
              </a:p>
              <a:p>
                <a:pPr lvl="2"/>
                <a:r>
                  <a:rPr lang="en-US" altLang="zh-CN" sz="1600" dirty="0"/>
                  <a:t>implement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class.init_params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() </a:t>
                </a:r>
                <a:r>
                  <a:rPr lang="en-US" altLang="zh-CN" sz="1600" dirty="0"/>
                  <a:t>method, initialize parameters </a:t>
                </a:r>
              </a:p>
              <a:p>
                <a:pPr lvl="2"/>
                <a:r>
                  <a:rPr lang="en-US" altLang="zh-CN" sz="1600" dirty="0"/>
                  <a:t>implement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class.get_amp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(*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args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, **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kwargs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) -&gt; Tensor </a:t>
                </a:r>
                <a:r>
                  <a:rPr lang="en-US" altLang="zh-CN" sz="1600" dirty="0"/>
                  <a:t>method, calculate amplitude </a:t>
                </a:r>
              </a:p>
              <a:p>
                <a:pPr lvl="2"/>
                <a:r>
                  <a:rPr lang="en-US" altLang="zh-CN" sz="1600" dirty="0"/>
                  <a:t>Replace BW in to other model</a:t>
                </a:r>
              </a:p>
              <a:p>
                <a:pPr lvl="1"/>
                <a:r>
                  <a:rPr lang="en-US" altLang="zh-CN" sz="1600" dirty="0" err="1">
                    <a:solidFill>
                      <a:srgbClr val="0070C0"/>
                    </a:solidFill>
                  </a:rPr>
                  <a:t>register_decay</a:t>
                </a:r>
                <a:r>
                  <a:rPr lang="en-US" altLang="zh-CN" sz="1600" dirty="0">
                    <a:solidFill>
                      <a:srgbClr val="0070C0"/>
                    </a:solidFill>
                  </a:rPr>
                  <a:t>(name, </a:t>
                </a:r>
                <a:r>
                  <a:rPr lang="en-US" altLang="zh-CN" sz="1600" dirty="0" err="1">
                    <a:solidFill>
                      <a:srgbClr val="0070C0"/>
                    </a:solidFill>
                  </a:rPr>
                  <a:t>n_daught</a:t>
                </a:r>
                <a:r>
                  <a:rPr lang="en-US" altLang="zh-CN" sz="1600" dirty="0">
                    <a:solidFill>
                      <a:srgbClr val="0070C0"/>
                    </a:solidFill>
                  </a:rPr>
                  <a:t>=2)(class)</a:t>
                </a:r>
              </a:p>
              <a:p>
                <a:pPr lvl="2"/>
                <a:r>
                  <a:rPr lang="en-US" altLang="zh-CN" sz="1600" dirty="0"/>
                  <a:t>Used in </a:t>
                </a:r>
                <a:r>
                  <a:rPr lang="en-US" altLang="zh-CN" sz="1600" dirty="0" err="1"/>
                  <a:t>config.yml:decay:name:model</a:t>
                </a:r>
                <a:endParaRPr lang="en-US" altLang="zh-CN" sz="1600" dirty="0"/>
              </a:p>
              <a:p>
                <a:pPr lvl="2"/>
                <a:r>
                  <a:rPr lang="en-US" altLang="zh-CN" sz="1600" dirty="0"/>
                  <a:t>implement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class.init_params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() </a:t>
                </a:r>
                <a:r>
                  <a:rPr lang="en-US" altLang="zh-CN" sz="1600" dirty="0"/>
                  <a:t>method , initialize parameters </a:t>
                </a:r>
              </a:p>
              <a:p>
                <a:pPr lvl="2"/>
                <a:r>
                  <a:rPr lang="en-US" altLang="zh-CN" sz="1600" dirty="0"/>
                  <a:t>implement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class.get_amp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(*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args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, **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kwargs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) -&gt; Tensor </a:t>
                </a:r>
                <a:r>
                  <a:rPr lang="en-US" altLang="zh-CN" sz="1600" dirty="0"/>
                  <a:t>method , calculate amplitude </a:t>
                </a:r>
              </a:p>
              <a:p>
                <a:pPr lvl="2"/>
                <a:r>
                  <a:rPr lang="en-US" altLang="zh-CN" sz="1600" dirty="0"/>
                  <a:t>Replace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sSubSup>
                          <m:sSubSupPr>
                            <m:ctrlPr>
                              <a:rPr lang="en-GB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altLang="zh-CN" sz="16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GB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altLang="zh-CN" sz="16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sub>
                    </m:sSub>
                    <m:sSubSup>
                      <m:sSub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GB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altLang="zh-CN" sz="16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GB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altLang="zh-CN" sz="16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sub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1600" dirty="0"/>
                  <a:t>  in to other model</a:t>
                </a:r>
              </a:p>
              <a:p>
                <a:pPr lvl="1"/>
                <a:r>
                  <a:rPr lang="en-US" altLang="zh-CN" sz="1600" dirty="0" err="1">
                    <a:solidFill>
                      <a:srgbClr val="0070C0"/>
                    </a:solidFill>
                  </a:rPr>
                  <a:t>register_decay_chain</a:t>
                </a:r>
                <a:r>
                  <a:rPr lang="en-US" altLang="zh-CN" sz="1600" dirty="0">
                    <a:solidFill>
                      <a:srgbClr val="0070C0"/>
                    </a:solidFill>
                  </a:rPr>
                  <a:t>(name)(class)</a:t>
                </a:r>
              </a:p>
              <a:p>
                <a:pPr lvl="2"/>
                <a:r>
                  <a:rPr lang="en-US" altLang="zh-CN" sz="1600" dirty="0"/>
                  <a:t>TBD</a:t>
                </a:r>
              </a:p>
              <a:p>
                <a:pPr lvl="2"/>
                <a:r>
                  <a:rPr lang="en-US" altLang="zh-CN" sz="1600" dirty="0"/>
                  <a:t>Rewrite rules of calculating amplitude (a[</a:t>
                </a:r>
                <a:r>
                  <a:rPr lang="en-US" altLang="zh-CN" sz="1600" dirty="0" err="1"/>
                  <a:t>ij</a:t>
                </a:r>
                <a:r>
                  <a:rPr lang="en-US" altLang="zh-CN" sz="1600" dirty="0"/>
                  <a:t>] b[</a:t>
                </a:r>
                <a:r>
                  <a:rPr lang="en-US" altLang="zh-CN" sz="1600" dirty="0" err="1"/>
                  <a:t>jk</a:t>
                </a:r>
                <a:r>
                  <a:rPr lang="en-US" altLang="zh-CN" sz="1600" dirty="0"/>
                  <a:t>] -&gt; c[</a:t>
                </a:r>
                <a:r>
                  <a:rPr lang="en-US" altLang="zh-CN" sz="1600" dirty="0" err="1"/>
                  <a:t>ik</a:t>
                </a:r>
                <a:r>
                  <a:rPr lang="en-US" altLang="zh-CN" sz="1600" dirty="0"/>
                  <a:t>])</a:t>
                </a:r>
              </a:p>
              <a:p>
                <a:pPr lvl="1"/>
                <a:r>
                  <a:rPr lang="en-US" altLang="zh-CN" sz="2000" dirty="0"/>
                  <a:t>Total rewrite of </a:t>
                </a:r>
                <a:r>
                  <a:rPr lang="en-US" altLang="zh-CN" sz="2000" dirty="0" err="1"/>
                  <a:t>DecayGroup</a:t>
                </a:r>
                <a:r>
                  <a:rPr lang="en-US" altLang="zh-CN" sz="2000" dirty="0"/>
                  <a:t> ? 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15A0045-8205-4425-AA7A-D105B91C55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953" y="1134094"/>
                <a:ext cx="10777847" cy="5180981"/>
              </a:xfrm>
              <a:blipFill>
                <a:blip r:embed="rId2"/>
                <a:stretch>
                  <a:fillRect l="-622" t="-25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5620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Times New Roman"/>
        <a:ea typeface="等线 Light"/>
        <a:cs typeface=""/>
      </a:majorFont>
      <a:minorFont>
        <a:latin typeface="Times New Roman"/>
        <a:ea typeface="等线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866</Words>
  <Application>Microsoft Office PowerPoint</Application>
  <PresentationFormat>宽屏</PresentationFormat>
  <Paragraphs>206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等线</vt:lpstr>
      <vt:lpstr>Arial</vt:lpstr>
      <vt:lpstr>Cambria Math</vt:lpstr>
      <vt:lpstr>Times New Roman</vt:lpstr>
      <vt:lpstr>Office 主题​​</vt:lpstr>
      <vt:lpstr>Current status of TFPWA with helicity formalism</vt:lpstr>
      <vt:lpstr>Outline</vt:lpstr>
      <vt:lpstr>PowerPoint 演示文稿</vt:lpstr>
      <vt:lpstr>Automatic angle calculation</vt:lpstr>
      <vt:lpstr>Alignment angle</vt:lpstr>
      <vt:lpstr>Alignment angle example</vt:lpstr>
      <vt:lpstr>PowerPoint 演示文稿</vt:lpstr>
      <vt:lpstr>Work process</vt:lpstr>
      <vt:lpstr>Customization</vt:lpstr>
      <vt:lpstr>Possible implementation  of  Covariant Tensor </vt:lpstr>
      <vt:lpstr>Summary </vt:lpstr>
      <vt:lpstr>Future plan</vt:lpstr>
      <vt:lpstr>Work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status of TFPWA with helicity formalism</dc:title>
  <dc:creator>蒋 艺</dc:creator>
  <cp:lastModifiedBy>蒋 艺</cp:lastModifiedBy>
  <cp:revision>16</cp:revision>
  <dcterms:created xsi:type="dcterms:W3CDTF">2022-10-25T05:58:33Z</dcterms:created>
  <dcterms:modified xsi:type="dcterms:W3CDTF">2022-10-26T00:47:27Z</dcterms:modified>
</cp:coreProperties>
</file>