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5A143D-5FB5-905F-0BA5-CBEA3C955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4E0DE26-69A5-D44D-3417-1EAB95C21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D2786F-A88D-46BA-77C4-CFE44B01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8533C6-041D-72BB-3035-4A01092B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3EC67B-483C-DCE3-D350-61277F1E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74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EC3C60-F2CB-FD20-9CF8-51861271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FE49B74-0652-225E-C83D-658AB00BF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79105C-736E-BEB6-202E-5856BF5CE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F567B6-6CE2-612D-9768-DEB76B5E3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D40D5B-B563-B415-6B54-78AC812A6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679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7B17DC4-396C-369B-BEB6-6DA900BE20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3841F40-D026-B869-55BB-AC9B67251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4CAF62-A077-ED1F-FD0B-D960903D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E8F705-F5D4-311A-F799-981B6369F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FA9BE4-9D33-4487-C95B-76FDAF6C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717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09560D-0188-DBA6-6A78-D23F5AE9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B86AAC-BCD8-EC99-94AB-F7600C2C4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0C7095-285F-358E-091B-D82F42F91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12115D-2893-03FA-B3DD-F1115ACC4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D5E7D2-D34B-C3B8-08C0-AA8C948B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01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AF5BE9-B057-55C4-FEFF-8EA61EAD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542480A-BEF4-09AB-9B4C-7B6B56703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CFEC81-EE60-EC69-698A-9105C9909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E1551D-A088-E76C-C499-E6ED7019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8378BF-D511-68B7-9A46-2EFE1E8E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0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DD90E5-09E3-D55B-C24D-D027B25A2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7963AC-E053-6EFD-E0E1-78F0C0745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9AA9E5F-12AF-ABA0-EC73-69D60A084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5AC817-5DF9-7246-2E1E-3481E2A71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9231178-5E70-34CC-42BC-803518A91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42BDB5-8D67-5A2D-1E6F-38A9C9CDC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84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5A49E8-572A-CBC5-D5E1-87667E516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17E3B57-B3D6-9B7D-3C20-04EF1BF8C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8D05C59-8254-971B-7785-A995C00C2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9D713D-D1D1-E8FA-6E50-84F3480C5B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69D3D44-BB06-9337-1081-D3C26ED114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8B8B533-404E-5B78-EFA6-526999148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736B981-212E-C483-BE11-A99D873E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C878204-4576-67BD-93E7-EFFE9E62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68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B0CCAA-F9DC-4ED4-B60C-431029FE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3964FAE-C1E5-4DB4-4743-DBF75DBE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97531A0-BCD5-1138-6CA3-13249027A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BFD5BBE-CCED-7884-6996-B4AA656BA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14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D919904-B563-7CDF-AD61-E0AA17B0D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864A074-862D-191F-28B5-A3935E583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6A8CB74-AE21-A084-9874-0745E8F4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2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EB426C-3CAB-CF26-D0AD-45AE26253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802BB8-694E-7062-F687-BD4046506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6A5D23-6425-030F-B142-001B4AEB8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8365CD-DBA0-579E-C28C-A5BB5B1B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F92F4B1-8932-C512-EFFB-790C2A6E8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F3828CE-0130-C008-C1EC-1AE39E16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50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7D7394-E78A-52B9-BD24-45C78130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2526BAA-FFEB-7961-5130-23AA1E661D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538B7E-9AD0-3456-FF12-111CE185A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369A67-7265-17A3-960A-C75365C91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CF76B96-AE87-50C6-8113-8DB3DAEB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39C8491-6D1A-BC13-66F6-317CEFF8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129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FBD8A77-76FB-3C90-F7E6-ED45370D8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2D5990-41E2-1B57-F388-71BAD7AA3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3F2309-C445-90CC-9113-5A4F5ED79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CDC12-CAF6-4CEE-BABE-225E730813ED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6A104-0FC8-F5C1-5212-2C0E110BB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2217D4-DC02-573E-E2EB-0E54D4BDF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AA09C-D6BF-448F-A525-A26F41D1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7ACE8A-34F0-646A-BC1F-CEAF712DB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US" altLang="zh-CN" dirty="0"/>
              <a:t>DAQ progress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9230CC9-077C-F99F-D0C9-A2C29761CA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2022.10.13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755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17E3FF-2031-97BD-C626-4101EDF84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DAQ status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664A34-E923-998A-C070-B4230A42C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sz="3600" dirty="0"/>
              <a:t>New function</a:t>
            </a:r>
          </a:p>
          <a:p>
            <a:pPr marL="0" indent="0">
              <a:buNone/>
            </a:pPr>
            <a:r>
              <a:rPr lang="en-US" altLang="zh-CN" dirty="0"/>
              <a:t>          multi ladder online drawing function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3498608-4A68-2321-5468-E4E5E2D686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020" y="2860501"/>
            <a:ext cx="7273319" cy="381396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E65EEDD-0756-A19F-826D-699FCA2B30A1}"/>
              </a:ext>
            </a:extLst>
          </p:cNvPr>
          <p:cNvSpPr txBox="1"/>
          <p:nvPr/>
        </p:nvSpPr>
        <p:spPr>
          <a:xfrm>
            <a:off x="838200" y="3358223"/>
            <a:ext cx="44775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The function is relatively basic.</a:t>
            </a:r>
          </a:p>
          <a:p>
            <a:r>
              <a:rPr lang="en-US" altLang="zh-CN" sz="2000" dirty="0"/>
              <a:t>Some details may need to be adjusted </a:t>
            </a:r>
          </a:p>
          <a:p>
            <a:r>
              <a:rPr lang="en-US" altLang="zh-CN" sz="2000" dirty="0"/>
              <a:t>And new improvements?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2512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AD5FA3-14B3-6EA0-8378-3B9CD569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Need to discuss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45AF32-32C4-F5D0-AFD3-A8BF17A02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multi chips configuration process</a:t>
            </a:r>
          </a:p>
          <a:p>
            <a:endParaRPr lang="en-US" altLang="zh-CN" dirty="0"/>
          </a:p>
          <a:p>
            <a:r>
              <a:rPr lang="en-US" altLang="zh-CN" dirty="0"/>
              <a:t>generate the corresponding configuration file according to the selected pixels</a:t>
            </a:r>
          </a:p>
          <a:p>
            <a:endParaRPr lang="en-US" altLang="zh-CN" dirty="0"/>
          </a:p>
          <a:p>
            <a:r>
              <a:rPr lang="en-US" altLang="zh-CN" dirty="0"/>
              <a:t>I hope we can test the multi-chips’ DAQ function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665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40B17-58BA-0B9D-11A0-A96BFE011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THANKS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758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60</Words>
  <Application>Microsoft Office PowerPoint</Application>
  <PresentationFormat>宽屏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DAQ progress</vt:lpstr>
      <vt:lpstr>DAQ status</vt:lpstr>
      <vt:lpstr>Need to discuss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progress</dc:title>
  <dc:creator>周 佳</dc:creator>
  <cp:lastModifiedBy>周 佳</cp:lastModifiedBy>
  <cp:revision>1</cp:revision>
  <dcterms:created xsi:type="dcterms:W3CDTF">2022-10-13T02:56:03Z</dcterms:created>
  <dcterms:modified xsi:type="dcterms:W3CDTF">2022-10-13T03:15:00Z</dcterms:modified>
</cp:coreProperties>
</file>