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ink/ink1.xml" ContentType="application/inkml+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66" r:id="rId3"/>
    <p:sldId id="257" r:id="rId4"/>
    <p:sldId id="267" r:id="rId5"/>
    <p:sldId id="258" r:id="rId6"/>
    <p:sldId id="268" r:id="rId7"/>
    <p:sldId id="269" r:id="rId8"/>
    <p:sldId id="259" r:id="rId9"/>
    <p:sldId id="270" r:id="rId10"/>
    <p:sldId id="272" r:id="rId11"/>
    <p:sldId id="273" r:id="rId12"/>
    <p:sldId id="261" r:id="rId13"/>
    <p:sldId id="262" r:id="rId14"/>
    <p:sldId id="274" r:id="rId15"/>
  </p:sldIdLst>
  <p:sldSz cx="12192000" cy="6858000"/>
  <p:notesSz cx="6858000" cy="9144000"/>
  <p:custDataLst>
    <p:tags r:id="rId16"/>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D9D9"/>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78" autoAdjust="0"/>
    <p:restoredTop sz="94660"/>
  </p:normalViewPr>
  <p:slideViewPr>
    <p:cSldViewPr snapToGrid="0">
      <p:cViewPr varScale="1">
        <p:scale>
          <a:sx n="78" d="100"/>
          <a:sy n="78" d="100"/>
        </p:scale>
        <p:origin x="182" y="72"/>
      </p:cViewPr>
      <p:guideLst>
        <p:guide orient="horz" pos="2160"/>
        <p:guide pos="3840"/>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10T11:54:21.773"/>
    </inkml:context>
    <inkml:brush xml:id="br0">
      <inkml:brushProperty name="width" value="0.05" units="cm"/>
      <inkml:brushProperty name="height" value="0.05" units="cm"/>
      <inkml:brushProperty name="color" value="#E71224"/>
    </inkml:brush>
  </inkml:definitions>
  <inkml:trace contextRef="#ctx0" brushRef="#br0">1604 144 24575,'-17'-10'0,"-2"1"0,1 0 0,-1 1 0,0 2 0,0-1 0,-27-3 0,-125-11 0,-263 0 0,401 22 0,-14-2 0,-1 2 0,1 2 0,-83 17 0,-45 33 0,145-42 0,1 2 0,-1 1 0,-44 29 0,37-19 0,21-15 0,0 3 0,0-1 0,1 1 0,-16 16 0,24-21 0,1 0 0,0 1 0,0 0 0,0 0 0,1 0 0,0 0 0,1 1 0,0 0 0,0 0 0,1 1 0,1-2 0,-1 2 0,2 0 0,-1-1 0,1 1 0,0 12 0,0 21 0,7 67 0,-2-89 0,-1-1 0,2 0 0,0 0 0,2 0 0,11 26 0,27 37 0,3 0 0,4-4 0,4-1 0,122 131 0,-152-183 0,2-1 0,1-1 0,0-1 0,3-2 0,-1-1 0,54 25 0,-8-12 0,148 43 0,-142-56 0,0-4 0,2-4 0,0-3 0,140-3 0,230-8 0,-445 1 0,0 0 0,0 0 0,0 0 0,-1-2 0,1 1 0,-1-1 0,0-1 0,10-4 0,8-5 0,32-23 0,4-3 0,65-29 0,-117 62 0,-1 0 0,1-1 0,-2-1 0,1 1 0,-1-1 0,0-1 0,-1 0 0,0 1 0,0-2 0,-1 0 0,-1 0 0,1-1 0,-2 0 0,1 1 0,-1-1 0,-1-1 0,0 0 0,-1 0 0,3-17 0,11-50 0,-10 53 0,5-48 0,-8 33 0,-4-2 0,0 1 0,-3 1 0,-2-1 0,0 0 0,-3 1 0,-3 0 0,0 1 0,-2 0 0,-36-72 0,35 83 0,-1 1 0,-1 1 0,-2 0 0,0 1 0,-3 2 0,1 0 0,-48-41 0,-56-28 0,78 61 0,0 2 0,-78-37 0,53 31 0,56 29 0,0 0 0,-1 1 0,0 0 0,0 1 0,-1 2 0,-23-3 0,12 3 0,-1 1 0,-56 5 0,76-1-227,1-1-1,0 2 1,0-1-1,1 1 1,-16 7-1,7-2-6598</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18T04:44:56.761"/>
    </inkml:context>
    <inkml:brush xml:id="br0">
      <inkml:brushProperty name="width" value="0.05" units="cm"/>
      <inkml:brushProperty name="height" value="0.05" units="cm"/>
      <inkml:brushProperty name="color" value="#E71224"/>
    </inkml:brush>
  </inkml:definitions>
  <inkml:trace contextRef="#ctx0" brushRef="#br0">0 0 24575,'0'0'-8191</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18T04:47:46.465"/>
    </inkml:context>
    <inkml:brush xml:id="br0">
      <inkml:brushProperty name="width" value="0.05" units="cm"/>
      <inkml:brushProperty name="height" value="0.05" units="cm"/>
      <inkml:brushProperty name="color" value="#E71224"/>
    </inkml:brush>
  </inkml:definitions>
  <inkml:trace contextRef="#ctx0" brushRef="#br0">0 1 24575,'0'0'-8191</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18T04:47:46.877"/>
    </inkml:context>
    <inkml:brush xml:id="br0">
      <inkml:brushProperty name="width" value="0.05" units="cm"/>
      <inkml:brushProperty name="height" value="0.05" units="cm"/>
      <inkml:brushProperty name="color" value="#E71224"/>
    </inkml:brush>
  </inkml:definitions>
  <inkml:trace contextRef="#ctx0" brushRef="#br0">0 0 24575,'0'0'-8191</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18T04:47:47.241"/>
    </inkml:context>
    <inkml:brush xml:id="br0">
      <inkml:brushProperty name="width" value="0.05" units="cm"/>
      <inkml:brushProperty name="height" value="0.05" units="cm"/>
      <inkml:brushProperty name="color" value="#E71224"/>
    </inkml:brush>
  </inkml:definitions>
  <inkml:trace contextRef="#ctx0" brushRef="#br0">1 1 24575,'0'0'-8191</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18T04:47:47.607"/>
    </inkml:context>
    <inkml:brush xml:id="br0">
      <inkml:brushProperty name="width" value="0.05" units="cm"/>
      <inkml:brushProperty name="height" value="0.05" units="cm"/>
      <inkml:brushProperty name="color" value="#E71224"/>
    </inkml:brush>
  </inkml:definitions>
  <inkml:trace contextRef="#ctx0" brushRef="#br0">0 1 24575,'0'0'-8191</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18T04:47:47.937"/>
    </inkml:context>
    <inkml:brush xml:id="br0">
      <inkml:brushProperty name="width" value="0.05" units="cm"/>
      <inkml:brushProperty name="height" value="0.05" units="cm"/>
      <inkml:brushProperty name="color" value="#E71224"/>
    </inkml:brush>
  </inkml:definitions>
  <inkml:trace contextRef="#ctx0" brushRef="#br0">0 1 24575,'0'0'-8191</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18T04:47:51.020"/>
    </inkml:context>
    <inkml:brush xml:id="br0">
      <inkml:brushProperty name="width" value="0.05" units="cm"/>
      <inkml:brushProperty name="height" value="0.05" units="cm"/>
      <inkml:brushProperty name="color" value="#E71224"/>
    </inkml:brush>
  </inkml:definitions>
  <inkml:trace contextRef="#ctx0" brushRef="#br0">1 0 24575,'0'0'-8191</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18T01:56:16.436"/>
    </inkml:context>
    <inkml:brush xml:id="br0">
      <inkml:brushProperty name="width" value="0.05" units="cm"/>
      <inkml:brushProperty name="height" value="0.05" units="cm"/>
      <inkml:brushProperty name="color" value="#E71224"/>
    </inkml:brush>
  </inkml:definitions>
  <inkml:trace contextRef="#ctx0" brushRef="#br0">335 135 24575,'-7'2'0,"0"-1"0,0 1 0,-1 0 0,2 1 0,-1-1 0,0 1 0,0 1 0,1-1 0,0 1 0,0 1 0,0-1 0,-9 9 0,-14 9 0,4-6 0,0 2 0,1 1 0,-38 39 0,54-49 0,1 0 0,0 0 0,0 1 0,1 0 0,0 1 0,0-1 0,1 1 0,1 0 0,0 0 0,1 0 0,0 1 0,-3 19 0,4 17 0,4 78 0,2-45 0,-4-68 0,0 1 0,1-1 0,1 1 0,0-1 0,1 0 0,0 0 0,1 0 0,1 0 0,0-1 0,0 1 0,1-1 0,1 0 0,0-1 0,1 0 0,0 0 0,1 0 0,0-1 0,0-1 0,1 0 0,0 0 0,1 0 0,0-1 0,0-1 0,22 11 0,19 5 0,0-1 0,2-2 0,0-3 0,1-3 0,1-2 0,0-2 0,1-2 0,0-4 0,0-1 0,63-6 0,-110 2 0,-1 0 0,1-1 0,-1 0 0,0 0 0,0 0 0,0-2 0,0 1 0,-1-1 0,1 0 0,-1-1 0,0 0 0,0 0 0,9-8 0,-9 5 0,-1 1 0,-1-1 0,1-1 0,-1 1 0,-1-1 0,0 0 0,0 0 0,0-1 0,-1 1 0,-1-1 0,0 0 0,3-11 0,2-26 0,-2 0 0,-2-1 0,-2 1 0,-7-74 0,3 105 0,0 0 0,-1 0 0,-1 0 0,-1 1 0,0-1 0,-1 1 0,-9-18 0,-4 0 0,-44-61 0,48 76 0,-1 1 0,0 0 0,-1 1 0,-30-22 0,-83-46 0,71 53 0,-105-40 0,107 48 0,3 3-455,0 3 0,-73-13 0,104 25-6371</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18T01:56:18.082"/>
    </inkml:context>
    <inkml:brush xml:id="br0">
      <inkml:brushProperty name="width" value="0.05" units="cm"/>
      <inkml:brushProperty name="height" value="0.05" units="cm"/>
      <inkml:brushProperty name="color" value="#E71224"/>
    </inkml:brush>
  </inkml:definitions>
  <inkml:trace contextRef="#ctx0" brushRef="#br0">305 134 24575,'-6'0'0,"0"1"0,-1 1 0,1-1 0,0 1 0,0 0 0,0 1 0,0-1 0,0 1 0,0 1 0,1-1 0,-1 1 0,-7 6 0,-5 5 0,-32 36 0,36-37 0,2 0 0,0 0 0,0 1 0,2 1 0,0 0 0,0 1 0,-11 29 0,20-43 0,-11 28 0,2 0 0,1 1 0,-6 42 0,13-65 0,1 0 0,1-1 0,0 1 0,0 0 0,1 0 0,0 0 0,0-1 0,1 1 0,0 0 0,1-1 0,0 0 0,0 1 0,1-1 0,0 0 0,0-1 0,1 1 0,7 9 0,-3-7 0,0 0 0,0-1 0,0 0 0,1-1 0,1 0 0,-1 0 0,13 6 0,-13-10 0,-1 0 0,1 0 0,0-1 0,0 0 0,0-1 0,0 0 0,1-1 0,-1 0 0,15-1 0,8 0 0,-11 1 0,0-2 0,0 0 0,0-1 0,36-8 0,-53 8 0,0 1 0,0-1 0,0 0 0,0-1 0,0 1 0,0-1 0,0 0 0,-1 0 0,0 0 0,1-1 0,-1 0 0,0 1 0,-1-1 0,1-1 0,-1 1 0,0 0 0,0-1 0,0 0 0,-1 0 0,1 0 0,-1 0 0,0 0 0,2-10 0,-1-5 0,0 1 0,-1-1 0,-1 1 0,-1-1 0,0 0 0,-2 1 0,0-1 0,-6-20 0,-8-19 0,-28-71 0,34 101 0,4 14-72,-10-30 173,-31-61-1,41 95-236,0 0 1,-1 0-1,0 1 0,-1 0 0,0 0 0,-1 0 0,0 1 1,0 1-1,-1-1 0,-17-10 0,6 8-6690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18T04:39:53.134"/>
    </inkml:context>
    <inkml:brush xml:id="br0">
      <inkml:brushProperty name="width" value="0.05" units="cm"/>
      <inkml:brushProperty name="height" value="0.05" units="cm"/>
      <inkml:brushProperty name="color" value="#E71224"/>
    </inkml:brush>
  </inkml:definitions>
  <inkml:trace contextRef="#ctx0" brushRef="#br0">854 142 24575,'-17'1'0,"1"1"0,0 0 0,0 1 0,0 0 0,-28 11 0,-74 37 0,79-33 0,12-5 0,-1 0 0,2 2 0,0 0 0,0 2 0,2 1 0,0 1 0,1 1 0,1 1 0,-33 41 0,-2 13 0,22-31 0,-30 51 0,30-39 0,22-38 0,1 1 0,1 0 0,1 1 0,0 0 0,2 0 0,0 1 0,1 0 0,-4 24 0,5 13 0,4 1 0,5 72 0,0-20 0,-3-83 0,1 1 0,1-1 0,1 0 0,2 0 0,1-1 0,1 1 0,1-1 0,13 28 0,-6-25 0,0-2 0,2 0 0,1 0 0,1-2 0,41 45 0,-57-68 0,23 26 0,1-1 0,2-1 0,0-1 0,56 36 0,11-5 0,169 72 0,-239-120 0,0-1 0,0-1 0,1-2 0,0 0 0,35 0 0,138-7 0,-94-2 0,-53 3 0,-1-3 0,1-1 0,-1-4 0,-1-1 0,1-3 0,-2-2 0,0-2 0,87-43 0,-109 46 0,-1-1 0,0-2 0,-1 0 0,35-33 0,-51 41 0,0-1 0,-1 0 0,-1-1 0,1 0 0,-2 0 0,0-1 0,0 0 0,-1 0 0,0-1 0,-2 0 0,1 0 0,4-25 0,-3-12 0,-2 0 0,-3-1 0,-5-55 0,0 9 0,4 18 0,-4-83 0,2 139 0,-1-1 0,-1 1 0,-2-1 0,-14-38 0,-12-6 0,-3 2 0,-81-117 0,23 42 0,-48-69 0,112 174 0,-1 1 0,-2 1 0,-51-43 0,82 76 0,-30-25 0,-2 2 0,-42-25 0,62 42 0,1 1 0,-1 1 0,0 0 0,0 1 0,-1 0 0,1 1 0,-1 0 0,0 1 0,0 1 0,-16 0 0,-257 7-1365,259-6-5461</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18T04:41:21.692"/>
    </inkml:context>
    <inkml:brush xml:id="br0">
      <inkml:brushProperty name="width" value="0.05" units="cm"/>
      <inkml:brushProperty name="height" value="0.05" units="cm"/>
      <inkml:brushProperty name="color" value="#E71224"/>
    </inkml:brush>
  </inkml:definitions>
  <inkml:trace contextRef="#ctx0" brushRef="#br0">1 1 24575,'0'12'0,"-1"72"0,18 139 0,-12-193 0,18 98 0,-17-95-54,-2 1-1,-2-1 0,-2 61 1,-1-46-1093,1-15-5679</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18T04:41:24.227"/>
    </inkml:context>
    <inkml:brush xml:id="br0">
      <inkml:brushProperty name="width" value="0.05" units="cm"/>
      <inkml:brushProperty name="height" value="0.05" units="cm"/>
      <inkml:brushProperty name="color" value="#E71224"/>
    </inkml:brush>
  </inkml:definitions>
  <inkml:trace contextRef="#ctx0" brushRef="#br0">0 308 24575,'37'-41'0,"55"-79"0,-29 35 0,-59 80 0,0 0 0,0 0 0,1 0 0,0 1 0,0 0 0,0-1 0,0 2 0,1-1 0,-1 1 0,1 0 0,0 0 0,0 0 0,0 1 0,0 0 0,1 0 0,6 0 0,-5 1 0,0 1 0,0 0 0,0 0 0,-1 1 0,1 0 0,0 1 0,-1-1 0,1 1 0,-1 1 0,1 0 0,-1 0 0,0 0 0,8 6 0,-9-6 0,1 1 0,-1 0 0,0 0 0,0 0 0,0 1 0,-1 0 0,0 0 0,0 1 0,0-1 0,0 1 0,-1 0 0,0 0 0,0 1 0,-1-1 0,0 1 0,0 0 0,0 0 0,-1 0 0,0 0 0,-1 0 0,1 0 0,-1 0 0,-1 1 0,1-1 0,-2 15 0,1-2 0,-1-1 0,-1 1 0,0-1 0,-2 0 0,0 0 0,-1 0 0,-1 0 0,-1-1 0,0 0 0,-2 0 0,-13 21 0,-13 16-1365,18-31-5461</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18T04:41:24.557"/>
    </inkml:context>
    <inkml:brush xml:id="br0">
      <inkml:brushProperty name="width" value="0.05" units="cm"/>
      <inkml:brushProperty name="height" value="0.05" units="cm"/>
      <inkml:brushProperty name="color" value="#E71224"/>
    </inkml:brush>
  </inkml:definitions>
  <inkml:trace contextRef="#ctx0" brushRef="#br0">0 0 24575,'0'0'-8191</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18T04:42:40.918"/>
    </inkml:context>
    <inkml:brush xml:id="br0">
      <inkml:brushProperty name="width" value="0.05" units="cm"/>
      <inkml:brushProperty name="height" value="0.05" units="cm"/>
      <inkml:brushProperty name="color" value="#E71224"/>
    </inkml:brush>
  </inkml:definitions>
  <inkml:trace contextRef="#ctx0" brushRef="#br0">0 0 24575,'11'1'0,"0"0"0,1 0 0,-1 1 0,0 1 0,0 0 0,-1 0 0,1 1 0,-1 1 0,0-1 0,0 2 0,0-1 0,-1 2 0,1-1 0,-2 1 0,1 0 0,-1 1 0,0 0 0,13 17 0,-2 2 0,0 0 0,-2 1 0,-2 1 0,0 0 0,13 40 0,-24-56 0,-1 1 0,0 0 0,-1-1 0,0 1 0,-1 0 0,0 15 0,0 10 0,-1-37 0,0 0 0,0 0 0,0 0 0,1 0 0,-1-1 0,0 1 0,1 0 0,-1 0 0,1 0 0,0-1 0,0 1 0,-1 0 0,1-1 0,0 1 0,1-1 0,1 3 0,-2-3 0,0-1 0,-1 1 0,1-1 0,0 1 0,0-1 0,0 0 0,0 0 0,0 1 0,0-1 0,0 0 0,0 0 0,0 0 0,0 0 0,0 0 0,0 0 0,0 0 0,0 0 0,0-1 0,0 1 0,0 0 0,0-1 0,1 1 0,4-3 0,0-1 0,-1 1 0,0-1 0,1 0 0,-1 0 0,0 0 0,7-10 0,-1 1 0,-2-2 0,1 1 0,-2-1 0,0 0 0,-1-1 0,0 0 0,-1 0 0,-1-1 0,3-17 0,4-10 0,-3 20 40,18-36 1,-8 19-1487,-4 6-5380</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18T04:43:02.851"/>
    </inkml:context>
    <inkml:brush xml:id="br0">
      <inkml:brushProperty name="width" value="0.05" units="cm"/>
      <inkml:brushProperty name="height" value="0.05" units="cm"/>
      <inkml:brushProperty name="color" value="#E71224"/>
    </inkml:brush>
  </inkml:definitions>
  <inkml:trace contextRef="#ctx0" brushRef="#br0">0 0 24575,'21'25'0,"-1"0"0,-1 2 0,-1 0 0,21 45 0,-22-40 0,102 227 0,-105-218 0,-11-31 0,0 0 0,0 0 0,1-1 0,0 1 0,10 15 0,-12-22 0,0-1 0,0 0 0,1 0 0,-1 0 0,0 0 0,1 0 0,-1 0 0,1-1 0,-1 1 0,1-1 0,0 1 0,0-1 0,-1 0 0,1 0 0,0-1 0,0 1 0,0-1 0,0 1 0,0-1 0,0 0 0,0 0 0,0 0 0,0 0 0,5-2 0,12-2 0,-1-1 0,0 0 0,-1-2 0,1 0 0,-1-1 0,0-1 0,16-11 0,113-85 0,-126 86 0,0-1 0,-2 0 0,0-1 0,-1-2 0,-1 1 0,-2-2 0,0 0 0,-1-1 0,-1-1 0,-2 0 0,-1 0 0,13-50 0,-14 46-1365,-1 5-5461</inkml:trace>
</inkml:ink>
</file>

<file path=ppt/slideLayouts/_rels/slideLayout1.xml.rels><?xml version="1.0" encoding="UTF-8" standalone="yes"?>
<Relationships xmlns="http://schemas.openxmlformats.org/package/2006/relationships"><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slideMaster" Target="../slideMasters/slideMaster1.xml"/><Relationship Id="rId5" Type="http://schemas.openxmlformats.org/officeDocument/2006/relationships/tags" Target="../tags/tag12.xml"/><Relationship Id="rId4" Type="http://schemas.openxmlformats.org/officeDocument/2006/relationships/tags" Target="../tags/tag11.xml"/></Relationships>
</file>

<file path=ppt/slideLayouts/_rels/slideLayout10.xml.rels><?xml version="1.0" encoding="UTF-8" standalone="yes"?>
<Relationships xmlns="http://schemas.openxmlformats.org/package/2006/relationships"><Relationship Id="rId3" Type="http://schemas.openxmlformats.org/officeDocument/2006/relationships/tags" Target="../tags/tag57.xml"/><Relationship Id="rId2" Type="http://schemas.openxmlformats.org/officeDocument/2006/relationships/tags" Target="../tags/tag56.xml"/><Relationship Id="rId1" Type="http://schemas.openxmlformats.org/officeDocument/2006/relationships/tags" Target="../tags/tag55.xml"/><Relationship Id="rId5" Type="http://schemas.openxmlformats.org/officeDocument/2006/relationships/slideMaster" Target="../slideMasters/slideMaster1.xml"/><Relationship Id="rId4" Type="http://schemas.openxmlformats.org/officeDocument/2006/relationships/tags" Target="../tags/tag58.xml"/></Relationships>
</file>

<file path=ppt/slideLayouts/_rels/slideLayout11.xml.rels><?xml version="1.0" encoding="UTF-8" standalone="yes"?>
<Relationships xmlns="http://schemas.openxmlformats.org/package/2006/relationships"><Relationship Id="rId3" Type="http://schemas.openxmlformats.org/officeDocument/2006/relationships/tags" Target="../tags/tag61.xml"/><Relationship Id="rId2" Type="http://schemas.openxmlformats.org/officeDocument/2006/relationships/tags" Target="../tags/tag60.xml"/><Relationship Id="rId1" Type="http://schemas.openxmlformats.org/officeDocument/2006/relationships/tags" Target="../tags/tag59.xml"/><Relationship Id="rId6" Type="http://schemas.openxmlformats.org/officeDocument/2006/relationships/slideMaster" Target="../slideMasters/slideMaster1.xml"/><Relationship Id="rId5" Type="http://schemas.openxmlformats.org/officeDocument/2006/relationships/tags" Target="../tags/tag63.xml"/><Relationship Id="rId4" Type="http://schemas.openxmlformats.org/officeDocument/2006/relationships/tags" Target="../tags/tag62.xml"/></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tags" Target="../tags/tag13.xml"/><Relationship Id="rId6" Type="http://schemas.openxmlformats.org/officeDocument/2006/relationships/slideMaster" Target="../slideMasters/slideMaster1.xml"/><Relationship Id="rId5" Type="http://schemas.openxmlformats.org/officeDocument/2006/relationships/tags" Target="../tags/tag17.xml"/><Relationship Id="rId4" Type="http://schemas.openxmlformats.org/officeDocument/2006/relationships/tags" Target="../tags/tag16.xml"/></Relationships>
</file>

<file path=ppt/slideLayouts/_rels/slideLayout3.xml.rels><?xml version="1.0" encoding="UTF-8" standalone="yes"?>
<Relationships xmlns="http://schemas.openxmlformats.org/package/2006/relationships"><Relationship Id="rId3" Type="http://schemas.openxmlformats.org/officeDocument/2006/relationships/tags" Target="../tags/tag20.xml"/><Relationship Id="rId2" Type="http://schemas.openxmlformats.org/officeDocument/2006/relationships/tags" Target="../tags/tag19.xml"/><Relationship Id="rId1" Type="http://schemas.openxmlformats.org/officeDocument/2006/relationships/tags" Target="../tags/tag18.xml"/><Relationship Id="rId6" Type="http://schemas.openxmlformats.org/officeDocument/2006/relationships/slideMaster" Target="../slideMasters/slideMaster1.xml"/><Relationship Id="rId5" Type="http://schemas.openxmlformats.org/officeDocument/2006/relationships/tags" Target="../tags/tag22.xml"/><Relationship Id="rId4" Type="http://schemas.openxmlformats.org/officeDocument/2006/relationships/tags" Target="../tags/tag21.xml"/></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25.xml"/><Relationship Id="rId7" Type="http://schemas.openxmlformats.org/officeDocument/2006/relationships/slideMaster" Target="../slideMasters/slideMaster1.xml"/><Relationship Id="rId2" Type="http://schemas.openxmlformats.org/officeDocument/2006/relationships/tags" Target="../tags/tag24.xml"/><Relationship Id="rId1" Type="http://schemas.openxmlformats.org/officeDocument/2006/relationships/tags" Target="../tags/tag23.xml"/><Relationship Id="rId6" Type="http://schemas.openxmlformats.org/officeDocument/2006/relationships/tags" Target="../tags/tag28.xml"/><Relationship Id="rId5" Type="http://schemas.openxmlformats.org/officeDocument/2006/relationships/tags" Target="../tags/tag27.xml"/><Relationship Id="rId4" Type="http://schemas.openxmlformats.org/officeDocument/2006/relationships/tags" Target="../tags/tag26.xml"/></Relationships>
</file>

<file path=ppt/slideLayouts/_rels/slideLayout5.xml.rels><?xml version="1.0" encoding="UTF-8" standalone="yes"?>
<Relationships xmlns="http://schemas.openxmlformats.org/package/2006/relationships"><Relationship Id="rId8" Type="http://schemas.openxmlformats.org/officeDocument/2006/relationships/tags" Target="../tags/tag36.xml"/><Relationship Id="rId3" Type="http://schemas.openxmlformats.org/officeDocument/2006/relationships/tags" Target="../tags/tag31.xml"/><Relationship Id="rId7" Type="http://schemas.openxmlformats.org/officeDocument/2006/relationships/tags" Target="../tags/tag35.xml"/><Relationship Id="rId2" Type="http://schemas.openxmlformats.org/officeDocument/2006/relationships/tags" Target="../tags/tag30.xml"/><Relationship Id="rId1" Type="http://schemas.openxmlformats.org/officeDocument/2006/relationships/tags" Target="../tags/tag29.xml"/><Relationship Id="rId6" Type="http://schemas.openxmlformats.org/officeDocument/2006/relationships/tags" Target="../tags/tag34.xml"/><Relationship Id="rId5" Type="http://schemas.openxmlformats.org/officeDocument/2006/relationships/tags" Target="../tags/tag33.xml"/><Relationship Id="rId4" Type="http://schemas.openxmlformats.org/officeDocument/2006/relationships/tags" Target="../tags/tag32.xml"/><Relationship Id="rId9"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tags" Target="../tags/tag39.xml"/><Relationship Id="rId2" Type="http://schemas.openxmlformats.org/officeDocument/2006/relationships/tags" Target="../tags/tag38.xml"/><Relationship Id="rId1" Type="http://schemas.openxmlformats.org/officeDocument/2006/relationships/tags" Target="../tags/tag37.xml"/><Relationship Id="rId5" Type="http://schemas.openxmlformats.org/officeDocument/2006/relationships/slideMaster" Target="../slideMasters/slideMaster1.xml"/><Relationship Id="rId4" Type="http://schemas.openxmlformats.org/officeDocument/2006/relationships/tags" Target="../tags/tag40.xml"/></Relationships>
</file>

<file path=ppt/slideLayouts/_rels/slideLayout7.xml.rels><?xml version="1.0" encoding="UTF-8" standalone="yes"?>
<Relationships xmlns="http://schemas.openxmlformats.org/package/2006/relationships"><Relationship Id="rId3" Type="http://schemas.openxmlformats.org/officeDocument/2006/relationships/tags" Target="../tags/tag43.xml"/><Relationship Id="rId2" Type="http://schemas.openxmlformats.org/officeDocument/2006/relationships/tags" Target="../tags/tag42.xml"/><Relationship Id="rId1" Type="http://schemas.openxmlformats.org/officeDocument/2006/relationships/tags" Target="../tags/tag41.xml"/><Relationship Id="rId4"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tags" Target="../tags/tag46.xml"/><Relationship Id="rId7" Type="http://schemas.openxmlformats.org/officeDocument/2006/relationships/slideMaster" Target="../slideMasters/slideMaster1.xml"/><Relationship Id="rId2" Type="http://schemas.openxmlformats.org/officeDocument/2006/relationships/tags" Target="../tags/tag45.xml"/><Relationship Id="rId1" Type="http://schemas.openxmlformats.org/officeDocument/2006/relationships/tags" Target="../tags/tag44.xml"/><Relationship Id="rId6" Type="http://schemas.openxmlformats.org/officeDocument/2006/relationships/tags" Target="../tags/tag49.xml"/><Relationship Id="rId5" Type="http://schemas.openxmlformats.org/officeDocument/2006/relationships/tags" Target="../tags/tag48.xml"/><Relationship Id="rId4" Type="http://schemas.openxmlformats.org/officeDocument/2006/relationships/tags" Target="../tags/tag47.xml"/></Relationships>
</file>

<file path=ppt/slideLayouts/_rels/slideLayout9.xml.rels><?xml version="1.0" encoding="UTF-8" standalone="yes"?>
<Relationships xmlns="http://schemas.openxmlformats.org/package/2006/relationships"><Relationship Id="rId3" Type="http://schemas.openxmlformats.org/officeDocument/2006/relationships/tags" Target="../tags/tag52.xml"/><Relationship Id="rId2" Type="http://schemas.openxmlformats.org/officeDocument/2006/relationships/tags" Target="../tags/tag51.xml"/><Relationship Id="rId1" Type="http://schemas.openxmlformats.org/officeDocument/2006/relationships/tags" Target="../tags/tag50.xml"/><Relationship Id="rId6" Type="http://schemas.openxmlformats.org/officeDocument/2006/relationships/slideMaster" Target="../slideMasters/slideMaster1.xml"/><Relationship Id="rId5" Type="http://schemas.openxmlformats.org/officeDocument/2006/relationships/tags" Target="../tags/tag54.xml"/><Relationship Id="rId4" Type="http://schemas.openxmlformats.org/officeDocument/2006/relationships/tags" Target="../tags/tag5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1"/>
            </p:custDataLst>
          </p:nvPr>
        </p:nvSpPr>
        <p:spPr>
          <a:xfrm>
            <a:off x="1198800" y="914400"/>
            <a:ext cx="9799200" cy="2570400"/>
          </a:xfrm>
        </p:spPr>
        <p:txBody>
          <a:bodyPr lIns="90000" tIns="46800" rIns="90000" bIns="46800" anchor="b" anchorCtr="0">
            <a:normAutofit/>
          </a:bodyPr>
          <a:lstStyle>
            <a:lvl1pPr algn="ctr">
              <a:defRPr sz="6000"/>
            </a:lvl1pPr>
          </a:lstStyle>
          <a:p>
            <a:r>
              <a:rPr lang="zh-CN" altLang="en-US" dirty="0"/>
              <a:t>单击此处编辑标题</a:t>
            </a:r>
          </a:p>
        </p:txBody>
      </p:sp>
      <p:sp>
        <p:nvSpPr>
          <p:cNvPr id="3" name="副标题 2"/>
          <p:cNvSpPr>
            <a:spLocks noGrp="1"/>
          </p:cNvSpPr>
          <p:nvPr>
            <p:ph type="subTitle" idx="1" hasCustomPrompt="1"/>
            <p:custDataLst>
              <p:tags r:id="rId2"/>
            </p:custDataLst>
          </p:nvPr>
        </p:nvSpPr>
        <p:spPr>
          <a:xfrm>
            <a:off x="1198800" y="3560400"/>
            <a:ext cx="9799200" cy="1472400"/>
          </a:xfrm>
        </p:spPr>
        <p:txBody>
          <a:bodyPr lIns="90000" tIns="46800" rIns="90000" bIns="46800">
            <a:normAutofit/>
          </a:bodyPr>
          <a:lstStyle>
            <a:lvl1pPr marL="0" indent="0" algn="ctr">
              <a:lnSpc>
                <a:spcPct val="110000"/>
              </a:lnSpc>
              <a:buNone/>
              <a:defRPr sz="2400" spc="200">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p>
        </p:txBody>
      </p:sp>
      <p:sp>
        <p:nvSpPr>
          <p:cNvPr id="16" name="日期占位符 15"/>
          <p:cNvSpPr>
            <a:spLocks noGrp="1"/>
          </p:cNvSpPr>
          <p:nvPr>
            <p:ph type="dt" sz="half" idx="10"/>
            <p:custDataLst>
              <p:tags r:id="rId3"/>
            </p:custDataLst>
          </p:nvPr>
        </p:nvSpPr>
        <p:spPr/>
        <p:txBody>
          <a:bodyPr/>
          <a:lstStyle/>
          <a:p>
            <a:fld id="{760FBDFE-C587-4B4C-A407-44438C67B59E}" type="datetimeFigureOut">
              <a:rPr lang="zh-CN" altLang="en-US" smtClean="0"/>
              <a:t>2022/10/18</a:t>
            </a:fld>
            <a:endParaRPr lang="zh-CN" altLang="en-US"/>
          </a:p>
        </p:txBody>
      </p:sp>
      <p:sp>
        <p:nvSpPr>
          <p:cNvPr id="17" name="页脚占位符 16"/>
          <p:cNvSpPr>
            <a:spLocks noGrp="1"/>
          </p:cNvSpPr>
          <p:nvPr>
            <p:ph type="ftr" sz="quarter" idx="11"/>
            <p:custDataLst>
              <p:tags r:id="rId4"/>
            </p:custDataLst>
          </p:nvPr>
        </p:nvSpPr>
        <p:spPr/>
        <p:txBody>
          <a:bodyPr/>
          <a:lstStyle/>
          <a:p>
            <a:endParaRPr lang="zh-CN" altLang="en-US" dirty="0"/>
          </a:p>
        </p:txBody>
      </p:sp>
      <p:sp>
        <p:nvSpPr>
          <p:cNvPr id="18" name="灯片编号占位符 17"/>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2022/10/18</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
        <p:nvSpPr>
          <p:cNvPr id="7" name="内容占位符 6"/>
          <p:cNvSpPr>
            <a:spLocks noGrp="1"/>
          </p:cNvSpPr>
          <p:nvPr>
            <p:ph sz="quarter" idx="13"/>
            <p:custDataLst>
              <p:tags r:id="rId4"/>
            </p:custDataLst>
          </p:nvPr>
        </p:nvSpPr>
        <p:spPr>
          <a:xfrm>
            <a:off x="608400" y="774000"/>
            <a:ext cx="10972800" cy="5482800"/>
          </a:xfrm>
        </p:spPr>
        <p:txBody>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2022/10/18</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
        <p:nvSpPr>
          <p:cNvPr id="2" name="标题 1"/>
          <p:cNvSpPr>
            <a:spLocks noGrp="1"/>
          </p:cNvSpPr>
          <p:nvPr>
            <p:ph type="title" hasCustomPrompt="1"/>
            <p:custDataLst>
              <p:tags r:id="rId4"/>
            </p:custDataLst>
          </p:nvPr>
        </p:nvSpPr>
        <p:spPr>
          <a:xfrm>
            <a:off x="1198800" y="2484000"/>
            <a:ext cx="9799200" cy="1018800"/>
          </a:xfrm>
        </p:spPr>
        <p:txBody>
          <a:bodyPr vert="horz" lIns="90000" tIns="46800" rIns="90000" bIns="46800" rtlCol="0" anchor="t" anchorCtr="0">
            <a:normAutofit/>
          </a:bodyPr>
          <a:lstStyle>
            <a:lvl1pPr algn="ctr">
              <a:defRPr sz="6000"/>
            </a:lvl1pPr>
          </a:lstStyle>
          <a:p>
            <a:pPr lvl="0"/>
            <a:r>
              <a:rPr lang="zh-CN" altLang="en-US"/>
              <a:t>单击此处编辑标题</a:t>
            </a:r>
          </a:p>
        </p:txBody>
      </p:sp>
      <p:sp>
        <p:nvSpPr>
          <p:cNvPr id="7" name="文本占位符 6"/>
          <p:cNvSpPr>
            <a:spLocks noGrp="1"/>
          </p:cNvSpPr>
          <p:nvPr>
            <p:ph type="body" sz="quarter" idx="13"/>
            <p:custDataLst>
              <p:tags r:id="rId5"/>
            </p:custDataLst>
          </p:nvPr>
        </p:nvSpPr>
        <p:spPr>
          <a:xfrm>
            <a:off x="1198800" y="3560400"/>
            <a:ext cx="9799200" cy="471600"/>
          </a:xfrm>
        </p:spPr>
        <p:txBody>
          <a:bodyPr lIns="90000" tIns="46800" rIns="90000" bIns="46800">
            <a:normAutofit/>
          </a:bodyPr>
          <a:lstStyle>
            <a:lvl1pPr algn="ctr">
              <a:lnSpc>
                <a:spcPct val="110000"/>
              </a:lnSpc>
              <a:buNone/>
              <a:defRPr sz="2400" spc="200"/>
            </a:lvl1pPr>
          </a:lstStyle>
          <a:p>
            <a:pPr lvl="0"/>
            <a:r>
              <a:rPr lang="zh-CN" altLang="en-US" dirty="0"/>
              <a:t>单击此处编辑母版文本样式</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p>
        </p:txBody>
      </p:sp>
      <p:sp>
        <p:nvSpPr>
          <p:cNvPr id="3" name="内容占位符 2"/>
          <p:cNvSpPr>
            <a:spLocks noGrp="1"/>
          </p:cNvSpPr>
          <p:nvPr>
            <p:ph idx="1"/>
            <p:custDataLst>
              <p:tags r:id="rId2"/>
            </p:custDataLst>
          </p:nvPr>
        </p:nvSpPr>
        <p:spPr>
          <a:xfrm>
            <a:off x="608400" y="1490400"/>
            <a:ext cx="10969200" cy="4759200"/>
          </a:xfrm>
        </p:spPr>
        <p:txBody>
          <a:bodyPr vert="horz" lIns="90000" tIns="46800" rIns="90000" bIns="4680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2022/10/18</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1"/>
            </p:custDataLst>
          </p:nvPr>
        </p:nvSpPr>
        <p:spPr>
          <a:xfrm>
            <a:off x="1990800" y="3848400"/>
            <a:ext cx="7768800" cy="766800"/>
          </a:xfrm>
        </p:spPr>
        <p:txBody>
          <a:bodyPr lIns="90000" tIns="46800" rIns="90000" bIns="46800" anchor="b" anchorCtr="0">
            <a:normAutofit/>
          </a:bodyPr>
          <a:lstStyle>
            <a:lvl1pPr>
              <a:defRPr sz="4400"/>
            </a:lvl1pPr>
          </a:lstStyle>
          <a:p>
            <a:r>
              <a:rPr lang="zh-CN" altLang="en-US" dirty="0"/>
              <a:t>单击此处编辑标题</a:t>
            </a:r>
          </a:p>
        </p:txBody>
      </p:sp>
      <p:sp>
        <p:nvSpPr>
          <p:cNvPr id="3" name="文本占位符 2"/>
          <p:cNvSpPr>
            <a:spLocks noGrp="1"/>
          </p:cNvSpPr>
          <p:nvPr>
            <p:ph type="body" idx="1" hasCustomPrompt="1"/>
            <p:custDataLst>
              <p:tags r:id="rId2"/>
            </p:custDataLst>
          </p:nvPr>
        </p:nvSpPr>
        <p:spPr>
          <a:xfrm>
            <a:off x="1990800" y="4615200"/>
            <a:ext cx="7768800" cy="867600"/>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2022/10/18</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p>
        </p:txBody>
      </p:sp>
      <p:sp>
        <p:nvSpPr>
          <p:cNvPr id="3" name="内容占位符 2"/>
          <p:cNvSpPr>
            <a:spLocks noGrp="1"/>
          </p:cNvSpPr>
          <p:nvPr>
            <p:ph sz="half" idx="1"/>
            <p:custDataLst>
              <p:tags r:id="rId2"/>
            </p:custDataLst>
          </p:nvPr>
        </p:nvSpPr>
        <p:spPr>
          <a:xfrm>
            <a:off x="608400" y="1501200"/>
            <a:ext cx="5176800" cy="4748400"/>
          </a:xfrm>
        </p:spPr>
        <p:txBody>
          <a:bodyPr vert="horz" lIns="90000" tIns="46800" rIns="90000" bIns="4680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custDataLst>
              <p:tags r:id="rId3"/>
            </p:custDataLst>
          </p:nvPr>
        </p:nvSpPr>
        <p:spPr>
          <a:xfrm>
            <a:off x="6411600" y="1501200"/>
            <a:ext cx="5176800" cy="4748400"/>
          </a:xfrm>
        </p:spPr>
        <p:txBody>
          <a:bodyPr lIns="90000" tIns="46800" rIns="90000" bIns="46800">
            <a:normAutofit/>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5" name="日期占位符 4"/>
          <p:cNvSpPr>
            <a:spLocks noGrp="1"/>
          </p:cNvSpPr>
          <p:nvPr>
            <p:ph type="dt" sz="half" idx="10"/>
            <p:custDataLst>
              <p:tags r:id="rId4"/>
            </p:custDataLst>
          </p:nvPr>
        </p:nvSpPr>
        <p:spPr/>
        <p:txBody>
          <a:bodyPr/>
          <a:lstStyle/>
          <a:p>
            <a:fld id="{760FBDFE-C587-4B4C-A407-44438C67B59E}" type="datetimeFigureOut">
              <a:rPr lang="zh-CN" altLang="en-US" smtClean="0"/>
              <a:t>2022/10/18</a:t>
            </a:fld>
            <a:endParaRPr lang="zh-CN" altLang="en-US"/>
          </a:p>
        </p:txBody>
      </p:sp>
      <p:sp>
        <p:nvSpPr>
          <p:cNvPr id="6" name="页脚占位符 5"/>
          <p:cNvSpPr>
            <a:spLocks noGrp="1"/>
          </p:cNvSpPr>
          <p:nvPr>
            <p:ph type="ftr" sz="quarter" idx="11"/>
            <p:custDataLst>
              <p:tags r:id="rId5"/>
            </p:custDataLst>
          </p:nvPr>
        </p:nvSpPr>
        <p:spPr/>
        <p:txBody>
          <a:bodyPr/>
          <a:lstStyle/>
          <a:p>
            <a:endParaRPr lang="zh-CN" altLang="en-US"/>
          </a:p>
        </p:txBody>
      </p:sp>
      <p:sp>
        <p:nvSpPr>
          <p:cNvPr id="7" name="灯片编号占位符 6"/>
          <p:cNvSpPr>
            <a:spLocks noGrp="1"/>
          </p:cNvSpPr>
          <p:nvPr>
            <p:ph type="sldNum" sz="quarter" idx="12"/>
            <p:custDataLst>
              <p:tags r:id="rId6"/>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p>
        </p:txBody>
      </p:sp>
      <p:sp>
        <p:nvSpPr>
          <p:cNvPr id="3" name="文本占位符 2"/>
          <p:cNvSpPr>
            <a:spLocks noGrp="1"/>
          </p:cNvSpPr>
          <p:nvPr>
            <p:ph type="body" idx="1" hasCustomPrompt="1"/>
            <p:custDataLst>
              <p:tags r:id="rId2"/>
            </p:custDataLst>
          </p:nvPr>
        </p:nvSpPr>
        <p:spPr>
          <a:xfrm>
            <a:off x="608400" y="1429200"/>
            <a:ext cx="5342400" cy="381600"/>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p>
        </p:txBody>
      </p:sp>
      <p:sp>
        <p:nvSpPr>
          <p:cNvPr id="4" name="内容占位符 3"/>
          <p:cNvSpPr>
            <a:spLocks noGrp="1"/>
          </p:cNvSpPr>
          <p:nvPr>
            <p:ph sz="half" idx="2"/>
            <p:custDataLst>
              <p:tags r:id="rId3"/>
            </p:custDataLst>
          </p:nvPr>
        </p:nvSpPr>
        <p:spPr>
          <a:xfrm>
            <a:off x="608400" y="1854000"/>
            <a:ext cx="5342400" cy="4395600"/>
          </a:xfrm>
        </p:spPr>
        <p:txBody>
          <a:bodyPr vert="horz" lIns="101600" tIns="0" rIns="82550" bIns="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hasCustomPrompt="1"/>
            <p:custDataLst>
              <p:tags r:id="rId4"/>
            </p:custDataLst>
          </p:nvPr>
        </p:nvSpPr>
        <p:spPr>
          <a:xfrm>
            <a:off x="6235750" y="1421729"/>
            <a:ext cx="5342400" cy="381600"/>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单击此处编辑文本</a:t>
            </a:r>
          </a:p>
        </p:txBody>
      </p:sp>
      <p:sp>
        <p:nvSpPr>
          <p:cNvPr id="6" name="内容占位符 5"/>
          <p:cNvSpPr>
            <a:spLocks noGrp="1"/>
          </p:cNvSpPr>
          <p:nvPr>
            <p:ph sz="quarter" idx="4"/>
            <p:custDataLst>
              <p:tags r:id="rId5"/>
            </p:custDataLst>
          </p:nvPr>
        </p:nvSpPr>
        <p:spPr>
          <a:xfrm>
            <a:off x="6235750" y="1854000"/>
            <a:ext cx="5342400" cy="4395600"/>
          </a:xfrm>
        </p:spPr>
        <p:txBody>
          <a:bodyPr vert="horz" lIns="101600" tIns="0" rIns="82550" bIns="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custDataLst>
              <p:tags r:id="rId6"/>
            </p:custDataLst>
          </p:nvPr>
        </p:nvSpPr>
        <p:spPr/>
        <p:txBody>
          <a:bodyPr/>
          <a:lstStyle/>
          <a:p>
            <a:fld id="{760FBDFE-C587-4B4C-A407-44438C67B59E}" type="datetimeFigureOut">
              <a:rPr lang="zh-CN" altLang="en-US" smtClean="0"/>
              <a:t>2022/10/18</a:t>
            </a:fld>
            <a:endParaRPr lang="zh-CN" altLang="en-US"/>
          </a:p>
        </p:txBody>
      </p:sp>
      <p:sp>
        <p:nvSpPr>
          <p:cNvPr id="8" name="页脚占位符 7"/>
          <p:cNvSpPr>
            <a:spLocks noGrp="1"/>
          </p:cNvSpPr>
          <p:nvPr>
            <p:ph type="ftr" sz="quarter" idx="11"/>
            <p:custDataLst>
              <p:tags r:id="rId7"/>
            </p:custDataLst>
          </p:nvPr>
        </p:nvSpPr>
        <p:spPr/>
        <p:txBody>
          <a:bodyPr/>
          <a:lstStyle/>
          <a:p>
            <a:endParaRPr lang="zh-CN" altLang="en-US"/>
          </a:p>
        </p:txBody>
      </p:sp>
      <p:sp>
        <p:nvSpPr>
          <p:cNvPr id="9" name="灯片编号占位符 8"/>
          <p:cNvSpPr>
            <a:spLocks noGrp="1"/>
          </p:cNvSpPr>
          <p:nvPr>
            <p:ph type="sldNum" sz="quarter" idx="12"/>
            <p:custDataLst>
              <p:tags r:id="rId8"/>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p>
        </p:txBody>
      </p:sp>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t>2022/10/18</a:t>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1"/>
            </p:custDataLst>
          </p:nvPr>
        </p:nvSpPr>
        <p:spPr/>
        <p:txBody>
          <a:bodyPr/>
          <a:lstStyle/>
          <a:p>
            <a:fld id="{760FBDFE-C587-4B4C-A407-44438C67B59E}" type="datetimeFigureOut">
              <a:rPr lang="zh-CN" altLang="en-US" smtClean="0"/>
              <a:t>2022/10/18</a:t>
            </a:fld>
            <a:endParaRPr lang="zh-CN" altLang="en-US"/>
          </a:p>
        </p:txBody>
      </p:sp>
      <p:sp>
        <p:nvSpPr>
          <p:cNvPr id="3" name="页脚占位符 2"/>
          <p:cNvSpPr>
            <a:spLocks noGrp="1"/>
          </p:cNvSpPr>
          <p:nvPr>
            <p:ph type="ftr" sz="quarter" idx="11"/>
            <p:custDataLst>
              <p:tags r:id="rId2"/>
            </p:custDataLst>
          </p:nvPr>
        </p:nvSpPr>
        <p:spPr/>
        <p:txBody>
          <a:bodyPr/>
          <a:lstStyle/>
          <a:p>
            <a:endParaRPr lang="zh-CN" altLang="en-US"/>
          </a:p>
        </p:txBody>
      </p:sp>
      <p:sp>
        <p:nvSpPr>
          <p:cNvPr id="4" name="灯片编号占位符 3"/>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1"/>
            </p:custDataLst>
          </p:nvPr>
        </p:nvSpPr>
        <p:spPr>
          <a:xfrm>
            <a:off x="608330" y="1555115"/>
            <a:ext cx="5233035" cy="4608195"/>
          </a:xfrm>
        </p:spPr>
        <p:txBody>
          <a:bodyPr vert="horz" lIns="90000" tIns="46800" rIns="90000" bIns="46800" rtlCol="0">
            <a:normAutofit/>
          </a:bodyPr>
          <a:lstStyle>
            <a:lvl1pPr>
              <a:buNone/>
              <a:defRPr sz="1600"/>
            </a:lvl1pPr>
          </a:lstStyle>
          <a:p>
            <a:pPr lvl="0"/>
            <a:endParaRPr lang="zh-CN" altLang="en-US"/>
          </a:p>
        </p:txBody>
      </p:sp>
      <p:sp>
        <p:nvSpPr>
          <p:cNvPr id="4" name="文本占位符 3"/>
          <p:cNvSpPr>
            <a:spLocks noGrp="1"/>
          </p:cNvSpPr>
          <p:nvPr>
            <p:ph type="body" sz="half" idx="2"/>
            <p:custDataLst>
              <p:tags r:id="rId2"/>
            </p:custDataLst>
          </p:nvPr>
        </p:nvSpPr>
        <p:spPr>
          <a:xfrm>
            <a:off x="6350400" y="1555200"/>
            <a:ext cx="5227200" cy="4608000"/>
          </a:xfrm>
        </p:spPr>
        <p:txBody>
          <a:bodyPr vert="horz" lIns="90000" tIns="46800" rIns="90000" bIns="46800" rtlCol="0">
            <a:normAutofit/>
          </a:bodyPr>
          <a:lstStyle>
            <a:lvl1pPr>
              <a:buNone/>
              <a:defRPr sz="1600"/>
            </a:lvl1pPr>
          </a:lstStyle>
          <a:p>
            <a:pPr lvl="0"/>
            <a:r>
              <a:rPr lang="zh-CN" altLang="en-US"/>
              <a:t>单击此处编辑母版文本样式</a:t>
            </a:r>
          </a:p>
        </p:txBody>
      </p:sp>
      <p:sp>
        <p:nvSpPr>
          <p:cNvPr id="5" name="日期占位符 4"/>
          <p:cNvSpPr>
            <a:spLocks noGrp="1"/>
          </p:cNvSpPr>
          <p:nvPr>
            <p:ph type="dt" sz="half" idx="10"/>
            <p:custDataLst>
              <p:tags r:id="rId3"/>
            </p:custDataLst>
          </p:nvPr>
        </p:nvSpPr>
        <p:spPr/>
        <p:txBody>
          <a:bodyPr/>
          <a:lstStyle/>
          <a:p>
            <a:fld id="{9EFD9D74-47D9-4702-A33C-335B63B48DBF}" type="datetimeFigureOut">
              <a:rPr lang="zh-CN" altLang="en-US" smtClean="0"/>
              <a:t>2022/10/18</a:t>
            </a:fld>
            <a:endParaRPr lang="zh-CN" altLang="en-US" dirty="0"/>
          </a:p>
        </p:txBody>
      </p:sp>
      <p:sp>
        <p:nvSpPr>
          <p:cNvPr id="6" name="页脚占位符 5"/>
          <p:cNvSpPr>
            <a:spLocks noGrp="1"/>
          </p:cNvSpPr>
          <p:nvPr>
            <p:ph type="ftr" sz="quarter" idx="11"/>
            <p:custDataLst>
              <p:tags r:id="rId4"/>
            </p:custDataLst>
          </p:nvPr>
        </p:nvSpPr>
        <p:spPr/>
        <p:txBody>
          <a:bodyPr/>
          <a:lstStyle/>
          <a:p>
            <a:endParaRPr lang="zh-CN" altLang="en-US" dirty="0"/>
          </a:p>
        </p:txBody>
      </p:sp>
      <p:sp>
        <p:nvSpPr>
          <p:cNvPr id="7" name="灯片编号占位符 6"/>
          <p:cNvSpPr>
            <a:spLocks noGrp="1"/>
          </p:cNvSpPr>
          <p:nvPr>
            <p:ph type="sldNum" sz="quarter" idx="12"/>
            <p:custDataLst>
              <p:tags r:id="rId5"/>
            </p:custDataLst>
          </p:nvPr>
        </p:nvSpPr>
        <p:spPr/>
        <p:txBody>
          <a:bodyPr/>
          <a:lstStyle/>
          <a:p>
            <a:fld id="{FABC47A4-756D-490B-A52F-7D9E2C9FC05F}" type="slidenum">
              <a:rPr lang="zh-CN" altLang="en-US" smtClean="0"/>
              <a:t>‹#›</a:t>
            </a:fld>
            <a:endParaRPr lang="zh-CN" altLang="en-US"/>
          </a:p>
        </p:txBody>
      </p:sp>
      <p:sp>
        <p:nvSpPr>
          <p:cNvPr id="9" name="标题 8"/>
          <p:cNvSpPr>
            <a:spLocks noGrp="1"/>
          </p:cNvSpPr>
          <p:nvPr>
            <p:ph type="title"/>
            <p:custDataLst>
              <p:tags r:id="rId6"/>
            </p:custDataLst>
          </p:nvPr>
        </p:nvSpPr>
        <p:spPr/>
        <p:txBody>
          <a:bodyPr/>
          <a:lstStyle/>
          <a:p>
            <a:r>
              <a:rPr lang="zh-CN" altLang="en-US"/>
              <a:t>单击此处编辑母版标题样式</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1"/>
            </p:custDataLst>
          </p:nvPr>
        </p:nvSpPr>
        <p:spPr>
          <a:xfrm>
            <a:off x="10234800" y="914400"/>
            <a:ext cx="1044000" cy="5029200"/>
          </a:xfrm>
        </p:spPr>
        <p:txBody>
          <a:bodyPr vert="eaVert" lIns="90000" tIns="46800" rIns="90000" bIns="46800" rtlCol="0" anchor="ctr" anchorCtr="0">
            <a:normAutofit/>
          </a:bodyPr>
          <a:lstStyle>
            <a:lvl1pPr>
              <a:buNone/>
              <a:defRPr sz="2800"/>
            </a:lvl1pPr>
          </a:lstStyle>
          <a:p>
            <a:pPr lvl="0"/>
            <a:r>
              <a:rPr lang="zh-CN" altLang="en-US"/>
              <a:t>单击此处编辑标题</a:t>
            </a:r>
          </a:p>
        </p:txBody>
      </p:sp>
      <p:sp>
        <p:nvSpPr>
          <p:cNvPr id="3" name="竖排文字占位符 2"/>
          <p:cNvSpPr>
            <a:spLocks noGrp="1"/>
          </p:cNvSpPr>
          <p:nvPr>
            <p:ph type="body" orient="vert" idx="1"/>
            <p:custDataLst>
              <p:tags r:id="rId2"/>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2022/10/18</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18" Type="http://schemas.openxmlformats.org/officeDocument/2006/relationships/tags" Target="../tags/tag7.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tags" Target="../tags/tag6.xml"/><Relationship Id="rId2" Type="http://schemas.openxmlformats.org/officeDocument/2006/relationships/slideLayout" Target="../slideLayouts/slideLayout2.xml"/><Relationship Id="rId16" Type="http://schemas.openxmlformats.org/officeDocument/2006/relationships/tags" Target="../tags/tag5.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4.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标题占位符 1"/>
          <p:cNvSpPr>
            <a:spLocks noGrp="1"/>
          </p:cNvSpPr>
          <p:nvPr>
            <p:ph type="title"/>
            <p:custDataLst>
              <p:tags r:id="rId14"/>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p>
        </p:txBody>
      </p:sp>
      <p:sp>
        <p:nvSpPr>
          <p:cNvPr id="3" name="文本占位符 2"/>
          <p:cNvSpPr>
            <a:spLocks noGrp="1"/>
          </p:cNvSpPr>
          <p:nvPr>
            <p:ph type="body" idx="1"/>
            <p:custDataLst>
              <p:tags r:id="rId15"/>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2"/>
            <p:custDataLst>
              <p:tags r:id="rId16"/>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defRPr>
            </a:lvl1pPr>
          </a:lstStyle>
          <a:p>
            <a:fld id="{760FBDFE-C587-4B4C-A407-44438C67B59E}" type="datetimeFigureOut">
              <a:rPr lang="zh-CN" altLang="en-US" smtClean="0"/>
              <a:t>2022/10/18</a:t>
            </a:fld>
            <a:endParaRPr lang="zh-CN" altLang="en-US"/>
          </a:p>
        </p:txBody>
      </p:sp>
      <p:sp>
        <p:nvSpPr>
          <p:cNvPr id="5" name="页脚占位符 4"/>
          <p:cNvSpPr>
            <a:spLocks noGrp="1"/>
          </p:cNvSpPr>
          <p:nvPr>
            <p:ph type="ftr" sz="quarter" idx="3"/>
            <p:custDataLst>
              <p:tags r:id="rId17"/>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18"/>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defRPr>
            </a:lvl1pPr>
          </a:lstStyle>
          <a:p>
            <a:fld id="{49AE70B2-8BF9-45C0-BB95-33D1B9D3A854}" type="slidenum">
              <a:rPr lang="zh-CN" altLang="en-US" smtClean="0"/>
              <a:t>‹#›</a:t>
            </a:fld>
            <a:endParaRPr lang="zh-CN" altLang="en-US" dirty="0"/>
          </a:p>
        </p:txBody>
      </p:sp>
    </p:spTree>
    <p:custDataLst>
      <p:tags r:id="rId13"/>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mj-lt"/>
          <a:ea typeface="+mj-ea"/>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66.xml"/><Relationship Id="rId2" Type="http://schemas.openxmlformats.org/officeDocument/2006/relationships/tags" Target="../tags/tag65.xml"/><Relationship Id="rId1" Type="http://schemas.openxmlformats.org/officeDocument/2006/relationships/tags" Target="../tags/tag64.xml"/><Relationship Id="rId4"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30.png"/><Relationship Id="rId2" Type="http://schemas.openxmlformats.org/officeDocument/2006/relationships/slideLayout" Target="../slideLayouts/slideLayout2.xml"/><Relationship Id="rId1" Type="http://schemas.openxmlformats.org/officeDocument/2006/relationships/tags" Target="../tags/tag71.xml"/><Relationship Id="rId5" Type="http://schemas.openxmlformats.org/officeDocument/2006/relationships/image" Target="../media/image18.png"/><Relationship Id="rId4" Type="http://schemas.openxmlformats.org/officeDocument/2006/relationships/image" Target="../media/image17.png"/></Relationships>
</file>

<file path=ppt/slides/_rels/slide13.xml.rels><?xml version="1.0" encoding="UTF-8" standalone="yes"?>
<Relationships xmlns="http://schemas.openxmlformats.org/package/2006/relationships"><Relationship Id="rId3" Type="http://schemas.openxmlformats.org/officeDocument/2006/relationships/image" Target="../media/image19.png"/><Relationship Id="rId7" Type="http://schemas.openxmlformats.org/officeDocument/2006/relationships/image" Target="../media/image180.png"/><Relationship Id="rId2" Type="http://schemas.openxmlformats.org/officeDocument/2006/relationships/slideLayout" Target="../slideLayouts/slideLayout2.xml"/><Relationship Id="rId1" Type="http://schemas.openxmlformats.org/officeDocument/2006/relationships/tags" Target="../tags/tag72.xml"/><Relationship Id="rId6" Type="http://schemas.openxmlformats.org/officeDocument/2006/relationships/customXml" Target="../ink/ink3.xml"/><Relationship Id="rId5" Type="http://schemas.openxmlformats.org/officeDocument/2006/relationships/image" Target="../media/image170.png"/><Relationship Id="rId4" Type="http://schemas.openxmlformats.org/officeDocument/2006/relationships/customXml" Target="../ink/ink2.xml"/></Relationships>
</file>

<file path=ppt/slides/_rels/slide14.xml.rels><?xml version="1.0" encoding="UTF-8" standalone="yes"?>
<Relationships xmlns="http://schemas.openxmlformats.org/package/2006/relationships"><Relationship Id="rId8" Type="http://schemas.openxmlformats.org/officeDocument/2006/relationships/image" Target="../media/image23.png"/><Relationship Id="rId13" Type="http://schemas.openxmlformats.org/officeDocument/2006/relationships/customXml" Target="../ink/ink9.xml"/><Relationship Id="rId18" Type="http://schemas.openxmlformats.org/officeDocument/2006/relationships/customXml" Target="../ink/ink13.xml"/><Relationship Id="rId3" Type="http://schemas.openxmlformats.org/officeDocument/2006/relationships/customXml" Target="../ink/ink4.xml"/><Relationship Id="rId21" Type="http://schemas.openxmlformats.org/officeDocument/2006/relationships/customXml" Target="../ink/ink16.xml"/><Relationship Id="rId7" Type="http://schemas.openxmlformats.org/officeDocument/2006/relationships/customXml" Target="../ink/ink6.xml"/><Relationship Id="rId12" Type="http://schemas.openxmlformats.org/officeDocument/2006/relationships/image" Target="../media/image25.png"/><Relationship Id="rId17" Type="http://schemas.openxmlformats.org/officeDocument/2006/relationships/customXml" Target="../ink/ink12.xml"/><Relationship Id="rId2" Type="http://schemas.openxmlformats.org/officeDocument/2006/relationships/image" Target="../media/image20.png"/><Relationship Id="rId16" Type="http://schemas.openxmlformats.org/officeDocument/2006/relationships/customXml" Target="../ink/ink11.xml"/><Relationship Id="rId20" Type="http://schemas.openxmlformats.org/officeDocument/2006/relationships/customXml" Target="../ink/ink15.xml"/><Relationship Id="rId1" Type="http://schemas.openxmlformats.org/officeDocument/2006/relationships/slideLayout" Target="../slideLayouts/slideLayout2.xml"/><Relationship Id="rId6" Type="http://schemas.openxmlformats.org/officeDocument/2006/relationships/image" Target="../media/image22.png"/><Relationship Id="rId11" Type="http://schemas.openxmlformats.org/officeDocument/2006/relationships/customXml" Target="../ink/ink8.xml"/><Relationship Id="rId5" Type="http://schemas.openxmlformats.org/officeDocument/2006/relationships/customXml" Target="../ink/ink5.xml"/><Relationship Id="rId15" Type="http://schemas.openxmlformats.org/officeDocument/2006/relationships/customXml" Target="../ink/ink10.xml"/><Relationship Id="rId10" Type="http://schemas.openxmlformats.org/officeDocument/2006/relationships/image" Target="../media/image24.png"/><Relationship Id="rId19" Type="http://schemas.openxmlformats.org/officeDocument/2006/relationships/customXml" Target="../ink/ink14.xml"/><Relationship Id="rId4" Type="http://schemas.openxmlformats.org/officeDocument/2006/relationships/image" Target="../media/image21.png"/><Relationship Id="rId9" Type="http://schemas.openxmlformats.org/officeDocument/2006/relationships/customXml" Target="../ink/ink7.xml"/><Relationship Id="rId14" Type="http://schemas.openxmlformats.org/officeDocument/2006/relationships/image" Target="../media/image26.pn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ags" Target="../tags/tag68.xml"/><Relationship Id="rId5" Type="http://schemas.openxmlformats.org/officeDocument/2006/relationships/image" Target="../media/image2.png"/><Relationship Id="rId4" Type="http://schemas.openxmlformats.org/officeDocument/2006/relationships/customXml" Target="../ink/ink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tags" Target="../tags/tag69.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Layout" Target="../slideLayouts/slideLayout2.xml"/><Relationship Id="rId1" Type="http://schemas.openxmlformats.org/officeDocument/2006/relationships/tags" Target="../tags/tag70.xml"/></Relationships>
</file>

<file path=ppt/slides/_rels/slide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custDataLst>
              <p:tags r:id="rId2"/>
            </p:custDataLst>
          </p:nvPr>
        </p:nvSpPr>
        <p:spPr>
          <a:xfrm>
            <a:off x="1058465" y="1664970"/>
            <a:ext cx="9799200" cy="2570400"/>
          </a:xfrm>
        </p:spPr>
        <p:txBody>
          <a:bodyPr>
            <a:normAutofit fontScale="90000"/>
          </a:bodyPr>
          <a:lstStyle/>
          <a:p>
            <a:r>
              <a:rPr lang="en-US" altLang="zh-CN" dirty="0"/>
              <a:t>More discussions on the beam loss and lifetime of BEPC- II</a:t>
            </a:r>
          </a:p>
        </p:txBody>
      </p:sp>
      <p:sp>
        <p:nvSpPr>
          <p:cNvPr id="3" name="副标题 2"/>
          <p:cNvSpPr>
            <a:spLocks noGrp="1"/>
          </p:cNvSpPr>
          <p:nvPr>
            <p:ph type="subTitle" idx="1"/>
            <p:custDataLst>
              <p:tags r:id="rId3"/>
            </p:custDataLst>
          </p:nvPr>
        </p:nvSpPr>
        <p:spPr>
          <a:xfrm>
            <a:off x="1320720" y="4581480"/>
            <a:ext cx="9799200" cy="1472400"/>
          </a:xfrm>
        </p:spPr>
        <p:txBody>
          <a:bodyPr/>
          <a:lstStyle/>
          <a:p>
            <a:r>
              <a:rPr lang="zh-CN" altLang="en-US"/>
              <a:t>物理组</a:t>
            </a:r>
            <a:r>
              <a:rPr lang="en-US" altLang="zh-CN"/>
              <a:t>  </a:t>
            </a:r>
            <a:r>
              <a:rPr lang="zh-CN" altLang="en-US"/>
              <a:t>付泓瑾</a:t>
            </a:r>
          </a:p>
        </p:txBody>
      </p:sp>
    </p:spTree>
    <p:custDataLst>
      <p:tags r:id="rId1"/>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83646C9-CF14-CC52-AE35-5B0ABC583104}"/>
              </a:ext>
            </a:extLst>
          </p:cNvPr>
          <p:cNvSpPr>
            <a:spLocks noGrp="1"/>
          </p:cNvSpPr>
          <p:nvPr>
            <p:ph type="title"/>
          </p:nvPr>
        </p:nvSpPr>
        <p:spPr/>
        <p:txBody>
          <a:bodyPr/>
          <a:lstStyle/>
          <a:p>
            <a:r>
              <a:rPr lang="en-US" altLang="zh-CN" dirty="0"/>
              <a:t>RMS</a:t>
            </a:r>
            <a:r>
              <a:rPr lang="zh-CN" altLang="en-US" dirty="0"/>
              <a:t>残差统计</a:t>
            </a:r>
          </a:p>
        </p:txBody>
      </p:sp>
      <p:sp>
        <p:nvSpPr>
          <p:cNvPr id="3" name="内容占位符 2">
            <a:extLst>
              <a:ext uri="{FF2B5EF4-FFF2-40B4-BE49-F238E27FC236}">
                <a16:creationId xmlns:a16="http://schemas.microsoft.com/office/drawing/2014/main" id="{39BAA6CD-7BC2-2980-D684-742A9E3641C1}"/>
              </a:ext>
            </a:extLst>
          </p:cNvPr>
          <p:cNvSpPr>
            <a:spLocks noGrp="1"/>
          </p:cNvSpPr>
          <p:nvPr>
            <p:ph idx="1"/>
          </p:nvPr>
        </p:nvSpPr>
        <p:spPr/>
        <p:txBody>
          <a:bodyPr/>
          <a:lstStyle/>
          <a:p>
            <a:r>
              <a:rPr lang="en-US" altLang="zh-CN" dirty="0"/>
              <a:t>06/27</a:t>
            </a:r>
            <a:r>
              <a:rPr lang="zh-CN" altLang="en-US" dirty="0"/>
              <a:t>：所有准周期的</a:t>
            </a:r>
            <a:r>
              <a:rPr lang="en-US" altLang="zh-CN" dirty="0"/>
              <a:t>RMS</a:t>
            </a:r>
            <a:r>
              <a:rPr lang="zh-CN" altLang="en-US" dirty="0"/>
              <a:t>残差的平均值约为：</a:t>
            </a:r>
            <a:r>
              <a:rPr lang="en-US" altLang="zh-CN" dirty="0"/>
              <a:t>0.0055</a:t>
            </a:r>
            <a:r>
              <a:rPr lang="zh-CN" altLang="en-US" dirty="0"/>
              <a:t>，</a:t>
            </a:r>
            <a:r>
              <a:rPr lang="en-US" altLang="zh-CN" dirty="0"/>
              <a:t>39</a:t>
            </a:r>
            <a:r>
              <a:rPr lang="zh-CN" altLang="en-US" dirty="0"/>
              <a:t>个数据中有</a:t>
            </a:r>
            <a:r>
              <a:rPr lang="en-US" altLang="zh-CN" dirty="0"/>
              <a:t>13</a:t>
            </a:r>
            <a:r>
              <a:rPr lang="zh-CN" altLang="en-US" dirty="0"/>
              <a:t>个落在</a:t>
            </a:r>
            <a:r>
              <a:rPr lang="en-US" altLang="zh-CN" dirty="0"/>
              <a:t>[0.0035,0.0045)</a:t>
            </a:r>
            <a:r>
              <a:rPr lang="zh-CN" altLang="en-US" dirty="0"/>
              <a:t>，占比最高</a:t>
            </a:r>
            <a:endParaRPr lang="en-US" altLang="zh-CN" dirty="0"/>
          </a:p>
          <a:p>
            <a:endParaRPr lang="zh-CN" altLang="en-US" dirty="0"/>
          </a:p>
        </p:txBody>
      </p:sp>
      <p:pic>
        <p:nvPicPr>
          <p:cNvPr id="5" name="图片 4">
            <a:extLst>
              <a:ext uri="{FF2B5EF4-FFF2-40B4-BE49-F238E27FC236}">
                <a16:creationId xmlns:a16="http://schemas.microsoft.com/office/drawing/2014/main" id="{B6094019-4CA6-3AD2-986F-4842176F4B8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00798" y="2768252"/>
            <a:ext cx="4994984" cy="3746238"/>
          </a:xfrm>
          <a:prstGeom prst="rect">
            <a:avLst/>
          </a:prstGeom>
        </p:spPr>
      </p:pic>
      <p:pic>
        <p:nvPicPr>
          <p:cNvPr id="6" name="图片 5">
            <a:extLst>
              <a:ext uri="{FF2B5EF4-FFF2-40B4-BE49-F238E27FC236}">
                <a16:creationId xmlns:a16="http://schemas.microsoft.com/office/drawing/2014/main" id="{85410164-AECD-6957-90DA-B153D29F08DC}"/>
              </a:ext>
            </a:extLst>
          </p:cNvPr>
          <p:cNvPicPr>
            <a:picLocks noChangeAspect="1"/>
          </p:cNvPicPr>
          <p:nvPr/>
        </p:nvPicPr>
        <p:blipFill>
          <a:blip r:embed="rId3"/>
          <a:stretch>
            <a:fillRect/>
          </a:stretch>
        </p:blipFill>
        <p:spPr>
          <a:xfrm>
            <a:off x="703292" y="2768251"/>
            <a:ext cx="4867911" cy="3746239"/>
          </a:xfrm>
          <a:prstGeom prst="rect">
            <a:avLst/>
          </a:prstGeom>
        </p:spPr>
      </p:pic>
    </p:spTree>
    <p:extLst>
      <p:ext uri="{BB962C8B-B14F-4D97-AF65-F5344CB8AC3E}">
        <p14:creationId xmlns:p14="http://schemas.microsoft.com/office/powerpoint/2010/main" val="30150911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1A55C33C-E945-354E-B24D-73B81DBD02F0}"/>
              </a:ext>
            </a:extLst>
          </p:cNvPr>
          <p:cNvSpPr>
            <a:spLocks noGrp="1"/>
          </p:cNvSpPr>
          <p:nvPr>
            <p:ph idx="1"/>
          </p:nvPr>
        </p:nvSpPr>
        <p:spPr>
          <a:xfrm>
            <a:off x="608400" y="865239"/>
            <a:ext cx="10969200" cy="5384361"/>
          </a:xfrm>
        </p:spPr>
        <p:txBody>
          <a:bodyPr/>
          <a:lstStyle/>
          <a:p>
            <a:r>
              <a:rPr lang="en-US" altLang="zh-CN" dirty="0"/>
              <a:t>07/12</a:t>
            </a:r>
            <a:r>
              <a:rPr lang="zh-CN" altLang="en-US" dirty="0"/>
              <a:t>：所有准周期的</a:t>
            </a:r>
            <a:r>
              <a:rPr lang="en-US" altLang="zh-CN" dirty="0"/>
              <a:t>RMS</a:t>
            </a:r>
            <a:r>
              <a:rPr lang="zh-CN" altLang="en-US" dirty="0"/>
              <a:t>残差的平均值仍约为：</a:t>
            </a:r>
            <a:r>
              <a:rPr lang="en-US" altLang="zh-CN" dirty="0"/>
              <a:t>0.0055</a:t>
            </a:r>
            <a:r>
              <a:rPr lang="zh-CN" altLang="en-US" dirty="0"/>
              <a:t>，</a:t>
            </a:r>
            <a:r>
              <a:rPr lang="en-US" altLang="zh-CN" dirty="0"/>
              <a:t>47</a:t>
            </a:r>
            <a:r>
              <a:rPr lang="zh-CN" altLang="en-US" dirty="0"/>
              <a:t>个数据中有</a:t>
            </a:r>
            <a:r>
              <a:rPr lang="en-US" altLang="zh-CN" dirty="0"/>
              <a:t>13</a:t>
            </a:r>
            <a:r>
              <a:rPr lang="zh-CN" altLang="en-US" dirty="0"/>
              <a:t>个落在</a:t>
            </a:r>
            <a:r>
              <a:rPr lang="en-US" altLang="zh-CN" dirty="0"/>
              <a:t>[0.0025,0.0035)</a:t>
            </a:r>
            <a:r>
              <a:rPr lang="zh-CN" altLang="en-US" dirty="0"/>
              <a:t>，占比最高；</a:t>
            </a:r>
            <a:r>
              <a:rPr lang="en-US" altLang="zh-CN" dirty="0"/>
              <a:t> [0.0035,0.0045)</a:t>
            </a:r>
            <a:r>
              <a:rPr lang="zh-CN" altLang="en-US" dirty="0"/>
              <a:t>次之。</a:t>
            </a:r>
            <a:endParaRPr lang="en-US" altLang="zh-CN" dirty="0"/>
          </a:p>
          <a:p>
            <a:endParaRPr lang="zh-CN" altLang="en-US" dirty="0"/>
          </a:p>
        </p:txBody>
      </p:sp>
      <p:pic>
        <p:nvPicPr>
          <p:cNvPr id="4" name="图片 3">
            <a:extLst>
              <a:ext uri="{FF2B5EF4-FFF2-40B4-BE49-F238E27FC236}">
                <a16:creationId xmlns:a16="http://schemas.microsoft.com/office/drawing/2014/main" id="{042C0296-4E74-68A2-C7CE-ECC7715D27F2}"/>
              </a:ext>
            </a:extLst>
          </p:cNvPr>
          <p:cNvPicPr>
            <a:picLocks noChangeAspect="1"/>
          </p:cNvPicPr>
          <p:nvPr/>
        </p:nvPicPr>
        <p:blipFill>
          <a:blip r:embed="rId2"/>
          <a:stretch>
            <a:fillRect/>
          </a:stretch>
        </p:blipFill>
        <p:spPr>
          <a:xfrm>
            <a:off x="729325" y="2485974"/>
            <a:ext cx="4572792" cy="3506787"/>
          </a:xfrm>
          <a:prstGeom prst="rect">
            <a:avLst/>
          </a:prstGeom>
        </p:spPr>
      </p:pic>
      <p:pic>
        <p:nvPicPr>
          <p:cNvPr id="6" name="图片 5">
            <a:extLst>
              <a:ext uri="{FF2B5EF4-FFF2-40B4-BE49-F238E27FC236}">
                <a16:creationId xmlns:a16="http://schemas.microsoft.com/office/drawing/2014/main" id="{7A1042C1-E857-E978-C978-0659BA83122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23088" y="2363071"/>
            <a:ext cx="4839587" cy="3629690"/>
          </a:xfrm>
          <a:prstGeom prst="rect">
            <a:avLst/>
          </a:prstGeom>
        </p:spPr>
      </p:pic>
    </p:spTree>
    <p:extLst>
      <p:ext uri="{BB962C8B-B14F-4D97-AF65-F5344CB8AC3E}">
        <p14:creationId xmlns:p14="http://schemas.microsoft.com/office/powerpoint/2010/main" val="179069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08400" y="116787"/>
            <a:ext cx="10969200" cy="705600"/>
          </a:xfrm>
        </p:spPr>
        <p:txBody>
          <a:bodyPr/>
          <a:lstStyle/>
          <a:p>
            <a:r>
              <a:rPr lang="zh-CN" altLang="en-US" dirty="0"/>
              <a:t>第三部分</a:t>
            </a:r>
          </a:p>
        </p:txBody>
      </p:sp>
      <mc:AlternateContent xmlns:mc="http://schemas.openxmlformats.org/markup-compatibility/2006" xmlns:a14="http://schemas.microsoft.com/office/drawing/2010/main">
        <mc:Choice Requires="a14">
          <p:sp>
            <p:nvSpPr>
              <p:cNvPr id="3" name="内容占位符 2"/>
              <p:cNvSpPr>
                <a:spLocks noGrp="1"/>
              </p:cNvSpPr>
              <p:nvPr>
                <p:ph idx="1"/>
              </p:nvPr>
            </p:nvSpPr>
            <p:spPr>
              <a:xfrm>
                <a:off x="608400" y="983226"/>
                <a:ext cx="10969200" cy="5874774"/>
              </a:xfrm>
            </p:spPr>
            <p:txBody>
              <a:bodyPr/>
              <a:lstStyle/>
              <a:p>
                <a:r>
                  <a:rPr lang="zh-CN" altLang="en-US" dirty="0"/>
                  <a:t>因为</a:t>
                </a:r>
                <a:r>
                  <a:rPr lang="en-US" altLang="zh-CN" dirty="0"/>
                  <a:t>2022/06/27</a:t>
                </a:r>
                <a:r>
                  <a:rPr lang="zh-CN" altLang="en-US" dirty="0"/>
                  <a:t>的流强曲线中，出现了额外的束损增加，因此改用了</a:t>
                </a:r>
                <a:r>
                  <a:rPr lang="en-US" altLang="zh-CN" dirty="0"/>
                  <a:t>2022/07/12</a:t>
                </a:r>
                <a:r>
                  <a:rPr lang="zh-CN" altLang="en-US" dirty="0"/>
                  <a:t>的数据重新对束流寿命曲线进行拟合。</a:t>
                </a:r>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r>
                  <a:rPr lang="en-US" altLang="zh-CN" dirty="0"/>
                  <a:t>Python </a:t>
                </a:r>
                <a:r>
                  <a:rPr lang="en-US" altLang="zh-CN" dirty="0" err="1"/>
                  <a:t>lsqf</a:t>
                </a:r>
                <a:r>
                  <a:rPr lang="zh-CN" altLang="en-US" dirty="0"/>
                  <a:t>包拟合结果</a:t>
                </a:r>
                <a:endParaRPr lang="en-US" altLang="zh-CN" dirty="0"/>
              </a:p>
              <a:p>
                <a:r>
                  <a:rPr lang="zh-CN" altLang="en-US" dirty="0"/>
                  <a:t>拟合参数：</a:t>
                </a:r>
                <a:r>
                  <a:rPr lang="en-US" altLang="zh-CN" dirty="0"/>
                  <a:t>    </a:t>
                </a:r>
              </a:p>
              <a:p>
                <a:r>
                  <a:rPr lang="en-US" altLang="zh-CN" dirty="0"/>
                  <a:t>A=-0.01342</a:t>
                </a:r>
                <a14:m>
                  <m:oMath xmlns:m="http://schemas.openxmlformats.org/officeDocument/2006/math">
                    <m:r>
                      <a:rPr lang="en-US" altLang="zh-CN" i="1">
                        <a:latin typeface="Cambria Math" panose="02040503050406030204" pitchFamily="18" charset="0"/>
                        <a:ea typeface="Cambria Math" panose="02040503050406030204" pitchFamily="18" charset="0"/>
                      </a:rPr>
                      <m:t>±</m:t>
                    </m:r>
                  </m:oMath>
                </a14:m>
                <a:r>
                  <a:rPr lang="en-US" altLang="zh-CN" dirty="0"/>
                  <a:t>0.07599</a:t>
                </a:r>
                <a:r>
                  <a:rPr lang="zh-CN" altLang="en-US" dirty="0"/>
                  <a:t>， </a:t>
                </a:r>
                <a:r>
                  <a:rPr lang="en-US" altLang="zh-CN" dirty="0"/>
                  <a:t>B=  2198.32</a:t>
                </a:r>
                <a14:m>
                  <m:oMath xmlns:m="http://schemas.openxmlformats.org/officeDocument/2006/math">
                    <m:r>
                      <a:rPr lang="en-US" altLang="zh-CN" i="1" smtClean="0">
                        <a:latin typeface="Cambria Math" panose="02040503050406030204" pitchFamily="18" charset="0"/>
                        <a:ea typeface="Cambria Math" panose="02040503050406030204" pitchFamily="18" charset="0"/>
                      </a:rPr>
                      <m:t>±</m:t>
                    </m:r>
                  </m:oMath>
                </a14:m>
                <a:r>
                  <a:rPr lang="en-US" altLang="zh-CN" dirty="0"/>
                  <a:t>26979.54 </a:t>
                </a:r>
                <a:endParaRPr lang="zh-CN" altLang="en-US" dirty="0"/>
              </a:p>
            </p:txBody>
          </p:sp>
        </mc:Choice>
        <mc:Fallback xmlns="">
          <p:sp>
            <p:nvSpPr>
              <p:cNvPr id="3" name="内容占位符 2"/>
              <p:cNvSpPr>
                <a:spLocks noGrp="1" noRot="1" noChangeAspect="1" noMove="1" noResize="1" noEditPoints="1" noAdjustHandles="1" noChangeArrowheads="1" noChangeShapeType="1" noTextEdit="1"/>
              </p:cNvSpPr>
              <p:nvPr>
                <p:ph idx="1"/>
              </p:nvPr>
            </p:nvSpPr>
            <p:spPr>
              <a:xfrm>
                <a:off x="608400" y="983226"/>
                <a:ext cx="10969200" cy="5874774"/>
              </a:xfrm>
              <a:blipFill>
                <a:blip r:embed="rId3"/>
                <a:stretch>
                  <a:fillRect l="-389"/>
                </a:stretch>
              </a:blipFill>
            </p:spPr>
            <p:txBody>
              <a:bodyPr/>
              <a:lstStyle/>
              <a:p>
                <a:r>
                  <a:rPr lang="zh-CN" altLang="en-US">
                    <a:noFill/>
                  </a:rPr>
                  <a:t> </a:t>
                </a:r>
              </a:p>
            </p:txBody>
          </p:sp>
        </mc:Fallback>
      </mc:AlternateContent>
      <p:pic>
        <p:nvPicPr>
          <p:cNvPr id="4" name="图片 3">
            <a:extLst>
              <a:ext uri="{FF2B5EF4-FFF2-40B4-BE49-F238E27FC236}">
                <a16:creationId xmlns:a16="http://schemas.microsoft.com/office/drawing/2014/main" id="{889926B5-026D-A4F8-8882-B53CCDCE352D}"/>
              </a:ext>
            </a:extLst>
          </p:cNvPr>
          <p:cNvPicPr>
            <a:picLocks noChangeAspect="1"/>
          </p:cNvPicPr>
          <p:nvPr/>
        </p:nvPicPr>
        <p:blipFill>
          <a:blip r:embed="rId4"/>
          <a:stretch>
            <a:fillRect/>
          </a:stretch>
        </p:blipFill>
        <p:spPr>
          <a:xfrm>
            <a:off x="6819444" y="1913844"/>
            <a:ext cx="4360530" cy="3268978"/>
          </a:xfrm>
          <a:prstGeom prst="rect">
            <a:avLst/>
          </a:prstGeom>
        </p:spPr>
      </p:pic>
      <p:pic>
        <p:nvPicPr>
          <p:cNvPr id="5" name="图片 4">
            <a:extLst>
              <a:ext uri="{FF2B5EF4-FFF2-40B4-BE49-F238E27FC236}">
                <a16:creationId xmlns:a16="http://schemas.microsoft.com/office/drawing/2014/main" id="{3D0546A1-E6CC-AD18-6501-0F63E6A397DB}"/>
              </a:ext>
            </a:extLst>
          </p:cNvPr>
          <p:cNvPicPr>
            <a:picLocks noChangeAspect="1"/>
          </p:cNvPicPr>
          <p:nvPr/>
        </p:nvPicPr>
        <p:blipFill>
          <a:blip r:embed="rId5"/>
          <a:stretch>
            <a:fillRect/>
          </a:stretch>
        </p:blipFill>
        <p:spPr>
          <a:xfrm>
            <a:off x="1012026" y="1913844"/>
            <a:ext cx="4360532" cy="3266285"/>
          </a:xfrm>
          <a:prstGeom prst="rect">
            <a:avLst/>
          </a:prstGeom>
        </p:spPr>
      </p:pic>
    </p:spTree>
    <p:custDataLst>
      <p:tags r:id="rId1"/>
    </p:custData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608400" y="717755"/>
            <a:ext cx="10969200" cy="5531845"/>
          </a:xfrm>
        </p:spPr>
        <p:txBody>
          <a:bodyPr/>
          <a:lstStyle/>
          <a:p>
            <a:r>
              <a:rPr lang="zh-CN" altLang="en-US" dirty="0"/>
              <a:t>束流寿命出现下降的两个极小值和某些</a:t>
            </a:r>
            <a:r>
              <a:rPr lang="en-US" altLang="zh-CN" dirty="0"/>
              <a:t>BLM</a:t>
            </a:r>
            <a:r>
              <a:rPr lang="zh-CN" altLang="en-US" dirty="0"/>
              <a:t>的读数极大值相对应，例如</a:t>
            </a:r>
          </a:p>
        </p:txBody>
      </p:sp>
      <p:pic>
        <p:nvPicPr>
          <p:cNvPr id="5" name="图片 4">
            <a:extLst>
              <a:ext uri="{FF2B5EF4-FFF2-40B4-BE49-F238E27FC236}">
                <a16:creationId xmlns:a16="http://schemas.microsoft.com/office/drawing/2014/main" id="{C8BC63AC-5F90-D970-8D19-7E220FEC0959}"/>
              </a:ext>
            </a:extLst>
          </p:cNvPr>
          <p:cNvPicPr>
            <a:picLocks noChangeAspect="1"/>
          </p:cNvPicPr>
          <p:nvPr/>
        </p:nvPicPr>
        <p:blipFill>
          <a:blip r:embed="rId3"/>
          <a:stretch>
            <a:fillRect/>
          </a:stretch>
        </p:blipFill>
        <p:spPr>
          <a:xfrm>
            <a:off x="1163846" y="1598879"/>
            <a:ext cx="4074655" cy="3057833"/>
          </a:xfrm>
          <a:prstGeom prst="rect">
            <a:avLst/>
          </a:prstGeom>
        </p:spPr>
      </p:pic>
      <mc:AlternateContent xmlns:mc="http://schemas.openxmlformats.org/markup-compatibility/2006" xmlns:p14="http://schemas.microsoft.com/office/powerpoint/2010/main">
        <mc:Choice Requires="p14">
          <p:contentPart p14:bwMode="auto" r:id="rId4">
            <p14:nvContentPartPr>
              <p14:cNvPr id="6" name="墨迹 5">
                <a:extLst>
                  <a:ext uri="{FF2B5EF4-FFF2-40B4-BE49-F238E27FC236}">
                    <a16:creationId xmlns:a16="http://schemas.microsoft.com/office/drawing/2014/main" id="{84E6F9E5-F12F-C413-9379-2C3FF89E7232}"/>
                  </a:ext>
                </a:extLst>
              </p14:cNvPr>
              <p14:cNvContentPartPr/>
              <p14:nvPr/>
            </p14:nvContentPartPr>
            <p14:xfrm>
              <a:off x="2337534" y="1750796"/>
              <a:ext cx="388080" cy="414000"/>
            </p14:xfrm>
          </p:contentPart>
        </mc:Choice>
        <mc:Fallback xmlns="">
          <p:pic>
            <p:nvPicPr>
              <p:cNvPr id="6" name="墨迹 5">
                <a:extLst>
                  <a:ext uri="{FF2B5EF4-FFF2-40B4-BE49-F238E27FC236}">
                    <a16:creationId xmlns:a16="http://schemas.microsoft.com/office/drawing/2014/main" id="{84E6F9E5-F12F-C413-9379-2C3FF89E7232}"/>
                  </a:ext>
                </a:extLst>
              </p:cNvPr>
              <p:cNvPicPr/>
              <p:nvPr/>
            </p:nvPicPr>
            <p:blipFill>
              <a:blip r:embed="rId5"/>
              <a:stretch>
                <a:fillRect/>
              </a:stretch>
            </p:blipFill>
            <p:spPr>
              <a:xfrm>
                <a:off x="2328894" y="1741796"/>
                <a:ext cx="405720" cy="43164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7" name="墨迹 6">
                <a:extLst>
                  <a:ext uri="{FF2B5EF4-FFF2-40B4-BE49-F238E27FC236}">
                    <a16:creationId xmlns:a16="http://schemas.microsoft.com/office/drawing/2014/main" id="{62C77A0F-BC10-0B4B-B13A-3C80A6F5C07F}"/>
                  </a:ext>
                </a:extLst>
              </p14:cNvPr>
              <p14:cNvContentPartPr/>
              <p14:nvPr/>
            </p14:nvContentPartPr>
            <p14:xfrm>
              <a:off x="3105414" y="3127796"/>
              <a:ext cx="191520" cy="295920"/>
            </p14:xfrm>
          </p:contentPart>
        </mc:Choice>
        <mc:Fallback xmlns="">
          <p:pic>
            <p:nvPicPr>
              <p:cNvPr id="7" name="墨迹 6">
                <a:extLst>
                  <a:ext uri="{FF2B5EF4-FFF2-40B4-BE49-F238E27FC236}">
                    <a16:creationId xmlns:a16="http://schemas.microsoft.com/office/drawing/2014/main" id="{62C77A0F-BC10-0B4B-B13A-3C80A6F5C07F}"/>
                  </a:ext>
                </a:extLst>
              </p:cNvPr>
              <p:cNvPicPr/>
              <p:nvPr/>
            </p:nvPicPr>
            <p:blipFill>
              <a:blip r:embed="rId7"/>
              <a:stretch>
                <a:fillRect/>
              </a:stretch>
            </p:blipFill>
            <p:spPr>
              <a:xfrm>
                <a:off x="3096774" y="3119156"/>
                <a:ext cx="209160" cy="313560"/>
              </a:xfrm>
              <a:prstGeom prst="rect">
                <a:avLst/>
              </a:prstGeom>
            </p:spPr>
          </p:pic>
        </mc:Fallback>
      </mc:AlternateContent>
    </p:spTree>
    <p:custDataLst>
      <p:tags r:id="rId1"/>
    </p:custData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EDB42B19-1572-8681-9B56-DEFF01D5B4B7}"/>
              </a:ext>
            </a:extLst>
          </p:cNvPr>
          <p:cNvSpPr>
            <a:spLocks noGrp="1"/>
          </p:cNvSpPr>
          <p:nvPr>
            <p:ph idx="1"/>
          </p:nvPr>
        </p:nvSpPr>
        <p:spPr>
          <a:xfrm>
            <a:off x="608400" y="324465"/>
            <a:ext cx="10969200" cy="5925135"/>
          </a:xfrm>
        </p:spPr>
        <p:txBody>
          <a:bodyPr/>
          <a:lstStyle/>
          <a:p>
            <a:r>
              <a:rPr lang="zh-CN" altLang="en-US" dirty="0"/>
              <a:t>真空变化：</a:t>
            </a:r>
            <a:r>
              <a:rPr lang="en-US" altLang="zh-CN" dirty="0"/>
              <a:t>R1I:VA:BAG1:CALC:Pr</a:t>
            </a:r>
          </a:p>
          <a:p>
            <a:endParaRPr lang="zh-CN" altLang="en-US" dirty="0"/>
          </a:p>
        </p:txBody>
      </p:sp>
      <p:pic>
        <p:nvPicPr>
          <p:cNvPr id="4" name="图片 3">
            <a:extLst>
              <a:ext uri="{FF2B5EF4-FFF2-40B4-BE49-F238E27FC236}">
                <a16:creationId xmlns:a16="http://schemas.microsoft.com/office/drawing/2014/main" id="{46A27FC1-9B79-388B-3922-4932A52A980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7688" y="1845020"/>
            <a:ext cx="10155279" cy="5012980"/>
          </a:xfrm>
          <a:prstGeom prst="rect">
            <a:avLst/>
          </a:prstGeom>
        </p:spPr>
      </p:pic>
      <mc:AlternateContent xmlns:mc="http://schemas.openxmlformats.org/markup-compatibility/2006">
        <mc:Choice xmlns:p14="http://schemas.microsoft.com/office/powerpoint/2010/main" Requires="p14">
          <p:contentPart p14:bwMode="auto" r:id="rId3">
            <p14:nvContentPartPr>
              <p14:cNvPr id="16" name="墨迹 15">
                <a:extLst>
                  <a:ext uri="{FF2B5EF4-FFF2-40B4-BE49-F238E27FC236}">
                    <a16:creationId xmlns:a16="http://schemas.microsoft.com/office/drawing/2014/main" id="{37EC515A-1C87-7516-A832-F921F36108C9}"/>
                  </a:ext>
                </a:extLst>
              </p14:cNvPr>
              <p14:cNvContentPartPr/>
              <p14:nvPr/>
            </p14:nvContentPartPr>
            <p14:xfrm>
              <a:off x="3615894" y="4501196"/>
              <a:ext cx="753120" cy="781560"/>
            </p14:xfrm>
          </p:contentPart>
        </mc:Choice>
        <mc:Fallback>
          <p:pic>
            <p:nvPicPr>
              <p:cNvPr id="16" name="墨迹 15">
                <a:extLst>
                  <a:ext uri="{FF2B5EF4-FFF2-40B4-BE49-F238E27FC236}">
                    <a16:creationId xmlns:a16="http://schemas.microsoft.com/office/drawing/2014/main" id="{37EC515A-1C87-7516-A832-F921F36108C9}"/>
                  </a:ext>
                </a:extLst>
              </p:cNvPr>
              <p:cNvPicPr/>
              <p:nvPr/>
            </p:nvPicPr>
            <p:blipFill>
              <a:blip r:embed="rId4"/>
              <a:stretch>
                <a:fillRect/>
              </a:stretch>
            </p:blipFill>
            <p:spPr>
              <a:xfrm>
                <a:off x="3607254" y="4492196"/>
                <a:ext cx="770760" cy="799200"/>
              </a:xfrm>
              <a:prstGeom prst="rect">
                <a:avLst/>
              </a:prstGeom>
            </p:spPr>
          </p:pic>
        </mc:Fallback>
      </mc:AlternateContent>
      <p:grpSp>
        <p:nvGrpSpPr>
          <p:cNvPr id="23" name="组合 22">
            <a:extLst>
              <a:ext uri="{FF2B5EF4-FFF2-40B4-BE49-F238E27FC236}">
                <a16:creationId xmlns:a16="http://schemas.microsoft.com/office/drawing/2014/main" id="{743888FA-CE9B-E955-9E77-A0BD2C01717C}"/>
              </a:ext>
            </a:extLst>
          </p:cNvPr>
          <p:cNvGrpSpPr/>
          <p:nvPr/>
        </p:nvGrpSpPr>
        <p:grpSpPr>
          <a:xfrm>
            <a:off x="2792574" y="4254956"/>
            <a:ext cx="208080" cy="784800"/>
            <a:chOff x="2792574" y="4254956"/>
            <a:chExt cx="208080" cy="784800"/>
          </a:xfrm>
        </p:grpSpPr>
        <mc:AlternateContent xmlns:mc="http://schemas.openxmlformats.org/markup-compatibility/2006">
          <mc:Choice xmlns:p14="http://schemas.microsoft.com/office/powerpoint/2010/main" Requires="p14">
            <p:contentPart p14:bwMode="auto" r:id="rId5">
              <p14:nvContentPartPr>
                <p14:cNvPr id="18" name="墨迹 17">
                  <a:extLst>
                    <a:ext uri="{FF2B5EF4-FFF2-40B4-BE49-F238E27FC236}">
                      <a16:creationId xmlns:a16="http://schemas.microsoft.com/office/drawing/2014/main" id="{2B947692-4352-8CB4-94F9-454472A554D2}"/>
                    </a:ext>
                  </a:extLst>
                </p14:cNvPr>
                <p14:cNvContentPartPr/>
                <p14:nvPr/>
              </p14:nvContentPartPr>
              <p14:xfrm>
                <a:off x="2969334" y="4768676"/>
                <a:ext cx="20880" cy="271080"/>
              </p14:xfrm>
            </p:contentPart>
          </mc:Choice>
          <mc:Fallback>
            <p:pic>
              <p:nvPicPr>
                <p:cNvPr id="18" name="墨迹 17">
                  <a:extLst>
                    <a:ext uri="{FF2B5EF4-FFF2-40B4-BE49-F238E27FC236}">
                      <a16:creationId xmlns:a16="http://schemas.microsoft.com/office/drawing/2014/main" id="{2B947692-4352-8CB4-94F9-454472A554D2}"/>
                    </a:ext>
                  </a:extLst>
                </p:cNvPr>
                <p:cNvPicPr/>
                <p:nvPr/>
              </p:nvPicPr>
              <p:blipFill>
                <a:blip r:embed="rId6"/>
                <a:stretch>
                  <a:fillRect/>
                </a:stretch>
              </p:blipFill>
              <p:spPr>
                <a:xfrm>
                  <a:off x="2960334" y="4760036"/>
                  <a:ext cx="38520" cy="288720"/>
                </a:xfrm>
                <a:prstGeom prst="rect">
                  <a:avLst/>
                </a:prstGeom>
              </p:spPr>
            </p:pic>
          </mc:Fallback>
        </mc:AlternateContent>
        <mc:AlternateContent xmlns:mc="http://schemas.openxmlformats.org/markup-compatibility/2006">
          <mc:Choice xmlns:p14="http://schemas.microsoft.com/office/powerpoint/2010/main" Requires="p14">
            <p:contentPart p14:bwMode="auto" r:id="rId7">
              <p14:nvContentPartPr>
                <p14:cNvPr id="19" name="墨迹 18">
                  <a:extLst>
                    <a:ext uri="{FF2B5EF4-FFF2-40B4-BE49-F238E27FC236}">
                      <a16:creationId xmlns:a16="http://schemas.microsoft.com/office/drawing/2014/main" id="{401723E8-AC7A-FD23-56D9-CD552B7D0D8E}"/>
                    </a:ext>
                  </a:extLst>
                </p14:cNvPr>
                <p14:cNvContentPartPr/>
                <p14:nvPr/>
              </p14:nvContentPartPr>
              <p14:xfrm>
                <a:off x="2792574" y="4254956"/>
                <a:ext cx="180000" cy="188640"/>
              </p14:xfrm>
            </p:contentPart>
          </mc:Choice>
          <mc:Fallback>
            <p:pic>
              <p:nvPicPr>
                <p:cNvPr id="19" name="墨迹 18">
                  <a:extLst>
                    <a:ext uri="{FF2B5EF4-FFF2-40B4-BE49-F238E27FC236}">
                      <a16:creationId xmlns:a16="http://schemas.microsoft.com/office/drawing/2014/main" id="{401723E8-AC7A-FD23-56D9-CD552B7D0D8E}"/>
                    </a:ext>
                  </a:extLst>
                </p:cNvPr>
                <p:cNvPicPr/>
                <p:nvPr/>
              </p:nvPicPr>
              <p:blipFill>
                <a:blip r:embed="rId8"/>
                <a:stretch>
                  <a:fillRect/>
                </a:stretch>
              </p:blipFill>
              <p:spPr>
                <a:xfrm>
                  <a:off x="2783574" y="4246316"/>
                  <a:ext cx="197640" cy="206280"/>
                </a:xfrm>
                <a:prstGeom prst="rect">
                  <a:avLst/>
                </a:prstGeom>
              </p:spPr>
            </p:pic>
          </mc:Fallback>
        </mc:AlternateContent>
        <mc:AlternateContent xmlns:mc="http://schemas.openxmlformats.org/markup-compatibility/2006">
          <mc:Choice xmlns:p14="http://schemas.microsoft.com/office/powerpoint/2010/main" Requires="p14">
            <p:contentPart p14:bwMode="auto" r:id="rId9">
              <p14:nvContentPartPr>
                <p14:cNvPr id="20" name="墨迹 19">
                  <a:extLst>
                    <a:ext uri="{FF2B5EF4-FFF2-40B4-BE49-F238E27FC236}">
                      <a16:creationId xmlns:a16="http://schemas.microsoft.com/office/drawing/2014/main" id="{3CF48482-B09F-CF7A-C59E-124CAE201106}"/>
                    </a:ext>
                  </a:extLst>
                </p14:cNvPr>
                <p14:cNvContentPartPr/>
                <p14:nvPr/>
              </p14:nvContentPartPr>
              <p14:xfrm>
                <a:off x="2890494" y="4571756"/>
                <a:ext cx="360" cy="360"/>
              </p14:xfrm>
            </p:contentPart>
          </mc:Choice>
          <mc:Fallback>
            <p:pic>
              <p:nvPicPr>
                <p:cNvPr id="20" name="墨迹 19">
                  <a:extLst>
                    <a:ext uri="{FF2B5EF4-FFF2-40B4-BE49-F238E27FC236}">
                      <a16:creationId xmlns:a16="http://schemas.microsoft.com/office/drawing/2014/main" id="{3CF48482-B09F-CF7A-C59E-124CAE201106}"/>
                    </a:ext>
                  </a:extLst>
                </p:cNvPr>
                <p:cNvPicPr/>
                <p:nvPr/>
              </p:nvPicPr>
              <p:blipFill>
                <a:blip r:embed="rId10"/>
                <a:stretch>
                  <a:fillRect/>
                </a:stretch>
              </p:blipFill>
              <p:spPr>
                <a:xfrm>
                  <a:off x="2881494" y="4562756"/>
                  <a:ext cx="18000" cy="18000"/>
                </a:xfrm>
                <a:prstGeom prst="rect">
                  <a:avLst/>
                </a:prstGeom>
              </p:spPr>
            </p:pic>
          </mc:Fallback>
        </mc:AlternateContent>
        <mc:AlternateContent xmlns:mc="http://schemas.openxmlformats.org/markup-compatibility/2006">
          <mc:Choice xmlns:p14="http://schemas.microsoft.com/office/powerpoint/2010/main" Requires="p14">
            <p:contentPart p14:bwMode="auto" r:id="rId11">
              <p14:nvContentPartPr>
                <p14:cNvPr id="22" name="墨迹 21">
                  <a:extLst>
                    <a:ext uri="{FF2B5EF4-FFF2-40B4-BE49-F238E27FC236}">
                      <a16:creationId xmlns:a16="http://schemas.microsoft.com/office/drawing/2014/main" id="{D59487ED-CECF-FA02-1095-7EEAF89EE4E0}"/>
                    </a:ext>
                  </a:extLst>
                </p14:cNvPr>
                <p14:cNvContentPartPr/>
                <p14:nvPr/>
              </p14:nvContentPartPr>
              <p14:xfrm>
                <a:off x="2792574" y="4532876"/>
                <a:ext cx="208080" cy="180720"/>
              </p14:xfrm>
            </p:contentPart>
          </mc:Choice>
          <mc:Fallback>
            <p:pic>
              <p:nvPicPr>
                <p:cNvPr id="22" name="墨迹 21">
                  <a:extLst>
                    <a:ext uri="{FF2B5EF4-FFF2-40B4-BE49-F238E27FC236}">
                      <a16:creationId xmlns:a16="http://schemas.microsoft.com/office/drawing/2014/main" id="{D59487ED-CECF-FA02-1095-7EEAF89EE4E0}"/>
                    </a:ext>
                  </a:extLst>
                </p:cNvPr>
                <p:cNvPicPr/>
                <p:nvPr/>
              </p:nvPicPr>
              <p:blipFill>
                <a:blip r:embed="rId12"/>
                <a:stretch>
                  <a:fillRect/>
                </a:stretch>
              </p:blipFill>
              <p:spPr>
                <a:xfrm>
                  <a:off x="2783574" y="4523876"/>
                  <a:ext cx="225720" cy="19836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13">
            <p14:nvContentPartPr>
              <p14:cNvPr id="27" name="墨迹 26">
                <a:extLst>
                  <a:ext uri="{FF2B5EF4-FFF2-40B4-BE49-F238E27FC236}">
                    <a16:creationId xmlns:a16="http://schemas.microsoft.com/office/drawing/2014/main" id="{D7CA3F09-7D7F-DD02-E1F5-DCCDED1805C6}"/>
                  </a:ext>
                </a:extLst>
              </p14:cNvPr>
              <p14:cNvContentPartPr/>
              <p14:nvPr/>
            </p14:nvContentPartPr>
            <p14:xfrm>
              <a:off x="3765654" y="4208156"/>
              <a:ext cx="329760" cy="219960"/>
            </p14:xfrm>
          </p:contentPart>
        </mc:Choice>
        <mc:Fallback>
          <p:pic>
            <p:nvPicPr>
              <p:cNvPr id="27" name="墨迹 26">
                <a:extLst>
                  <a:ext uri="{FF2B5EF4-FFF2-40B4-BE49-F238E27FC236}">
                    <a16:creationId xmlns:a16="http://schemas.microsoft.com/office/drawing/2014/main" id="{D7CA3F09-7D7F-DD02-E1F5-DCCDED1805C6}"/>
                  </a:ext>
                </a:extLst>
              </p:cNvPr>
              <p:cNvPicPr/>
              <p:nvPr/>
            </p:nvPicPr>
            <p:blipFill>
              <a:blip r:embed="rId14"/>
              <a:stretch>
                <a:fillRect/>
              </a:stretch>
            </p:blipFill>
            <p:spPr>
              <a:xfrm>
                <a:off x="3756654" y="4199156"/>
                <a:ext cx="347400" cy="237600"/>
              </a:xfrm>
              <a:prstGeom prst="rect">
                <a:avLst/>
              </a:prstGeom>
            </p:spPr>
          </p:pic>
        </mc:Fallback>
      </mc:AlternateContent>
      <mc:AlternateContent xmlns:mc="http://schemas.openxmlformats.org/markup-compatibility/2006">
        <mc:Choice xmlns:p14="http://schemas.microsoft.com/office/powerpoint/2010/main" Requires="p14">
          <p:contentPart p14:bwMode="auto" r:id="rId15">
            <p14:nvContentPartPr>
              <p14:cNvPr id="28" name="墨迹 27">
                <a:extLst>
                  <a:ext uri="{FF2B5EF4-FFF2-40B4-BE49-F238E27FC236}">
                    <a16:creationId xmlns:a16="http://schemas.microsoft.com/office/drawing/2014/main" id="{8D38E6B4-8A93-7A80-D792-33A18637E5CB}"/>
                  </a:ext>
                </a:extLst>
              </p14:cNvPr>
              <p14:cNvContentPartPr/>
              <p14:nvPr/>
            </p14:nvContentPartPr>
            <p14:xfrm>
              <a:off x="4719294" y="1012796"/>
              <a:ext cx="360" cy="360"/>
            </p14:xfrm>
          </p:contentPart>
        </mc:Choice>
        <mc:Fallback>
          <p:pic>
            <p:nvPicPr>
              <p:cNvPr id="28" name="墨迹 27">
                <a:extLst>
                  <a:ext uri="{FF2B5EF4-FFF2-40B4-BE49-F238E27FC236}">
                    <a16:creationId xmlns:a16="http://schemas.microsoft.com/office/drawing/2014/main" id="{8D38E6B4-8A93-7A80-D792-33A18637E5CB}"/>
                  </a:ext>
                </a:extLst>
              </p:cNvPr>
              <p:cNvPicPr/>
              <p:nvPr/>
            </p:nvPicPr>
            <p:blipFill>
              <a:blip r:embed="rId10"/>
              <a:stretch>
                <a:fillRect/>
              </a:stretch>
            </p:blipFill>
            <p:spPr>
              <a:xfrm>
                <a:off x="4710294" y="1003796"/>
                <a:ext cx="18000" cy="18000"/>
              </a:xfrm>
              <a:prstGeom prst="rect">
                <a:avLst/>
              </a:prstGeom>
            </p:spPr>
          </p:pic>
        </mc:Fallback>
      </mc:AlternateContent>
      <mc:AlternateContent xmlns:mc="http://schemas.openxmlformats.org/markup-compatibility/2006">
        <mc:Choice xmlns:p14="http://schemas.microsoft.com/office/powerpoint/2010/main" Requires="p14">
          <p:contentPart p14:bwMode="auto" r:id="rId16">
            <p14:nvContentPartPr>
              <p14:cNvPr id="29" name="墨迹 28">
                <a:extLst>
                  <a:ext uri="{FF2B5EF4-FFF2-40B4-BE49-F238E27FC236}">
                    <a16:creationId xmlns:a16="http://schemas.microsoft.com/office/drawing/2014/main" id="{8975738E-1408-CD9C-F18F-2EE692DCAE04}"/>
                  </a:ext>
                </a:extLst>
              </p14:cNvPr>
              <p14:cNvContentPartPr/>
              <p14:nvPr/>
            </p14:nvContentPartPr>
            <p14:xfrm>
              <a:off x="1523934" y="1081196"/>
              <a:ext cx="360" cy="360"/>
            </p14:xfrm>
          </p:contentPart>
        </mc:Choice>
        <mc:Fallback>
          <p:pic>
            <p:nvPicPr>
              <p:cNvPr id="29" name="墨迹 28">
                <a:extLst>
                  <a:ext uri="{FF2B5EF4-FFF2-40B4-BE49-F238E27FC236}">
                    <a16:creationId xmlns:a16="http://schemas.microsoft.com/office/drawing/2014/main" id="{8975738E-1408-CD9C-F18F-2EE692DCAE04}"/>
                  </a:ext>
                </a:extLst>
              </p:cNvPr>
              <p:cNvPicPr/>
              <p:nvPr/>
            </p:nvPicPr>
            <p:blipFill>
              <a:blip r:embed="rId10"/>
              <a:stretch>
                <a:fillRect/>
              </a:stretch>
            </p:blipFill>
            <p:spPr>
              <a:xfrm>
                <a:off x="1514934" y="1072556"/>
                <a:ext cx="18000" cy="18000"/>
              </a:xfrm>
              <a:prstGeom prst="rect">
                <a:avLst/>
              </a:prstGeom>
            </p:spPr>
          </p:pic>
        </mc:Fallback>
      </mc:AlternateContent>
      <mc:AlternateContent xmlns:mc="http://schemas.openxmlformats.org/markup-compatibility/2006">
        <mc:Choice xmlns:p14="http://schemas.microsoft.com/office/powerpoint/2010/main" Requires="p14">
          <p:contentPart p14:bwMode="auto" r:id="rId17">
            <p14:nvContentPartPr>
              <p14:cNvPr id="30" name="墨迹 29">
                <a:extLst>
                  <a:ext uri="{FF2B5EF4-FFF2-40B4-BE49-F238E27FC236}">
                    <a16:creationId xmlns:a16="http://schemas.microsoft.com/office/drawing/2014/main" id="{23C80D12-523F-2874-E8E0-618E66187681}"/>
                  </a:ext>
                </a:extLst>
              </p14:cNvPr>
              <p14:cNvContentPartPr/>
              <p14:nvPr/>
            </p14:nvContentPartPr>
            <p14:xfrm>
              <a:off x="1327374" y="953756"/>
              <a:ext cx="360" cy="360"/>
            </p14:xfrm>
          </p:contentPart>
        </mc:Choice>
        <mc:Fallback>
          <p:pic>
            <p:nvPicPr>
              <p:cNvPr id="30" name="墨迹 29">
                <a:extLst>
                  <a:ext uri="{FF2B5EF4-FFF2-40B4-BE49-F238E27FC236}">
                    <a16:creationId xmlns:a16="http://schemas.microsoft.com/office/drawing/2014/main" id="{23C80D12-523F-2874-E8E0-618E66187681}"/>
                  </a:ext>
                </a:extLst>
              </p:cNvPr>
              <p:cNvPicPr/>
              <p:nvPr/>
            </p:nvPicPr>
            <p:blipFill>
              <a:blip r:embed="rId10"/>
              <a:stretch>
                <a:fillRect/>
              </a:stretch>
            </p:blipFill>
            <p:spPr>
              <a:xfrm>
                <a:off x="1318374" y="944756"/>
                <a:ext cx="18000" cy="18000"/>
              </a:xfrm>
              <a:prstGeom prst="rect">
                <a:avLst/>
              </a:prstGeom>
            </p:spPr>
          </p:pic>
        </mc:Fallback>
      </mc:AlternateContent>
      <mc:AlternateContent xmlns:mc="http://schemas.openxmlformats.org/markup-compatibility/2006">
        <mc:Choice xmlns:p14="http://schemas.microsoft.com/office/powerpoint/2010/main" Requires="p14">
          <p:contentPart p14:bwMode="auto" r:id="rId18">
            <p14:nvContentPartPr>
              <p14:cNvPr id="31" name="墨迹 30">
                <a:extLst>
                  <a:ext uri="{FF2B5EF4-FFF2-40B4-BE49-F238E27FC236}">
                    <a16:creationId xmlns:a16="http://schemas.microsoft.com/office/drawing/2014/main" id="{62B62DEF-A8B7-A471-55BE-6AF1F425F2C0}"/>
                  </a:ext>
                </a:extLst>
              </p14:cNvPr>
              <p14:cNvContentPartPr/>
              <p14:nvPr/>
            </p14:nvContentPartPr>
            <p14:xfrm>
              <a:off x="2035134" y="796076"/>
              <a:ext cx="360" cy="360"/>
            </p14:xfrm>
          </p:contentPart>
        </mc:Choice>
        <mc:Fallback>
          <p:pic>
            <p:nvPicPr>
              <p:cNvPr id="31" name="墨迹 30">
                <a:extLst>
                  <a:ext uri="{FF2B5EF4-FFF2-40B4-BE49-F238E27FC236}">
                    <a16:creationId xmlns:a16="http://schemas.microsoft.com/office/drawing/2014/main" id="{62B62DEF-A8B7-A471-55BE-6AF1F425F2C0}"/>
                  </a:ext>
                </a:extLst>
              </p:cNvPr>
              <p:cNvPicPr/>
              <p:nvPr/>
            </p:nvPicPr>
            <p:blipFill>
              <a:blip r:embed="rId10"/>
              <a:stretch>
                <a:fillRect/>
              </a:stretch>
            </p:blipFill>
            <p:spPr>
              <a:xfrm>
                <a:off x="2026494" y="787436"/>
                <a:ext cx="18000" cy="18000"/>
              </a:xfrm>
              <a:prstGeom prst="rect">
                <a:avLst/>
              </a:prstGeom>
            </p:spPr>
          </p:pic>
        </mc:Fallback>
      </mc:AlternateContent>
      <mc:AlternateContent xmlns:mc="http://schemas.openxmlformats.org/markup-compatibility/2006">
        <mc:Choice xmlns:p14="http://schemas.microsoft.com/office/powerpoint/2010/main" Requires="p14">
          <p:contentPart p14:bwMode="auto" r:id="rId19">
            <p14:nvContentPartPr>
              <p14:cNvPr id="32" name="墨迹 31">
                <a:extLst>
                  <a:ext uri="{FF2B5EF4-FFF2-40B4-BE49-F238E27FC236}">
                    <a16:creationId xmlns:a16="http://schemas.microsoft.com/office/drawing/2014/main" id="{6B7FAE28-B44F-1AA3-B1DB-035A2C837AF8}"/>
                  </a:ext>
                </a:extLst>
              </p14:cNvPr>
              <p14:cNvContentPartPr/>
              <p14:nvPr/>
            </p14:nvContentPartPr>
            <p14:xfrm>
              <a:off x="1858374" y="648836"/>
              <a:ext cx="360" cy="360"/>
            </p14:xfrm>
          </p:contentPart>
        </mc:Choice>
        <mc:Fallback>
          <p:pic>
            <p:nvPicPr>
              <p:cNvPr id="32" name="墨迹 31">
                <a:extLst>
                  <a:ext uri="{FF2B5EF4-FFF2-40B4-BE49-F238E27FC236}">
                    <a16:creationId xmlns:a16="http://schemas.microsoft.com/office/drawing/2014/main" id="{6B7FAE28-B44F-1AA3-B1DB-035A2C837AF8}"/>
                  </a:ext>
                </a:extLst>
              </p:cNvPr>
              <p:cNvPicPr/>
              <p:nvPr/>
            </p:nvPicPr>
            <p:blipFill>
              <a:blip r:embed="rId10"/>
              <a:stretch>
                <a:fillRect/>
              </a:stretch>
            </p:blipFill>
            <p:spPr>
              <a:xfrm>
                <a:off x="1849374" y="640196"/>
                <a:ext cx="18000" cy="18000"/>
              </a:xfrm>
              <a:prstGeom prst="rect">
                <a:avLst/>
              </a:prstGeom>
            </p:spPr>
          </p:pic>
        </mc:Fallback>
      </mc:AlternateContent>
      <mc:AlternateContent xmlns:mc="http://schemas.openxmlformats.org/markup-compatibility/2006">
        <mc:Choice xmlns:p14="http://schemas.microsoft.com/office/powerpoint/2010/main" Requires="p14">
          <p:contentPart p14:bwMode="auto" r:id="rId20">
            <p14:nvContentPartPr>
              <p14:cNvPr id="33" name="墨迹 32">
                <a:extLst>
                  <a:ext uri="{FF2B5EF4-FFF2-40B4-BE49-F238E27FC236}">
                    <a16:creationId xmlns:a16="http://schemas.microsoft.com/office/drawing/2014/main" id="{D146F96C-C63C-3EE5-C9C9-763A744E5FA9}"/>
                  </a:ext>
                </a:extLst>
              </p14:cNvPr>
              <p14:cNvContentPartPr/>
              <p14:nvPr/>
            </p14:nvContentPartPr>
            <p14:xfrm>
              <a:off x="1986174" y="580076"/>
              <a:ext cx="360" cy="360"/>
            </p14:xfrm>
          </p:contentPart>
        </mc:Choice>
        <mc:Fallback>
          <p:pic>
            <p:nvPicPr>
              <p:cNvPr id="33" name="墨迹 32">
                <a:extLst>
                  <a:ext uri="{FF2B5EF4-FFF2-40B4-BE49-F238E27FC236}">
                    <a16:creationId xmlns:a16="http://schemas.microsoft.com/office/drawing/2014/main" id="{D146F96C-C63C-3EE5-C9C9-763A744E5FA9}"/>
                  </a:ext>
                </a:extLst>
              </p:cNvPr>
              <p:cNvPicPr/>
              <p:nvPr/>
            </p:nvPicPr>
            <p:blipFill>
              <a:blip r:embed="rId10"/>
              <a:stretch>
                <a:fillRect/>
              </a:stretch>
            </p:blipFill>
            <p:spPr>
              <a:xfrm>
                <a:off x="1977174" y="571436"/>
                <a:ext cx="18000" cy="18000"/>
              </a:xfrm>
              <a:prstGeom prst="rect">
                <a:avLst/>
              </a:prstGeom>
            </p:spPr>
          </p:pic>
        </mc:Fallback>
      </mc:AlternateContent>
      <mc:AlternateContent xmlns:mc="http://schemas.openxmlformats.org/markup-compatibility/2006">
        <mc:Choice xmlns:p14="http://schemas.microsoft.com/office/powerpoint/2010/main" Requires="p14">
          <p:contentPart p14:bwMode="auto" r:id="rId21">
            <p14:nvContentPartPr>
              <p14:cNvPr id="34" name="墨迹 33">
                <a:extLst>
                  <a:ext uri="{FF2B5EF4-FFF2-40B4-BE49-F238E27FC236}">
                    <a16:creationId xmlns:a16="http://schemas.microsoft.com/office/drawing/2014/main" id="{69F3C203-C688-7690-7686-0C979A4DA843}"/>
                  </a:ext>
                </a:extLst>
              </p14:cNvPr>
              <p14:cNvContentPartPr/>
              <p14:nvPr/>
            </p14:nvContentPartPr>
            <p14:xfrm>
              <a:off x="1966374" y="569996"/>
              <a:ext cx="360" cy="360"/>
            </p14:xfrm>
          </p:contentPart>
        </mc:Choice>
        <mc:Fallback>
          <p:pic>
            <p:nvPicPr>
              <p:cNvPr id="34" name="墨迹 33">
                <a:extLst>
                  <a:ext uri="{FF2B5EF4-FFF2-40B4-BE49-F238E27FC236}">
                    <a16:creationId xmlns:a16="http://schemas.microsoft.com/office/drawing/2014/main" id="{69F3C203-C688-7690-7686-0C979A4DA843}"/>
                  </a:ext>
                </a:extLst>
              </p:cNvPr>
              <p:cNvPicPr/>
              <p:nvPr/>
            </p:nvPicPr>
            <p:blipFill>
              <a:blip r:embed="rId10"/>
              <a:stretch>
                <a:fillRect/>
              </a:stretch>
            </p:blipFill>
            <p:spPr>
              <a:xfrm>
                <a:off x="1957734" y="560996"/>
                <a:ext cx="18000" cy="18000"/>
              </a:xfrm>
              <a:prstGeom prst="rect">
                <a:avLst/>
              </a:prstGeom>
            </p:spPr>
          </p:pic>
        </mc:Fallback>
      </mc:AlternateContent>
      <p:sp>
        <p:nvSpPr>
          <p:cNvPr id="37" name="文本框 36">
            <a:extLst>
              <a:ext uri="{FF2B5EF4-FFF2-40B4-BE49-F238E27FC236}">
                <a16:creationId xmlns:a16="http://schemas.microsoft.com/office/drawing/2014/main" id="{10BD3AD5-32DE-9A04-57DF-CD5D9789AD8B}"/>
              </a:ext>
            </a:extLst>
          </p:cNvPr>
          <p:cNvSpPr txBox="1"/>
          <p:nvPr/>
        </p:nvSpPr>
        <p:spPr>
          <a:xfrm>
            <a:off x="805509" y="786236"/>
            <a:ext cx="10265614" cy="923330"/>
          </a:xfrm>
          <a:prstGeom prst="rect">
            <a:avLst/>
          </a:prstGeom>
          <a:noFill/>
        </p:spPr>
        <p:txBody>
          <a:bodyPr wrap="square" rtlCol="0">
            <a:spAutoFit/>
          </a:bodyPr>
          <a:lstStyle/>
          <a:p>
            <a:r>
              <a:rPr lang="zh-CN" altLang="en-US" dirty="0"/>
              <a:t>后期束流寿命变化较为平稳反而真空波动大？</a:t>
            </a:r>
            <a:endParaRPr lang="en-US" altLang="zh-CN" dirty="0"/>
          </a:p>
          <a:p>
            <a:endParaRPr lang="en-US" altLang="zh-CN" dirty="0"/>
          </a:p>
          <a:p>
            <a:r>
              <a:rPr lang="zh-CN" altLang="en-US" dirty="0"/>
              <a:t>束损引起真空变化？</a:t>
            </a:r>
          </a:p>
        </p:txBody>
      </p:sp>
    </p:spTree>
    <p:extLst>
      <p:ext uri="{BB962C8B-B14F-4D97-AF65-F5344CB8AC3E}">
        <p14:creationId xmlns:p14="http://schemas.microsoft.com/office/powerpoint/2010/main" val="12603631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608330" y="644525"/>
            <a:ext cx="10968990" cy="5605145"/>
          </a:xfrm>
        </p:spPr>
        <p:txBody>
          <a:bodyPr>
            <a:normAutofit/>
          </a:bodyPr>
          <a:lstStyle/>
          <a:p>
            <a:r>
              <a:rPr lang="en-US" altLang="zh-CN" sz="2800" dirty="0"/>
              <a:t>                                   </a:t>
            </a:r>
            <a:r>
              <a:rPr lang="zh-CN" altLang="en-US" sz="2800" dirty="0"/>
              <a:t>讨论内容</a:t>
            </a:r>
          </a:p>
          <a:p>
            <a:r>
              <a:rPr lang="zh-CN" altLang="en-US" sz="2800" dirty="0"/>
              <a:t>主要围绕一下内容展开：</a:t>
            </a:r>
            <a:endParaRPr lang="en-US" altLang="zh-CN" sz="2800" dirty="0"/>
          </a:p>
          <a:p>
            <a:r>
              <a:rPr lang="en-US" altLang="zh-CN" sz="2800" dirty="0"/>
              <a:t>1.</a:t>
            </a:r>
            <a:r>
              <a:rPr lang="zh-CN" altLang="en-US" sz="2800" dirty="0"/>
              <a:t>前两次给出的束流寿命计算结果中一小段近似水平折线存在的合理性、偶然性</a:t>
            </a:r>
          </a:p>
          <a:p>
            <a:r>
              <a:rPr lang="en-US" altLang="zh-CN" sz="2800" dirty="0"/>
              <a:t>2.</a:t>
            </a:r>
            <a:r>
              <a:rPr lang="zh-CN" altLang="en-US" sz="2800" dirty="0"/>
              <a:t>寿命计算结果误差偏大的原因</a:t>
            </a:r>
            <a:endParaRPr lang="en-US" altLang="zh-CN" sz="2800" dirty="0"/>
          </a:p>
          <a:p>
            <a:pPr marL="0" indent="0">
              <a:buNone/>
            </a:pPr>
            <a:r>
              <a:rPr lang="en-US" altLang="zh-CN" sz="2800" dirty="0"/>
              <a:t>  3.</a:t>
            </a:r>
            <a:r>
              <a:rPr lang="zh-CN" altLang="en-US" sz="2800" dirty="0"/>
              <a:t>更多的理论公式拟合结果</a:t>
            </a:r>
          </a:p>
          <a:p>
            <a:endParaRPr lang="zh-CN" altLang="en-US" dirty="0"/>
          </a:p>
          <a:p>
            <a:endParaRPr lang="en-US" altLang="zh-CN" dirty="0"/>
          </a:p>
        </p:txBody>
      </p:sp>
    </p:spTree>
    <p:custDataLst>
      <p:tags r:id="rId1"/>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第一部分</a:t>
            </a:r>
            <a:endParaRPr lang="en-US" altLang="zh-CN" dirty="0"/>
          </a:p>
        </p:txBody>
      </p:sp>
      <p:sp>
        <p:nvSpPr>
          <p:cNvPr id="3" name="内容占位符 2"/>
          <p:cNvSpPr>
            <a:spLocks noGrp="1"/>
          </p:cNvSpPr>
          <p:nvPr>
            <p:ph idx="1"/>
          </p:nvPr>
        </p:nvSpPr>
        <p:spPr>
          <a:xfrm>
            <a:off x="608399" y="1490400"/>
            <a:ext cx="11314659" cy="4759200"/>
          </a:xfrm>
        </p:spPr>
        <p:txBody>
          <a:bodyPr/>
          <a:lstStyle/>
          <a:p>
            <a:r>
              <a:rPr lang="en-US" altLang="zh-CN" dirty="0"/>
              <a:t>2022/06/27</a:t>
            </a:r>
            <a:r>
              <a:rPr lang="zh-CN" altLang="en-US" dirty="0"/>
              <a:t>的原始计算结果如下：</a:t>
            </a:r>
            <a:endParaRPr lang="en-US" altLang="zh-CN" dirty="0"/>
          </a:p>
          <a:p>
            <a:r>
              <a:rPr lang="zh-CN" altLang="en-US" dirty="0"/>
              <a:t>这种结果是计算程序的算法问题？</a:t>
            </a:r>
            <a:r>
              <a:rPr lang="en-US" altLang="zh-CN" dirty="0"/>
              <a:t>DDCT</a:t>
            </a:r>
            <a:r>
              <a:rPr lang="zh-CN" altLang="en-US" dirty="0"/>
              <a:t>本身性能不稳定？实际存在的束损增大导致束流寿命？</a:t>
            </a:r>
            <a:endParaRPr lang="en-US" altLang="zh-CN" dirty="0"/>
          </a:p>
          <a:p>
            <a:r>
              <a:rPr lang="zh-CN" altLang="en-US" dirty="0"/>
              <a:t>如果是实际存在束损，是否是硬件条件决定的一种规律？</a:t>
            </a:r>
          </a:p>
        </p:txBody>
      </p:sp>
      <p:pic>
        <p:nvPicPr>
          <p:cNvPr id="4" name="图片 3">
            <a:extLst>
              <a:ext uri="{FF2B5EF4-FFF2-40B4-BE49-F238E27FC236}">
                <a16:creationId xmlns:a16="http://schemas.microsoft.com/office/drawing/2014/main" id="{F61A9B92-2B3F-06B7-F4EB-E61B315A28F9}"/>
              </a:ext>
            </a:extLst>
          </p:cNvPr>
          <p:cNvPicPr>
            <a:picLocks noChangeAspect="1"/>
          </p:cNvPicPr>
          <p:nvPr/>
        </p:nvPicPr>
        <p:blipFill>
          <a:blip r:embed="rId3"/>
          <a:stretch>
            <a:fillRect/>
          </a:stretch>
        </p:blipFill>
        <p:spPr>
          <a:xfrm>
            <a:off x="3728841" y="3097202"/>
            <a:ext cx="4728318" cy="3614566"/>
          </a:xfrm>
          <a:prstGeom prst="rect">
            <a:avLst/>
          </a:prstGeom>
        </p:spPr>
      </p:pic>
      <mc:AlternateContent xmlns:mc="http://schemas.openxmlformats.org/markup-compatibility/2006" xmlns:p14="http://schemas.microsoft.com/office/powerpoint/2010/main">
        <mc:Choice Requires="p14">
          <p:contentPart p14:bwMode="auto" r:id="rId4">
            <p14:nvContentPartPr>
              <p14:cNvPr id="6" name="墨迹 5">
                <a:extLst>
                  <a:ext uri="{FF2B5EF4-FFF2-40B4-BE49-F238E27FC236}">
                    <a16:creationId xmlns:a16="http://schemas.microsoft.com/office/drawing/2014/main" id="{38D6F174-F688-B72F-E637-930FDACC0A87}"/>
                  </a:ext>
                </a:extLst>
              </p14:cNvPr>
              <p14:cNvContentPartPr/>
              <p14:nvPr/>
            </p14:nvContentPartPr>
            <p14:xfrm>
              <a:off x="4868614" y="4679575"/>
              <a:ext cx="923503" cy="592463"/>
            </p14:xfrm>
          </p:contentPart>
        </mc:Choice>
        <mc:Fallback xmlns="">
          <p:pic>
            <p:nvPicPr>
              <p:cNvPr id="6" name="墨迹 5">
                <a:extLst>
                  <a:ext uri="{FF2B5EF4-FFF2-40B4-BE49-F238E27FC236}">
                    <a16:creationId xmlns:a16="http://schemas.microsoft.com/office/drawing/2014/main" id="{38D6F174-F688-B72F-E637-930FDACC0A87}"/>
                  </a:ext>
                </a:extLst>
              </p:cNvPr>
              <p:cNvPicPr/>
              <p:nvPr/>
            </p:nvPicPr>
            <p:blipFill>
              <a:blip r:embed="rId5"/>
              <a:stretch>
                <a:fillRect/>
              </a:stretch>
            </p:blipFill>
            <p:spPr>
              <a:xfrm>
                <a:off x="4859613" y="4670576"/>
                <a:ext cx="941145" cy="610100"/>
              </a:xfrm>
              <a:prstGeom prst="rect">
                <a:avLst/>
              </a:prstGeom>
            </p:spPr>
          </p:pic>
        </mc:Fallback>
      </mc:AlternateContent>
    </p:spTree>
    <p:custDataLst>
      <p:tags r:id="rId1"/>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3F064D76-97E3-6CC4-E9EC-C2B6CAE7E3DD}"/>
              </a:ext>
            </a:extLst>
          </p:cNvPr>
          <p:cNvSpPr>
            <a:spLocks noGrp="1"/>
          </p:cNvSpPr>
          <p:nvPr>
            <p:ph idx="1"/>
          </p:nvPr>
        </p:nvSpPr>
        <p:spPr>
          <a:xfrm>
            <a:off x="608400" y="744071"/>
            <a:ext cx="10969200" cy="5505529"/>
          </a:xfrm>
        </p:spPr>
        <p:txBody>
          <a:bodyPr/>
          <a:lstStyle/>
          <a:p>
            <a:r>
              <a:rPr lang="zh-CN" altLang="en-US" dirty="0"/>
              <a:t>在这个过程中，</a:t>
            </a:r>
            <a:r>
              <a:rPr lang="en-US" altLang="zh-CN" dirty="0"/>
              <a:t>R1OQ17_IN</a:t>
            </a:r>
            <a:r>
              <a:rPr lang="zh-CN" altLang="en-US" dirty="0"/>
              <a:t>等处的束损信号较为敏感，对每个准周期内衰减段的束流损失信号求平均，得到以下结果：</a:t>
            </a:r>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r>
              <a:rPr lang="zh-CN" altLang="en-US" dirty="0"/>
              <a:t>存在明显的下降趋势</a:t>
            </a:r>
          </a:p>
        </p:txBody>
      </p:sp>
      <p:pic>
        <p:nvPicPr>
          <p:cNvPr id="5" name="图片 4">
            <a:extLst>
              <a:ext uri="{FF2B5EF4-FFF2-40B4-BE49-F238E27FC236}">
                <a16:creationId xmlns:a16="http://schemas.microsoft.com/office/drawing/2014/main" id="{E3D204FB-93BF-7C14-F86F-AD9F17FACCE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77325" y="1837764"/>
            <a:ext cx="4244912" cy="3182471"/>
          </a:xfrm>
          <a:prstGeom prst="rect">
            <a:avLst/>
          </a:prstGeom>
        </p:spPr>
      </p:pic>
    </p:spTree>
    <p:extLst>
      <p:ext uri="{BB962C8B-B14F-4D97-AF65-F5344CB8AC3E}">
        <p14:creationId xmlns:p14="http://schemas.microsoft.com/office/powerpoint/2010/main" val="22997160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608400" y="699247"/>
            <a:ext cx="10969200" cy="5550353"/>
          </a:xfrm>
        </p:spPr>
        <p:txBody>
          <a:bodyPr/>
          <a:lstStyle/>
          <a:p>
            <a:r>
              <a:rPr lang="zh-CN" altLang="en-US" dirty="0"/>
              <a:t>上次提到过</a:t>
            </a:r>
            <a:r>
              <a:rPr lang="en-US" altLang="zh-CN" dirty="0"/>
              <a:t>R3OQ11_IN</a:t>
            </a:r>
            <a:r>
              <a:rPr lang="zh-CN" altLang="en-US" dirty="0"/>
              <a:t>和</a:t>
            </a:r>
            <a:r>
              <a:rPr lang="en-US" altLang="zh-CN" dirty="0"/>
              <a:t>R3OQ13_IN</a:t>
            </a:r>
            <a:r>
              <a:rPr lang="zh-CN" altLang="en-US" dirty="0"/>
              <a:t>的束损信号在一小段时间内向上凸起，如下图</a:t>
            </a:r>
            <a:endParaRPr lang="en-US" altLang="zh-CN" dirty="0"/>
          </a:p>
          <a:p>
            <a:endParaRPr lang="zh-CN" altLang="en-US" dirty="0"/>
          </a:p>
        </p:txBody>
      </p:sp>
      <p:pic>
        <p:nvPicPr>
          <p:cNvPr id="5" name="图片 4">
            <a:extLst>
              <a:ext uri="{FF2B5EF4-FFF2-40B4-BE49-F238E27FC236}">
                <a16:creationId xmlns:a16="http://schemas.microsoft.com/office/drawing/2014/main" id="{952BE0EE-1E62-8E3C-D480-61D9E8F1F70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4731" y="1631285"/>
            <a:ext cx="5792400" cy="3352041"/>
          </a:xfrm>
          <a:prstGeom prst="rect">
            <a:avLst/>
          </a:prstGeom>
        </p:spPr>
      </p:pic>
      <p:pic>
        <p:nvPicPr>
          <p:cNvPr id="7" name="图片 6">
            <a:extLst>
              <a:ext uri="{FF2B5EF4-FFF2-40B4-BE49-F238E27FC236}">
                <a16:creationId xmlns:a16="http://schemas.microsoft.com/office/drawing/2014/main" id="{E1589C44-E378-0346-CE44-5A6714CAC9E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400800" y="1631285"/>
            <a:ext cx="5701269" cy="3352041"/>
          </a:xfrm>
          <a:prstGeom prst="rect">
            <a:avLst/>
          </a:prstGeom>
        </p:spPr>
      </p:pic>
      <p:sp>
        <p:nvSpPr>
          <p:cNvPr id="8" name="文本框 7">
            <a:extLst>
              <a:ext uri="{FF2B5EF4-FFF2-40B4-BE49-F238E27FC236}">
                <a16:creationId xmlns:a16="http://schemas.microsoft.com/office/drawing/2014/main" id="{CCE12677-2D86-CF19-77A1-AC06495EE9D8}"/>
              </a:ext>
            </a:extLst>
          </p:cNvPr>
          <p:cNvSpPr txBox="1"/>
          <p:nvPr/>
        </p:nvSpPr>
        <p:spPr>
          <a:xfrm>
            <a:off x="2479625" y="5226715"/>
            <a:ext cx="1622612" cy="369332"/>
          </a:xfrm>
          <a:prstGeom prst="rect">
            <a:avLst/>
          </a:prstGeom>
          <a:noFill/>
        </p:spPr>
        <p:txBody>
          <a:bodyPr wrap="square" rtlCol="0">
            <a:spAutoFit/>
          </a:bodyPr>
          <a:lstStyle/>
          <a:p>
            <a:r>
              <a:rPr lang="en-US" altLang="zh-CN" dirty="0"/>
              <a:t>R3OQ11_IN</a:t>
            </a:r>
            <a:endParaRPr lang="zh-CN" altLang="en-US" dirty="0"/>
          </a:p>
        </p:txBody>
      </p:sp>
      <p:sp>
        <p:nvSpPr>
          <p:cNvPr id="9" name="文本框 8">
            <a:extLst>
              <a:ext uri="{FF2B5EF4-FFF2-40B4-BE49-F238E27FC236}">
                <a16:creationId xmlns:a16="http://schemas.microsoft.com/office/drawing/2014/main" id="{9F8C372C-04E4-746D-781F-52111E020681}"/>
              </a:ext>
            </a:extLst>
          </p:cNvPr>
          <p:cNvSpPr txBox="1"/>
          <p:nvPr/>
        </p:nvSpPr>
        <p:spPr>
          <a:xfrm>
            <a:off x="8440127" y="5191148"/>
            <a:ext cx="1622613" cy="369332"/>
          </a:xfrm>
          <a:prstGeom prst="rect">
            <a:avLst/>
          </a:prstGeom>
          <a:noFill/>
        </p:spPr>
        <p:txBody>
          <a:bodyPr wrap="square" rtlCol="0">
            <a:spAutoFit/>
          </a:bodyPr>
          <a:lstStyle/>
          <a:p>
            <a:r>
              <a:rPr lang="en-US" altLang="zh-CN" dirty="0"/>
              <a:t>R3OQ13_IN</a:t>
            </a:r>
            <a:endParaRPr lang="zh-CN" altLang="en-US" dirty="0"/>
          </a:p>
        </p:txBody>
      </p:sp>
    </p:spTree>
    <p:custDataLst>
      <p:tags r:id="rId1"/>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5C541CAC-121E-CC6F-2095-6F67AB96B35E}"/>
              </a:ext>
            </a:extLst>
          </p:cNvPr>
          <p:cNvSpPr>
            <a:spLocks noGrp="1"/>
          </p:cNvSpPr>
          <p:nvPr>
            <p:ph idx="1"/>
          </p:nvPr>
        </p:nvSpPr>
        <p:spPr>
          <a:xfrm>
            <a:off x="608400" y="412376"/>
            <a:ext cx="10969200" cy="5837224"/>
          </a:xfrm>
        </p:spPr>
        <p:txBody>
          <a:bodyPr/>
          <a:lstStyle/>
          <a:p>
            <a:r>
              <a:rPr lang="zh-CN" altLang="en-US" dirty="0"/>
              <a:t>按同样的平均化处理后，可以看到中间四个点显著凸起，</a:t>
            </a:r>
            <a:endParaRPr lang="en-US" altLang="zh-CN" dirty="0"/>
          </a:p>
          <a:p>
            <a:pPr marL="0" indent="0">
              <a:buNone/>
            </a:pPr>
            <a:r>
              <a:rPr lang="zh-CN" altLang="en-US" dirty="0"/>
              <a:t>时间和次序恰好对应前面束流寿命，说明束流寿命计算</a:t>
            </a:r>
            <a:endParaRPr lang="en-US" altLang="zh-CN" dirty="0"/>
          </a:p>
          <a:p>
            <a:pPr marL="0" indent="0">
              <a:buNone/>
            </a:pPr>
            <a:r>
              <a:rPr lang="zh-CN" altLang="en-US" dirty="0"/>
              <a:t>结果的水平段算是由于这段时间某种原因引起的束损增</a:t>
            </a:r>
            <a:endParaRPr lang="en-US" altLang="zh-CN" dirty="0"/>
          </a:p>
          <a:p>
            <a:pPr marL="0" indent="0">
              <a:buNone/>
            </a:pPr>
            <a:r>
              <a:rPr lang="zh-CN" altLang="en-US" dirty="0"/>
              <a:t>加造成，而这与某种因素引起的长时间内束损减少效果</a:t>
            </a:r>
            <a:endParaRPr lang="en-US" altLang="zh-CN" dirty="0"/>
          </a:p>
          <a:p>
            <a:pPr marL="0" indent="0">
              <a:buNone/>
            </a:pPr>
            <a:r>
              <a:rPr lang="zh-CN" altLang="en-US" dirty="0"/>
              <a:t>恰好抵消。</a:t>
            </a:r>
            <a:endParaRPr lang="en-US" altLang="zh-CN" dirty="0"/>
          </a:p>
          <a:p>
            <a:pPr marL="0" indent="0">
              <a:buNone/>
            </a:pPr>
            <a:endParaRPr lang="en-US" altLang="zh-CN" dirty="0"/>
          </a:p>
          <a:p>
            <a:pPr marL="0" indent="0">
              <a:buNone/>
            </a:pPr>
            <a:endParaRPr lang="en-US" altLang="zh-CN" dirty="0"/>
          </a:p>
          <a:p>
            <a:pPr marL="0" indent="0">
              <a:buNone/>
            </a:pPr>
            <a:endParaRPr lang="en-US" altLang="zh-CN" dirty="0"/>
          </a:p>
          <a:p>
            <a:endParaRPr lang="zh-CN" altLang="en-US" dirty="0"/>
          </a:p>
        </p:txBody>
      </p:sp>
      <p:pic>
        <p:nvPicPr>
          <p:cNvPr id="5" name="图片 4">
            <a:extLst>
              <a:ext uri="{FF2B5EF4-FFF2-40B4-BE49-F238E27FC236}">
                <a16:creationId xmlns:a16="http://schemas.microsoft.com/office/drawing/2014/main" id="{8B0D8C01-93FF-8C6E-BB74-30AD0E2EA51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8891" y="1098081"/>
            <a:ext cx="3817917" cy="2862347"/>
          </a:xfrm>
          <a:prstGeom prst="rect">
            <a:avLst/>
          </a:prstGeom>
        </p:spPr>
      </p:pic>
      <p:pic>
        <p:nvPicPr>
          <p:cNvPr id="11" name="图片 10">
            <a:extLst>
              <a:ext uri="{FF2B5EF4-FFF2-40B4-BE49-F238E27FC236}">
                <a16:creationId xmlns:a16="http://schemas.microsoft.com/office/drawing/2014/main" id="{04F717B6-9E3F-A4B1-6426-62F7885A000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27279" y="4265228"/>
            <a:ext cx="3268628" cy="2450537"/>
          </a:xfrm>
          <a:prstGeom prst="rect">
            <a:avLst/>
          </a:prstGeom>
        </p:spPr>
      </p:pic>
      <p:pic>
        <p:nvPicPr>
          <p:cNvPr id="13" name="图片 12">
            <a:extLst>
              <a:ext uri="{FF2B5EF4-FFF2-40B4-BE49-F238E27FC236}">
                <a16:creationId xmlns:a16="http://schemas.microsoft.com/office/drawing/2014/main" id="{D9390D7A-042D-D7BF-1EBE-D1EA463CD1D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27716" y="4265228"/>
            <a:ext cx="3268629" cy="2450537"/>
          </a:xfrm>
          <a:prstGeom prst="rect">
            <a:avLst/>
          </a:prstGeom>
        </p:spPr>
      </p:pic>
      <p:pic>
        <p:nvPicPr>
          <p:cNvPr id="15" name="图片 14">
            <a:extLst>
              <a:ext uri="{FF2B5EF4-FFF2-40B4-BE49-F238E27FC236}">
                <a16:creationId xmlns:a16="http://schemas.microsoft.com/office/drawing/2014/main" id="{26DBD87C-D26A-5F4E-C893-51DAC8453F25}"/>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277498" y="4265228"/>
            <a:ext cx="3268628" cy="2450537"/>
          </a:xfrm>
          <a:prstGeom prst="rect">
            <a:avLst/>
          </a:prstGeom>
        </p:spPr>
      </p:pic>
    </p:spTree>
    <p:extLst>
      <p:ext uri="{BB962C8B-B14F-4D97-AF65-F5344CB8AC3E}">
        <p14:creationId xmlns:p14="http://schemas.microsoft.com/office/powerpoint/2010/main" val="7955709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BE90E138-06A1-CF3F-5F5D-EDA9DDA134C8}"/>
              </a:ext>
            </a:extLst>
          </p:cNvPr>
          <p:cNvSpPr>
            <a:spLocks noGrp="1"/>
          </p:cNvSpPr>
          <p:nvPr>
            <p:ph idx="1"/>
          </p:nvPr>
        </p:nvSpPr>
        <p:spPr>
          <a:xfrm>
            <a:off x="608400" y="502024"/>
            <a:ext cx="11278800" cy="5747576"/>
          </a:xfrm>
        </p:spPr>
        <p:txBody>
          <a:bodyPr/>
          <a:lstStyle/>
          <a:p>
            <a:r>
              <a:rPr lang="zh-CN" altLang="en-US" dirty="0"/>
              <a:t>将</a:t>
            </a:r>
            <a:r>
              <a:rPr lang="en-US" altLang="zh-CN" dirty="0"/>
              <a:t>2022/06/22(</a:t>
            </a:r>
            <a:r>
              <a:rPr lang="zh-CN" altLang="en-US" dirty="0"/>
              <a:t>左图</a:t>
            </a:r>
            <a:r>
              <a:rPr lang="en-US" altLang="zh-CN" dirty="0"/>
              <a:t>)</a:t>
            </a:r>
            <a:r>
              <a:rPr lang="zh-CN" altLang="en-US" dirty="0"/>
              <a:t>与</a:t>
            </a:r>
            <a:r>
              <a:rPr lang="en-US" altLang="zh-CN" dirty="0"/>
              <a:t>2022/07/12</a:t>
            </a:r>
            <a:r>
              <a:rPr lang="zh-CN" altLang="en-US" dirty="0"/>
              <a:t>刚注入完的数据（已经平均化处理，右图）做一个对比，右图说明</a:t>
            </a:r>
            <a:r>
              <a:rPr lang="en-US" altLang="zh-CN" dirty="0"/>
              <a:t>7</a:t>
            </a:r>
            <a:r>
              <a:rPr lang="zh-CN" altLang="en-US" dirty="0"/>
              <a:t>月</a:t>
            </a:r>
            <a:r>
              <a:rPr lang="en-US" altLang="zh-CN" dirty="0"/>
              <a:t>22</a:t>
            </a:r>
            <a:r>
              <a:rPr lang="zh-CN" altLang="en-US" dirty="0"/>
              <a:t>日</a:t>
            </a:r>
            <a:r>
              <a:rPr lang="en-US" altLang="zh-CN" dirty="0"/>
              <a:t>R3OQ11_IN</a:t>
            </a:r>
            <a:r>
              <a:rPr lang="zh-CN" altLang="en-US" dirty="0"/>
              <a:t>和</a:t>
            </a:r>
            <a:r>
              <a:rPr lang="en-US" altLang="zh-CN" dirty="0"/>
              <a:t>R1OQ17_IN</a:t>
            </a:r>
            <a:r>
              <a:rPr lang="zh-CN" altLang="en-US" dirty="0"/>
              <a:t>具有相似的趋势。这也说明束流寿命水平段的出现是由偶然因素引起的。</a:t>
            </a:r>
            <a:endParaRPr lang="en-US" altLang="zh-CN" dirty="0"/>
          </a:p>
          <a:p>
            <a:endParaRPr lang="zh-CN" altLang="en-US" dirty="0"/>
          </a:p>
        </p:txBody>
      </p:sp>
      <p:pic>
        <p:nvPicPr>
          <p:cNvPr id="5" name="图片 4">
            <a:extLst>
              <a:ext uri="{FF2B5EF4-FFF2-40B4-BE49-F238E27FC236}">
                <a16:creationId xmlns:a16="http://schemas.microsoft.com/office/drawing/2014/main" id="{623E8E7D-8625-6AA8-8EF7-ADB08FB1CFB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19585" y="2348149"/>
            <a:ext cx="3880869" cy="2909542"/>
          </a:xfrm>
          <a:prstGeom prst="rect">
            <a:avLst/>
          </a:prstGeom>
        </p:spPr>
      </p:pic>
      <p:pic>
        <p:nvPicPr>
          <p:cNvPr id="7" name="图片 6">
            <a:extLst>
              <a:ext uri="{FF2B5EF4-FFF2-40B4-BE49-F238E27FC236}">
                <a16:creationId xmlns:a16="http://schemas.microsoft.com/office/drawing/2014/main" id="{AE43A1A8-442D-B3EB-AA2A-AB66533D839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71924" y="2348149"/>
            <a:ext cx="3880868" cy="2909542"/>
          </a:xfrm>
          <a:prstGeom prst="rect">
            <a:avLst/>
          </a:prstGeom>
        </p:spPr>
      </p:pic>
    </p:spTree>
    <p:extLst>
      <p:ext uri="{BB962C8B-B14F-4D97-AF65-F5344CB8AC3E}">
        <p14:creationId xmlns:p14="http://schemas.microsoft.com/office/powerpoint/2010/main" val="12775255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第二部分</a:t>
            </a:r>
          </a:p>
        </p:txBody>
      </p:sp>
      <mc:AlternateContent xmlns:mc="http://schemas.openxmlformats.org/markup-compatibility/2006" xmlns:a14="http://schemas.microsoft.com/office/drawing/2010/main">
        <mc:Choice Requires="a14">
          <p:sp>
            <p:nvSpPr>
              <p:cNvPr id="3" name="内容占位符 2"/>
              <p:cNvSpPr>
                <a:spLocks noGrp="1"/>
              </p:cNvSpPr>
              <p:nvPr>
                <p:ph idx="1"/>
              </p:nvPr>
            </p:nvSpPr>
            <p:spPr>
              <a:xfrm>
                <a:off x="608400" y="1490398"/>
                <a:ext cx="10969200" cy="5089695"/>
              </a:xfrm>
            </p:spPr>
            <p:txBody>
              <a:bodyPr>
                <a:normAutofit fontScale="77500" lnSpcReduction="20000"/>
              </a:bodyPr>
              <a:lstStyle/>
              <a:p>
                <a:r>
                  <a:rPr lang="zh-CN" altLang="en-US" sz="2600" dirty="0"/>
                  <a:t>前面的计算出的束流寿命结果误差较大，误差值只比平均值一个数量级，甚至接近于同一数量级。</a:t>
                </a:r>
                <a:endParaRPr lang="en-US" altLang="zh-CN" sz="2600" dirty="0"/>
              </a:p>
              <a:p>
                <a:r>
                  <a:rPr lang="zh-CN" altLang="en-US" sz="2600" dirty="0"/>
                  <a:t>这背后的物理原因主要是：</a:t>
                </a:r>
                <a:r>
                  <a:rPr lang="en-US" altLang="zh-CN" sz="2600" dirty="0"/>
                  <a:t>1.</a:t>
                </a:r>
                <a:r>
                  <a:rPr lang="zh-CN" altLang="en-US" sz="2600" dirty="0"/>
                  <a:t>工作环境下</a:t>
                </a:r>
                <a:r>
                  <a:rPr lang="en-US" altLang="zh-CN" sz="2600" dirty="0"/>
                  <a:t>DCCT</a:t>
                </a:r>
                <a:r>
                  <a:rPr lang="zh-CN" altLang="en-US" sz="2600" dirty="0"/>
                  <a:t>的测量误差较大  </a:t>
                </a:r>
                <a:r>
                  <a:rPr lang="en-US" altLang="zh-CN" sz="2600" dirty="0"/>
                  <a:t>2.</a:t>
                </a:r>
                <a:r>
                  <a:rPr lang="zh-CN" altLang="en-US" sz="2600" dirty="0"/>
                  <a:t>突然产生较大的束损变化 </a:t>
                </a:r>
                <a:r>
                  <a:rPr lang="en-US" altLang="zh-CN" sz="2600" dirty="0"/>
                  <a:t>3.</a:t>
                </a:r>
                <a:r>
                  <a:rPr lang="zh-CN" altLang="en-US" sz="2600" dirty="0"/>
                  <a:t>与寿命相关的物理本身存在一定涨落，采用指数拟合存在一定误差。</a:t>
                </a:r>
                <a:endParaRPr lang="en-US" altLang="zh-CN" sz="2600" dirty="0"/>
              </a:p>
              <a:p>
                <a:pPr marL="0" indent="0">
                  <a:buNone/>
                </a:pPr>
                <a:r>
                  <a:rPr lang="en-US" altLang="zh-CN" sz="2600" dirty="0"/>
                  <a:t>   </a:t>
                </a:r>
                <a:r>
                  <a:rPr lang="zh-CN" altLang="en-US" sz="2600" dirty="0"/>
                  <a:t>原因</a:t>
                </a:r>
                <a:r>
                  <a:rPr lang="en-US" altLang="zh-CN" sz="2600" dirty="0"/>
                  <a:t>2</a:t>
                </a:r>
                <a:r>
                  <a:rPr lang="zh-CN" altLang="en-US" sz="2600" dirty="0"/>
                  <a:t>一般只会出现在个别时间段，不会导致全部的束流寿命计算结果的误差较大，而且每段开始和末尾附近的突然变化，对误差贡献也较小。</a:t>
                </a:r>
                <a:endParaRPr lang="en-US" altLang="zh-CN" sz="2600" dirty="0"/>
              </a:p>
              <a:p>
                <a:pPr marL="0" indent="0">
                  <a:buNone/>
                </a:pPr>
                <a:r>
                  <a:rPr lang="zh-CN" altLang="en-US" sz="2600" dirty="0"/>
                  <a:t>    误差传递：仍按按指数衰减公式，</a:t>
                </a:r>
                <a14:m>
                  <m:oMath xmlns:m="http://schemas.openxmlformats.org/officeDocument/2006/math">
                    <m:r>
                      <a:rPr lang="en-US" altLang="zh-CN" sz="2600" b="0" i="1" smtClean="0">
                        <a:latin typeface="Cambria Math" panose="02040503050406030204" pitchFamily="18" charset="0"/>
                      </a:rPr>
                      <m:t>𝐼</m:t>
                    </m:r>
                    <m:r>
                      <a:rPr lang="en-US" altLang="zh-CN" sz="2600" b="0" i="1" smtClean="0">
                        <a:latin typeface="Cambria Math" panose="02040503050406030204" pitchFamily="18" charset="0"/>
                      </a:rPr>
                      <m:t>=</m:t>
                    </m:r>
                    <m:sSub>
                      <m:sSubPr>
                        <m:ctrlPr>
                          <a:rPr lang="en-US" altLang="zh-CN" sz="2600" b="0" i="1" smtClean="0">
                            <a:latin typeface="Cambria Math" panose="02040503050406030204" pitchFamily="18" charset="0"/>
                          </a:rPr>
                        </m:ctrlPr>
                      </m:sSubPr>
                      <m:e>
                        <m:r>
                          <a:rPr lang="en-US" altLang="zh-CN" sz="2600" b="0" i="1" smtClean="0">
                            <a:latin typeface="Cambria Math" panose="02040503050406030204" pitchFamily="18" charset="0"/>
                          </a:rPr>
                          <m:t>𝐼</m:t>
                        </m:r>
                      </m:e>
                      <m:sub>
                        <m:r>
                          <a:rPr lang="en-US" altLang="zh-CN" sz="2600" b="0" i="1" smtClean="0">
                            <a:latin typeface="Cambria Math" panose="02040503050406030204" pitchFamily="18" charset="0"/>
                          </a:rPr>
                          <m:t>0</m:t>
                        </m:r>
                      </m:sub>
                    </m:sSub>
                    <m:sSup>
                      <m:sSupPr>
                        <m:ctrlPr>
                          <a:rPr lang="en-US" altLang="zh-CN" sz="2600" b="0" i="1" smtClean="0">
                            <a:latin typeface="Cambria Math" panose="02040503050406030204" pitchFamily="18" charset="0"/>
                          </a:rPr>
                        </m:ctrlPr>
                      </m:sSupPr>
                      <m:e>
                        <m:r>
                          <a:rPr lang="en-US" altLang="zh-CN" sz="2600" b="0" i="1" smtClean="0">
                            <a:latin typeface="Cambria Math" panose="02040503050406030204" pitchFamily="18" charset="0"/>
                          </a:rPr>
                          <m:t>𝑒</m:t>
                        </m:r>
                      </m:e>
                      <m:sup>
                        <m:r>
                          <a:rPr lang="en-US" altLang="zh-CN" sz="2600" b="0" i="1" smtClean="0">
                            <a:latin typeface="Cambria Math" panose="02040503050406030204" pitchFamily="18" charset="0"/>
                          </a:rPr>
                          <m:t>−</m:t>
                        </m:r>
                        <m:r>
                          <a:rPr lang="en-US" altLang="zh-CN" sz="2600" b="0" i="1" smtClean="0">
                            <a:latin typeface="Cambria Math" panose="02040503050406030204" pitchFamily="18" charset="0"/>
                          </a:rPr>
                          <m:t>𝑡</m:t>
                        </m:r>
                        <m:r>
                          <a:rPr lang="en-US" altLang="zh-CN" sz="2600" b="0" i="1" smtClean="0">
                            <a:latin typeface="Cambria Math" panose="02040503050406030204" pitchFamily="18" charset="0"/>
                          </a:rPr>
                          <m:t>/</m:t>
                        </m:r>
                        <m:r>
                          <a:rPr lang="zh-CN" altLang="en-US" sz="2600" b="0" i="1" smtClean="0">
                            <a:latin typeface="Cambria Math" panose="02040503050406030204" pitchFamily="18" charset="0"/>
                          </a:rPr>
                          <m:t>𝜏</m:t>
                        </m:r>
                      </m:sup>
                    </m:sSup>
                  </m:oMath>
                </a14:m>
                <a:r>
                  <a:rPr lang="zh-CN" altLang="en-US" sz="2600" dirty="0"/>
                  <a:t>，有</a:t>
                </a:r>
                <a14:m>
                  <m:oMath xmlns:m="http://schemas.openxmlformats.org/officeDocument/2006/math">
                    <m:f>
                      <m:fPr>
                        <m:ctrlPr>
                          <a:rPr lang="en-US" altLang="zh-CN" sz="2600" i="1" smtClean="0">
                            <a:latin typeface="Cambria Math" panose="02040503050406030204" pitchFamily="18" charset="0"/>
                          </a:rPr>
                        </m:ctrlPr>
                      </m:fPr>
                      <m:num>
                        <m:r>
                          <a:rPr lang="en-US" altLang="zh-CN" sz="2600" b="0" i="1" smtClean="0">
                            <a:latin typeface="Cambria Math" panose="02040503050406030204" pitchFamily="18" charset="0"/>
                          </a:rPr>
                          <m:t>𝑑𝐼</m:t>
                        </m:r>
                      </m:num>
                      <m:den>
                        <m:r>
                          <a:rPr lang="en-US" altLang="zh-CN" sz="2600" b="0" i="1" smtClean="0">
                            <a:latin typeface="Cambria Math" panose="02040503050406030204" pitchFamily="18" charset="0"/>
                          </a:rPr>
                          <m:t>𝐼</m:t>
                        </m:r>
                      </m:den>
                    </m:f>
                    <m:r>
                      <a:rPr lang="en-US" altLang="zh-CN" sz="2600" b="0" i="1" smtClean="0">
                        <a:latin typeface="Cambria Math" panose="02040503050406030204" pitchFamily="18" charset="0"/>
                      </a:rPr>
                      <m:t>=−</m:t>
                    </m:r>
                    <m:f>
                      <m:fPr>
                        <m:ctrlPr>
                          <a:rPr lang="en-US" altLang="zh-CN" sz="2600" b="0" i="1" smtClean="0">
                            <a:latin typeface="Cambria Math" panose="02040503050406030204" pitchFamily="18" charset="0"/>
                          </a:rPr>
                        </m:ctrlPr>
                      </m:fPr>
                      <m:num>
                        <m:r>
                          <a:rPr lang="en-US" altLang="zh-CN" sz="2600" b="0" i="1" smtClean="0">
                            <a:latin typeface="Cambria Math" panose="02040503050406030204" pitchFamily="18" charset="0"/>
                          </a:rPr>
                          <m:t>𝑡</m:t>
                        </m:r>
                      </m:num>
                      <m:den>
                        <m:r>
                          <a:rPr lang="zh-CN" altLang="en-US" sz="2600" b="0" i="1" smtClean="0">
                            <a:latin typeface="Cambria Math" panose="02040503050406030204" pitchFamily="18" charset="0"/>
                          </a:rPr>
                          <m:t>𝜏</m:t>
                        </m:r>
                      </m:den>
                    </m:f>
                    <m:f>
                      <m:fPr>
                        <m:ctrlPr>
                          <a:rPr lang="en-US" altLang="zh-CN" sz="2600" b="0" i="1" smtClean="0">
                            <a:latin typeface="Cambria Math" panose="02040503050406030204" pitchFamily="18" charset="0"/>
                          </a:rPr>
                        </m:ctrlPr>
                      </m:fPr>
                      <m:num>
                        <m:r>
                          <a:rPr lang="en-US" altLang="zh-CN" sz="2600" b="0" i="1" smtClean="0">
                            <a:latin typeface="Cambria Math" panose="02040503050406030204" pitchFamily="18" charset="0"/>
                          </a:rPr>
                          <m:t>𝑑</m:t>
                        </m:r>
                        <m:r>
                          <a:rPr lang="zh-CN" altLang="en-US" sz="2600" b="0" i="1" smtClean="0">
                            <a:latin typeface="Cambria Math" panose="02040503050406030204" pitchFamily="18" charset="0"/>
                          </a:rPr>
                          <m:t>𝜏</m:t>
                        </m:r>
                      </m:num>
                      <m:den>
                        <m:r>
                          <a:rPr lang="zh-CN" altLang="en-US" sz="2600" b="0" i="1" smtClean="0">
                            <a:latin typeface="Cambria Math" panose="02040503050406030204" pitchFamily="18" charset="0"/>
                          </a:rPr>
                          <m:t>𝜏</m:t>
                        </m:r>
                      </m:den>
                    </m:f>
                    <m:r>
                      <a:rPr lang="zh-CN" altLang="en-US" sz="2600" i="1">
                        <a:latin typeface="Cambria Math" panose="02040503050406030204" pitchFamily="18" charset="0"/>
                      </a:rPr>
                      <m:t>。</m:t>
                    </m:r>
                  </m:oMath>
                </a14:m>
                <a:endParaRPr lang="en-US" altLang="zh-CN" sz="2600" dirty="0"/>
              </a:p>
              <a:p>
                <a:pPr marL="0" indent="0">
                  <a:buNone/>
                </a:pPr>
                <a:r>
                  <a:rPr lang="zh-CN" altLang="en-US" sz="2600" dirty="0"/>
                  <a:t>    取</a:t>
                </a:r>
                <a:r>
                  <a:rPr lang="en-US" altLang="zh-CN" sz="2600" dirty="0"/>
                  <a:t>t=90s</a:t>
                </a:r>
                <a:r>
                  <a:rPr lang="zh-CN" altLang="en-US" sz="2600" dirty="0"/>
                  <a:t>，</a:t>
                </a:r>
                <a14:m>
                  <m:oMath xmlns:m="http://schemas.openxmlformats.org/officeDocument/2006/math">
                    <m:r>
                      <a:rPr lang="zh-CN" altLang="en-US" sz="2600" i="1" smtClean="0">
                        <a:latin typeface="Cambria Math" panose="02040503050406030204" pitchFamily="18" charset="0"/>
                      </a:rPr>
                      <m:t>𝜏</m:t>
                    </m:r>
                    <m:r>
                      <a:rPr lang="en-US" altLang="zh-CN" sz="2600" b="0" i="1" smtClean="0">
                        <a:latin typeface="Cambria Math" panose="02040503050406030204" pitchFamily="18" charset="0"/>
                      </a:rPr>
                      <m:t>=72000</m:t>
                    </m:r>
                    <m:r>
                      <m:rPr>
                        <m:sty m:val="p"/>
                      </m:rPr>
                      <a:rPr lang="en-US" altLang="zh-CN" sz="2600" i="1">
                        <a:latin typeface="Cambria Math" panose="02040503050406030204" pitchFamily="18" charset="0"/>
                      </a:rPr>
                      <m:t>s</m:t>
                    </m:r>
                  </m:oMath>
                </a14:m>
                <a:r>
                  <a:rPr lang="en-US" altLang="zh-CN" sz="2600" dirty="0"/>
                  <a:t>, </a:t>
                </a:r>
                <a14:m>
                  <m:oMath xmlns:m="http://schemas.openxmlformats.org/officeDocument/2006/math">
                    <m:f>
                      <m:fPr>
                        <m:ctrlPr>
                          <a:rPr lang="en-US" altLang="zh-CN" sz="2600" i="1">
                            <a:latin typeface="Cambria Math" panose="02040503050406030204" pitchFamily="18" charset="0"/>
                          </a:rPr>
                        </m:ctrlPr>
                      </m:fPr>
                      <m:num>
                        <m:r>
                          <a:rPr lang="en-US" altLang="zh-CN" sz="2600" i="1">
                            <a:latin typeface="Cambria Math" panose="02040503050406030204" pitchFamily="18" charset="0"/>
                          </a:rPr>
                          <m:t>𝑑𝐼</m:t>
                        </m:r>
                      </m:num>
                      <m:den>
                        <m:r>
                          <a:rPr lang="en-US" altLang="zh-CN" sz="2600" i="1">
                            <a:latin typeface="Cambria Math" panose="02040503050406030204" pitchFamily="18" charset="0"/>
                          </a:rPr>
                          <m:t>𝐼</m:t>
                        </m:r>
                      </m:den>
                    </m:f>
                    <m:r>
                      <a:rPr lang="en-US" altLang="zh-CN" sz="2600" b="0" i="1" smtClean="0">
                        <a:latin typeface="Cambria Math" panose="02040503050406030204" pitchFamily="18" charset="0"/>
                      </a:rPr>
                      <m:t>=</m:t>
                    </m:r>
                    <m:r>
                      <a:rPr lang="en-US" altLang="zh-CN" sz="2600" b="0" i="1" smtClean="0">
                        <a:latin typeface="Cambria Math" panose="02040503050406030204" pitchFamily="18" charset="0"/>
                        <a:ea typeface="Cambria Math" panose="02040503050406030204" pitchFamily="18" charset="0"/>
                      </a:rPr>
                      <m:t>0.00125</m:t>
                    </m:r>
                    <m:f>
                      <m:fPr>
                        <m:ctrlPr>
                          <a:rPr lang="en-US" altLang="zh-CN" sz="2600" i="1">
                            <a:latin typeface="Cambria Math" panose="02040503050406030204" pitchFamily="18" charset="0"/>
                          </a:rPr>
                        </m:ctrlPr>
                      </m:fPr>
                      <m:num>
                        <m:r>
                          <a:rPr lang="en-US" altLang="zh-CN" sz="2600" i="1">
                            <a:latin typeface="Cambria Math" panose="02040503050406030204" pitchFamily="18" charset="0"/>
                          </a:rPr>
                          <m:t>𝑑</m:t>
                        </m:r>
                        <m:r>
                          <a:rPr lang="zh-CN" altLang="en-US" sz="2600" i="1">
                            <a:latin typeface="Cambria Math" panose="02040503050406030204" pitchFamily="18" charset="0"/>
                          </a:rPr>
                          <m:t>𝜏</m:t>
                        </m:r>
                      </m:num>
                      <m:den>
                        <m:r>
                          <a:rPr lang="zh-CN" altLang="en-US" sz="2600" i="1">
                            <a:latin typeface="Cambria Math" panose="02040503050406030204" pitchFamily="18" charset="0"/>
                          </a:rPr>
                          <m:t>𝜏</m:t>
                        </m:r>
                      </m:den>
                    </m:f>
                    <m:r>
                      <a:rPr lang="zh-CN" altLang="en-US" sz="2600" i="1" smtClean="0">
                        <a:latin typeface="Cambria Math" panose="02040503050406030204" pitchFamily="18" charset="0"/>
                      </a:rPr>
                      <m:t>。</m:t>
                    </m:r>
                  </m:oMath>
                </a14:m>
                <a:r>
                  <a:rPr lang="zh-CN" altLang="en-US" sz="2600" dirty="0"/>
                  <a:t>再取</a:t>
                </a:r>
                <a14:m>
                  <m:oMath xmlns:m="http://schemas.openxmlformats.org/officeDocument/2006/math">
                    <m:f>
                      <m:fPr>
                        <m:ctrlPr>
                          <a:rPr lang="en-US" altLang="zh-CN" sz="2600" i="1">
                            <a:latin typeface="Cambria Math" panose="02040503050406030204" pitchFamily="18" charset="0"/>
                          </a:rPr>
                        </m:ctrlPr>
                      </m:fPr>
                      <m:num>
                        <m:r>
                          <a:rPr lang="en-US" altLang="zh-CN" sz="2600" i="1">
                            <a:latin typeface="Cambria Math" panose="02040503050406030204" pitchFamily="18" charset="0"/>
                          </a:rPr>
                          <m:t>𝑑𝐼</m:t>
                        </m:r>
                      </m:num>
                      <m:den>
                        <m:r>
                          <a:rPr lang="en-US" altLang="zh-CN" sz="2600" i="1">
                            <a:latin typeface="Cambria Math" panose="02040503050406030204" pitchFamily="18" charset="0"/>
                          </a:rPr>
                          <m:t>𝐼</m:t>
                        </m:r>
                      </m:den>
                    </m:f>
                    <m:r>
                      <a:rPr lang="en-US" altLang="zh-CN" sz="2600" i="1">
                        <a:latin typeface="Cambria Math" panose="02040503050406030204" pitchFamily="18" charset="0"/>
                      </a:rPr>
                      <m:t> </m:t>
                    </m:r>
                    <m:r>
                      <a:rPr lang="en-US" altLang="zh-CN" sz="2600" b="0" i="1" smtClean="0">
                        <a:latin typeface="Cambria Math" panose="02040503050406030204" pitchFamily="18" charset="0"/>
                      </a:rPr>
                      <m:t>=</m:t>
                    </m:r>
                    <m:f>
                      <m:fPr>
                        <m:ctrlPr>
                          <a:rPr lang="en-US" altLang="zh-CN" sz="2600" b="0" i="1" smtClean="0">
                            <a:latin typeface="Cambria Math" panose="02040503050406030204" pitchFamily="18" charset="0"/>
                          </a:rPr>
                        </m:ctrlPr>
                      </m:fPr>
                      <m:num>
                        <m:r>
                          <a:rPr lang="en-US" altLang="zh-CN" sz="2600" b="0" i="1" smtClean="0">
                            <a:latin typeface="Cambria Math" panose="02040503050406030204" pitchFamily="18" charset="0"/>
                          </a:rPr>
                          <m:t>0.005</m:t>
                        </m:r>
                      </m:num>
                      <m:den>
                        <m:r>
                          <a:rPr lang="en-US" altLang="zh-CN" sz="2600" b="0" i="1" smtClean="0">
                            <a:latin typeface="Cambria Math" panose="02040503050406030204" pitchFamily="18" charset="0"/>
                          </a:rPr>
                          <m:t>250</m:t>
                        </m:r>
                      </m:den>
                    </m:f>
                    <m:r>
                      <a:rPr lang="en-US" altLang="zh-CN" sz="2600" b="0" i="1" smtClean="0">
                        <a:latin typeface="Cambria Math" panose="02040503050406030204" pitchFamily="18" charset="0"/>
                      </a:rPr>
                      <m:t>=0.00002</m:t>
                    </m:r>
                  </m:oMath>
                </a14:m>
                <a:r>
                  <a:rPr lang="en-US" altLang="zh-CN" sz="2600" dirty="0"/>
                  <a:t>,</a:t>
                </a:r>
                <a:r>
                  <a:rPr lang="zh-CN" altLang="en-US" sz="2600" dirty="0"/>
                  <a:t>有</a:t>
                </a:r>
                <a14:m>
                  <m:oMath xmlns:m="http://schemas.openxmlformats.org/officeDocument/2006/math">
                    <m:f>
                      <m:fPr>
                        <m:ctrlPr>
                          <a:rPr lang="en-US" altLang="zh-CN" sz="2600" i="1">
                            <a:latin typeface="Cambria Math" panose="02040503050406030204" pitchFamily="18" charset="0"/>
                          </a:rPr>
                        </m:ctrlPr>
                      </m:fPr>
                      <m:num>
                        <m:r>
                          <a:rPr lang="en-US" altLang="zh-CN" sz="2600" i="1">
                            <a:latin typeface="Cambria Math" panose="02040503050406030204" pitchFamily="18" charset="0"/>
                          </a:rPr>
                          <m:t>𝑑</m:t>
                        </m:r>
                        <m:r>
                          <a:rPr lang="zh-CN" altLang="en-US" sz="2600" i="1">
                            <a:latin typeface="Cambria Math" panose="02040503050406030204" pitchFamily="18" charset="0"/>
                          </a:rPr>
                          <m:t>𝜏</m:t>
                        </m:r>
                      </m:num>
                      <m:den>
                        <m:r>
                          <a:rPr lang="zh-CN" altLang="en-US" sz="2600" i="1">
                            <a:latin typeface="Cambria Math" panose="02040503050406030204" pitchFamily="18" charset="0"/>
                          </a:rPr>
                          <m:t>𝜏</m:t>
                        </m:r>
                      </m:den>
                    </m:f>
                    <m:r>
                      <a:rPr lang="zh-CN" altLang="en-US" sz="2600" i="1">
                        <a:latin typeface="Cambria Math" panose="02040503050406030204" pitchFamily="18" charset="0"/>
                      </a:rPr>
                      <m:t> </m:t>
                    </m:r>
                    <m:r>
                      <a:rPr lang="en-US" altLang="zh-CN" sz="2600" b="0" i="1" smtClean="0">
                        <a:latin typeface="Cambria Math" panose="02040503050406030204" pitchFamily="18" charset="0"/>
                      </a:rPr>
                      <m:t>=1.6%</m:t>
                    </m:r>
                  </m:oMath>
                </a14:m>
                <a:r>
                  <a:rPr lang="en-US" altLang="zh-CN" sz="2600" dirty="0"/>
                  <a:t>.</a:t>
                </a:r>
              </a:p>
              <a:p>
                <a:pPr marL="0" indent="0">
                  <a:buNone/>
                </a:pPr>
                <a:r>
                  <a:rPr lang="en-US" altLang="zh-CN" sz="2600" dirty="0"/>
                  <a:t>    </a:t>
                </a:r>
                <a:r>
                  <a:rPr lang="zh-CN" altLang="en-US" sz="2600" dirty="0"/>
                  <a:t>根据时间较早点的流强算出的束流寿命的相对误差就很大，抑或是改变实验条件，流强误差不变，降低束流寿命，也会使得拟合得到的束流寿命的相对误差变小。</a:t>
                </a:r>
                <a:endParaRPr lang="en-US" altLang="zh-CN" sz="2600" dirty="0"/>
              </a:p>
            </p:txBody>
          </p:sp>
        </mc:Choice>
        <mc:Fallback xmlns="">
          <p:sp>
            <p:nvSpPr>
              <p:cNvPr id="3" name="内容占位符 2"/>
              <p:cNvSpPr>
                <a:spLocks noGrp="1" noRot="1" noChangeAspect="1" noMove="1" noResize="1" noEditPoints="1" noAdjustHandles="1" noChangeArrowheads="1" noChangeShapeType="1" noTextEdit="1"/>
              </p:cNvSpPr>
              <p:nvPr>
                <p:ph idx="1"/>
              </p:nvPr>
            </p:nvSpPr>
            <p:spPr>
              <a:xfrm>
                <a:off x="608400" y="1490398"/>
                <a:ext cx="10969200" cy="5089695"/>
              </a:xfrm>
              <a:blipFill>
                <a:blip r:embed="rId3"/>
                <a:stretch>
                  <a:fillRect l="-611" t="-479" r="-222"/>
                </a:stretch>
              </a:blipFill>
            </p:spPr>
            <p:txBody>
              <a:bodyPr/>
              <a:lstStyle/>
              <a:p>
                <a:r>
                  <a:rPr lang="zh-CN" altLang="en-US">
                    <a:noFill/>
                  </a:rPr>
                  <a:t> </a:t>
                </a:r>
              </a:p>
            </p:txBody>
          </p:sp>
        </mc:Fallback>
      </mc:AlternateContent>
    </p:spTree>
    <p:custDataLst>
      <p:tags r:id="rId1"/>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255C7EBC-719D-D48F-0462-901684FB4FAE}"/>
              </a:ext>
            </a:extLst>
          </p:cNvPr>
          <p:cNvSpPr>
            <a:spLocks noGrp="1"/>
          </p:cNvSpPr>
          <p:nvPr>
            <p:ph idx="1"/>
          </p:nvPr>
        </p:nvSpPr>
        <p:spPr>
          <a:xfrm>
            <a:off x="608400" y="448235"/>
            <a:ext cx="10969200" cy="5801365"/>
          </a:xfrm>
        </p:spPr>
        <p:txBody>
          <a:bodyPr/>
          <a:lstStyle/>
          <a:p>
            <a:r>
              <a:rPr lang="zh-CN" altLang="en-US" dirty="0"/>
              <a:t>流强误差估计：根据得到的拟合参数，给出每个准周期拟合曲线，计算出相应的</a:t>
            </a:r>
            <a:r>
              <a:rPr lang="en-US" altLang="zh-CN" dirty="0"/>
              <a:t>RMS</a:t>
            </a:r>
            <a:r>
              <a:rPr lang="zh-CN" altLang="en-US" dirty="0"/>
              <a:t>残差，有的曲线拟合很好，</a:t>
            </a:r>
            <a:r>
              <a:rPr lang="en-US" altLang="zh-CN" dirty="0"/>
              <a:t>RMS</a:t>
            </a:r>
            <a:r>
              <a:rPr lang="zh-CN" altLang="en-US" dirty="0"/>
              <a:t>残差较小，约</a:t>
            </a:r>
            <a:r>
              <a:rPr lang="en-US" altLang="zh-CN" dirty="0"/>
              <a:t>0.003mA</a:t>
            </a:r>
            <a:r>
              <a:rPr lang="zh-CN" altLang="en-US" dirty="0"/>
              <a:t>；有的曲线拟合较差，</a:t>
            </a:r>
            <a:r>
              <a:rPr lang="en-US" altLang="zh-CN" dirty="0"/>
              <a:t>RMS</a:t>
            </a:r>
            <a:r>
              <a:rPr lang="zh-CN" altLang="en-US" dirty="0"/>
              <a:t>残差较大，约</a:t>
            </a:r>
            <a:r>
              <a:rPr lang="en-US" altLang="zh-CN" dirty="0"/>
              <a:t>0.008mA.RMS</a:t>
            </a:r>
            <a:r>
              <a:rPr lang="zh-CN" altLang="en-US" dirty="0"/>
              <a:t>残差较大，除了跟拟合参数有关外，还与第一个流强点的误差有关。流强误差估计为</a:t>
            </a:r>
            <a:r>
              <a:rPr lang="en-US" altLang="zh-CN" dirty="0"/>
              <a:t>0.006mA.</a:t>
            </a:r>
            <a:r>
              <a:rPr lang="zh-CN" altLang="en-US" dirty="0"/>
              <a:t>还有更大的残差</a:t>
            </a:r>
            <a:endParaRPr lang="en-US" altLang="zh-CN" dirty="0"/>
          </a:p>
          <a:p>
            <a:endParaRPr lang="zh-CN" altLang="en-US" dirty="0"/>
          </a:p>
        </p:txBody>
      </p:sp>
      <p:pic>
        <p:nvPicPr>
          <p:cNvPr id="8" name="图片 7">
            <a:extLst>
              <a:ext uri="{FF2B5EF4-FFF2-40B4-BE49-F238E27FC236}">
                <a16:creationId xmlns:a16="http://schemas.microsoft.com/office/drawing/2014/main" id="{8AB0A149-08DB-CD34-FA94-B36017E017A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29320" y="2405489"/>
            <a:ext cx="4647980" cy="3484656"/>
          </a:xfrm>
          <a:prstGeom prst="rect">
            <a:avLst/>
          </a:prstGeom>
        </p:spPr>
      </p:pic>
    </p:spTree>
    <p:extLst>
      <p:ext uri="{BB962C8B-B14F-4D97-AF65-F5344CB8AC3E}">
        <p14:creationId xmlns:p14="http://schemas.microsoft.com/office/powerpoint/2010/main" val="357620983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COMMONDATA" val="eyJoZGlkIjoiOTM2MzcyMDFkM2JlZTdhM2IxMmZjMGE5OWJhOTM1YmIifQ=="/>
</p:tagLst>
</file>

<file path=ppt/tags/tag1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xml><?xml version="1.0" encoding="utf-8"?>
<p:tagLst xmlns:a="http://schemas.openxmlformats.org/drawingml/2006/main" xmlns:r="http://schemas.openxmlformats.org/officeDocument/2006/relationships"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176"/>
  <p:tag name="KSO_WM_TEMPLATE_MASTER_TYPE" val="0"/>
  <p:tag name="KSO_WM_TEMPLATE_COLOR_TYPE" val="1"/>
  <p:tag name="KSO_WM_UNIT_SHOW_EDIT_AREA_INDICATION" val="1"/>
</p:tagLst>
</file>

<file path=ppt/tags/tag2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3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4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5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4.xml><?xml version="1.0" encoding="utf-8"?>
<p:tagLst xmlns:a="http://schemas.openxmlformats.org/drawingml/2006/main" xmlns:r="http://schemas.openxmlformats.org/officeDocument/2006/relationships" xmlns:p="http://schemas.openxmlformats.org/presentationml/2006/main">
  <p:tag name="KSO_WM_SLIDE_ID" val="custom20205176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176"/>
  <p:tag name="KSO_WM_SLIDE_LAYOUT" val="a_b"/>
  <p:tag name="KSO_WM_SLIDE_LAYOUT_CNT" val="1_1"/>
  <p:tag name="KSO_WM_UNIT_SHOW_EDIT_AREA_INDICATION" val="1"/>
  <p:tag name="KSO_WM_TEMPLATE_THUMBS_INDEX" val="1、4、7、12、13、14、15、16、17、18、20、24、25、28、33、36、40、43、44"/>
</p:tagLst>
</file>

<file path=ppt/tags/tag65.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PRESET_TEXT" val="空白演示"/>
  <p:tag name="KSO_WM_UNIT_NOCLEAR" val="0"/>
  <p:tag name="KSO_WM_UNIT_SHOW_EDIT_AREA_INDICATION" val="1"/>
  <p:tag name="KSO_WM_UNIT_VALUE" val="28"/>
  <p:tag name="KSO_WM_UNIT_HIGHLIGHT" val="0"/>
  <p:tag name="KSO_WM_UNIT_COMPATIBLE" val="0"/>
  <p:tag name="KSO_WM_UNIT_DIAGRAM_ISNUMVISUAL" val="0"/>
  <p:tag name="KSO_WM_UNIT_DIAGRAM_ISREFERUNIT" val="0"/>
  <p:tag name="KSO_WM_UNIT_TYPE" val="a"/>
  <p:tag name="KSO_WM_UNIT_INDEX" val="1"/>
  <p:tag name="KSO_WM_UNIT_ID" val="custom20205176_1*a*1"/>
  <p:tag name="KSO_WM_TEMPLATE_CATEGORY" val="custom"/>
  <p:tag name="KSO_WM_TEMPLATE_INDEX" val="20205176"/>
  <p:tag name="KSO_WM_UNIT_LAYERLEVEL" val="1"/>
  <p:tag name="KSO_WM_TAG_VERSION" val="1.0"/>
  <p:tag name="KSO_WM_BEAUTIFY_FLAG" val="#wm#"/>
</p:tagLst>
</file>

<file path=ppt/tags/tag66.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PRESET_TEXT" val="单击输入您的封面副标题"/>
  <p:tag name="KSO_WM_UNIT_NOCLEAR" val="0"/>
  <p:tag name="KSO_WM_UNIT_SHOW_EDIT_AREA_INDICATION" val="1"/>
  <p:tag name="KSO_WM_UNIT_VALUE" val="111"/>
  <p:tag name="KSO_WM_UNIT_HIGHLIGHT" val="0"/>
  <p:tag name="KSO_WM_UNIT_COMPATIBLE" val="0"/>
  <p:tag name="KSO_WM_UNIT_DIAGRAM_ISNUMVISUAL" val="0"/>
  <p:tag name="KSO_WM_UNIT_DIAGRAM_ISREFERUNIT" val="0"/>
  <p:tag name="KSO_WM_UNIT_TYPE" val="b"/>
  <p:tag name="KSO_WM_UNIT_INDEX" val="1"/>
  <p:tag name="KSO_WM_UNIT_ID" val="custom20205176_1*b*1"/>
  <p:tag name="KSO_WM_TEMPLATE_CATEGORY" val="custom"/>
  <p:tag name="KSO_WM_TEMPLATE_INDEX" val="20205176"/>
  <p:tag name="KSO_WM_UNIT_LAYERLEVEL" val="1"/>
  <p:tag name="KSO_WM_TAG_VERSION" val="1.0"/>
  <p:tag name="KSO_WM_BEAUTIFY_FLAG" val="#wm#"/>
</p:tagLst>
</file>

<file path=ppt/tags/tag67.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68.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69.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70.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71.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72.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gs>
            <a:gs pos="100000">
              <a:schemeClr val="phClr">
                <a:lumMod val="85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527</TotalTime>
  <Words>770</Words>
  <Application>Microsoft Office PowerPoint</Application>
  <PresentationFormat>宽屏</PresentationFormat>
  <Paragraphs>60</Paragraphs>
  <Slides>14</Slides>
  <Notes>0</Notes>
  <HiddenSlides>0</HiddenSlides>
  <MMClips>0</MMClips>
  <ScaleCrop>false</ScaleCrop>
  <HeadingPairs>
    <vt:vector size="6" baseType="variant">
      <vt:variant>
        <vt:lpstr>已用的字体</vt:lpstr>
      </vt:variant>
      <vt:variant>
        <vt:i4>3</vt:i4>
      </vt:variant>
      <vt:variant>
        <vt:lpstr>主题</vt:lpstr>
      </vt:variant>
      <vt:variant>
        <vt:i4>1</vt:i4>
      </vt:variant>
      <vt:variant>
        <vt:lpstr>幻灯片标题</vt:lpstr>
      </vt:variant>
      <vt:variant>
        <vt:i4>14</vt:i4>
      </vt:variant>
    </vt:vector>
  </HeadingPairs>
  <TitlesOfParts>
    <vt:vector size="18" baseType="lpstr">
      <vt:lpstr>Arial</vt:lpstr>
      <vt:lpstr>Cambria Math</vt:lpstr>
      <vt:lpstr>Wingdings</vt:lpstr>
      <vt:lpstr>Office 主题​​</vt:lpstr>
      <vt:lpstr>More discussions on the beam loss and lifetime of BEPC- II</vt:lpstr>
      <vt:lpstr>PowerPoint 演示文稿</vt:lpstr>
      <vt:lpstr>第一部分</vt:lpstr>
      <vt:lpstr>PowerPoint 演示文稿</vt:lpstr>
      <vt:lpstr>PowerPoint 演示文稿</vt:lpstr>
      <vt:lpstr>PowerPoint 演示文稿</vt:lpstr>
      <vt:lpstr>PowerPoint 演示文稿</vt:lpstr>
      <vt:lpstr>第二部分</vt:lpstr>
      <vt:lpstr>PowerPoint 演示文稿</vt:lpstr>
      <vt:lpstr>RMS残差统计</vt:lpstr>
      <vt:lpstr>PowerPoint 演示文稿</vt:lpstr>
      <vt:lpstr>第三部分</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More discussions on the beam loss and lifetime of BEPC- II</dc:title>
  <dc:creator/>
  <cp:lastModifiedBy>Wen Jingda</cp:lastModifiedBy>
  <cp:revision>195</cp:revision>
  <dcterms:created xsi:type="dcterms:W3CDTF">2019-06-19T02:08:00Z</dcterms:created>
  <dcterms:modified xsi:type="dcterms:W3CDTF">2022-10-18T04:50:19Z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2052-11.1.0.12358</vt:lpwstr>
  </property>
  <property fmtid="{D5CDD505-2E9C-101B-9397-08002B2CF9AE}" pid="3" name="ICV">
    <vt:lpwstr>201EB4FD10D94E5A87B21DFC62C4B6FC</vt:lpwstr>
  </property>
</Properties>
</file>