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9" r:id="rId4"/>
    <p:sldId id="261" r:id="rId5"/>
    <p:sldId id="263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22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E4EA6F-5244-4F63-60BC-B00831302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32BEADE-EC03-2068-BEFA-641E5251B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88540F-81AB-1B05-EB9A-70A2B23EA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0355E2-B2B6-1B61-B279-BD2496888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F4028BF-EE7B-884F-59E1-CD05D48DD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094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C9668F2-0C3C-F43C-6E33-6BF20F253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C52B8DD-4764-901F-B8B9-159A2973A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261D829-6F98-9AE5-F3E0-10DAEDEBB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2787C7F-CC03-5CEC-E200-B76F76C95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3DA6EF-A6B9-C506-260C-7F3306608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2198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841537B-4BF7-EE98-5167-BB25D58D05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B113FE4-5AC8-9947-7E51-387E8300C1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19B3307-D54F-514C-72CD-C44B6DF3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62F1E63-C5FD-10D2-1F61-C723D9500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3E98078-5F31-2C4F-AA4C-38CF77039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82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21100F2-2E51-4A40-DA77-0E888A6A6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4C7758-1C2F-45D0-4AD7-241C26D1C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EBB204D-BEBC-F658-CA5C-F83E5D3DF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1797807-9E06-0D44-CB32-ECA3591F5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472501E-5BB5-2FF3-D230-341951648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18125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B6EBF74-0D1A-6E73-BA91-7B4F024BB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5B92DB8-0B30-8730-F004-97C69D2FD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300D53C-F258-7B21-C92C-364BF89A5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4059CD3-8B33-3F59-9984-E9C593E1A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EF080C0-8082-5C8E-2FC8-D02D54119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216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6A732E4-4C67-B409-C537-BD3278D85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20CF7D5-E838-172F-1F4D-7873963EA4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6464FE1-1282-3404-83CC-FBA4526D0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5C45C8F-5BC6-D30F-8E09-8A684A4A9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9B7C41B-3ED7-4F68-A21C-2D2DE93B0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3CD578A-FC9C-0C28-DB77-7CDB9550C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864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D344213-BD62-4D1C-40DF-43CB0864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0B7BC88-2E66-89F0-4E06-84D3D7D65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6B3800B-4871-AA97-ECBB-72CAFE8E4E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43DAB3E-0BF6-99F4-8642-F12A7D575E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55104819-7202-5483-F720-3CDAE1200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9C7D4B39-C671-6DD0-E9AE-12BB96964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A7B777A-637F-36F5-36CF-8DEDA12A3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68C0463-A286-9D0A-947C-2E9C9654C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68558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32474A-F842-784A-E721-1126FCD4B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FE93FE1-DAC8-3459-983E-28308998C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7FB62CC-F20E-8E48-E41C-FCBC51AC1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B077D68-D99E-1596-74BC-28A23A81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191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1C030F95-8673-0FDD-B3EB-BEA91AB62E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BBFCFFAC-0A5D-3714-D0DE-20CE4BA12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CF6AA56-1038-BDCB-1DA8-645C53027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6918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C3E5F8-85B2-7611-65CB-CB0A0B3D1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A6459B-1E6C-2909-6040-6343883D20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501E0916-35E5-04ED-4FE7-B6862C600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44CA03F-A898-F8C9-DAE5-9EE1F9416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F8FDBC8-B228-EFE9-FA5B-B223BF995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3031105-2A18-ABEE-C7BE-78E47AB2D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9946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6A20463-F219-2EDC-23B0-F0BDC6E25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31EB33F-607E-33EC-91B7-47CF35387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D48BC3F-B789-E56A-E3FE-5B6F182CE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FFA90FF-BA69-6A89-1213-7A1375E77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809D457-157D-4D77-DF7F-A8519961A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F5CB746-E4D5-3DAF-4AA0-2DA6FEE8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887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0C4CFCE1-2F4C-8FC5-0534-85E450E59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C5AD733-E00B-3C44-69E8-E7B94ACAD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BFBDC92-0456-3420-648F-B003F1AD8F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0EA18-965B-406D-A08F-838005C8AF11}" type="datetimeFigureOut">
              <a:rPr lang="zh-CN" altLang="en-US" smtClean="0"/>
              <a:t>2022/10/20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F418DE7-B88E-308C-D811-092B518DE6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D6BD507-33C5-2556-2033-51C88E1E65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A65B4-BDFE-4BEB-BFD1-7DD13902255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565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7ACE8A-34F0-646A-BC1F-CEAF712DBB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/>
          <a:lstStyle/>
          <a:p>
            <a:r>
              <a:rPr lang="en-US" altLang="zh-CN" dirty="0"/>
              <a:t>DAQ progress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9230CC9-077C-F99F-D0C9-A2C29761CA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2022.10.20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775565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72F0D6-505A-41CF-42CC-E0ED78C81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DAQ status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52611D2-5873-F84D-A0D5-AFA5234D1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5194" y="1825625"/>
            <a:ext cx="6102120" cy="4351338"/>
          </a:xfrm>
        </p:spPr>
        <p:txBody>
          <a:bodyPr/>
          <a:lstStyle/>
          <a:p>
            <a:r>
              <a:rPr lang="en-US" altLang="zh-CN" dirty="0"/>
              <a:t>The configuration and readout of multiple readout boards have been completed</a:t>
            </a:r>
          </a:p>
          <a:p>
            <a:endParaRPr lang="en-US" altLang="zh-CN" dirty="0"/>
          </a:p>
          <a:p>
            <a:r>
              <a:rPr lang="en-US" altLang="zh-CN" dirty="0"/>
              <a:t> To be solved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 overload   (need safe config file)</a:t>
            </a:r>
          </a:p>
          <a:p>
            <a:pPr>
              <a:buFont typeface="Wingdings" panose="05000000000000000000" pitchFamily="2" charset="2"/>
              <a:buChar char="Ø"/>
            </a:pP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B60C1E9-9961-CAD8-2EC1-48AC5B649E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7314" y="2022417"/>
            <a:ext cx="5062659" cy="2386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74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13315D-A5EF-F38A-016F-B9FDBF09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D6FE0B7-9489-9D63-D1AA-1267713FC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multi-chip-readout Electronic board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  when is available?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  need multi-chip config file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zh-CN" dirty="0"/>
          </a:p>
          <a:p>
            <a:r>
              <a:rPr lang="en-US" altLang="zh-CN" dirty="0"/>
              <a:t> Electronic board only have 8 MAC </a:t>
            </a:r>
            <a:r>
              <a:rPr lang="en-US" altLang="zh-CN" dirty="0" err="1"/>
              <a:t>SiTCP</a:t>
            </a:r>
            <a:r>
              <a:rPr lang="en-US" altLang="zh-CN" dirty="0"/>
              <a:t> IP core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 Possible solutions  :    </a:t>
            </a:r>
            <a:r>
              <a:rPr lang="zh-CN" altLang="en-US" dirty="0"/>
              <a:t>① </a:t>
            </a:r>
            <a:r>
              <a:rPr lang="en-US" altLang="zh-CN" dirty="0"/>
              <a:t>Router</a:t>
            </a:r>
          </a:p>
          <a:p>
            <a:pPr marL="0" indent="0">
              <a:buNone/>
            </a:pPr>
            <a:r>
              <a:rPr lang="en-US" altLang="zh-CN" dirty="0"/>
              <a:t>                                       </a:t>
            </a:r>
            <a:r>
              <a:rPr lang="zh-CN" altLang="en-US" dirty="0"/>
              <a:t>② </a:t>
            </a:r>
            <a:r>
              <a:rPr lang="en-US" altLang="zh-CN" dirty="0"/>
              <a:t>Dual network card</a:t>
            </a:r>
          </a:p>
          <a:p>
            <a:pPr marL="0" indent="0">
              <a:buNone/>
            </a:pPr>
            <a:r>
              <a:rPr lang="en-US" altLang="zh-CN" dirty="0"/>
              <a:t>                                       </a:t>
            </a:r>
            <a:r>
              <a:rPr lang="zh-CN" altLang="en-US" dirty="0"/>
              <a:t>③ </a:t>
            </a:r>
            <a:r>
              <a:rPr lang="en-US" altLang="zh-CN" dirty="0"/>
              <a:t>Multi computer  2 or</a:t>
            </a:r>
            <a:r>
              <a:rPr lang="zh-CN" altLang="en-US" dirty="0"/>
              <a:t> </a:t>
            </a:r>
            <a:r>
              <a:rPr lang="en-US" altLang="zh-CN" dirty="0"/>
              <a:t>3</a:t>
            </a:r>
            <a:r>
              <a:rPr lang="zh-CN" altLang="en-US" dirty="0"/>
              <a:t> </a:t>
            </a:r>
            <a:r>
              <a:rPr lang="en-US" altLang="zh-CN" dirty="0"/>
              <a:t>PC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0124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A4CEFD-98D8-D7C2-ED36-4F70CB577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Next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4433D3-0FE7-E425-6275-681F8D48C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 Electronics needs to provide buffer protection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zh-CN" dirty="0"/>
              <a:t>  FIFO 70% is full</a:t>
            </a:r>
            <a:r>
              <a:rPr lang="zh-CN" altLang="en-US" dirty="0"/>
              <a:t>？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Some components of electronics are too high or too large</a:t>
            </a:r>
          </a:p>
          <a:p>
            <a:pPr marL="0" indent="0">
              <a:buNone/>
            </a:pPr>
            <a:r>
              <a:rPr lang="en-US" altLang="zh-CN" dirty="0"/>
              <a:t>      The boards can't be stacked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 laser test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910561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5240B17-58BA-0B9D-11A0-A96BFE011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altLang="zh-CN" dirty="0"/>
              <a:t>THANKS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77585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107</Words>
  <Application>Microsoft Office PowerPoint</Application>
  <PresentationFormat>宽屏</PresentationFormat>
  <Paragraphs>28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0" baseType="lpstr">
      <vt:lpstr>等线</vt:lpstr>
      <vt:lpstr>等线 Light</vt:lpstr>
      <vt:lpstr>Arial</vt:lpstr>
      <vt:lpstr>Wingdings</vt:lpstr>
      <vt:lpstr>Office 主题​​</vt:lpstr>
      <vt:lpstr>DAQ progress</vt:lpstr>
      <vt:lpstr>DAQ status</vt:lpstr>
      <vt:lpstr>Next</vt:lpstr>
      <vt:lpstr>Next</vt:lpstr>
      <vt:lpstr>THANKS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DAQ progress</dc:title>
  <dc:creator>周 佳</dc:creator>
  <cp:lastModifiedBy>周 佳</cp:lastModifiedBy>
  <cp:revision>2</cp:revision>
  <dcterms:created xsi:type="dcterms:W3CDTF">2022-10-20T03:20:26Z</dcterms:created>
  <dcterms:modified xsi:type="dcterms:W3CDTF">2022-10-20T06:55:58Z</dcterms:modified>
</cp:coreProperties>
</file>