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2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9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7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1154430" y="8890"/>
            <a:ext cx="10884535" cy="8096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800"/>
              <a:t> Track Finding </a:t>
            </a:r>
            <a:endParaRPr lang="en-US" altLang="zh-CN" sz="4800"/>
          </a:p>
        </p:txBody>
      </p:sp>
      <p:sp>
        <p:nvSpPr>
          <p:cNvPr id="7" name="文本框 6"/>
          <p:cNvSpPr txBox="1"/>
          <p:nvPr userDrawn="1"/>
        </p:nvSpPr>
        <p:spPr>
          <a:xfrm>
            <a:off x="127635" y="8890"/>
            <a:ext cx="9855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>
                <a:latin typeface="方正粗黑宋简体" panose="02000000000000000000" charset="-122"/>
                <a:ea typeface="方正粗黑宋简体" panose="02000000000000000000" charset="-122"/>
              </a:rPr>
              <a:t>01</a:t>
            </a:r>
            <a:endParaRPr lang="en-US" altLang="zh-CN" sz="540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6" name="矩形 5"/>
          <p:cNvSpPr/>
          <p:nvPr userDrawn="1"/>
        </p:nvSpPr>
        <p:spPr>
          <a:xfrm>
            <a:off x="1154430" y="8890"/>
            <a:ext cx="10884535" cy="80962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r>
              <a:rPr lang="en-US" altLang="zh-CN" sz="4800"/>
              <a:t> CEPC DC Simulation </a:t>
            </a:r>
            <a:endParaRPr lang="en-US" altLang="zh-CN" sz="4800"/>
          </a:p>
        </p:txBody>
      </p:sp>
      <p:sp>
        <p:nvSpPr>
          <p:cNvPr id="7" name="文本框 6"/>
          <p:cNvSpPr txBox="1"/>
          <p:nvPr userDrawn="1"/>
        </p:nvSpPr>
        <p:spPr>
          <a:xfrm>
            <a:off x="127635" y="8890"/>
            <a:ext cx="98552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>
                <a:latin typeface="方正粗黑宋简体" panose="02000000000000000000" charset="-122"/>
                <a:ea typeface="方正粗黑宋简体" panose="02000000000000000000" charset="-122"/>
              </a:rPr>
              <a:t>02</a:t>
            </a:r>
            <a:endParaRPr lang="en-US" altLang="zh-CN" sz="5400">
              <a:latin typeface="方正粗黑宋简体" panose="02000000000000000000" charset="-122"/>
              <a:ea typeface="方正粗黑宋简体" panose="02000000000000000000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62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61.xml"/><Relationship Id="rId18" Type="http://schemas.openxmlformats.org/officeDocument/2006/relationships/tags" Target="../tags/tag60.xml"/><Relationship Id="rId17" Type="http://schemas.openxmlformats.org/officeDocument/2006/relationships/tags" Target="../tags/tag59.xml"/><Relationship Id="rId16" Type="http://schemas.openxmlformats.org/officeDocument/2006/relationships/tags" Target="../tags/tag58.xml"/><Relationship Id="rId15" Type="http://schemas.openxmlformats.org/officeDocument/2006/relationships/tags" Target="../tags/tag57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5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7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3.xml"/><Relationship Id="rId4" Type="http://schemas.openxmlformats.org/officeDocument/2006/relationships/tags" Target="../tags/tag66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工作进展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en-US" altLang="zh-CN"/>
              <a:t>--</a:t>
            </a:r>
            <a:r>
              <a:rPr lang="zh-CN" altLang="en-US"/>
              <a:t>刘梦瑶</a:t>
            </a:r>
            <a:endParaRPr lang="zh-CN" altLang="en-US"/>
          </a:p>
          <a:p>
            <a:fld id="{BB962C8B-B14F-4D97-AF65-F5344CB8AC3E}" type="datetime1">
              <a:rPr lang="zh-CN" altLang="en-US"/>
            </a:fld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文本框 8"/>
          <p:cNvSpPr txBox="1"/>
          <p:nvPr/>
        </p:nvSpPr>
        <p:spPr>
          <a:xfrm>
            <a:off x="916305" y="862330"/>
            <a:ext cx="5937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输入：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01495" y="4097655"/>
            <a:ext cx="7000240" cy="26028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415" y="1244600"/>
            <a:ext cx="9869805" cy="8521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415" y="2261235"/>
            <a:ext cx="8820150" cy="124777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916305" y="3604260"/>
            <a:ext cx="5937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342900" indent="-342900">
              <a:buFont typeface="Wingdings" panose="05000000000000000000" charset="0"/>
              <a:buChar char="Ø"/>
            </a:pP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</a:rPr>
              <a:t>结果：</a:t>
            </a:r>
            <a:endParaRPr lang="zh-CN" altLang="en-US" sz="20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COMMONDATA" val="eyJoZGlkIjoiM2I0MDM4ZDM1YmUzZDY0MDA3ODNjZGRhNDY0MmU5ZmYifQ=="/>
  <p:tag name="KSO_WPP_MARK_KEY" val="9f922a3d-28a8-4138-a1ae-11f19d92bbfc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WPS 演示</Application>
  <PresentationFormat>宽屏</PresentationFormat>
  <Paragraphs>9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8" baseType="lpstr">
      <vt:lpstr>Arial</vt:lpstr>
      <vt:lpstr>宋体</vt:lpstr>
      <vt:lpstr>Wingdings</vt:lpstr>
      <vt:lpstr>Wingdings</vt:lpstr>
      <vt:lpstr>方正粗黑宋简体</vt:lpstr>
      <vt:lpstr>微软雅黑</vt:lpstr>
      <vt:lpstr>Arial Unicode MS</vt:lpstr>
      <vt:lpstr>Calibri</vt:lpstr>
      <vt:lpstr>Times New Roman</vt:lpstr>
      <vt:lpstr>Microsoft Sans Serif</vt:lpstr>
      <vt:lpstr>Founders Grotesk Text</vt:lpstr>
      <vt:lpstr>Segoe Print</vt:lpstr>
      <vt:lpstr>Cambria Math</vt:lpstr>
      <vt:lpstr>黑体</vt:lpstr>
      <vt:lpstr>Founders Grotesk Condensed</vt:lpstr>
      <vt:lpstr>Office 主题​​</vt:lpstr>
      <vt:lpstr>工作进展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刘梦瑶</cp:lastModifiedBy>
  <cp:revision>207</cp:revision>
  <dcterms:created xsi:type="dcterms:W3CDTF">2019-06-19T02:08:00Z</dcterms:created>
  <dcterms:modified xsi:type="dcterms:W3CDTF">2022-10-21T02:25:35Z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2052-11.1.0.12598</vt:lpwstr>
  </property>
  <property fmtid="{D5CDD505-2E9C-101B-9397-08002B2CF9AE}" pid="3" name="ICV">
    <vt:lpwstr>BE94CEEB0516410A99B412B0E6B939B7</vt:lpwstr>
  </property>
</Properties>
</file>