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2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9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7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Track Finding </a:t>
            </a:r>
            <a:endParaRPr lang="en-US" altLang="zh-CN" sz="480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127635" y="8890"/>
            <a:ext cx="985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latin typeface="方正粗黑宋简体" panose="02000000000000000000" charset="-122"/>
                <a:ea typeface="方正粗黑宋简体" panose="02000000000000000000" charset="-122"/>
              </a:rPr>
              <a:t>01</a:t>
            </a:r>
            <a:endParaRPr lang="en-US" altLang="zh-CN" sz="54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CEPC DC Simulation </a:t>
            </a:r>
            <a:endParaRPr lang="en-US" altLang="zh-CN" sz="480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127635" y="8890"/>
            <a:ext cx="985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latin typeface="方正粗黑宋简体" panose="02000000000000000000" charset="-122"/>
                <a:ea typeface="方正粗黑宋简体" panose="02000000000000000000" charset="-122"/>
              </a:rPr>
              <a:t>02</a:t>
            </a:r>
            <a:endParaRPr lang="en-US" altLang="zh-CN" sz="54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1.xml"/><Relationship Id="rId18" Type="http://schemas.openxmlformats.org/officeDocument/2006/relationships/tags" Target="../tags/tag60.xml"/><Relationship Id="rId17" Type="http://schemas.openxmlformats.org/officeDocument/2006/relationships/tags" Target="../tags/tag59.xml"/><Relationship Id="rId16" Type="http://schemas.openxmlformats.org/officeDocument/2006/relationships/tags" Target="../tags/tag58.xml"/><Relationship Id="rId15" Type="http://schemas.openxmlformats.org/officeDocument/2006/relationships/tags" Target="../tags/tag57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tags" Target="../tags/tag6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工作进展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916305" y="862330"/>
            <a:ext cx="59372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输入：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1495" y="4097655"/>
            <a:ext cx="7000240" cy="26028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415" y="1244600"/>
            <a:ext cx="9869805" cy="8521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415" y="2261235"/>
            <a:ext cx="8820150" cy="124777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916305" y="3604260"/>
            <a:ext cx="59372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结果：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COMMONDATA" val="eyJoZGlkIjoiM2I0MDM4ZDM1YmUzZDY0MDA3ODNjZGRhNDY0MmU5ZmYifQ=="/>
  <p:tag name="KSO_WPP_MARK_KEY" val="9f922a3d-28a8-4138-a1ae-11f19d92bbfc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9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方正粗黑宋简体</vt:lpstr>
      <vt:lpstr>微软雅黑</vt:lpstr>
      <vt:lpstr>Arial Unicode MS</vt:lpstr>
      <vt:lpstr>Calibri</vt:lpstr>
      <vt:lpstr>Times New Roman</vt:lpstr>
      <vt:lpstr>Microsoft Sans Serif</vt:lpstr>
      <vt:lpstr>Founders Grotesk Text</vt:lpstr>
      <vt:lpstr>Segoe Print</vt:lpstr>
      <vt:lpstr>Cambria Math</vt:lpstr>
      <vt:lpstr>黑体</vt:lpstr>
      <vt:lpstr>Founders Grotesk Condensed</vt:lpstr>
      <vt:lpstr>Office 主题​​</vt:lpstr>
      <vt:lpstr>工作进展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刘梦瑶</cp:lastModifiedBy>
  <cp:revision>207</cp:revision>
  <dcterms:created xsi:type="dcterms:W3CDTF">2019-06-19T02:08:00Z</dcterms:created>
  <dcterms:modified xsi:type="dcterms:W3CDTF">2022-10-21T02:25:35Z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BE94CEEB0516410A99B412B0E6B939B7</vt:lpwstr>
  </property>
</Properties>
</file>