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74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3.xml"/><Relationship Id="rId2" Type="http://schemas.openxmlformats.org/officeDocument/2006/relationships/image" Target="../media/image5.png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10/24 </a:t>
            </a:r>
            <a:r>
              <a:rPr lang="en-US" altLang="zh-CN"/>
              <a:t>several changes &amp; digitalization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/>
            <a:r>
              <a:rPr lang="en-US" altLang="zh-CN" sz="2000"/>
              <a:t>Small changes:</a:t>
            </a:r>
            <a:endParaRPr lang="en-US" altLang="zh-CN" sz="2000"/>
          </a:p>
          <a:p>
            <a:pPr lvl="1" algn="l"/>
            <a:r>
              <a:rPr lang="en-US" altLang="zh-CN" sz="1800"/>
              <a:t>1. Only about 20 microns depth of chip should be considered when referring to charge collection, signal generating and so on.</a:t>
            </a:r>
            <a:endParaRPr lang="en-US" altLang="zh-CN" sz="1800"/>
          </a:p>
          <a:p>
            <a:pPr lvl="1" algn="l"/>
            <a:r>
              <a:rPr lang="en-US" altLang="zh-CN" sz="1800"/>
              <a:t>2. Seperate the chip into two part, let simulation hits only occurs</a:t>
            </a:r>
            <a:endParaRPr lang="en-US" altLang="zh-CN" sz="1800"/>
          </a:p>
          <a:p>
            <a:pPr marL="457200" lvl="1" indent="0" algn="l">
              <a:buNone/>
            </a:pPr>
            <a:r>
              <a:rPr lang="en-US" altLang="zh-CN" sz="1800">
                <a:solidFill>
                  <a:schemeClr val="tx1"/>
                </a:solidFill>
              </a:rPr>
              <a:t>   </a:t>
            </a:r>
            <a:r>
              <a:rPr lang="en-US" altLang="zh-CN" sz="1800"/>
              <a:t>in  0-20um depth from surface</a:t>
            </a:r>
            <a:endParaRPr lang="en-US" altLang="zh-CN" sz="1800"/>
          </a:p>
        </p:txBody>
      </p:sp>
      <p:sp>
        <p:nvSpPr>
          <p:cNvPr id="4" name="矩形 3"/>
          <p:cNvSpPr/>
          <p:nvPr/>
        </p:nvSpPr>
        <p:spPr>
          <a:xfrm>
            <a:off x="8526780" y="3305175"/>
            <a:ext cx="537210" cy="331533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046210" y="3296285"/>
            <a:ext cx="346075" cy="3324225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>
            <a:off x="8526780" y="3133090"/>
            <a:ext cx="8655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628505" y="3068320"/>
            <a:ext cx="1948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chip_thickness</a:t>
            </a:r>
            <a:endParaRPr lang="en-US" altLang="zh-CN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9063990" y="6783705"/>
            <a:ext cx="373380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519285" y="6401435"/>
            <a:ext cx="1002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20*um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Digitalization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/>
              <a:t>Statics from G4 simulation are continous, while the real statics from chip are discrete.</a:t>
            </a:r>
            <a:endParaRPr lang="en-US" altLang="zh-CN" sz="2000"/>
          </a:p>
          <a:p>
            <a:endParaRPr lang="en-US" altLang="zh-CN" sz="2000"/>
          </a:p>
          <a:p>
            <a:r>
              <a:rPr lang="en-US" altLang="zh-CN" sz="2000"/>
              <a:t>Transform the statics by pixel size, which is </a:t>
            </a:r>
            <a:r>
              <a:rPr lang="en-US" altLang="zh-CN" sz="2000" b="1"/>
              <a:t>25um*25um</a:t>
            </a:r>
            <a:r>
              <a:rPr lang="en-US" altLang="zh-CN" sz="2000"/>
              <a:t>, take chip center as the position after transformation.</a:t>
            </a:r>
            <a:endParaRPr lang="en-US" altLang="zh-CN" sz="2000"/>
          </a:p>
        </p:txBody>
      </p:sp>
      <p:sp>
        <p:nvSpPr>
          <p:cNvPr id="8" name="矩形 7"/>
          <p:cNvSpPr/>
          <p:nvPr/>
        </p:nvSpPr>
        <p:spPr>
          <a:xfrm>
            <a:off x="1459865" y="4279900"/>
            <a:ext cx="1074420" cy="10020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218940" y="4279900"/>
            <a:ext cx="1074420" cy="10020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568450" y="4380230"/>
            <a:ext cx="91440" cy="1092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23770" y="4489450"/>
            <a:ext cx="91440" cy="1092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850390" y="4953635"/>
            <a:ext cx="91440" cy="1092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710430" y="4726305"/>
            <a:ext cx="91440" cy="1092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770505" y="4772025"/>
            <a:ext cx="12115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Mutiple hits  after changes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Comparison between digitalized data and continuous data:</a:t>
            </a:r>
            <a:endParaRPr lang="en-US" altLang="zh-CN"/>
          </a:p>
          <a:p>
            <a:pPr lvl="1"/>
            <a:r>
              <a:rPr lang="en-US" altLang="zh-CN" sz="1600"/>
              <a:t>1. Count the numbers of hits of Events:  discrete nums surely smaller</a:t>
            </a:r>
            <a:endParaRPr lang="en-US" altLang="zh-CN" sz="1600"/>
          </a:p>
          <a:p>
            <a:pPr lvl="1"/>
            <a:r>
              <a:rPr lang="en-US" altLang="zh-CN"/>
              <a:t>2. Draw scatter of plane hits 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756275" y="3285490"/>
            <a:ext cx="4637405" cy="30460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30" y="3286125"/>
            <a:ext cx="4660265" cy="30454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60065" y="6426200"/>
            <a:ext cx="4991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num of hits in one event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>
                <a:sym typeface="+mn-ea"/>
              </a:rPr>
              <a:t>Scatters:Take same event&amp;plane for example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901825"/>
            <a:ext cx="8442325" cy="47593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80415" y="1278255"/>
            <a:ext cx="7059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</a:t>
            </a:r>
            <a:r>
              <a:rPr lang="en-US" altLang="zh-CN"/>
              <a:t>efore digitalization 26 hits counted 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760220"/>
            <a:ext cx="8159115" cy="45859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80415" y="1278255"/>
            <a:ext cx="7059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After digitalization 7 hits counted 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</a:t>
            </a:r>
            <a:r>
              <a:rPr lang="en-US" altLang="zh-CN"/>
              <a:t>ind cluster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/>
              <a:t>After we have discrete data:</a:t>
            </a:r>
            <a:endParaRPr lang="en-US" altLang="zh-CN" sz="2000"/>
          </a:p>
          <a:p>
            <a:pPr lvl="1"/>
            <a:r>
              <a:rPr lang="en-US" altLang="zh-CN" sz="2000"/>
              <a:t>We can make hits to cluster:</a:t>
            </a:r>
            <a:endParaRPr lang="en-US" altLang="zh-CN" sz="2000"/>
          </a:p>
          <a:p>
            <a:pPr lvl="1"/>
            <a:r>
              <a:rPr lang="en-US" altLang="zh-CN" sz="2000"/>
              <a:t>One simple way to confirm the cluster’s center is that:</a:t>
            </a:r>
            <a:endParaRPr lang="en-US" altLang="zh-CN" sz="2000"/>
          </a:p>
          <a:p>
            <a:pPr lvl="2"/>
            <a:r>
              <a:rPr lang="en-US" altLang="zh-CN" sz="2000"/>
              <a:t>1. choose the close points as part of cluster. Which means if two points’ distance is less than specific </a:t>
            </a:r>
            <a:r>
              <a:rPr lang="en-US" altLang="zh-CN" sz="2000">
                <a:sym typeface="+mn-ea"/>
              </a:rPr>
              <a:t>criterion, they are in one cluster.</a:t>
            </a:r>
            <a:endParaRPr lang="en-US" altLang="zh-CN" sz="2000">
              <a:sym typeface="+mn-ea"/>
            </a:endParaRPr>
          </a:p>
          <a:p>
            <a:pPr marL="914400" lvl="2" indent="0">
              <a:buNone/>
            </a:pPr>
            <a:endParaRPr lang="en-US" altLang="zh-CN" sz="2000"/>
          </a:p>
          <a:p>
            <a:pPr lvl="2"/>
            <a:r>
              <a:rPr lang="en-US" altLang="zh-CN" sz="2000"/>
              <a:t>2. take charge of hit as its weight. here we only have hit positions, take weight as 1.</a:t>
            </a:r>
            <a:endParaRPr lang="en-US" altLang="zh-CN" sz="20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Example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x,y:-0.0125,-1.4875</a:t>
            </a:r>
            <a:endParaRPr lang="zh-CN" altLang="en-US"/>
          </a:p>
          <a:p>
            <a:r>
              <a:rPr lang="zh-CN" altLang="en-US"/>
              <a:t>x,y:24.8375,5.8625</a:t>
            </a:r>
            <a:endParaRPr lang="zh-CN" altLang="en-US"/>
          </a:p>
          <a:p>
            <a:r>
              <a:rPr lang="zh-CN" altLang="en-US"/>
              <a:t>x,y:24.8625,5.8625</a:t>
            </a:r>
            <a:endParaRPr lang="zh-CN" altLang="en-US"/>
          </a:p>
          <a:p>
            <a:r>
              <a:rPr lang="zh-CN" altLang="en-US"/>
              <a:t>x,y:24.8625,5.8375</a:t>
            </a:r>
            <a:endParaRPr lang="zh-CN" altLang="en-US"/>
          </a:p>
          <a:p>
            <a:r>
              <a:rPr lang="zh-CN" altLang="en-US"/>
              <a:t>x,y:-3.8625,-2.0375</a:t>
            </a:r>
            <a:endParaRPr lang="zh-CN" altLang="en-US"/>
          </a:p>
          <a:p>
            <a:r>
              <a:rPr lang="zh-CN" altLang="en-US"/>
              <a:t>x,y:-3.8375,-2.0375</a:t>
            </a:r>
            <a:endParaRPr lang="zh-CN" altLang="en-US"/>
          </a:p>
          <a:p>
            <a:r>
              <a:rPr lang="zh-CN" altLang="en-US"/>
              <a:t>x,y:-3.8625,-2.0625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054975" y="1545590"/>
            <a:ext cx="34429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Pixel: 25um*25um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484505" y="1502410"/>
            <a:ext cx="3506470" cy="45529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84505" y="2064385"/>
            <a:ext cx="3506470" cy="13430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02920" y="3505835"/>
            <a:ext cx="3488055" cy="142430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237355" y="1711325"/>
            <a:ext cx="300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291965" y="1666240"/>
            <a:ext cx="2896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 cluster in the plane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Continuous hit’s criterion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U</a:t>
            </a:r>
            <a:r>
              <a:rPr lang="en-US" altLang="zh-CN"/>
              <a:t>se the length between 2 hits as our criterion</a:t>
            </a:r>
            <a:endParaRPr lang="en-US" altLang="zh-CN"/>
          </a:p>
          <a:p>
            <a:pPr lvl="1"/>
            <a:r>
              <a:rPr lang="en-US" altLang="zh-CN" sz="1600"/>
              <a:t>1. R&lt;pixel_size</a:t>
            </a:r>
            <a:endParaRPr lang="en-US" altLang="zh-CN" sz="1600"/>
          </a:p>
          <a:p>
            <a:pPr lvl="1"/>
            <a:r>
              <a:rPr lang="en-US" altLang="zh-CN" sz="1600"/>
              <a:t>2. </a:t>
            </a:r>
            <a:r>
              <a:rPr lang="en-US" altLang="zh-CN">
                <a:sym typeface="+mn-ea"/>
              </a:rPr>
              <a:t>R&lt;pixel_size*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√2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17625" y="280987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39315" y="280987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961005" y="280987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317625" y="365252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139315" y="365252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961005" y="365252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17625" y="449516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139315" y="449516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961005" y="449516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534920" y="4067175"/>
            <a:ext cx="781050" cy="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2534920" y="3205480"/>
            <a:ext cx="791210" cy="86169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686685" y="4126865"/>
            <a:ext cx="4768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Calibri" panose="020F0502020204030204" charset="0"/>
              </a:rPr>
              <a:t>①</a:t>
            </a:r>
            <a:endParaRPr lang="zh-CN" altLang="en-US">
              <a:latin typeface="Calibri" panose="020F050202020403020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95880" y="3316605"/>
            <a:ext cx="446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Calibri" panose="020F0502020204030204" charset="0"/>
              </a:rPr>
              <a:t>②</a:t>
            </a:r>
            <a:endParaRPr lang="zh-CN" altLang="en-US">
              <a:latin typeface="Calibri" panose="020F050202020403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Cluster</a:t>
            </a:r>
            <a:endParaRPr lang="en-US" altLang="zh-CN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8330" y="1943100"/>
            <a:ext cx="5086350" cy="34601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338570" y="183769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338570" y="268033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940165" y="183769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160260" y="183769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8940165" y="268033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940165" y="3522980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940165" y="4365625"/>
            <a:ext cx="821690" cy="8426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6688455" y="2187575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6688455" y="3030855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7510145" y="2188210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9290050" y="2187575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9290050" y="3873500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9290050" y="4716145"/>
            <a:ext cx="121920" cy="1422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6024245" y="1562100"/>
            <a:ext cx="2261870" cy="2079625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803640" y="1837690"/>
            <a:ext cx="1095375" cy="93345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783320" y="3641725"/>
            <a:ext cx="1136015" cy="16637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UNIT_PLACING_PICTURE_USER_VIEWPORT" val="{&quot;height&quot;:7764,&quot;width&quot;:11820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UNIT_PLACING_PICTURE_USER_VIEWPORT" val="{&quot;height&quot;:3396,&quot;width&quot;:4992}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COMMONDATA" val="eyJoZGlkIjoiMDYwZTJjNzUyYmI4MDVlNmU3YzBjOWNiNmZiNzQ4ZjI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1469</Words>
  <Application>WPS 演示</Application>
  <PresentationFormat>宽屏</PresentationFormat>
  <Paragraphs>66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10/24 several changes &amp; digitalization</vt:lpstr>
      <vt:lpstr>Digitalization</vt:lpstr>
      <vt:lpstr>Mutiple hits  after changes</vt:lpstr>
      <vt:lpstr>PowerPoint 演示文稿</vt:lpstr>
      <vt:lpstr>Scatters:Take same event&amp;plane for example</vt:lpstr>
      <vt:lpstr>Find cluster</vt:lpstr>
      <vt:lpstr>Example</vt:lpstr>
      <vt:lpstr>Continuous hit’s criterion</vt:lpstr>
      <vt:lpstr>Cluster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Valar</cp:lastModifiedBy>
  <cp:revision>189</cp:revision>
  <dcterms:created xsi:type="dcterms:W3CDTF">2019-06-19T02:08:00Z</dcterms:created>
  <dcterms:modified xsi:type="dcterms:W3CDTF">2022-10-27T05:09:51Z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07578548420C4CC69CE3DC822BAE50B5</vt:lpwstr>
  </property>
</Properties>
</file>