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680" r:id="rId3"/>
    <p:sldId id="714" r:id="rId4"/>
    <p:sldId id="702" r:id="rId5"/>
    <p:sldId id="689" r:id="rId6"/>
    <p:sldId id="692" r:id="rId7"/>
    <p:sldId id="713" r:id="rId8"/>
    <p:sldId id="358" r:id="rId9"/>
    <p:sldId id="717" r:id="rId10"/>
    <p:sldId id="697" r:id="rId11"/>
    <p:sldId id="686" r:id="rId12"/>
    <p:sldId id="687" r:id="rId13"/>
    <p:sldId id="716" r:id="rId14"/>
    <p:sldId id="699" r:id="rId15"/>
    <p:sldId id="694" r:id="rId16"/>
    <p:sldId id="695" r:id="rId17"/>
    <p:sldId id="678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6"/>
    <p:restoredTop sz="94243"/>
  </p:normalViewPr>
  <p:slideViewPr>
    <p:cSldViewPr snapToGrid="0" snapToObjects="1">
      <p:cViewPr varScale="1">
        <p:scale>
          <a:sx n="49" d="100"/>
          <a:sy n="49" d="100"/>
        </p:scale>
        <p:origin x="1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274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marL="4445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966" y="6817657"/>
            <a:ext cx="5521521" cy="67742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5371107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C41340-BF3E-D691-E6A4-041837D4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052" y="942144"/>
            <a:ext cx="7772400" cy="43711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9A3184-EE09-49CB-3877-9BE42F16177A}"/>
              </a:ext>
            </a:extLst>
          </p:cNvPr>
          <p:cNvSpPr txBox="1"/>
          <p:nvPr/>
        </p:nvSpPr>
        <p:spPr>
          <a:xfrm>
            <a:off x="15337631" y="86352"/>
            <a:ext cx="1364456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New pickup tools </a:t>
            </a: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207A2-8505-F9FD-73D8-C7137D1B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16E389-A4C9-6F71-6DEA-5B6C7400E3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F6DF67-62D5-B900-4F2F-27DFE064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322" y="4138948"/>
            <a:ext cx="11733085" cy="880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5D789E-459B-B0C3-6013-1F08F4B6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" y="4024287"/>
            <a:ext cx="12224112" cy="9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76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(done)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chemeClr val="tx1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-going</a:t>
            </a:r>
            <a:r>
              <a:rPr lang="en" altLang="zh-CN" dirty="0">
                <a:solidFill>
                  <a:schemeClr val="tx1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Dicing , (on going 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September: Production of final carbon support ladders (done 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dummy chips (done 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Assembly of ladders with real chips (Nov, developing )</a:t>
            </a:r>
          </a:p>
          <a:p>
            <a:pPr lvl="1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Oct: Assembly first Barrel with ladder support only  (done)</a:t>
            </a:r>
          </a:p>
          <a:p>
            <a:pPr lvl="1"/>
            <a:r>
              <a:rPr lang="en" altLang="zh-CN" dirty="0">
                <a:effectLst/>
              </a:rPr>
              <a:t>Oct: mounting dummy ladders </a:t>
            </a:r>
            <a:r>
              <a:rPr lang="en" altLang="zh-CN">
                <a:effectLst/>
              </a:rPr>
              <a:t>(done)</a:t>
            </a:r>
            <a:endParaRPr lang="en" altLang="zh-CN" dirty="0">
              <a:effectLst/>
            </a:endParaRPr>
          </a:p>
          <a:p>
            <a:pPr lvl="1"/>
            <a:r>
              <a:rPr lang="en" altLang="zh-CN" dirty="0">
                <a:effectLst/>
              </a:rPr>
              <a:t>Nov: mounting real ladders </a:t>
            </a:r>
          </a:p>
          <a:p>
            <a:r>
              <a:rPr lang="en" altLang="zh-CN" dirty="0">
                <a:effectLst/>
              </a:rPr>
              <a:t>December 12nd -22</a:t>
            </a:r>
            <a:r>
              <a:rPr lang="en" altLang="zh-CN" baseline="30000" dirty="0">
                <a:effectLst/>
              </a:rPr>
              <a:t>nd</a:t>
            </a:r>
            <a:r>
              <a:rPr lang="en" altLang="zh-CN" dirty="0">
                <a:effectLst/>
              </a:rPr>
              <a:t> 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5CD489-B411-38B6-661D-E40E7471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2022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r>
              <a:rPr kumimoji="1" lang="en-US" altLang="zh-CN" dirty="0"/>
              <a:t>Send 1 wafers for thinning (150um) and dicing (done!)</a:t>
            </a:r>
          </a:p>
          <a:p>
            <a:pPr lvl="2">
              <a:buFont typeface="Wingdings" pitchFamily="2" charset="2"/>
              <a:buChar char="à"/>
            </a:pP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IR drop is not a big problem ?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Low resistance </a:t>
            </a: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  after power on, resistance become normal ?</a:t>
            </a:r>
            <a:endParaRPr kumimoji="1" lang="en-US" altLang="zh-CN" dirty="0"/>
          </a:p>
          <a:p>
            <a:r>
              <a:rPr kumimoji="1" lang="en-US" altLang="zh-CN" dirty="0"/>
              <a:t>Send 5 wafers to NCAP for wafer testing , thinning and dicing</a:t>
            </a:r>
          </a:p>
          <a:p>
            <a:pPr lvl="1"/>
            <a:r>
              <a:rPr kumimoji="1" lang="en-US" altLang="zh-CN" dirty="0"/>
              <a:t>Another wafer just diced this week </a:t>
            </a:r>
          </a:p>
          <a:p>
            <a:pPr lvl="1"/>
            <a:r>
              <a:rPr kumimoji="1" lang="en-US" altLang="zh-CN" dirty="0"/>
              <a:t>4 wafers will be diced next week ?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267EF9-ECF6-CCF5-C35D-CDA0DCB15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36" y="9910851"/>
            <a:ext cx="14548106" cy="27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736E1-A2DA-DF38-E0FA-EEB9BCC9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Electron beam 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BEPC BSRF in Nov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AB244B-F5BB-763E-F960-060D7812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33" y="7961670"/>
            <a:ext cx="9299024" cy="5230701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303DF5-7789-1346-7932-9B3A39586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Electron beam test in BSRF from Nov </a:t>
            </a:r>
            <a:r>
              <a:rPr kumimoji="1" lang="en-US" altLang="zh-CN" dirty="0">
                <a:solidFill>
                  <a:srgbClr val="FFFF00"/>
                </a:solidFill>
              </a:rPr>
              <a:t>(Say 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electron beam going through  multiple test boards 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th.  ~ </a:t>
            </a:r>
            <a:r>
              <a:rPr kumimoji="1" lang="en-US" altLang="zh-CN" dirty="0">
                <a:solidFill>
                  <a:srgbClr val="FFFF00"/>
                </a:solidFill>
              </a:rPr>
              <a:t>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ladder (Nov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~27st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prototype (Nov 27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– Dec 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rd</a:t>
            </a:r>
            <a:r>
              <a:rPr kumimoji="1" lang="en-US" altLang="zh-CN" dirty="0">
                <a:solidFill>
                  <a:srgbClr val="FFFF00"/>
                </a:solidFill>
              </a:rPr>
              <a:t> ) </a:t>
            </a:r>
          </a:p>
          <a:p>
            <a:r>
              <a:rPr kumimoji="1" lang="en-US" altLang="zh-CN" dirty="0"/>
              <a:t>The current version of single chip board can be used ?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25BFCF-332F-5BE3-0653-B2F93D5A62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7E9998-6F6B-27AE-57C3-233DBC86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0" y="4575220"/>
            <a:ext cx="5141688" cy="91407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3DAF370-AFA4-B55A-8C20-10E4C02B9552}"/>
              </a:ext>
            </a:extLst>
          </p:cNvPr>
          <p:cNvSpPr txBox="1"/>
          <p:nvPr/>
        </p:nvSpPr>
        <p:spPr>
          <a:xfrm>
            <a:off x="19463683" y="3128670"/>
            <a:ext cx="1235868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1st version of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6C1BE4-D6C2-EB35-6948-2EAE84A83789}"/>
              </a:ext>
            </a:extLst>
          </p:cNvPr>
          <p:cNvSpPr txBox="1"/>
          <p:nvPr/>
        </p:nvSpPr>
        <p:spPr>
          <a:xfrm>
            <a:off x="4458840" y="7205423"/>
            <a:ext cx="123586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2nd version of 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379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received. (2 metal layer  version)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Submitted date (September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18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)or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two-layer design, Sep 26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 </a:t>
            </a:r>
            <a:r>
              <a:rPr kumimoji="1" lang="en-US" altLang="zh-CN" dirty="0">
                <a:solidFill>
                  <a:srgbClr val="FFFF00"/>
                </a:solidFill>
              </a:rPr>
              <a:t> for 4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layer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Enlarge opening of the pad on flex (100um * 400um)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Add bus for ground for wire bonding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Modified the position of the hole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Change the position of the connector (on the other side of the sensor) </a:t>
            </a:r>
          </a:p>
          <a:p>
            <a:r>
              <a:rPr kumimoji="1" lang="en-US" altLang="zh-CN" dirty="0"/>
              <a:t>Testing with single chip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version flex with wire bonding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Large leakage current ? Resistance increased after powering on ?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FB6C5-F45C-BFB2-E720-9FD6117A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772" y="2710838"/>
            <a:ext cx="5798994" cy="103062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6E52FF-531B-595C-14F2-EB7D81D9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81" y="7721337"/>
            <a:ext cx="7521094" cy="57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54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Prototype support ready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a dummy ladder with glass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dummy chip ladder with wire bond (Early Nov)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 real ladders ( End of Nov)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BE0EEA-8A3B-62F0-3DC7-E148B6547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5" y="6933605"/>
            <a:ext cx="8103687" cy="5696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71C39D-1D17-0724-BBF9-41195105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0" y="7133980"/>
            <a:ext cx="6870700" cy="5295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A5A290-FFD6-2AA9-3D64-AA44012D61D4}"/>
              </a:ext>
            </a:extLst>
          </p:cNvPr>
          <p:cNvSpPr txBox="1"/>
          <p:nvPr/>
        </p:nvSpPr>
        <p:spPr>
          <a:xfrm>
            <a:off x="1643063" y="5817781"/>
            <a:ext cx="1254442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Prototype support with aluminum machining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2489B2-D745-D7BA-DE24-300EC1A5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437" y="6982036"/>
            <a:ext cx="8570238" cy="48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56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" y="2915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Correct Chip Configuration and  Laser tests data taking with DAQ software (done)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Matlab</a:t>
            </a:r>
            <a:r>
              <a:rPr kumimoji="1" lang="en-US" altLang="zh-CN" dirty="0">
                <a:solidFill>
                  <a:srgbClr val="FFFF00"/>
                </a:solidFill>
              </a:rPr>
              <a:t> and DAQ software are getting the same results </a:t>
            </a:r>
          </a:p>
          <a:p>
            <a:r>
              <a:rPr kumimoji="1" lang="en-US" altLang="zh-CN" dirty="0"/>
              <a:t>Purchase DAQ PC for data taking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Parallel processing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multi-chip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(ongoing, tonight)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Key task before Nov test beam in BSRF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7945628" y="374800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5147105"/>
            <a:ext cx="11577832" cy="82594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2480C5-6076-D731-4EBB-A5C152C6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68" y="8825999"/>
            <a:ext cx="7772400" cy="39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24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Alignment strategy ready </a:t>
            </a:r>
          </a:p>
          <a:p>
            <a:r>
              <a:rPr kumimoji="1" lang="en-US" altLang="zh-CN" dirty="0"/>
              <a:t>Clustering has the first version </a:t>
            </a:r>
          </a:p>
          <a:p>
            <a:r>
              <a:rPr kumimoji="1" lang="en-US" altLang="zh-CN" dirty="0"/>
              <a:t>Offline data handling are still needed, to be test in Nov BSRF beam test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5764595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94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17" y="7757410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 in Dec 12nd 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News about people :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Tianya, </a:t>
            </a:r>
            <a:r>
              <a:rPr kumimoji="1" lang="en-US" altLang="zh-CN" dirty="0" err="1">
                <a:solidFill>
                  <a:schemeClr val="tx1"/>
                </a:solidFill>
              </a:rPr>
              <a:t>Xinhui</a:t>
            </a:r>
            <a:r>
              <a:rPr kumimoji="1" lang="en-US" altLang="zh-CN" dirty="0">
                <a:solidFill>
                  <a:schemeClr val="tx1"/>
                </a:solidFill>
              </a:rPr>
              <a:t>, </a:t>
            </a:r>
            <a:r>
              <a:rPr kumimoji="1" lang="en-US" altLang="zh-CN" dirty="0" err="1">
                <a:solidFill>
                  <a:schemeClr val="tx1"/>
                </a:solidFill>
              </a:rPr>
              <a:t>Shuqi</a:t>
            </a:r>
            <a:r>
              <a:rPr kumimoji="1" lang="en-US" altLang="zh-CN" dirty="0">
                <a:solidFill>
                  <a:schemeClr val="tx1"/>
                </a:solidFill>
              </a:rPr>
              <a:t>, Zhou jia got Visa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: will be listed after BSRF test beam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BCD6B0-B32D-F30A-9F5B-8EE81364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95" y="8133463"/>
            <a:ext cx="6765595" cy="50761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31B79-8ECC-40F0-C0EE-AE38061D9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862" y="8220855"/>
            <a:ext cx="7048733" cy="52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9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7FAE0-7289-BE1F-47A8-951E32C1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7AFDAE-F1B8-4FFA-3728-AE84EAF39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94C524-E984-3A48-F2ED-7F226A76DA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7661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14538</TotalTime>
  <Words>976</Words>
  <Application>Microsoft Macintosh PowerPoint</Application>
  <PresentationFormat>自定义</PresentationFormat>
  <Paragraphs>153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News about Taichupix3 production </vt:lpstr>
      <vt:lpstr>Electron beam test in BEPC BSRF in Nov</vt:lpstr>
      <vt:lpstr>Flex and interface board </vt:lpstr>
      <vt:lpstr>Vertex detector prototype assembly procedure</vt:lpstr>
      <vt:lpstr>DAQ Architecture development </vt:lpstr>
      <vt:lpstr> offline reconstruction </vt:lpstr>
      <vt:lpstr>Plan for test beam </vt:lpstr>
      <vt:lpstr>backup</vt:lpstr>
      <vt:lpstr>Plan for test beam </vt:lpstr>
      <vt:lpstr>Detector module(ladder) assembly </vt:lpstr>
      <vt:lpstr>Ladder assembly</vt:lpstr>
      <vt:lpstr>Plan for test beam </vt:lpstr>
      <vt:lpstr>Equipment for  Test beam</vt:lpstr>
      <vt:lpstr> Timeline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447</cp:revision>
  <dcterms:modified xsi:type="dcterms:W3CDTF">2022-10-27T05:46:45Z</dcterms:modified>
</cp:coreProperties>
</file>