
<file path=[Content_Types].xml><?xml version="1.0" encoding="utf-8"?>
<Types xmlns="http://schemas.openxmlformats.org/package/2006/content-types">
  <Default Extension="emf" ContentType="image/x-emf"/>
  <Default Extension="jpeg" ContentType="image/jpeg"/>
  <Default Extension="png" ContentType="image/png"/>
  <Default Extension="rels" ContentType="application/vnd.openxmlformats-package.relationships+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tags/tag1.xml" ContentType="application/vnd.openxmlformats-officedocument.presentationml.tag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22"/>
  </p:notesMasterIdLst>
  <p:handoutMasterIdLst>
    <p:handoutMasterId r:id="rId23"/>
  </p:handoutMasterIdLst>
  <p:sldIdLst>
    <p:sldId id="347" r:id="rId2"/>
    <p:sldId id="4346" r:id="rId3"/>
    <p:sldId id="4347" r:id="rId4"/>
    <p:sldId id="4348" r:id="rId5"/>
    <p:sldId id="4295" r:id="rId6"/>
    <p:sldId id="4349" r:id="rId7"/>
    <p:sldId id="4333" r:id="rId8"/>
    <p:sldId id="4350" r:id="rId9"/>
    <p:sldId id="4334" r:id="rId10"/>
    <p:sldId id="4298" r:id="rId11"/>
    <p:sldId id="4300" r:id="rId12"/>
    <p:sldId id="4301" r:id="rId13"/>
    <p:sldId id="4344" r:id="rId14"/>
    <p:sldId id="4345" r:id="rId15"/>
    <p:sldId id="4302" r:id="rId16"/>
    <p:sldId id="4285" r:id="rId17"/>
    <p:sldId id="4316" r:id="rId18"/>
    <p:sldId id="4351" r:id="rId19"/>
    <p:sldId id="4304" r:id="rId20"/>
    <p:sldId id="4305" r:id="rId21"/>
  </p:sldIdLst>
  <p:sldSz cx="12192000" cy="6858000"/>
  <p:notesSz cx="6858000" cy="9144000"/>
  <p:custDataLst>
    <p:tags r:id="rId24"/>
  </p:custDataLst>
  <p:defaultText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默认节" id="{CF5F84FD-604F-40CF-B7FB-5AE89C3BE984}">
          <p14:sldIdLst>
            <p14:sldId id="347"/>
            <p14:sldId id="4346"/>
            <p14:sldId id="4347"/>
            <p14:sldId id="4348"/>
            <p14:sldId id="4295"/>
            <p14:sldId id="4349"/>
            <p14:sldId id="4333"/>
            <p14:sldId id="4350"/>
            <p14:sldId id="4334"/>
            <p14:sldId id="4298"/>
            <p14:sldId id="4300"/>
            <p14:sldId id="4301"/>
            <p14:sldId id="4344"/>
            <p14:sldId id="4345"/>
            <p14:sldId id="4302"/>
            <p14:sldId id="4285"/>
            <p14:sldId id="4316"/>
            <p14:sldId id="4351"/>
            <p14:sldId id="4304"/>
            <p14:sldId id="4305"/>
          </p14:sldIdLst>
        </p14:section>
      </p14:sectionLst>
    </p:ext>
    <p:ext uri="{EFAFB233-063F-42B5-8137-9DF3F51BA10A}">
      <p15:sldGuideLst xmlns:p15="http://schemas.microsoft.com/office/powerpoint/2012/main">
        <p15:guide id="1" orient="horz" pos="2240" userDrawn="1">
          <p15:clr>
            <a:srgbClr val="A4A3A4"/>
          </p15:clr>
        </p15:guide>
        <p15:guide id="2" pos="3840" userDrawn="1">
          <p15:clr>
            <a:srgbClr val="A4A3A4"/>
          </p15:clr>
        </p15:guide>
        <p15:guide id="3" orient="horz" pos="80" userDrawn="1">
          <p15:clr>
            <a:srgbClr val="A4A3A4"/>
          </p15:clr>
        </p15:guide>
        <p15:guide id="4" orient="horz" pos="4144" userDrawn="1">
          <p15:clr>
            <a:srgbClr val="A4A3A4"/>
          </p15:clr>
        </p15:guide>
        <p15:guide id="5" pos="344" userDrawn="1">
          <p15:clr>
            <a:srgbClr val="A4A3A4"/>
          </p15:clr>
        </p15:guide>
        <p15:guide id="6" pos="7310" userDrawn="1">
          <p15:clr>
            <a:srgbClr val="A4A3A4"/>
          </p15:clr>
        </p15:guide>
        <p15:guide id="7" orient="horz" pos="323" userDrawn="1">
          <p15:clr>
            <a:srgbClr val="A4A3A4"/>
          </p15:clr>
        </p15:guide>
        <p15:guide id="8" orient="horz" pos="560" userDrawn="1">
          <p15:clr>
            <a:srgbClr val="A4A3A4"/>
          </p15:clr>
        </p15:guide>
        <p15:guide id="9" orient="horz" pos="3929" userDrawn="1">
          <p15:clr>
            <a:srgbClr val="A4A3A4"/>
          </p15:clr>
        </p15:guide>
      </p15:sldGuideLst>
    </p:ext>
    <p:ext uri="{2D200454-40CA-4A62-9FC3-DE9A4176ACB9}">
      <p15:notes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4098"/>
    <a:srgbClr val="204DA0"/>
    <a:srgbClr val="1B4B77"/>
    <a:srgbClr val="BDBEDD"/>
    <a:srgbClr val="FED201"/>
    <a:srgbClr val="003A80"/>
    <a:srgbClr val="FEE895"/>
    <a:srgbClr val="054DA1"/>
    <a:srgbClr val="122862"/>
    <a:srgbClr val="132A5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a:tblStyle styleId="{69C7853C-536D-4A76-A0AE-DD22124D55A5}" styleName="主题样式 1 - 强调 3">
    <a:tblBg>
      <a:fillRef idx="2">
        <a:schemeClr val="accent3"/>
      </a:fillRef>
      <a:effectRef idx="1">
        <a:schemeClr val="accent3"/>
      </a:effectRef>
    </a:tblBg>
    <a:wholeTbl>
      <a:tcTxStyle>
        <a:fontRef idx="minor">
          <a:scrgbClr r="0" g="0" b="0"/>
        </a:fontRef>
        <a:schemeClr val="dk1"/>
      </a:tcTxStyle>
      <a:tcStyle>
        <a:tcBdr>
          <a:left>
            <a:lnRef idx="1">
              <a:schemeClr val="accent3"/>
            </a:lnRef>
          </a:left>
          <a:right>
            <a:lnRef idx="1">
              <a:schemeClr val="accent3"/>
            </a:lnRef>
          </a:right>
          <a:top>
            <a:lnRef idx="1">
              <a:schemeClr val="accent3"/>
            </a:lnRef>
          </a:top>
          <a:bottom>
            <a:lnRef idx="1">
              <a:schemeClr val="accent3"/>
            </a:lnRef>
          </a:bottom>
          <a:insideH>
            <a:lnRef idx="1">
              <a:schemeClr val="accent3"/>
            </a:lnRef>
          </a:insideH>
          <a:insideV>
            <a:lnRef idx="1">
              <a:schemeClr val="accent3"/>
            </a:lnRef>
          </a:insideV>
        </a:tcBdr>
        <a:fill>
          <a:noFill/>
        </a:fill>
      </a:tcStyle>
    </a:wholeTbl>
    <a:band1H>
      <a:tcStyle>
        <a:tcBdr/>
        <a:fill>
          <a:solidFill>
            <a:schemeClr val="accent3">
              <a:alpha val="40000"/>
            </a:schemeClr>
          </a:solidFill>
        </a:fill>
      </a:tcStyle>
    </a:band1H>
    <a:band2H>
      <a:tcStyle>
        <a:tcBdr/>
      </a:tcStyle>
    </a:band2H>
    <a:band1V>
      <a:tcStyle>
        <a:tcBdr>
          <a:top>
            <a:lnRef idx="1">
              <a:schemeClr val="accent3"/>
            </a:lnRef>
          </a:top>
          <a:bottom>
            <a:lnRef idx="1">
              <a:schemeClr val="accent3"/>
            </a:lnRef>
          </a:bottom>
        </a:tcBdr>
        <a:fill>
          <a:solidFill>
            <a:schemeClr val="accent3">
              <a:alpha val="40000"/>
            </a:schemeClr>
          </a:solidFill>
        </a:fill>
      </a:tcStyle>
    </a:band1V>
    <a:band2V>
      <a:tcStyle>
        <a:tcBdr/>
      </a:tcStyle>
    </a:band2V>
    <a:lastCol>
      <a:tcTxStyle b="on"/>
      <a:tcStyle>
        <a:tcBdr>
          <a:left>
            <a:lnRef idx="2">
              <a:schemeClr val="accent3"/>
            </a:lnRef>
          </a:left>
          <a:right>
            <a:lnRef idx="1">
              <a:schemeClr val="accent3"/>
            </a:lnRef>
          </a:right>
          <a:top>
            <a:lnRef idx="1">
              <a:schemeClr val="accent3"/>
            </a:lnRef>
          </a:top>
          <a:bottom>
            <a:lnRef idx="1">
              <a:schemeClr val="accent3"/>
            </a:lnRef>
          </a:bottom>
          <a:insideH>
            <a:lnRef idx="1">
              <a:schemeClr val="accent3"/>
            </a:lnRef>
          </a:insideH>
          <a:insideV>
            <a:ln>
              <a:noFill/>
            </a:ln>
          </a:insideV>
        </a:tcBdr>
      </a:tcStyle>
    </a:lastCol>
    <a:firstCol>
      <a:tcTxStyle b="on"/>
      <a:tcStyle>
        <a:tcBdr>
          <a:left>
            <a:lnRef idx="1">
              <a:schemeClr val="accent3"/>
            </a:lnRef>
          </a:left>
          <a:right>
            <a:lnRef idx="2">
              <a:schemeClr val="accent3"/>
            </a:lnRef>
          </a:right>
          <a:top>
            <a:lnRef idx="1">
              <a:schemeClr val="accent3"/>
            </a:lnRef>
          </a:top>
          <a:bottom>
            <a:lnRef idx="1">
              <a:schemeClr val="accent3"/>
            </a:lnRef>
          </a:bottom>
          <a:insideH>
            <a:lnRef idx="1">
              <a:schemeClr val="accent3"/>
            </a:lnRef>
          </a:insideH>
          <a:insideV>
            <a:ln>
              <a:noFill/>
            </a:ln>
          </a:insideV>
        </a:tcBdr>
      </a:tcStyle>
    </a:firstCol>
    <a:lastRow>
      <a:tcTxStyle b="on"/>
      <a:tcStyle>
        <a:tcBdr>
          <a:left>
            <a:lnRef idx="1">
              <a:schemeClr val="accent3"/>
            </a:lnRef>
          </a:left>
          <a:right>
            <a:lnRef idx="1">
              <a:schemeClr val="accent3"/>
            </a:lnRef>
          </a:right>
          <a:top>
            <a:lnRef idx="2">
              <a:schemeClr val="accent3"/>
            </a:lnRef>
          </a:top>
          <a:bottom>
            <a:lnRef idx="2">
              <a:schemeClr val="accent3"/>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3"/>
            </a:lnRef>
          </a:left>
          <a:right>
            <a:lnRef idx="1">
              <a:schemeClr val="accent3"/>
            </a:lnRef>
          </a:right>
          <a:top>
            <a:lnRef idx="1">
              <a:schemeClr val="accent3"/>
            </a:lnRef>
          </a:top>
          <a:bottom>
            <a:lnRef idx="2">
              <a:schemeClr val="lt1"/>
            </a:lnRef>
          </a:bottom>
          <a:insideH>
            <a:ln>
              <a:noFill/>
            </a:ln>
          </a:insideH>
          <a:insideV>
            <a:ln>
              <a:noFill/>
            </a:ln>
          </a:insideV>
        </a:tcBdr>
        <a:fill>
          <a:solidFill>
            <a:schemeClr val="accent3"/>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7258" autoAdjust="0"/>
    <p:restoredTop sz="93822"/>
  </p:normalViewPr>
  <p:slideViewPr>
    <p:cSldViewPr snapToGrid="0" showGuides="1">
      <p:cViewPr varScale="1">
        <p:scale>
          <a:sx n="86" d="100"/>
          <a:sy n="86" d="100"/>
        </p:scale>
        <p:origin x="402" y="39"/>
      </p:cViewPr>
      <p:guideLst>
        <p:guide orient="horz" pos="2240"/>
        <p:guide pos="3840"/>
        <p:guide orient="horz" pos="80"/>
        <p:guide orient="horz" pos="4144"/>
        <p:guide pos="344"/>
        <p:guide pos="7310"/>
        <p:guide orient="horz" pos="323"/>
        <p:guide orient="horz" pos="560"/>
        <p:guide orient="horz" pos="3929"/>
      </p:guideLst>
    </p:cSldViewPr>
  </p:slideViewPr>
  <p:notesTextViewPr>
    <p:cViewPr>
      <p:scale>
        <a:sx n="1" d="1"/>
        <a:sy n="1" d="1"/>
      </p:scale>
      <p:origin x="0" y="0"/>
    </p:cViewPr>
  </p:notesTextViewPr>
  <p:notesViewPr>
    <p:cSldViewPr snapToGrid="0">
      <p:cViewPr varScale="1">
        <p:scale>
          <a:sx n="67" d="100"/>
          <a:sy n="67" d="100"/>
        </p:scale>
        <p:origin x="2829" y="24"/>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viewProps" Target="viewProps.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presProps" Target="pres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tags" Target="tags/tag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handoutMaster" Target="handoutMasters/handoutMaster1.xml"/><Relationship Id="rId28" Type="http://schemas.openxmlformats.org/officeDocument/2006/relationships/tableStyles" Target="tableStyles.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notesMaster" Target="notesMasters/notesMaster1.xml"/><Relationship Id="rId27" Type="http://schemas.openxmlformats.org/officeDocument/2006/relationships/theme" Target="theme/theme1.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a:extLst>
              <a:ext uri="{FF2B5EF4-FFF2-40B4-BE49-F238E27FC236}">
                <a16:creationId xmlns:a16="http://schemas.microsoft.com/office/drawing/2014/main" id="{45C0C9DC-FAA6-C55A-252D-3AEBBBFA4D90}"/>
              </a:ext>
            </a:extLst>
          </p:cNvPr>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a:extLst>
              <a:ext uri="{FF2B5EF4-FFF2-40B4-BE49-F238E27FC236}">
                <a16:creationId xmlns:a16="http://schemas.microsoft.com/office/drawing/2014/main" id="{27E6874C-C204-49EB-4AB3-ABAC3C879EF6}"/>
              </a:ext>
            </a:extLst>
          </p:cNvPr>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fld id="{765BEFF2-E6F6-4659-86E7-CBC56DEA8876}" type="datetimeFigureOut">
              <a:rPr lang="zh-CN" altLang="en-US" smtClean="0"/>
              <a:t>2023/7/5</a:t>
            </a:fld>
            <a:endParaRPr lang="zh-CN" altLang="en-US"/>
          </a:p>
        </p:txBody>
      </p:sp>
      <p:sp>
        <p:nvSpPr>
          <p:cNvPr id="4" name="页脚占位符 3">
            <a:extLst>
              <a:ext uri="{FF2B5EF4-FFF2-40B4-BE49-F238E27FC236}">
                <a16:creationId xmlns:a16="http://schemas.microsoft.com/office/drawing/2014/main" id="{3265192C-65A9-191F-8DF8-D1D4F1306A96}"/>
              </a:ext>
            </a:extLst>
          </p:cNvPr>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5" name="灯片编号占位符 4">
            <a:extLst>
              <a:ext uri="{FF2B5EF4-FFF2-40B4-BE49-F238E27FC236}">
                <a16:creationId xmlns:a16="http://schemas.microsoft.com/office/drawing/2014/main" id="{07A96AD7-D69D-6EDA-2B72-92C7CE504F9C}"/>
              </a:ext>
            </a:extLst>
          </p:cNvPr>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fld id="{9885D192-DAF6-4230-837B-7A6BD4727ED4}" type="slidenum">
              <a:rPr lang="zh-CN" altLang="en-US" smtClean="0"/>
              <a:t>‹#›</a:t>
            </a:fld>
            <a:endParaRPr lang="zh-CN" altLang="en-US"/>
          </a:p>
        </p:txBody>
      </p:sp>
    </p:spTree>
    <p:extLst>
      <p:ext uri="{BB962C8B-B14F-4D97-AF65-F5344CB8AC3E}">
        <p14:creationId xmlns:p14="http://schemas.microsoft.com/office/powerpoint/2010/main" val="4292323999"/>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页眉占位符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zh-CN" altLang="en-US"/>
          </a:p>
        </p:txBody>
      </p:sp>
      <p:sp>
        <p:nvSpPr>
          <p:cNvPr id="3" name="日期占位符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82F08310-7E26-43FF-9DF1-DC259D8CE031}" type="datetimeFigureOut">
              <a:rPr lang="zh-CN" altLang="en-US" smtClean="0"/>
              <a:t>2023/7/5</a:t>
            </a:fld>
            <a:endParaRPr lang="zh-CN" altLang="en-US"/>
          </a:p>
        </p:txBody>
      </p:sp>
      <p:sp>
        <p:nvSpPr>
          <p:cNvPr id="4" name="幻灯片图像占位符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zh-CN" altLang="en-US"/>
          </a:p>
        </p:txBody>
      </p:sp>
      <p:sp>
        <p:nvSpPr>
          <p:cNvPr id="5" name="备注占位符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6" name="页脚占位符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zh-CN" altLang="en-US"/>
          </a:p>
        </p:txBody>
      </p:sp>
      <p:sp>
        <p:nvSpPr>
          <p:cNvPr id="7" name="灯片编号占位符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0AF0CB2-FCB7-4D72-81E5-79092F60B42A}" type="slidenum">
              <a:rPr lang="zh-CN" altLang="en-US" smtClean="0"/>
              <a:t>‹#›</a:t>
            </a:fld>
            <a:endParaRPr lang="zh-CN" altLang="en-US"/>
          </a:p>
        </p:txBody>
      </p:sp>
    </p:spTree>
    <p:extLst>
      <p:ext uri="{BB962C8B-B14F-4D97-AF65-F5344CB8AC3E}">
        <p14:creationId xmlns:p14="http://schemas.microsoft.com/office/powerpoint/2010/main" val="186222436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0AF0CB2-FCB7-4D72-81E5-79092F60B42A}" type="slidenum">
              <a:rPr lang="zh-CN" altLang="en-US" smtClean="0"/>
              <a:t>1</a:t>
            </a:fld>
            <a:endParaRPr lang="zh-CN" altLang="en-US"/>
          </a:p>
        </p:txBody>
      </p:sp>
    </p:spTree>
    <p:extLst>
      <p:ext uri="{BB962C8B-B14F-4D97-AF65-F5344CB8AC3E}">
        <p14:creationId xmlns:p14="http://schemas.microsoft.com/office/powerpoint/2010/main" val="35874704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dirty="0"/>
          </a:p>
        </p:txBody>
      </p:sp>
      <p:sp>
        <p:nvSpPr>
          <p:cNvPr id="4" name="灯片编号占位符 3"/>
          <p:cNvSpPr>
            <a:spLocks noGrp="1"/>
          </p:cNvSpPr>
          <p:nvPr>
            <p:ph type="sldNum" sz="quarter" idx="5"/>
          </p:nvPr>
        </p:nvSpPr>
        <p:spPr/>
        <p:txBody>
          <a:bodyPr/>
          <a:lstStyle/>
          <a:p>
            <a:fld id="{C0AF0CB2-FCB7-4D72-81E5-79092F60B42A}" type="slidenum">
              <a:rPr lang="zh-CN" altLang="en-US" smtClean="0"/>
              <a:t>10</a:t>
            </a:fld>
            <a:endParaRPr lang="zh-CN" altLang="en-US"/>
          </a:p>
        </p:txBody>
      </p:sp>
    </p:spTree>
    <p:extLst>
      <p:ext uri="{BB962C8B-B14F-4D97-AF65-F5344CB8AC3E}">
        <p14:creationId xmlns:p14="http://schemas.microsoft.com/office/powerpoint/2010/main" val="2925662834"/>
      </p:ext>
    </p:extLst>
  </p:cSld>
  <p:clrMapOvr>
    <a:masterClrMapping/>
  </p:clrMapOvr>
</p:notes>
</file>

<file path=ppt/slideLayouts/_rels/slideLayout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emf"/><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1.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3" Type="http://schemas.openxmlformats.org/officeDocument/2006/relationships/image" Target="../media/image5.jpe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openxmlformats.org/officeDocument/2006/relationships/image" Target="../media/image6.jpeg"/></Relationships>
</file>

<file path=ppt/slideLayouts/_rels/slideLayout30.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3" Type="http://schemas.openxmlformats.org/officeDocument/2006/relationships/image" Target="../media/image15.jpeg"/><Relationship Id="rId2" Type="http://schemas.openxmlformats.org/officeDocument/2006/relationships/image" Target="../media/image4.jpeg"/><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5.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3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png"/><Relationship Id="rId1" Type="http://schemas.openxmlformats.org/officeDocument/2006/relationships/slideMaster" Target="../slideMasters/slideMaster1.xml"/><Relationship Id="rId4" Type="http://schemas.openxmlformats.org/officeDocument/2006/relationships/image" Target="../media/image9.png"/></Relationships>
</file>

<file path=ppt/slideLayouts/_rels/slideLayout40.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4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4.jpeg"/><Relationship Id="rId1" Type="http://schemas.openxmlformats.org/officeDocument/2006/relationships/slideMaster" Target="../slideMasters/slideMaster1.xml"/><Relationship Id="rId5" Type="http://schemas.openxmlformats.org/officeDocument/2006/relationships/image" Target="../media/image2.png"/><Relationship Id="rId4" Type="http://schemas.microsoft.com/office/2007/relationships/hdphoto" Target="../media/hdphoto2.wdp"/></Relationships>
</file>

<file path=ppt/slideLayouts/_rels/slideLayout42.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7.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8.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49.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0.jpe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1.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_rels/slideLayout52.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2" Type="http://schemas.openxmlformats.org/officeDocument/2006/relationships/image" Target="../media/image19.png"/><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3" Type="http://schemas.microsoft.com/office/2007/relationships/hdphoto" Target="../media/hdphoto1.wdp"/><Relationship Id="rId2" Type="http://schemas.openxmlformats.org/officeDocument/2006/relationships/image" Target="../media/image11.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3" Type="http://schemas.openxmlformats.org/officeDocument/2006/relationships/image" Target="../media/image8.jpeg"/><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2.png"/></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chengyu2">
    <p:spTree>
      <p:nvGrpSpPr>
        <p:cNvPr id="1" name=""/>
        <p:cNvGrpSpPr/>
        <p:nvPr/>
      </p:nvGrpSpPr>
      <p:grpSpPr>
        <a:xfrm>
          <a:off x="0" y="0"/>
          <a:ext cx="0" cy="0"/>
          <a:chOff x="0" y="0"/>
          <a:chExt cx="0" cy="0"/>
        </a:xfrm>
      </p:grpSpPr>
      <p:sp>
        <p:nvSpPr>
          <p:cNvPr id="18" name="图片占位符 3">
            <a:extLst>
              <a:ext uri="{FF2B5EF4-FFF2-40B4-BE49-F238E27FC236}">
                <a16:creationId xmlns:a16="http://schemas.microsoft.com/office/drawing/2014/main" id="{9B626251-1AE0-4608-8293-09769C64F1E9}"/>
              </a:ext>
            </a:extLst>
          </p:cNvPr>
          <p:cNvSpPr txBox="1">
            <a:spLocks/>
          </p:cNvSpPr>
          <p:nvPr userDrawn="1"/>
        </p:nvSpPr>
        <p:spPr>
          <a:xfrm>
            <a:off x="0" y="749300"/>
            <a:ext cx="12203394" cy="319193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zh-CN" altLang="en-US" sz="2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3" name="文本占位符 31">
            <a:extLst>
              <a:ext uri="{FF2B5EF4-FFF2-40B4-BE49-F238E27FC236}">
                <a16:creationId xmlns:a16="http://schemas.microsoft.com/office/drawing/2014/main" id="{18EDD879-FA09-4CF7-818F-7279F07ECE95}"/>
              </a:ext>
            </a:extLst>
          </p:cNvPr>
          <p:cNvSpPr txBox="1">
            <a:spLocks/>
          </p:cNvSpPr>
          <p:nvPr userDrawn="1"/>
        </p:nvSpPr>
        <p:spPr>
          <a:xfrm>
            <a:off x="4034910" y="5052868"/>
            <a:ext cx="4122181" cy="598488"/>
          </a:xfrm>
          <a:prstGeom prst="rect">
            <a:avLst/>
          </a:prstGeom>
        </p:spPr>
        <p:txBody>
          <a:bodyPr anchor="ctr"/>
          <a:lstStyle>
            <a:lvl1pPr marL="0" indent="0" algn="ctr" defTabSz="914400" rtl="0" eaLnBrk="1" latinLnBrk="0" hangingPunct="1">
              <a:lnSpc>
                <a:spcPct val="100000"/>
              </a:lnSpc>
              <a:spcBef>
                <a:spcPts val="1000"/>
              </a:spcBef>
              <a:buFont typeface="Arial" panose="020B0604020202020204" pitchFamily="34" charset="0"/>
              <a:buNone/>
              <a:defRPr sz="3200" b="1" kern="1200">
                <a:solidFill>
                  <a:schemeClr val="accent2"/>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zh-CN" altLang="en-US" sz="3200" b="1" i="0" u="none" strike="noStrike" kern="1200" cap="none" spc="0" normalizeH="0" baseline="0" noProof="0" dirty="0">
              <a:ln>
                <a:noFill/>
              </a:ln>
              <a:solidFill>
                <a:srgbClr val="44546A"/>
              </a:solidFill>
              <a:effectLst/>
              <a:uLnTx/>
              <a:uFillTx/>
              <a:latin typeface="微软雅黑" panose="020B0503020204020204" pitchFamily="34" charset="-122"/>
              <a:ea typeface="微软雅黑" panose="020B0503020204020204" pitchFamily="34" charset="-122"/>
              <a:cs typeface="+mn-cs"/>
            </a:endParaRPr>
          </a:p>
        </p:txBody>
      </p:sp>
      <p:pic>
        <p:nvPicPr>
          <p:cNvPr id="11" name="图片 10">
            <a:extLst>
              <a:ext uri="{FF2B5EF4-FFF2-40B4-BE49-F238E27FC236}">
                <a16:creationId xmlns:a16="http://schemas.microsoft.com/office/drawing/2014/main" id="{D593C970-F55A-80EA-AECE-E2E0E67E9106}"/>
              </a:ext>
            </a:extLst>
          </p:cNvPr>
          <p:cNvPicPr>
            <a:picLocks noChangeAspect="1"/>
          </p:cNvPicPr>
          <p:nvPr userDrawn="1"/>
        </p:nvPicPr>
        <p:blipFill>
          <a:blip r:embed="rId2"/>
          <a:stretch>
            <a:fillRect/>
          </a:stretch>
        </p:blipFill>
        <p:spPr>
          <a:xfrm>
            <a:off x="0" y="0"/>
            <a:ext cx="12192000" cy="3191932"/>
          </a:xfrm>
          <a:prstGeom prst="rect">
            <a:avLst/>
          </a:prstGeom>
        </p:spPr>
      </p:pic>
      <p:sp>
        <p:nvSpPr>
          <p:cNvPr id="12" name="矩形: 圆角 11">
            <a:extLst>
              <a:ext uri="{FF2B5EF4-FFF2-40B4-BE49-F238E27FC236}">
                <a16:creationId xmlns:a16="http://schemas.microsoft.com/office/drawing/2014/main" id="{8E6BEA17-9C17-BDE8-8BD6-5081BFF76777}"/>
              </a:ext>
            </a:extLst>
          </p:cNvPr>
          <p:cNvSpPr/>
          <p:nvPr userDrawn="1"/>
        </p:nvSpPr>
        <p:spPr>
          <a:xfrm>
            <a:off x="545123" y="2576147"/>
            <a:ext cx="2620108" cy="448408"/>
          </a:xfrm>
          <a:prstGeom prst="roundRect">
            <a:avLst/>
          </a:prstGeom>
          <a:solidFill>
            <a:schemeClr val="bg1"/>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grpSp>
        <p:nvGrpSpPr>
          <p:cNvPr id="13" name="组合 12">
            <a:extLst>
              <a:ext uri="{FF2B5EF4-FFF2-40B4-BE49-F238E27FC236}">
                <a16:creationId xmlns:a16="http://schemas.microsoft.com/office/drawing/2014/main" id="{D86EA441-FEB5-ADC4-353F-1D7437A95B49}"/>
              </a:ext>
            </a:extLst>
          </p:cNvPr>
          <p:cNvGrpSpPr/>
          <p:nvPr userDrawn="1"/>
        </p:nvGrpSpPr>
        <p:grpSpPr>
          <a:xfrm>
            <a:off x="8786227" y="6210407"/>
            <a:ext cx="3296005" cy="560585"/>
            <a:chOff x="133154" y="240430"/>
            <a:chExt cx="3296005" cy="560585"/>
          </a:xfrm>
        </p:grpSpPr>
        <p:pic>
          <p:nvPicPr>
            <p:cNvPr id="14" name="图片 13" descr="文本&#10;&#10;描述已自动生成">
              <a:extLst>
                <a:ext uri="{FF2B5EF4-FFF2-40B4-BE49-F238E27FC236}">
                  <a16:creationId xmlns:a16="http://schemas.microsoft.com/office/drawing/2014/main" id="{98F4564C-50F9-0FFF-E5ED-7F83E81495D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 name="直接连接符 14">
              <a:extLst>
                <a:ext uri="{FF2B5EF4-FFF2-40B4-BE49-F238E27FC236}">
                  <a16:creationId xmlns:a16="http://schemas.microsoft.com/office/drawing/2014/main" id="{AE939F63-CB9A-0315-C7F5-FF4151D64C22}"/>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6" name="组合 15">
              <a:extLst>
                <a:ext uri="{FF2B5EF4-FFF2-40B4-BE49-F238E27FC236}">
                  <a16:creationId xmlns:a16="http://schemas.microsoft.com/office/drawing/2014/main" id="{DF2559D5-B93C-B040-ED4E-279BA7013DC6}"/>
                </a:ext>
              </a:extLst>
            </p:cNvPr>
            <p:cNvGrpSpPr/>
            <p:nvPr userDrawn="1"/>
          </p:nvGrpSpPr>
          <p:grpSpPr>
            <a:xfrm>
              <a:off x="133154" y="289326"/>
              <a:ext cx="1764858" cy="475181"/>
              <a:chOff x="-30880906" y="-2959181"/>
              <a:chExt cx="70905813" cy="19634362"/>
            </a:xfrm>
            <a:solidFill>
              <a:srgbClr val="004098"/>
            </a:solidFill>
          </p:grpSpPr>
          <p:sp>
            <p:nvSpPr>
              <p:cNvPr id="17" name="任意多边形: 形状 16">
                <a:extLst>
                  <a:ext uri="{FF2B5EF4-FFF2-40B4-BE49-F238E27FC236}">
                    <a16:creationId xmlns:a16="http://schemas.microsoft.com/office/drawing/2014/main" id="{FBCADC6B-0ED6-34FE-8150-FCC4011308F8}"/>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 name="任意多边形: 形状 18">
                <a:extLst>
                  <a:ext uri="{FF2B5EF4-FFF2-40B4-BE49-F238E27FC236}">
                    <a16:creationId xmlns:a16="http://schemas.microsoft.com/office/drawing/2014/main" id="{3F16A708-8DC1-7D40-E480-C9CA5EA3DDC7}"/>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 name="任意多边形: 形状 19">
                <a:extLst>
                  <a:ext uri="{FF2B5EF4-FFF2-40B4-BE49-F238E27FC236}">
                    <a16:creationId xmlns:a16="http://schemas.microsoft.com/office/drawing/2014/main" id="{AC854ADA-92D9-FE15-1384-09102D3434D6}"/>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 name="任意多边形: 形状 20">
                <a:extLst>
                  <a:ext uri="{FF2B5EF4-FFF2-40B4-BE49-F238E27FC236}">
                    <a16:creationId xmlns:a16="http://schemas.microsoft.com/office/drawing/2014/main" id="{1DF89BA0-98DD-4C06-6683-11B492DE59B1}"/>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 name="任意多边形: 形状 21">
                <a:extLst>
                  <a:ext uri="{FF2B5EF4-FFF2-40B4-BE49-F238E27FC236}">
                    <a16:creationId xmlns:a16="http://schemas.microsoft.com/office/drawing/2014/main" id="{E0B0582F-D276-7818-B467-2C670B86181A}"/>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 name="任意多边形: 形状 23">
                <a:extLst>
                  <a:ext uri="{FF2B5EF4-FFF2-40B4-BE49-F238E27FC236}">
                    <a16:creationId xmlns:a16="http://schemas.microsoft.com/office/drawing/2014/main" id="{2BE3E22B-4E81-9B00-C703-0F13A9C13E61}"/>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 name="任意多边形: 形状 24">
                <a:extLst>
                  <a:ext uri="{FF2B5EF4-FFF2-40B4-BE49-F238E27FC236}">
                    <a16:creationId xmlns:a16="http://schemas.microsoft.com/office/drawing/2014/main" id="{25256519-6590-5B94-A95C-15D7359E79D3}"/>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 name="任意多边形: 形状 25">
                <a:extLst>
                  <a:ext uri="{FF2B5EF4-FFF2-40B4-BE49-F238E27FC236}">
                    <a16:creationId xmlns:a16="http://schemas.microsoft.com/office/drawing/2014/main" id="{735DE252-FC0B-2DC0-9E9D-B1FF78EB26F6}"/>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 name="任意多边形: 形状 26">
                <a:extLst>
                  <a:ext uri="{FF2B5EF4-FFF2-40B4-BE49-F238E27FC236}">
                    <a16:creationId xmlns:a16="http://schemas.microsoft.com/office/drawing/2014/main" id="{414AA409-DFD9-EF42-9628-D49F5FF660A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EE071D13-B009-7E30-CE55-5405AFFA9791}"/>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5699CFA1-B353-9EFC-4401-70E96F9BD679}"/>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355C6DFF-78FE-32FE-F54C-731C53E7E033}"/>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54776033-7AF9-0F53-CA37-D1BF0421C1A5}"/>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89D51D3D-A087-3C3C-EFA2-F412B5FFBEF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49416666-C93B-FE6C-B36D-43BEEC81C28A}"/>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1F507424-E7CB-5A48-1E0D-593D31D80798}"/>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AE6C78AE-6B71-18C3-DAF0-C4DF82DE4814}"/>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D6B2E03E-8FC5-3D6B-AC0B-176317000B3E}"/>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8ECD93CE-FEB7-CBC7-02D0-EB1C36101C9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4E13F66F-717A-DF9C-55CE-35D36F5F03A0}"/>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0B8B1B97-A54F-4706-2AEE-4FC296DBF3D6}"/>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66C1D813-65B5-5077-DDE5-BC2C8C45F0A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A7EFDA6D-9775-FA75-9A5D-40286626BB7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36CBE5F4-5B1D-7677-AA44-02811188F2D7}"/>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C0BC8C62-2DE4-604D-D961-784D09C92349}"/>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A1C0B3C9-5C41-286B-2347-C15E2C3CE329}"/>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E21F85D5-D94A-FD32-21ED-4698E10BAF0A}"/>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 name="任意多边形: 形状 48">
                <a:extLst>
                  <a:ext uri="{FF2B5EF4-FFF2-40B4-BE49-F238E27FC236}">
                    <a16:creationId xmlns:a16="http://schemas.microsoft.com/office/drawing/2014/main" id="{DCC8BED2-5A0E-07D4-22CA-A7768E305140}"/>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 name="任意多边形: 形状 49">
                <a:extLst>
                  <a:ext uri="{FF2B5EF4-FFF2-40B4-BE49-F238E27FC236}">
                    <a16:creationId xmlns:a16="http://schemas.microsoft.com/office/drawing/2014/main" id="{01D132C7-9D03-1097-E064-D1F9F37AD544}"/>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 name="任意多边形: 形状 50">
                <a:extLst>
                  <a:ext uri="{FF2B5EF4-FFF2-40B4-BE49-F238E27FC236}">
                    <a16:creationId xmlns:a16="http://schemas.microsoft.com/office/drawing/2014/main" id="{87CB2C6C-833C-6A8A-7349-385AB7F111BB}"/>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2" name="任意多边形: 形状 51">
                <a:extLst>
                  <a:ext uri="{FF2B5EF4-FFF2-40B4-BE49-F238E27FC236}">
                    <a16:creationId xmlns:a16="http://schemas.microsoft.com/office/drawing/2014/main" id="{878C5C80-0945-AAC2-A5E8-4E4FEDD679A8}"/>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3" name="任意多边形: 形状 52">
                <a:extLst>
                  <a:ext uri="{FF2B5EF4-FFF2-40B4-BE49-F238E27FC236}">
                    <a16:creationId xmlns:a16="http://schemas.microsoft.com/office/drawing/2014/main" id="{33B5BFAC-ABC4-091C-135C-18DB14DBFFE5}"/>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4" name="任意多边形: 形状 53">
                <a:extLst>
                  <a:ext uri="{FF2B5EF4-FFF2-40B4-BE49-F238E27FC236}">
                    <a16:creationId xmlns:a16="http://schemas.microsoft.com/office/drawing/2014/main" id="{7FED4CBA-01EC-8E79-397C-8815BC0FF195}"/>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5" name="任意多边形: 形状 54">
                <a:extLst>
                  <a:ext uri="{FF2B5EF4-FFF2-40B4-BE49-F238E27FC236}">
                    <a16:creationId xmlns:a16="http://schemas.microsoft.com/office/drawing/2014/main" id="{9AA869B2-7CC5-F997-E090-35178D81CF96}"/>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6" name="任意多边形: 形状 55">
                <a:extLst>
                  <a:ext uri="{FF2B5EF4-FFF2-40B4-BE49-F238E27FC236}">
                    <a16:creationId xmlns:a16="http://schemas.microsoft.com/office/drawing/2014/main" id="{F35E78F2-85A6-86D6-DD90-3BD85922A60E}"/>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7" name="任意多边形: 形状 56">
                <a:extLst>
                  <a:ext uri="{FF2B5EF4-FFF2-40B4-BE49-F238E27FC236}">
                    <a16:creationId xmlns:a16="http://schemas.microsoft.com/office/drawing/2014/main" id="{403CCDCC-3EED-0039-0ED5-D5E59DC71C11}"/>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8" name="任意多边形: 形状 57">
                <a:extLst>
                  <a:ext uri="{FF2B5EF4-FFF2-40B4-BE49-F238E27FC236}">
                    <a16:creationId xmlns:a16="http://schemas.microsoft.com/office/drawing/2014/main" id="{C82341D6-A424-BE16-30A8-87A5BF25875B}"/>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9" name="任意多边形: 形状 58">
                <a:extLst>
                  <a:ext uri="{FF2B5EF4-FFF2-40B4-BE49-F238E27FC236}">
                    <a16:creationId xmlns:a16="http://schemas.microsoft.com/office/drawing/2014/main" id="{26585D52-CC20-A093-80B2-A2FB7941436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0" name="任意多边形: 形状 59">
                <a:extLst>
                  <a:ext uri="{FF2B5EF4-FFF2-40B4-BE49-F238E27FC236}">
                    <a16:creationId xmlns:a16="http://schemas.microsoft.com/office/drawing/2014/main" id="{105D3F39-56DD-BCDA-7531-FF90C111DCF0}"/>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1" name="任意多边形: 形状 60">
                <a:extLst>
                  <a:ext uri="{FF2B5EF4-FFF2-40B4-BE49-F238E27FC236}">
                    <a16:creationId xmlns:a16="http://schemas.microsoft.com/office/drawing/2014/main" id="{01CEF322-DA50-AADC-21E0-96B3770A654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2" name="任意多边形: 形状 61">
                <a:extLst>
                  <a:ext uri="{FF2B5EF4-FFF2-40B4-BE49-F238E27FC236}">
                    <a16:creationId xmlns:a16="http://schemas.microsoft.com/office/drawing/2014/main" id="{F3B43FB3-DF4E-56A9-1C26-DD8971417E22}"/>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3" name="任意多边形: 形状 62">
                <a:extLst>
                  <a:ext uri="{FF2B5EF4-FFF2-40B4-BE49-F238E27FC236}">
                    <a16:creationId xmlns:a16="http://schemas.microsoft.com/office/drawing/2014/main" id="{A4D49312-ED87-C128-715D-197EA63789FD}"/>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F286CE27-4A33-CCAF-C1DF-1296F5FCCA3C}"/>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BD244684-705E-B144-656B-018BFBB6DD7F}"/>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BDED14A6-9827-8638-ACFC-FAA812883FD3}"/>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462861D0-68CD-60BF-DD18-C2E29A6276F7}"/>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FA2ADE50-BEE7-20BF-8359-2A6B4C0D186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3DD4F7F6-1529-F878-3AFB-9A7E0D343D5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349D86BA-CB47-69F5-78BF-61EE117322CE}"/>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D4914768-736B-C79D-C918-C4F1CD479CE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FD73CE80-8B47-46B8-C720-6A3B7F23A0F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523B49F4-F321-DF87-293B-95C27A9ECE4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579754FB-0581-510A-33C7-53AF51AB228D}"/>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4A4A36DF-6011-98EE-FDBD-D922C15E0349}"/>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3D5AB5C6-AFFD-0EFE-A3E3-EFD57ED0B6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5C7BD076-B7EC-15A9-C82A-AC69A100F907}"/>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2EAAABBC-CD39-6DAB-F0C9-AF3DC30F7C50}"/>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8" name="任意多边形: 形状 127">
                <a:extLst>
                  <a:ext uri="{FF2B5EF4-FFF2-40B4-BE49-F238E27FC236}">
                    <a16:creationId xmlns:a16="http://schemas.microsoft.com/office/drawing/2014/main" id="{0A1FE3B3-0A57-FC3E-A7DE-1BCFB70F2918}"/>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9" name="任意多边形: 形状 128">
                <a:extLst>
                  <a:ext uri="{FF2B5EF4-FFF2-40B4-BE49-F238E27FC236}">
                    <a16:creationId xmlns:a16="http://schemas.microsoft.com/office/drawing/2014/main" id="{88EDE9E8-3DFB-3C1B-4235-66A32044C116}"/>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0" name="任意多边形: 形状 129">
                <a:extLst>
                  <a:ext uri="{FF2B5EF4-FFF2-40B4-BE49-F238E27FC236}">
                    <a16:creationId xmlns:a16="http://schemas.microsoft.com/office/drawing/2014/main" id="{BDF445EC-6D94-1C37-982A-9159505B1E5E}"/>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121EEA3A-23B0-1D4E-2BCC-16CA5549E761}"/>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953FC3D0-A1E7-FD38-6784-A11A9FE5A89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090F0BDA-B1A3-2405-4BC4-B0CBFE7CC1EF}"/>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897AB1D5-B58F-F1D6-B1D5-1553310C399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3D06E399-9795-D584-60C8-7551FAA365D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2A0859AC-E741-F62B-FC96-1CCAFDAE9672}"/>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687A0A88-C04E-A7C2-F9F3-6D80CA5FD74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5E9C783-9FCB-D819-A882-908A997E9F81}"/>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82A956C-BD29-312F-B253-4212CCCC02D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FFD248BE-3681-4BF8-8AF7-EFF1C6CFE7C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340A3BCD-F77F-2CB8-4965-D58762E40148}"/>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684DACBA-1B59-21E8-CD86-947935FE223A}"/>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FA75DB29-B2FE-6219-E8AD-B91D4BE33C94}"/>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2DA9FE59-CB44-7EF9-BC24-F8EEA61C93FE}"/>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8F3259F8-B6E0-63DD-2FC4-C2F44E93EA20}"/>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59E3C359-8AD3-C319-CCFF-AA9F46F3FBE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C0E517DF-2D96-B989-5170-D9598D12A536}"/>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19DA51E1-EA36-A101-28F4-9168AF0BC8B9}"/>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6B988AAC-7DF6-4D62-0B20-3CAD4AA27E95}"/>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477E9621-5AFB-62F7-0722-5AC71B62391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C696D104-F146-266A-FDC8-92BC81C45CF7}"/>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E71C085A-7C93-017E-B7BA-C65D0B4823C7}"/>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B58E0F7E-0BE1-F37E-3637-B4B4708D8321}"/>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1E122A3-9CA7-7B48-5182-8934560B6520}"/>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3" name="任意多边形: 形状 442">
                <a:extLst>
                  <a:ext uri="{FF2B5EF4-FFF2-40B4-BE49-F238E27FC236}">
                    <a16:creationId xmlns:a16="http://schemas.microsoft.com/office/drawing/2014/main" id="{7B6B3C68-F1DC-5A9A-358A-A0F5AEA335FE}"/>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4" name="任意多边形: 形状 443">
                <a:extLst>
                  <a:ext uri="{FF2B5EF4-FFF2-40B4-BE49-F238E27FC236}">
                    <a16:creationId xmlns:a16="http://schemas.microsoft.com/office/drawing/2014/main" id="{BC241CE0-533F-3F17-CB30-3D3CF0801B8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5" name="任意多边形: 形状 444">
                <a:extLst>
                  <a:ext uri="{FF2B5EF4-FFF2-40B4-BE49-F238E27FC236}">
                    <a16:creationId xmlns:a16="http://schemas.microsoft.com/office/drawing/2014/main" id="{BEA71835-E92B-C4E6-E47A-9D55CFD36714}"/>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6" name="任意多边形: 形状 445">
                <a:extLst>
                  <a:ext uri="{FF2B5EF4-FFF2-40B4-BE49-F238E27FC236}">
                    <a16:creationId xmlns:a16="http://schemas.microsoft.com/office/drawing/2014/main" id="{0B745564-4672-21BA-C52A-7050459E7B7D}"/>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7" name="任意多边形: 形状 446">
                <a:extLst>
                  <a:ext uri="{FF2B5EF4-FFF2-40B4-BE49-F238E27FC236}">
                    <a16:creationId xmlns:a16="http://schemas.microsoft.com/office/drawing/2014/main" id="{B5CF0D72-A3B4-A0BC-8B47-97568F71B69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8" name="任意多边形: 形状 447">
                <a:extLst>
                  <a:ext uri="{FF2B5EF4-FFF2-40B4-BE49-F238E27FC236}">
                    <a16:creationId xmlns:a16="http://schemas.microsoft.com/office/drawing/2014/main" id="{CEF8CCC5-11C8-AE0D-C645-4226588B90E5}"/>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9" name="任意多边形: 形状 448">
                <a:extLst>
                  <a:ext uri="{FF2B5EF4-FFF2-40B4-BE49-F238E27FC236}">
                    <a16:creationId xmlns:a16="http://schemas.microsoft.com/office/drawing/2014/main" id="{B560F003-8A24-4CBF-CF58-983655E97279}"/>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0" name="任意多边形: 形状 449">
                <a:extLst>
                  <a:ext uri="{FF2B5EF4-FFF2-40B4-BE49-F238E27FC236}">
                    <a16:creationId xmlns:a16="http://schemas.microsoft.com/office/drawing/2014/main" id="{22979C55-9968-2F4C-40AB-9C7AB7F08464}"/>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1" name="任意多边形: 形状 450">
                <a:extLst>
                  <a:ext uri="{FF2B5EF4-FFF2-40B4-BE49-F238E27FC236}">
                    <a16:creationId xmlns:a16="http://schemas.microsoft.com/office/drawing/2014/main" id="{4341EAD1-2729-7FF7-2230-24270CE04928}"/>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2" name="任意多边形: 形状 451">
                <a:extLst>
                  <a:ext uri="{FF2B5EF4-FFF2-40B4-BE49-F238E27FC236}">
                    <a16:creationId xmlns:a16="http://schemas.microsoft.com/office/drawing/2014/main" id="{527B468B-D8AD-1F61-2752-29D40D38F5A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3" name="任意多边形: 形状 452">
                <a:extLst>
                  <a:ext uri="{FF2B5EF4-FFF2-40B4-BE49-F238E27FC236}">
                    <a16:creationId xmlns:a16="http://schemas.microsoft.com/office/drawing/2014/main" id="{2197076E-206B-3381-8370-5DC31D6BE4D8}"/>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4" name="任意多边形: 形状 453">
                <a:extLst>
                  <a:ext uri="{FF2B5EF4-FFF2-40B4-BE49-F238E27FC236}">
                    <a16:creationId xmlns:a16="http://schemas.microsoft.com/office/drawing/2014/main" id="{B7DA4FFB-16DE-81F5-8099-9F3824290718}"/>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5" name="任意多边形: 形状 454">
                <a:extLst>
                  <a:ext uri="{FF2B5EF4-FFF2-40B4-BE49-F238E27FC236}">
                    <a16:creationId xmlns:a16="http://schemas.microsoft.com/office/drawing/2014/main" id="{C2FBADC5-25B9-1379-4FE5-DF905A735893}"/>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6" name="任意多边形: 形状 455">
                <a:extLst>
                  <a:ext uri="{FF2B5EF4-FFF2-40B4-BE49-F238E27FC236}">
                    <a16:creationId xmlns:a16="http://schemas.microsoft.com/office/drawing/2014/main" id="{3400986F-72B8-FC43-69B4-28966FDBC432}"/>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7" name="任意多边形: 形状 456">
                <a:extLst>
                  <a:ext uri="{FF2B5EF4-FFF2-40B4-BE49-F238E27FC236}">
                    <a16:creationId xmlns:a16="http://schemas.microsoft.com/office/drawing/2014/main" id="{32F40515-09EB-41C6-D6C3-664E04F5BA13}"/>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649162718"/>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20_自定义版式">
    <p:spTree>
      <p:nvGrpSpPr>
        <p:cNvPr id="1" name=""/>
        <p:cNvGrpSpPr/>
        <p:nvPr/>
      </p:nvGrpSpPr>
      <p:grpSpPr>
        <a:xfrm>
          <a:off x="0" y="0"/>
          <a:ext cx="0" cy="0"/>
          <a:chOff x="0" y="0"/>
          <a:chExt cx="0" cy="0"/>
        </a:xfrm>
      </p:grpSpPr>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25" name="文本框 24">
            <a:extLst>
              <a:ext uri="{FF2B5EF4-FFF2-40B4-BE49-F238E27FC236}">
                <a16:creationId xmlns:a16="http://schemas.microsoft.com/office/drawing/2014/main" id="{3E672AD3-87E8-439F-93F8-43BAD717B8C9}"/>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grpSp>
        <p:nvGrpSpPr>
          <p:cNvPr id="13" name="组合 12">
            <a:extLst>
              <a:ext uri="{FF2B5EF4-FFF2-40B4-BE49-F238E27FC236}">
                <a16:creationId xmlns:a16="http://schemas.microsoft.com/office/drawing/2014/main" id="{D397AEA3-4016-459B-BB54-F445FB064C2B}"/>
              </a:ext>
            </a:extLst>
          </p:cNvPr>
          <p:cNvGrpSpPr/>
          <p:nvPr userDrawn="1"/>
        </p:nvGrpSpPr>
        <p:grpSpPr>
          <a:xfrm>
            <a:off x="640466" y="867990"/>
            <a:ext cx="10903834" cy="0"/>
            <a:chOff x="7460343" y="1311756"/>
            <a:chExt cx="10903834" cy="0"/>
          </a:xfrm>
        </p:grpSpPr>
        <p:cxnSp>
          <p:nvCxnSpPr>
            <p:cNvPr id="14" name="直接连接符 13">
              <a:extLst>
                <a:ext uri="{FF2B5EF4-FFF2-40B4-BE49-F238E27FC236}">
                  <a16:creationId xmlns:a16="http://schemas.microsoft.com/office/drawing/2014/main" id="{406C0870-A193-4FFA-8636-7B21FAE7BAF0}"/>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A077FD64-49B3-4F2B-A3E3-04DE1B24F79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19" name="直接连接符 18">
              <a:extLst>
                <a:ext uri="{FF2B5EF4-FFF2-40B4-BE49-F238E27FC236}">
                  <a16:creationId xmlns:a16="http://schemas.microsoft.com/office/drawing/2014/main" id="{FF2B7F64-CC62-4B0F-909B-52501D8F6DF7}"/>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2FD5C67F-9AE2-4A9B-B686-EF381EF30135}"/>
              </a:ext>
            </a:extLst>
          </p:cNvPr>
          <p:cNvSpPr>
            <a:spLocks noGrp="1"/>
          </p:cNvSpPr>
          <p:nvPr>
            <p:ph type="body" sz="quarter" idx="10" hasCustomPrompt="1"/>
          </p:nvPr>
        </p:nvSpPr>
        <p:spPr>
          <a:xfrm>
            <a:off x="554673" y="320192"/>
            <a:ext cx="4186555" cy="436562"/>
          </a:xfrm>
        </p:spPr>
        <p:txBody>
          <a:bodyPr>
            <a:no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grpSp>
        <p:nvGrpSpPr>
          <p:cNvPr id="20" name="组合 19">
            <a:extLst>
              <a:ext uri="{FF2B5EF4-FFF2-40B4-BE49-F238E27FC236}">
                <a16:creationId xmlns:a16="http://schemas.microsoft.com/office/drawing/2014/main" id="{43F6E3EF-9710-48A2-B54F-943FE8F512DD}"/>
              </a:ext>
            </a:extLst>
          </p:cNvPr>
          <p:cNvGrpSpPr/>
          <p:nvPr userDrawn="1"/>
        </p:nvGrpSpPr>
        <p:grpSpPr>
          <a:xfrm>
            <a:off x="640466" y="6235700"/>
            <a:ext cx="10903834" cy="0"/>
            <a:chOff x="7460343" y="1311756"/>
            <a:chExt cx="10903834" cy="0"/>
          </a:xfrm>
        </p:grpSpPr>
        <p:cxnSp>
          <p:nvCxnSpPr>
            <p:cNvPr id="21" name="直接连接符 20">
              <a:extLst>
                <a:ext uri="{FF2B5EF4-FFF2-40B4-BE49-F238E27FC236}">
                  <a16:creationId xmlns:a16="http://schemas.microsoft.com/office/drawing/2014/main" id="{6D3A1BF2-FF80-44FF-9A92-A2A9CF97219B}"/>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65E5EE2C-9747-47C7-A769-8424C48CFC72}"/>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23" name="直接连接符 22">
              <a:extLst>
                <a:ext uri="{FF2B5EF4-FFF2-40B4-BE49-F238E27FC236}">
                  <a16:creationId xmlns:a16="http://schemas.microsoft.com/office/drawing/2014/main" id="{A0353430-3AB8-49A4-98B3-0449B0C40F6B}"/>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1" name="文本占位符 27">
            <a:extLst>
              <a:ext uri="{FF2B5EF4-FFF2-40B4-BE49-F238E27FC236}">
                <a16:creationId xmlns:a16="http://schemas.microsoft.com/office/drawing/2014/main" id="{57F95C25-B496-4AC3-BC0C-8AE6B08C6B40}"/>
              </a:ext>
            </a:extLst>
          </p:cNvPr>
          <p:cNvSpPr>
            <a:spLocks noGrp="1"/>
          </p:cNvSpPr>
          <p:nvPr>
            <p:ph type="body" sz="quarter" idx="11" hasCustomPrompt="1"/>
          </p:nvPr>
        </p:nvSpPr>
        <p:spPr>
          <a:xfrm>
            <a:off x="4673124" y="979227"/>
            <a:ext cx="2845753" cy="291304"/>
          </a:xfrm>
          <a:solidFill>
            <a:srgbClr val="FFFFFF"/>
          </a:solidFill>
        </p:spPr>
        <p:txBody>
          <a:bodyPr>
            <a:normAutofit/>
          </a:bodyPr>
          <a:lstStyle>
            <a:lvl1pPr marL="0" indent="0" algn="ctr">
              <a:buNone/>
              <a:defRPr kumimoji="0" lang="zh-CN" altLang="en-US" sz="1800" b="1" i="0" u="none" strike="noStrike" kern="1200" cap="none" spc="0" normalizeH="0" baseline="0" dirty="0">
                <a:ln>
                  <a:noFill/>
                </a:ln>
                <a:solidFill>
                  <a:srgbClr val="1B4B77"/>
                </a:solidFill>
                <a:effectLst/>
                <a:uLnTx/>
                <a:uFillTx/>
                <a:latin typeface="Arial" panose="020B0604020202020204" pitchFamily="34" charset="0"/>
                <a:ea typeface="微软雅黑" panose="020B0503020204020204" pitchFamily="34" charset="-122"/>
                <a:cs typeface="+mn-ea"/>
              </a:defRPr>
            </a:lvl1pPr>
          </a:lstStyle>
          <a:p>
            <a:pPr lvl="0"/>
            <a:r>
              <a:rPr lang="zh-CN" altLang="en-US" dirty="0"/>
              <a:t>输入小标题</a:t>
            </a:r>
          </a:p>
        </p:txBody>
      </p:sp>
      <p:pic>
        <p:nvPicPr>
          <p:cNvPr id="26" name="图片 25">
            <a:extLst>
              <a:ext uri="{FF2B5EF4-FFF2-40B4-BE49-F238E27FC236}">
                <a16:creationId xmlns:a16="http://schemas.microsoft.com/office/drawing/2014/main" id="{F127E012-EAED-447E-B653-566304E6038C}"/>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pic>
        <p:nvPicPr>
          <p:cNvPr id="49" name="图片 48">
            <a:extLst>
              <a:ext uri="{FF2B5EF4-FFF2-40B4-BE49-F238E27FC236}">
                <a16:creationId xmlns:a16="http://schemas.microsoft.com/office/drawing/2014/main" id="{C22C817F-7645-40CE-9090-91CE62A7ED2F}"/>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623580" y="6367583"/>
            <a:ext cx="2353993" cy="306896"/>
          </a:xfrm>
          <a:prstGeom prst="rect">
            <a:avLst/>
          </a:prstGeom>
        </p:spPr>
      </p:pic>
      <p:grpSp>
        <p:nvGrpSpPr>
          <p:cNvPr id="128" name="组合 127">
            <a:extLst>
              <a:ext uri="{FF2B5EF4-FFF2-40B4-BE49-F238E27FC236}">
                <a16:creationId xmlns:a16="http://schemas.microsoft.com/office/drawing/2014/main" id="{13C881F0-3088-461D-BD53-F5797C73CA8F}"/>
              </a:ext>
            </a:extLst>
          </p:cNvPr>
          <p:cNvGrpSpPr/>
          <p:nvPr userDrawn="1"/>
        </p:nvGrpSpPr>
        <p:grpSpPr>
          <a:xfrm>
            <a:off x="8285066" y="240430"/>
            <a:ext cx="3296005" cy="560585"/>
            <a:chOff x="133154" y="240430"/>
            <a:chExt cx="3296005" cy="560585"/>
          </a:xfrm>
        </p:grpSpPr>
        <p:pic>
          <p:nvPicPr>
            <p:cNvPr id="129" name="图片 128" descr="文本&#10;&#10;描述已自动生成">
              <a:extLst>
                <a:ext uri="{FF2B5EF4-FFF2-40B4-BE49-F238E27FC236}">
                  <a16:creationId xmlns:a16="http://schemas.microsoft.com/office/drawing/2014/main" id="{4A5F9930-FD0C-47EF-BCD4-AECE7089E3A6}"/>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30" name="直接连接符 129">
              <a:extLst>
                <a:ext uri="{FF2B5EF4-FFF2-40B4-BE49-F238E27FC236}">
                  <a16:creationId xmlns:a16="http://schemas.microsoft.com/office/drawing/2014/main" id="{1CEFE30D-22AC-4617-A42A-A44241773A60}"/>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1" name="组合 130">
              <a:extLst>
                <a:ext uri="{FF2B5EF4-FFF2-40B4-BE49-F238E27FC236}">
                  <a16:creationId xmlns:a16="http://schemas.microsoft.com/office/drawing/2014/main" id="{7420F4F8-2979-4973-99B5-BE299D9F6B1B}"/>
                </a:ext>
              </a:extLst>
            </p:cNvPr>
            <p:cNvGrpSpPr/>
            <p:nvPr userDrawn="1"/>
          </p:nvGrpSpPr>
          <p:grpSpPr>
            <a:xfrm>
              <a:off x="133154" y="289326"/>
              <a:ext cx="1764858" cy="475181"/>
              <a:chOff x="-30880906" y="-2959181"/>
              <a:chExt cx="70905813" cy="19634362"/>
            </a:xfrm>
            <a:solidFill>
              <a:srgbClr val="004098"/>
            </a:solidFill>
          </p:grpSpPr>
          <p:sp>
            <p:nvSpPr>
              <p:cNvPr id="132" name="任意多边形: 形状 131">
                <a:extLst>
                  <a:ext uri="{FF2B5EF4-FFF2-40B4-BE49-F238E27FC236}">
                    <a16:creationId xmlns:a16="http://schemas.microsoft.com/office/drawing/2014/main" id="{971D33A1-B581-4255-B26C-E7F1E73AD54E}"/>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E34AAD71-2D8F-41E8-A071-3DF491F9D25F}"/>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FB292AB6-036F-41ED-BFFB-5D3DF496A5B9}"/>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EA80CB39-776F-4690-89F9-B1EEBA0C29E0}"/>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CC54249B-551B-45EC-A134-BE05EEA7412A}"/>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2AC781E3-3A15-4EC1-9AD8-C279B41A47CF}"/>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8D9510E-ED30-43D6-BD95-1E874BEF4A0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76B33C8-2DAF-4C05-89DD-512FFF66AE81}"/>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0A32ADE7-CE18-419D-9623-71C4744C7AD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67A661E6-47EB-4719-A75F-8245AD25938E}"/>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EC3A57E1-BF3F-4A5F-B274-4C36C05E6DD2}"/>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D7FFC09C-6B63-4797-8A86-2DD272358B86}"/>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EAC7BA72-A9CA-4428-825F-E1076B9A3D36}"/>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49C1E4B-6DFE-49E3-B7AD-9ED5BAFE87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6CCCD123-737C-43D1-BC76-4CEE52A1B3B4}"/>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3BE6831A-A592-42BB-B935-4A122FED52F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4F20EF63-E93D-41C6-901D-DB83ED3BE9B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6D71BD0-AE7A-4EBD-B7CC-939385000633}"/>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399977F-8EC5-4237-87E3-5D6BDAA2B5E4}"/>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328EB4EB-CFCE-45DC-A7F6-77104DD0FD4C}"/>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5AFC7903-6281-45EF-9B5B-27F8ED3CB3E7}"/>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8628A399-CCC9-4C64-92ED-2E3771CEE7B7}"/>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B80EA232-AAA6-4A02-873F-6953E3D9CF2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19390D5-804A-4B38-ACAE-A6530A24005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349519DE-69CD-4CF9-A3B1-6B15E34942FC}"/>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3EAE4EA8-8029-4569-937E-BCA2DAB0A403}"/>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AA8DAEC9-9469-4095-A3F0-4E812A19246E}"/>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6E7284AA-1F98-4833-B2DF-77F56CF9EEA7}"/>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3D65A4E9-984B-46AB-9AAF-0BDA8983E026}"/>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32C60EE4-D3D4-4B48-9D95-924FB66421A1}"/>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EAE270D0-2399-4008-980A-B5CF4E7CA45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C19F3DC0-C0F5-4804-AC21-56AF5B4E1DBA}"/>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1815083-CCC1-4A35-B054-CD52C2650AA7}"/>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ECFC2E28-F403-4294-B224-9B5A770DA9F6}"/>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A26B10E-9834-489F-A1C7-85FE27FDD66D}"/>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ECD4E79F-89EC-49ED-BF5F-3F1E4A18BC5A}"/>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12354B92-B89F-4783-9831-C3DCADC30518}"/>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B4807EB-7DE6-451E-93BB-78BF5B3A55C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1C096871-D396-4C49-9BEC-1DF4F5F7DDDB}"/>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B8D1483C-947E-4091-BEB0-50E92F1A4DC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E0147B37-9F9F-48AC-96D4-3EA484EF3CFA}"/>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FD998DB-CFB7-41BE-8F70-FCEED74F993A}"/>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F3677DF2-4AEE-4004-9921-852219BBD84A}"/>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171AA567-E53D-41A2-B53E-364AEF6446C1}"/>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F764C3A9-2E02-48C5-AC5E-397545AFAF79}"/>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80850F43-3740-484E-A0C8-83604FEEF5E7}"/>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D30BD691-02E5-45CF-9F9E-D8E7E2ECCD9F}"/>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31335B99-C3C4-40B9-9261-0F8A3BED2A1A}"/>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A529988F-6C1A-49F3-89CB-249509805C50}"/>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D479A27B-7CCB-44B1-897E-DB1ACF0565E3}"/>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65C3219F-4404-4871-9B04-B4D8A151C598}"/>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9B4532F9-0B0C-4685-87BE-349B0E17AA03}"/>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9E3E0ECF-1A94-4B1A-9A50-417EB2D99F78}"/>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AAB14458-0F1B-4008-9CEF-0FF76F2E66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6B6FCE0D-6BE9-494D-820A-0580E79376DA}"/>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DB2CDEEA-C237-4F4D-BEC6-2DBAC9FDAC8D}"/>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DBC58294-A40A-4716-8368-6A9B70FF2EA6}"/>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920BDBCD-0204-43D7-B69A-18CD2EBF1F38}"/>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D1D077EC-BE6A-43E8-8AA4-B42B426E7D07}"/>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4CD016FB-52D1-44DE-80AF-7A26517A79E6}"/>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F4C8A7FD-A4FD-4C9B-8B69-AE5F6FC6049A}"/>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B0F0AAB6-F158-4C4C-AEF0-55138224BAB3}"/>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6D7D28B-E9CE-4360-AB83-7D0B5AE43526}"/>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AC84B9FB-170D-4901-9871-036CAC039395}"/>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14D59E6B-AFBE-4146-915F-4074193DD114}"/>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CAD7A22D-4993-4A8A-A52E-BB9D817E51BF}"/>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71522DC-42CE-49E6-9D75-22F2B95D88C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EA8E057B-8872-4C0A-BC45-E0A918B9B331}"/>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2C8A6712-D530-4120-8445-0E60CA46F392}"/>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EC4A05B6-63B1-4A9B-9D3B-E985F5095B22}"/>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3324186C-244D-4845-8FA2-C2F74728C617}"/>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2055E0C2-81F1-456A-8475-62BFF96F1AAC}"/>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7EE5BE35-604A-4CA2-8F3D-0F168FF5A27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9A19C28A-13EC-4D82-BBB9-722815945D6C}"/>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C232F773-97C6-475F-9589-989C6C2359D6}"/>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5DD9E1AB-2D2C-436A-B7EE-0F5F04F7EFD5}"/>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62C7C219-9428-4EAB-9898-C943C984F307}"/>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C6AEE414-574D-40BA-A18D-A086D68E07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B84C3BD6-2BD0-48BF-BD90-A5FFEFE4B2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9E2208C-4AFA-4BFD-AD6F-9377A1641539}"/>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8BE693DD-016E-424B-884C-0C64C1436EC0}"/>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2EC0656E-8040-4BE6-8CA2-9AFA32D4476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73F0CD18-20F4-48B5-A38D-227B0D16CDE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5E6F113E-9431-4ACF-B205-AF8A2856FAD0}"/>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F1051F5E-BBFB-4397-AA01-6EB59FD19BB5}"/>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B852EEC5-90F7-4EF1-A996-9C26B720E63C}"/>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DA6D993-8A4A-4804-A242-410AA855DE7D}"/>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994C397B-B72A-4D5F-8CEF-0BA2398A421F}"/>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EBC93D4A-C6A2-4168-BBD3-BC4188CA6DFE}"/>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014BF736-7791-4812-8D84-80F7349666A2}"/>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F932E344-C469-40A3-806B-90BC9C4006FE}"/>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AA7EA899-89FC-435E-A051-858FC6F4E35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01CCAF80-D69D-4CF5-9E95-D3FFCA2A6309}"/>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E4F67FB9-1E1F-4C0E-8CA0-F456556F25F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D75CC90B-AFD0-447B-BFAC-64030910F8D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D22B186E-C043-4057-B3FF-58FA1BBE759D}"/>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50CDE0D1-641E-4D5E-A01C-FF32F530C0D0}"/>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6919F7A5-3241-4890-8F7A-A3C480771059}"/>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8FDAD8D-0823-4D44-8F50-9B70027EC692}"/>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49303310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19_自定义版式">
    <p:spTree>
      <p:nvGrpSpPr>
        <p:cNvPr id="1" name=""/>
        <p:cNvGrpSpPr/>
        <p:nvPr/>
      </p:nvGrpSpPr>
      <p:grpSpPr>
        <a:xfrm>
          <a:off x="0" y="0"/>
          <a:ext cx="0" cy="0"/>
          <a:chOff x="0" y="0"/>
          <a:chExt cx="0" cy="0"/>
        </a:xfrm>
      </p:grpSpPr>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25" name="文本框 24">
            <a:extLst>
              <a:ext uri="{FF2B5EF4-FFF2-40B4-BE49-F238E27FC236}">
                <a16:creationId xmlns:a16="http://schemas.microsoft.com/office/drawing/2014/main" id="{3E672AD3-87E8-439F-93F8-43BAD717B8C9}"/>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grpSp>
        <p:nvGrpSpPr>
          <p:cNvPr id="13" name="组合 12">
            <a:extLst>
              <a:ext uri="{FF2B5EF4-FFF2-40B4-BE49-F238E27FC236}">
                <a16:creationId xmlns:a16="http://schemas.microsoft.com/office/drawing/2014/main" id="{D397AEA3-4016-459B-BB54-F445FB064C2B}"/>
              </a:ext>
            </a:extLst>
          </p:cNvPr>
          <p:cNvGrpSpPr/>
          <p:nvPr userDrawn="1"/>
        </p:nvGrpSpPr>
        <p:grpSpPr>
          <a:xfrm>
            <a:off x="640466" y="867990"/>
            <a:ext cx="10903834" cy="0"/>
            <a:chOff x="7460343" y="1311756"/>
            <a:chExt cx="10903834" cy="0"/>
          </a:xfrm>
        </p:grpSpPr>
        <p:cxnSp>
          <p:nvCxnSpPr>
            <p:cNvPr id="14" name="直接连接符 13">
              <a:extLst>
                <a:ext uri="{FF2B5EF4-FFF2-40B4-BE49-F238E27FC236}">
                  <a16:creationId xmlns:a16="http://schemas.microsoft.com/office/drawing/2014/main" id="{406C0870-A193-4FFA-8636-7B21FAE7BAF0}"/>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A077FD64-49B3-4F2B-A3E3-04DE1B24F79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19" name="直接连接符 18">
              <a:extLst>
                <a:ext uri="{FF2B5EF4-FFF2-40B4-BE49-F238E27FC236}">
                  <a16:creationId xmlns:a16="http://schemas.microsoft.com/office/drawing/2014/main" id="{FF2B7F64-CC62-4B0F-909B-52501D8F6DF7}"/>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2FD5C67F-9AE2-4A9B-B686-EF381EF30135}"/>
              </a:ext>
            </a:extLst>
          </p:cNvPr>
          <p:cNvSpPr>
            <a:spLocks noGrp="1"/>
          </p:cNvSpPr>
          <p:nvPr>
            <p:ph type="body" sz="quarter" idx="10" hasCustomPrompt="1"/>
          </p:nvPr>
        </p:nvSpPr>
        <p:spPr>
          <a:xfrm>
            <a:off x="554673" y="320192"/>
            <a:ext cx="4186555" cy="436562"/>
          </a:xfrm>
        </p:spPr>
        <p:txBody>
          <a:bodyPr>
            <a:no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grpSp>
        <p:nvGrpSpPr>
          <p:cNvPr id="20" name="组合 19">
            <a:extLst>
              <a:ext uri="{FF2B5EF4-FFF2-40B4-BE49-F238E27FC236}">
                <a16:creationId xmlns:a16="http://schemas.microsoft.com/office/drawing/2014/main" id="{43F6E3EF-9710-48A2-B54F-943FE8F512DD}"/>
              </a:ext>
            </a:extLst>
          </p:cNvPr>
          <p:cNvGrpSpPr/>
          <p:nvPr userDrawn="1"/>
        </p:nvGrpSpPr>
        <p:grpSpPr>
          <a:xfrm>
            <a:off x="640466" y="6235700"/>
            <a:ext cx="10903834" cy="0"/>
            <a:chOff x="7460343" y="1311756"/>
            <a:chExt cx="10903834" cy="0"/>
          </a:xfrm>
        </p:grpSpPr>
        <p:cxnSp>
          <p:nvCxnSpPr>
            <p:cNvPr id="21" name="直接连接符 20">
              <a:extLst>
                <a:ext uri="{FF2B5EF4-FFF2-40B4-BE49-F238E27FC236}">
                  <a16:creationId xmlns:a16="http://schemas.microsoft.com/office/drawing/2014/main" id="{6D3A1BF2-FF80-44FF-9A92-A2A9CF97219B}"/>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65E5EE2C-9747-47C7-A769-8424C48CFC72}"/>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23" name="直接连接符 22">
              <a:extLst>
                <a:ext uri="{FF2B5EF4-FFF2-40B4-BE49-F238E27FC236}">
                  <a16:creationId xmlns:a16="http://schemas.microsoft.com/office/drawing/2014/main" id="{A0353430-3AB8-49A4-98B3-0449B0C40F6B}"/>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1" name="文本占位符 27">
            <a:extLst>
              <a:ext uri="{FF2B5EF4-FFF2-40B4-BE49-F238E27FC236}">
                <a16:creationId xmlns:a16="http://schemas.microsoft.com/office/drawing/2014/main" id="{57F95C25-B496-4AC3-BC0C-8AE6B08C6B40}"/>
              </a:ext>
            </a:extLst>
          </p:cNvPr>
          <p:cNvSpPr>
            <a:spLocks noGrp="1"/>
          </p:cNvSpPr>
          <p:nvPr>
            <p:ph type="body" sz="quarter" idx="11" hasCustomPrompt="1"/>
          </p:nvPr>
        </p:nvSpPr>
        <p:spPr>
          <a:xfrm>
            <a:off x="4673124" y="979227"/>
            <a:ext cx="2845753" cy="291304"/>
          </a:xfrm>
          <a:solidFill>
            <a:srgbClr val="FFFFFF"/>
          </a:solidFill>
        </p:spPr>
        <p:txBody>
          <a:bodyPr>
            <a:normAutofit/>
          </a:bodyPr>
          <a:lstStyle>
            <a:lvl1pPr marL="0" indent="0" algn="ctr">
              <a:buNone/>
              <a:defRPr kumimoji="0" lang="zh-CN" altLang="en-US" sz="1800" b="1" i="0" u="none" strike="noStrike" kern="1200" cap="none" spc="0" normalizeH="0" baseline="0" dirty="0">
                <a:ln>
                  <a:noFill/>
                </a:ln>
                <a:solidFill>
                  <a:srgbClr val="1B4B77"/>
                </a:solidFill>
                <a:effectLst/>
                <a:uLnTx/>
                <a:uFillTx/>
                <a:latin typeface="Arial" panose="020B0604020202020204" pitchFamily="34" charset="0"/>
                <a:ea typeface="微软雅黑" panose="020B0503020204020204" pitchFamily="34" charset="-122"/>
                <a:cs typeface="+mn-ea"/>
              </a:defRPr>
            </a:lvl1pPr>
          </a:lstStyle>
          <a:p>
            <a:pPr lvl="0"/>
            <a:r>
              <a:rPr lang="zh-CN" altLang="en-US" dirty="0"/>
              <a:t>输入小标题</a:t>
            </a:r>
          </a:p>
        </p:txBody>
      </p:sp>
      <p:pic>
        <p:nvPicPr>
          <p:cNvPr id="26" name="图片 25">
            <a:extLst>
              <a:ext uri="{FF2B5EF4-FFF2-40B4-BE49-F238E27FC236}">
                <a16:creationId xmlns:a16="http://schemas.microsoft.com/office/drawing/2014/main" id="{F127E012-EAED-447E-B653-566304E6038C}"/>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pic>
        <p:nvPicPr>
          <p:cNvPr id="49" name="图片 48">
            <a:extLst>
              <a:ext uri="{FF2B5EF4-FFF2-40B4-BE49-F238E27FC236}">
                <a16:creationId xmlns:a16="http://schemas.microsoft.com/office/drawing/2014/main" id="{8D1521F9-F8B0-4CA4-9D8A-9CD1BCF026DB}"/>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620941" y="6367583"/>
            <a:ext cx="2391090" cy="313641"/>
          </a:xfrm>
          <a:prstGeom prst="rect">
            <a:avLst/>
          </a:prstGeom>
        </p:spPr>
      </p:pic>
      <p:grpSp>
        <p:nvGrpSpPr>
          <p:cNvPr id="128" name="组合 127">
            <a:extLst>
              <a:ext uri="{FF2B5EF4-FFF2-40B4-BE49-F238E27FC236}">
                <a16:creationId xmlns:a16="http://schemas.microsoft.com/office/drawing/2014/main" id="{D3D27126-4904-4BF9-85CD-B108942A364E}"/>
              </a:ext>
            </a:extLst>
          </p:cNvPr>
          <p:cNvGrpSpPr/>
          <p:nvPr userDrawn="1"/>
        </p:nvGrpSpPr>
        <p:grpSpPr>
          <a:xfrm>
            <a:off x="8285066" y="240430"/>
            <a:ext cx="3296005" cy="560585"/>
            <a:chOff x="133154" y="240430"/>
            <a:chExt cx="3296005" cy="560585"/>
          </a:xfrm>
        </p:grpSpPr>
        <p:pic>
          <p:nvPicPr>
            <p:cNvPr id="129" name="图片 128" descr="文本&#10;&#10;描述已自动生成">
              <a:extLst>
                <a:ext uri="{FF2B5EF4-FFF2-40B4-BE49-F238E27FC236}">
                  <a16:creationId xmlns:a16="http://schemas.microsoft.com/office/drawing/2014/main" id="{61F2CF5E-7346-43B0-B558-CE99B1BFFD24}"/>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30" name="直接连接符 129">
              <a:extLst>
                <a:ext uri="{FF2B5EF4-FFF2-40B4-BE49-F238E27FC236}">
                  <a16:creationId xmlns:a16="http://schemas.microsoft.com/office/drawing/2014/main" id="{21330CF4-607D-41C9-9FFB-0C90E8D6E3E3}"/>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1" name="组合 130">
              <a:extLst>
                <a:ext uri="{FF2B5EF4-FFF2-40B4-BE49-F238E27FC236}">
                  <a16:creationId xmlns:a16="http://schemas.microsoft.com/office/drawing/2014/main" id="{36CE689D-8163-4261-ABFD-C5C8DE37181F}"/>
                </a:ext>
              </a:extLst>
            </p:cNvPr>
            <p:cNvGrpSpPr/>
            <p:nvPr userDrawn="1"/>
          </p:nvGrpSpPr>
          <p:grpSpPr>
            <a:xfrm>
              <a:off x="133154" y="289326"/>
              <a:ext cx="1764858" cy="475181"/>
              <a:chOff x="-30880906" y="-2959181"/>
              <a:chExt cx="70905813" cy="19634362"/>
            </a:xfrm>
            <a:solidFill>
              <a:srgbClr val="004098"/>
            </a:solidFill>
          </p:grpSpPr>
          <p:sp>
            <p:nvSpPr>
              <p:cNvPr id="132" name="任意多边形: 形状 131">
                <a:extLst>
                  <a:ext uri="{FF2B5EF4-FFF2-40B4-BE49-F238E27FC236}">
                    <a16:creationId xmlns:a16="http://schemas.microsoft.com/office/drawing/2014/main" id="{D4225AEA-6FAB-46F8-8571-ED760AA9249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E78F8597-DEF2-4208-B414-A41D4F75E43D}"/>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C632EA1B-43A3-4442-8B27-8078F836AEFA}"/>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DC48939C-BE81-4BFD-96B0-D2E5E205DD5A}"/>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181645F9-87A2-403C-8205-E760E27AA709}"/>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F94CE030-9DAD-46B2-B973-85BDE00E49F5}"/>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372230B9-A10E-4777-9D6C-937D51F2A783}"/>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793CF68B-7FE1-4290-A76C-283580D1301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A867A70D-7585-4731-8A15-099247438C9E}"/>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4B5AD414-9C31-4234-A48D-B82F4AD4EC0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068423BD-4555-4FBD-BA7E-617FF3BD43D8}"/>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936DCCDE-6CB3-483D-BFB1-0AA9AD4A259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2B6B47B3-E6ED-460E-8F37-5A7E31A2EC96}"/>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51908731-B4FE-48BE-BE7F-DB40111B3ED0}"/>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23AB5F90-B703-4EB7-B0D5-491DD8D132BC}"/>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C09EF185-C982-45CF-87FE-74F30F6D3DC3}"/>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73BF9902-9352-40DE-9FEA-1B19656327BA}"/>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DAAB13E3-8EE1-435A-AA90-681BF39B7C82}"/>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064A0007-3A79-4FDD-8FA0-A01FBD8621FD}"/>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EB030D3-3595-4E27-A3CC-F626A0A10AF5}"/>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90402D6B-E20C-4D56-A702-FA459A8A8E7F}"/>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9F48FB2-0843-4789-A950-8F8EC1C5B3D0}"/>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9D290C6A-3E61-40D4-9570-D4E3DEFFA304}"/>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70FE329-D7D8-45DE-A464-9E285EEEA94A}"/>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9CF30205-5424-490C-9324-B2899BDF4233}"/>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FA878B82-7FBD-4F21-AC7C-80D3E937C7E5}"/>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C8256ADB-C1D1-4AA4-B92C-47817D4C95BE}"/>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BE22ACDB-AF89-41D7-B416-9DE47D6CAD3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44CAC678-9C18-4185-A800-F2D4186498B0}"/>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C12B1B03-5EBF-4C4D-8B37-6D1899725913}"/>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401C19E3-D0F9-423D-9182-A00BAC95AAFB}"/>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E0BAC640-376C-4966-AB79-928F7342A23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A78C5B3B-58B5-4E5C-9B3E-D66B66E82E3C}"/>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DC701AEB-B27D-4F08-B105-E008CEB83802}"/>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8637362C-5069-426F-85FD-B21D0800A732}"/>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94123DFC-930B-4B0A-97B4-2BCA5347E0F6}"/>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EDEF5FE2-F346-4FC3-B138-412D07720EA7}"/>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98F24837-674B-4BCF-832A-B6317CC593C6}"/>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38DAF24C-EC7A-4B43-AECD-818381841EB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380174EE-D45C-4B5B-97A1-57955BD748F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B7DA851B-F8C3-4058-AB3A-2C9AD72E43ED}"/>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466BC51-6DFE-42B2-BE31-FE2C5CB2C426}"/>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EA2670DC-7CEF-4D9F-A6BC-4300787A67EC}"/>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692B631C-1A67-4F58-BACF-C05F63EAB6C4}"/>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0E5F2D25-4F24-4382-8FA3-A387073E3821}"/>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64D37432-A96D-48A0-BC7E-DC6D92545B59}"/>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6F79A1E2-BFD1-455A-823C-1ADB4387AC0E}"/>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C9C93999-19F5-4DA8-B74B-72BDC8903764}"/>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524622C4-0FA8-45C7-9CD3-587B6CA66985}"/>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88629E1-90DC-4EF8-9824-C446168183B1}"/>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EBF01C3E-7FB1-4090-8002-1AEA7B0BA1A6}"/>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35F48C03-6B8D-4F61-8947-1C0E30ED2580}"/>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BD705182-2B91-49E4-B37F-58A8B700FFB0}"/>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DC6E4B3C-3FCC-40FD-9934-364DCC2437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F0E11CD1-156C-474F-9497-317B9492A38A}"/>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D06B637B-6178-4E91-97CD-C91B9783E14E}"/>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B7701EF7-EA4A-4531-B70B-AEC6583B2F3C}"/>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3F85324F-3065-45B6-845B-EEB021BDB95F}"/>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741662DB-0A9E-4A1D-8B39-88D751136256}"/>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FA63167A-C6BC-495F-98E6-32B931F2CAD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EBE52680-41D8-4875-A38F-0E29997B1564}"/>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24C6FEF7-211B-4F46-B41C-3690F8207786}"/>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3C0196D3-58FC-4C64-B976-1541C32D96DC}"/>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B45C7FD9-5704-4345-A192-47050DBBBBBA}"/>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DA137E0C-8D16-4D4A-B230-C1995F161099}"/>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70D87C31-6999-4DA8-A82F-998339FBA700}"/>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5DD406B-8320-44DF-82DA-4CB0B00A7A3C}"/>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DCAC4E3-BD3D-47E1-B71F-F9442083493D}"/>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D46F8544-812B-4B94-A247-C35E6F25A686}"/>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5FF4B7DA-06AC-448E-B6A8-EE5AB3B37E15}"/>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6B66D139-9B78-412F-8FCC-DBA74C12E29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8C6181C8-24D3-4D73-8BDA-940EBF472300}"/>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E14C02E7-417D-476B-9E49-15C42E37FD3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934BA8FF-A6AB-4F90-88C7-CE843989AAE4}"/>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43D99261-CEBE-4664-A19E-E1EDF20F43F6}"/>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6A3AF73F-43D2-4D87-9FBD-C4F2D8045C0F}"/>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413AEDC5-0B9D-4E9B-A629-7F13A5E678B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38292AD6-1149-4CDB-9F56-C0294A8072D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42DE1A18-26E6-4AD6-B6EF-1934C773AEC9}"/>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00254FDA-DC40-4E3B-99D4-368D89B70C5D}"/>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4B9BE08C-69AB-4C14-A5C1-AC37517233D8}"/>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71753CD7-3C5C-4CA9-8E02-8B35385B3A9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7F9FC591-EBBD-4BDE-B5CA-C0314F5312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D9B9435B-930C-480C-8232-F1405251280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8891846A-6B88-4168-B97C-CD282DC82230}"/>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3D00DB4B-C416-44C1-B564-3F8E63273E4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F35040F-E4BC-4C8D-8291-50CBB3495358}"/>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C317A7BC-9F5E-48AB-940A-A30BCAA49239}"/>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F7FBB26C-467F-4D44-BC24-4F85B90894C2}"/>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0DAEBD4F-F696-43AF-A923-9A242441FF34}"/>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FDFBEBD4-2ECB-4FD0-B34F-A2B55A0BDB54}"/>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1DEA903C-8708-496E-9CC0-D5FAEA28EB56}"/>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6B5BC7F0-95B2-4263-9327-D70ED18C6EB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D48E22D2-5911-43B0-9659-4DBF85071EB6}"/>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7EC8CE9A-0D8D-4173-96DC-AE69D9B3F61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4D64F152-02D6-40B2-B3CC-5F06739E70DD}"/>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F136CEE1-5ECC-4DE8-9647-ADE73CD05963}"/>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8ACB37AB-6DED-4FA3-837E-FA6FFA245B3C}"/>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D881ACF2-EEB9-4F5B-9161-9B86B1646B2E}"/>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44376600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hengyu">
    <p:spTree>
      <p:nvGrpSpPr>
        <p:cNvPr id="1" name=""/>
        <p:cNvGrpSpPr/>
        <p:nvPr/>
      </p:nvGrpSpPr>
      <p:grpSpPr>
        <a:xfrm>
          <a:off x="0" y="0"/>
          <a:ext cx="0" cy="0"/>
          <a:chOff x="0" y="0"/>
          <a:chExt cx="0" cy="0"/>
        </a:xfrm>
      </p:grpSpPr>
      <p:grpSp>
        <p:nvGrpSpPr>
          <p:cNvPr id="13" name="组合 12">
            <a:extLst>
              <a:ext uri="{FF2B5EF4-FFF2-40B4-BE49-F238E27FC236}">
                <a16:creationId xmlns:a16="http://schemas.microsoft.com/office/drawing/2014/main" id="{D397AEA3-4016-459B-BB54-F445FB064C2B}"/>
              </a:ext>
            </a:extLst>
          </p:cNvPr>
          <p:cNvGrpSpPr/>
          <p:nvPr userDrawn="1"/>
        </p:nvGrpSpPr>
        <p:grpSpPr>
          <a:xfrm>
            <a:off x="640466" y="867990"/>
            <a:ext cx="2433027" cy="0"/>
            <a:chOff x="7460343" y="1311756"/>
            <a:chExt cx="2433027" cy="0"/>
          </a:xfrm>
        </p:grpSpPr>
        <p:cxnSp>
          <p:nvCxnSpPr>
            <p:cNvPr id="14" name="直接连接符 13">
              <a:extLst>
                <a:ext uri="{FF2B5EF4-FFF2-40B4-BE49-F238E27FC236}">
                  <a16:creationId xmlns:a16="http://schemas.microsoft.com/office/drawing/2014/main" id="{406C0870-A193-4FFA-8636-7B21FAE7BAF0}"/>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A077FD64-49B3-4F2B-A3E3-04DE1B24F79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2FD5C67F-9AE2-4A9B-B686-EF381EF30135}"/>
              </a:ext>
            </a:extLst>
          </p:cNvPr>
          <p:cNvSpPr>
            <a:spLocks noGrp="1"/>
          </p:cNvSpPr>
          <p:nvPr>
            <p:ph type="body" sz="quarter" idx="10" hasCustomPrompt="1"/>
          </p:nvPr>
        </p:nvSpPr>
        <p:spPr>
          <a:xfrm>
            <a:off x="554673" y="320192"/>
            <a:ext cx="4186555" cy="436562"/>
          </a:xfrm>
        </p:spPr>
        <p:txBody>
          <a:bodyPr>
            <a:noAutofit/>
          </a:bodyPr>
          <a:lstStyle>
            <a:lvl1pPr marL="0" indent="0">
              <a:buNone/>
              <a:defRPr kumimoji="0" lang="zh-CN" altLang="en-US" sz="3200" b="1" i="0" u="none" strike="noStrike" kern="1200" cap="none" spc="0" normalizeH="0" baseline="0" dirty="0">
                <a:ln>
                  <a:noFill/>
                </a:ln>
                <a:solidFill>
                  <a:srgbClr val="FF0000"/>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49" name="灯片编号占位符 8">
            <a:extLst>
              <a:ext uri="{FF2B5EF4-FFF2-40B4-BE49-F238E27FC236}">
                <a16:creationId xmlns:a16="http://schemas.microsoft.com/office/drawing/2014/main" id="{8CE0AE7E-343A-4C46-AF5E-4C1EB7D23E5F}"/>
              </a:ext>
            </a:extLst>
          </p:cNvPr>
          <p:cNvSpPr txBox="1">
            <a:spLocks/>
          </p:cNvSpPr>
          <p:nvPr userDrawn="1"/>
        </p:nvSpPr>
        <p:spPr>
          <a:xfrm>
            <a:off x="8994303" y="6489347"/>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sz="1400" dirty="0">
                <a:solidFill>
                  <a:schemeClr val="tx1"/>
                </a:solidFill>
                <a:latin typeface="Arial"/>
                <a:ea typeface="微软雅黑"/>
              </a:rPr>
              <a:t> </a:t>
            </a:r>
            <a:fld id="{A548B57D-AE10-4CF7-A9DF-59FEFA91B28E}" type="slidenum">
              <a:rPr lang="zh-CN" altLang="en-US" sz="1400" smtClean="0">
                <a:solidFill>
                  <a:schemeClr val="tx1"/>
                </a:solidFill>
                <a:latin typeface="Arial"/>
                <a:ea typeface="微软雅黑"/>
              </a:rPr>
              <a:pPr/>
              <a:t>‹#›</a:t>
            </a:fld>
            <a:r>
              <a:rPr lang="zh-CN" altLang="en-US" sz="1400" dirty="0">
                <a:solidFill>
                  <a:schemeClr val="tx1"/>
                </a:solidFill>
                <a:latin typeface="Arial"/>
                <a:ea typeface="微软雅黑"/>
              </a:rPr>
              <a:t> </a:t>
            </a:r>
          </a:p>
        </p:txBody>
      </p:sp>
      <p:sp>
        <p:nvSpPr>
          <p:cNvPr id="50" name="文本框 49">
            <a:extLst>
              <a:ext uri="{FF2B5EF4-FFF2-40B4-BE49-F238E27FC236}">
                <a16:creationId xmlns:a16="http://schemas.microsoft.com/office/drawing/2014/main" id="{FB57EB78-DA52-40F2-AF51-AF0B0C5A693C}"/>
              </a:ext>
            </a:extLst>
          </p:cNvPr>
          <p:cNvSpPr txBox="1"/>
          <p:nvPr userDrawn="1"/>
        </p:nvSpPr>
        <p:spPr>
          <a:xfrm>
            <a:off x="4703104" y="6476495"/>
            <a:ext cx="4640641" cy="307777"/>
          </a:xfrm>
          <a:prstGeom prst="rect">
            <a:avLst/>
          </a:prstGeom>
          <a:noFill/>
        </p:spPr>
        <p:txBody>
          <a:bodyPr wrap="square" rtlCol="0">
            <a:spAutoFit/>
          </a:bodyPr>
          <a:lstStyle/>
          <a:p>
            <a:pPr algn="ctr"/>
            <a:r>
              <a:rPr lang="en-US" altLang="zh-CN" sz="1400" b="1" i="0" kern="1200" dirty="0">
                <a:solidFill>
                  <a:srgbClr val="0D0D0D"/>
                </a:solidFill>
                <a:effectLst/>
                <a:latin typeface="IBM Plex Sans" panose="020B0604020202020204" pitchFamily="34" charset="0"/>
                <a:ea typeface="+mn-ea"/>
                <a:cs typeface="+mn-cs"/>
              </a:rPr>
              <a:t>Win2023</a:t>
            </a:r>
          </a:p>
        </p:txBody>
      </p:sp>
      <p:grpSp>
        <p:nvGrpSpPr>
          <p:cNvPr id="160" name="组合 159">
            <a:extLst>
              <a:ext uri="{FF2B5EF4-FFF2-40B4-BE49-F238E27FC236}">
                <a16:creationId xmlns:a16="http://schemas.microsoft.com/office/drawing/2014/main" id="{60C8A4CE-1DFC-4F6A-8013-3F0B1E11DE26}"/>
              </a:ext>
            </a:extLst>
          </p:cNvPr>
          <p:cNvGrpSpPr/>
          <p:nvPr userDrawn="1"/>
        </p:nvGrpSpPr>
        <p:grpSpPr>
          <a:xfrm>
            <a:off x="8285066" y="240430"/>
            <a:ext cx="3296005" cy="560585"/>
            <a:chOff x="133154" y="240430"/>
            <a:chExt cx="3296005" cy="560585"/>
          </a:xfrm>
        </p:grpSpPr>
        <p:pic>
          <p:nvPicPr>
            <p:cNvPr id="161" name="图片 160" descr="文本&#10;&#10;描述已自动生成">
              <a:extLst>
                <a:ext uri="{FF2B5EF4-FFF2-40B4-BE49-F238E27FC236}">
                  <a16:creationId xmlns:a16="http://schemas.microsoft.com/office/drawing/2014/main" id="{53D5B605-5303-48E3-B4D8-39D0FB7B0051}"/>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62" name="直接连接符 161">
              <a:extLst>
                <a:ext uri="{FF2B5EF4-FFF2-40B4-BE49-F238E27FC236}">
                  <a16:creationId xmlns:a16="http://schemas.microsoft.com/office/drawing/2014/main" id="{9CC1D2F5-5796-4903-BD6E-F0C168DA140F}"/>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63" name="组合 162">
              <a:extLst>
                <a:ext uri="{FF2B5EF4-FFF2-40B4-BE49-F238E27FC236}">
                  <a16:creationId xmlns:a16="http://schemas.microsoft.com/office/drawing/2014/main" id="{CBC8A37D-9052-4C21-A5C9-9DA9414B1E04}"/>
                </a:ext>
              </a:extLst>
            </p:cNvPr>
            <p:cNvGrpSpPr/>
            <p:nvPr userDrawn="1"/>
          </p:nvGrpSpPr>
          <p:grpSpPr>
            <a:xfrm>
              <a:off x="133154" y="289326"/>
              <a:ext cx="1764858" cy="475181"/>
              <a:chOff x="-30880906" y="-2959181"/>
              <a:chExt cx="70905813" cy="19634362"/>
            </a:xfrm>
            <a:solidFill>
              <a:srgbClr val="004098"/>
            </a:solidFill>
          </p:grpSpPr>
          <p:sp>
            <p:nvSpPr>
              <p:cNvPr id="164" name="任意多边形: 形状 163">
                <a:extLst>
                  <a:ext uri="{FF2B5EF4-FFF2-40B4-BE49-F238E27FC236}">
                    <a16:creationId xmlns:a16="http://schemas.microsoft.com/office/drawing/2014/main" id="{30A29286-1787-452B-9F1D-CDA9CCBE6F98}"/>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C7E6BE6A-7E83-4E3C-A512-959ABD64C884}"/>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FCFAE49-4525-44C7-B81F-BF5439F3C1C6}"/>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CCF01F9D-B347-41CD-AE8E-863D9F4C628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4EC70A5B-BAFB-406E-BA54-E28BAEA68638}"/>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A4A46848-51AC-4BA2-B577-E7544C0C814A}"/>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26ACE801-2EB5-4C7A-BBC6-F9DD2497CE8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9F8C7AAF-819D-420D-B9BE-5F03DD04C234}"/>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AD00760F-865B-4BE5-B138-EA61BD966572}"/>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DBF8CD49-E09D-41F9-9629-079896AABA5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97CAB3F9-A7B2-42B3-A91A-91643FB0E35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EDDE0B9C-A1C3-44F2-AFEB-7CBD586E930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224135E6-7AB4-440D-8CEF-093FAA458936}"/>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16F01EE0-46C5-462A-B4BD-D577E5FC4089}"/>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C9C9C3B-5403-4EC0-A036-4F48AD105913}"/>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96546293-DFDD-4A5F-A3F7-4732C84DBB63}"/>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CBD9994A-9A25-4E7D-BA33-1AF542F44C71}"/>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8EE40CFE-1D1F-45BC-BBFB-EFAEC1F74420}"/>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69398B40-B64A-4041-933B-97FA5E4712CD}"/>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127D7081-EB01-4E27-9349-4B5409C8D7CB}"/>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B1B3A65-05F1-4FB6-B91E-21E06B514B6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969C0D84-B89A-480E-8F5E-027F9649AF46}"/>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72E9794B-69C3-4533-9D41-50CBC307FA4B}"/>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45963CA-3842-4140-9E13-A0E01580B2FF}"/>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45640CE4-105B-4D74-8026-889C309E2BA5}"/>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EDC82D2-F9D5-41C1-824D-9C8C54E2D72B}"/>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2D1CF60E-D85E-4D76-916E-9B6FAEBD2372}"/>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B329E8DB-CBC4-4D70-B945-38FCCB355334}"/>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F2F221B4-01E7-439C-BCD6-D94D680D2875}"/>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D643F878-3371-498E-8828-5CE90676DFF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5331C7D4-F624-4046-A0DD-60D4675F0C32}"/>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1E2A371D-5871-485A-BFA3-17C7CB0BF98E}"/>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EAB1700A-7284-46C9-BC0D-D781C75E6E8E}"/>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DA1E24D-2729-4796-A28F-9087FDF414AA}"/>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B80292A8-0458-40E6-9F9C-5B1F37729D4E}"/>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CD74408E-6816-4F9B-8941-CD41823CBB4F}"/>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B0581625-F484-403E-925D-0430B495E7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DA93EE7D-F331-4FCD-B104-C14A722350D1}"/>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30E83757-7338-4D92-B065-15D7AF75DE3C}"/>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C36EF2D-5B59-4C8F-B52A-97B1FC68A9E2}"/>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A50E7B39-BE84-468F-ABAD-77A4CBB2A6A9}"/>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14D94A1-5190-4F7B-B61D-CD571F2C702D}"/>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CB769314-2D43-403C-A214-6DAA20DFCE6B}"/>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9342A6E2-77D8-4FDA-B736-BFBB6CD08A3F}"/>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C968CBBF-6104-4272-99AF-9C698753C46A}"/>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039952C6-5D70-4D85-9CE0-E00228BCE5A8}"/>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D1AEEDF3-D4D9-4DFB-BB60-693D7B5A3D0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4B266A-A5D1-4C2E-923C-C04CEC3C50A3}"/>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22A24D7F-C8C8-4017-AC29-C3B3BD01AE60}"/>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99E0AAC2-CCE0-46EF-8EBA-8589A4AACB9D}"/>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82B95B03-C088-4E84-82FB-2D1CDD945A9B}"/>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2A4A911D-34EE-417F-8F1C-EFDFE4262C12}"/>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8353EBFC-5054-456C-A7B1-BED7E052C85D}"/>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AA490D8B-102E-49B7-AD96-5FB8E7FA5B76}"/>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13E821FA-EB54-4F0D-A6B4-01922589EE67}"/>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6F96B7FA-1473-4D48-8EB6-B8DD3DEF6119}"/>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9EF0F578-F082-4988-98A5-BF23FDBCB10E}"/>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023804B-3C9F-47A3-BF88-090B93137E2C}"/>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BDA8AC74-425D-4BCD-ACDA-64E97B10042F}"/>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7ECDC4B4-093A-450F-8387-FCBBEB0DE2D3}"/>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7F440C0-2862-4B48-94BF-1AEDFDA8E28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659B807B-4E87-435D-808F-9FD2B11E28A8}"/>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FC0A1239-25A5-4187-9220-5DCAB9ACFCCB}"/>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01B7C862-6734-49C4-862D-C06798425E1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E82F2DCE-5E1D-41F4-96F2-A54C3B83185C}"/>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51A1236-92E2-434C-AC0D-23CA7AA5E81C}"/>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A5945337-45DA-431E-A969-385DB941107D}"/>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4DEEB85B-6F65-4F4B-9CC5-D0B5E02D5197}"/>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ECF53373-D0E5-4F5B-BCFC-B2C74BE4ED76}"/>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9CA5DBFB-4D12-4094-9BFD-69167D607DE3}"/>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0A80557F-E225-4D12-9FF1-019231704509}"/>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F922EAEB-9AAB-4F20-B8C4-7DEFA5CD642E}"/>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26DE035A-5D86-4946-9ECE-9284AFCA0888}"/>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09872D34-8B85-4C3E-93F4-004C2E75593A}"/>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DD114817-56AE-4A93-9964-A1D4CA1DD6E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A2FE9864-AFDF-41F5-9586-7A4CF0F56EDB}"/>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3FDC54B8-ACA6-4BB2-B00E-AB540122D2BB}"/>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1A865A5-3DB0-4610-85EA-565E1A88A67E}"/>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98F5A3B1-D0C7-412E-9ED5-ABAD71299F2D}"/>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BB538D2-B99B-478B-8B01-C26B3ADDF7E6}"/>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8EBF5092-530F-4CEC-A83F-441B4891A94C}"/>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F887CB0D-3059-4AEF-9BAB-1CE3BA297EF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366E6578-08FB-4615-AD65-BBE65306E96E}"/>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B7A2E45E-53D5-4CD4-B69E-452740C3BA83}"/>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A6C38BA-9DCC-4103-BE44-081185B7735B}"/>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FC5AEF2-5808-4C1B-B0C6-346F131F4D27}"/>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894EC6B4-75AC-41BD-9817-278AAF341A10}"/>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D98614A0-B780-4D9F-B6A2-BDEFD1F293B7}"/>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60639A7-6DD3-48E8-B35C-3003EEEC37F8}"/>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F072369C-5E53-4D18-A80C-A769AB363599}"/>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DFEC3470-9F0B-4B64-BA99-6E0881B331AD}"/>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733BF33D-AF2D-4399-AED7-3BFB5AE3C88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D85B6B52-7473-4F79-A7DC-C9F433395A58}"/>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0BE26498-5B25-4FF8-89CF-227416EC6393}"/>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CEB48B89-AE56-499F-ADCC-83E9FD3709B2}"/>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0635958-6A21-4AA5-BEED-7F0273ABE380}"/>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7588110B-3925-43A9-944D-D2BE8B26A8ED}"/>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04D9831D-7B3C-4FED-93F9-5620FAFB4A57}"/>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010D6D13-C98C-47D1-B271-6411C30E33F8}"/>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
        <p:nvSpPr>
          <p:cNvPr id="2" name="文本框 1">
            <a:extLst>
              <a:ext uri="{FF2B5EF4-FFF2-40B4-BE49-F238E27FC236}">
                <a16:creationId xmlns:a16="http://schemas.microsoft.com/office/drawing/2014/main" id="{4503E8E4-97D7-80EF-C1CE-E1E8AC888B26}"/>
              </a:ext>
            </a:extLst>
          </p:cNvPr>
          <p:cNvSpPr txBox="1"/>
          <p:nvPr userDrawn="1"/>
        </p:nvSpPr>
        <p:spPr>
          <a:xfrm>
            <a:off x="287702" y="6476161"/>
            <a:ext cx="2785791" cy="307777"/>
          </a:xfrm>
          <a:prstGeom prst="rect">
            <a:avLst/>
          </a:prstGeom>
          <a:noFill/>
        </p:spPr>
        <p:txBody>
          <a:bodyPr wrap="square" rtlCol="0">
            <a:spAutoFit/>
          </a:bodyPr>
          <a:lstStyle/>
          <a:p>
            <a:pPr algn="ctr"/>
            <a:r>
              <a:rPr lang="en-US" altLang="zh-CN" sz="1400" dirty="0">
                <a:solidFill>
                  <a:schemeClr val="tx1"/>
                </a:solidFill>
                <a:latin typeface="Arial"/>
                <a:ea typeface="微软雅黑"/>
                <a:cs typeface="+mn-ea"/>
                <a:sym typeface="+mn-lt"/>
              </a:rPr>
              <a:t>Yu Cheng [chengyu@sjtu.edu.cn]</a:t>
            </a:r>
            <a:endParaRPr lang="zh-CN" altLang="en-US" sz="1400" dirty="0">
              <a:solidFill>
                <a:schemeClr val="tx1"/>
              </a:solidFill>
              <a:latin typeface="Arial"/>
              <a:ea typeface="微软雅黑"/>
              <a:cs typeface="+mn-ea"/>
              <a:sym typeface="+mn-lt"/>
            </a:endParaRPr>
          </a:p>
        </p:txBody>
      </p:sp>
    </p:spTree>
    <p:extLst>
      <p:ext uri="{BB962C8B-B14F-4D97-AF65-F5344CB8AC3E}">
        <p14:creationId xmlns:p14="http://schemas.microsoft.com/office/powerpoint/2010/main" val="33499806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preserve="1" userDrawn="1">
  <p:cSld name="10_自定义版式">
    <p:spTree>
      <p:nvGrpSpPr>
        <p:cNvPr id="1" name=""/>
        <p:cNvGrpSpPr/>
        <p:nvPr/>
      </p:nvGrpSpPr>
      <p:grpSpPr>
        <a:xfrm>
          <a:off x="0" y="0"/>
          <a:ext cx="0" cy="0"/>
          <a:chOff x="0" y="0"/>
          <a:chExt cx="0" cy="0"/>
        </a:xfrm>
      </p:grpSpPr>
      <p:grpSp>
        <p:nvGrpSpPr>
          <p:cNvPr id="13" name="组合 12">
            <a:extLst>
              <a:ext uri="{FF2B5EF4-FFF2-40B4-BE49-F238E27FC236}">
                <a16:creationId xmlns:a16="http://schemas.microsoft.com/office/drawing/2014/main" id="{B8B8EE87-7185-40C1-91C7-B1EE2C1CEED5}"/>
              </a:ext>
            </a:extLst>
          </p:cNvPr>
          <p:cNvGrpSpPr/>
          <p:nvPr userDrawn="1"/>
        </p:nvGrpSpPr>
        <p:grpSpPr>
          <a:xfrm>
            <a:off x="640466" y="867990"/>
            <a:ext cx="2433027" cy="0"/>
            <a:chOff x="7460343" y="1311756"/>
            <a:chExt cx="2433027" cy="0"/>
          </a:xfrm>
        </p:grpSpPr>
        <p:cxnSp>
          <p:nvCxnSpPr>
            <p:cNvPr id="14" name="直接连接符 13">
              <a:extLst>
                <a:ext uri="{FF2B5EF4-FFF2-40B4-BE49-F238E27FC236}">
                  <a16:creationId xmlns:a16="http://schemas.microsoft.com/office/drawing/2014/main" id="{FFEA96DC-205C-40CF-8F04-16777AB36CCF}"/>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B8052A62-5AAB-448C-828B-DF6DD78DBE44}"/>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D6DDAACA-379A-49CD-8513-2D64A6A5DB00}"/>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21" name="灯片编号占位符 8">
            <a:extLst>
              <a:ext uri="{FF2B5EF4-FFF2-40B4-BE49-F238E27FC236}">
                <a16:creationId xmlns:a16="http://schemas.microsoft.com/office/drawing/2014/main" id="{8175159B-3B6B-45ED-9B07-C312BEB0CF5F}"/>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22" name="文本框 21">
            <a:extLst>
              <a:ext uri="{FF2B5EF4-FFF2-40B4-BE49-F238E27FC236}">
                <a16:creationId xmlns:a16="http://schemas.microsoft.com/office/drawing/2014/main" id="{71D5B3A7-D03E-4D94-A320-A38766791EC9}"/>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23" name="图片 22">
            <a:extLst>
              <a:ext uri="{FF2B5EF4-FFF2-40B4-BE49-F238E27FC236}">
                <a16:creationId xmlns:a16="http://schemas.microsoft.com/office/drawing/2014/main" id="{74BAE872-7CEA-49EA-875B-77664078B293}"/>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6" name="组合 25">
            <a:extLst>
              <a:ext uri="{FF2B5EF4-FFF2-40B4-BE49-F238E27FC236}">
                <a16:creationId xmlns:a16="http://schemas.microsoft.com/office/drawing/2014/main" id="{3D709A2F-F285-4083-BC57-F011B32BFF42}"/>
              </a:ext>
            </a:extLst>
          </p:cNvPr>
          <p:cNvGrpSpPr/>
          <p:nvPr userDrawn="1"/>
        </p:nvGrpSpPr>
        <p:grpSpPr>
          <a:xfrm>
            <a:off x="646571" y="6457949"/>
            <a:ext cx="2156182" cy="131085"/>
            <a:chOff x="1271280" y="2627157"/>
            <a:chExt cx="9258301" cy="562858"/>
          </a:xfrm>
          <a:solidFill>
            <a:srgbClr val="B7282E"/>
          </a:solidFill>
        </p:grpSpPr>
        <p:sp>
          <p:nvSpPr>
            <p:cNvPr id="27" name="任意多边形: 形状 26">
              <a:extLst>
                <a:ext uri="{FF2B5EF4-FFF2-40B4-BE49-F238E27FC236}">
                  <a16:creationId xmlns:a16="http://schemas.microsoft.com/office/drawing/2014/main" id="{17436613-93EE-40BF-B331-3E46AA0ACEA4}"/>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1978D9D3-AB1F-4F1F-BF3E-06D705DD9E13}"/>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48E0F0B7-F885-4284-8B94-8266F4058CDA}"/>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810EC8E7-3E1D-45D6-9945-3675D1F549D7}"/>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8FE2D72D-5220-4ECD-8ADC-B8E26B795F55}"/>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E982BF51-FB58-4AE3-9C00-0215815F712C}"/>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EE4020F0-7DE0-452A-A308-96A19FD84347}"/>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DDFE0AFE-FE60-4919-9C76-6A711794CDB8}"/>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0F3D8A23-31BB-41FC-A187-BCBF840EE95C}"/>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3811A5D3-BD40-4780-AF1E-B7574AF9D920}"/>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05D1384D-7F57-44E6-AC21-A4EDF9B9D09C}"/>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A7869DA9-853E-4E47-B225-BADEDBDA5E25}"/>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D8753EAB-FFA8-44C7-B91F-F91AAF6E9BDF}"/>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1A2CB7E3-8E96-4023-80E8-F056AF211E8F}"/>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A00297BE-3FC1-4A29-809C-E928E4C593CA}"/>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982FAABB-B387-4FF4-93BE-C36FF790FDE9}"/>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3F0DC5E5-276D-49E0-8511-77375813D232}"/>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59FCD725-DB1A-4A8F-889F-E3270A743285}"/>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D871A432-D27C-407B-8780-B863E94BBA99}"/>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32CF6543-7E47-4C59-9ADE-7460F46BAD8F}"/>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6120491F-A4B2-4B95-AE5E-B6FDA0D5C068}"/>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8" name="组合 147">
            <a:extLst>
              <a:ext uri="{FF2B5EF4-FFF2-40B4-BE49-F238E27FC236}">
                <a16:creationId xmlns:a16="http://schemas.microsoft.com/office/drawing/2014/main" id="{8CB64EDA-542E-44FC-8E35-2C359A4DB815}"/>
              </a:ext>
            </a:extLst>
          </p:cNvPr>
          <p:cNvGrpSpPr/>
          <p:nvPr userDrawn="1"/>
        </p:nvGrpSpPr>
        <p:grpSpPr>
          <a:xfrm>
            <a:off x="8285066" y="240430"/>
            <a:ext cx="3296005" cy="560585"/>
            <a:chOff x="133154" y="240430"/>
            <a:chExt cx="3296005" cy="560585"/>
          </a:xfrm>
        </p:grpSpPr>
        <p:pic>
          <p:nvPicPr>
            <p:cNvPr id="149" name="图片 148" descr="文本&#10;&#10;描述已自动生成">
              <a:extLst>
                <a:ext uri="{FF2B5EF4-FFF2-40B4-BE49-F238E27FC236}">
                  <a16:creationId xmlns:a16="http://schemas.microsoft.com/office/drawing/2014/main" id="{045A60A5-7999-4A73-A3EB-4E966BE26C35}"/>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0" name="直接连接符 149">
              <a:extLst>
                <a:ext uri="{FF2B5EF4-FFF2-40B4-BE49-F238E27FC236}">
                  <a16:creationId xmlns:a16="http://schemas.microsoft.com/office/drawing/2014/main" id="{80E2962D-E851-4B6F-9C98-3BC4BC1CC3D8}"/>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1" name="组合 150">
              <a:extLst>
                <a:ext uri="{FF2B5EF4-FFF2-40B4-BE49-F238E27FC236}">
                  <a16:creationId xmlns:a16="http://schemas.microsoft.com/office/drawing/2014/main" id="{7BAB3950-083A-46AD-ADA1-ADBED7190049}"/>
                </a:ext>
              </a:extLst>
            </p:cNvPr>
            <p:cNvGrpSpPr/>
            <p:nvPr userDrawn="1"/>
          </p:nvGrpSpPr>
          <p:grpSpPr>
            <a:xfrm>
              <a:off x="133154" y="289326"/>
              <a:ext cx="1764858" cy="475181"/>
              <a:chOff x="-30880906" y="-2959181"/>
              <a:chExt cx="70905813" cy="19634362"/>
            </a:xfrm>
            <a:solidFill>
              <a:srgbClr val="004098"/>
            </a:solidFill>
          </p:grpSpPr>
          <p:sp>
            <p:nvSpPr>
              <p:cNvPr id="152" name="任意多边形: 形状 151">
                <a:extLst>
                  <a:ext uri="{FF2B5EF4-FFF2-40B4-BE49-F238E27FC236}">
                    <a16:creationId xmlns:a16="http://schemas.microsoft.com/office/drawing/2014/main" id="{1093DF73-61B3-42EB-8852-70E6B813550A}"/>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A825BCAC-2DB2-460B-82B2-8FE5C8FF6F20}"/>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A351ED10-4D70-4E7D-ADFB-BDB46D2E616B}"/>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6264138-5DCB-4080-8354-EAE5A55BD90E}"/>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62C22BF-7FBF-4FB1-84AA-8835B6BAC44F}"/>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F9B1BB3E-0F32-4E6D-935A-6991BEC0E7EF}"/>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07DDCDC5-C839-4B26-A8F3-F0AF20255EC0}"/>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306FCAEF-FD0E-488D-8007-FBDB3ECFCDD0}"/>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648CFE13-D9FA-4764-8BA9-C1F4079DEA40}"/>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03335A6A-0740-4F6E-8EF7-F42D704A5C5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2EAA71B1-AAE3-43BB-9DF4-2ED49D03A55D}"/>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8C6B8C44-1FE1-49DF-BD3F-CDE8D7A4AD94}"/>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E78C70A4-3287-4FF8-BD4B-62AEAA708ABD}"/>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2385323C-B1A5-4DAE-8144-712C65C40868}"/>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22E3D295-7148-44E2-9A12-9DCEE071E9CE}"/>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E3E5AD63-A8A1-46DF-B574-967B870D07D4}"/>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9750FA87-E007-4EE1-825C-C4DBEF4224C0}"/>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7EE5AE45-9823-4B75-9A66-D10B332CCE1C}"/>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D2EC616-43E3-4B2E-8A80-7639BA0E2FA2}"/>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65F30DDA-31AB-471A-ACD8-9C1936BCF32E}"/>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26D38EC1-9B9B-4799-A89D-07663FD4330B}"/>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4B954F4E-2A42-464D-8BE2-D53FA4B7819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49929981-3BCB-4860-B8CB-7E93496450F6}"/>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C8263FA0-6E6B-473F-810A-4D493520E9E8}"/>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22E4BDE6-F86C-4FE5-A415-BA9996DEFDE9}"/>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09AB8DB8-2A44-45F9-B1B4-A3783E7D36E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2009647-E477-433D-9383-751660425B1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65E96391-C67B-425E-9CF7-B7E56FCFC465}"/>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90A07ABE-86E2-431C-9E48-F1D582B3885C}"/>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A1373716-6BA4-46BB-B63E-1ABBD0BFBFC7}"/>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274ABE0F-122D-43D8-9AA9-B24263CDBE17}"/>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F2E00375-F495-44F6-80BF-715234E822A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BACB5D92-4547-4B96-A454-58CC8E3AF805}"/>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B9CCF483-E837-4300-BF91-84B2BA63A4A8}"/>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435A7197-3938-4028-91AD-363DD093760B}"/>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9F4A4EB5-93EF-4AE9-9C48-6D6FA1E74695}"/>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78F28F5E-1D6E-47EA-82CB-D69EA35DE338}"/>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57A0389-D754-4AD5-8E5E-CF0758F98698}"/>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CE9A0AF-436B-400F-B68F-E41E7A26DEA6}"/>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67716154-3C4B-4491-8A84-3D0E4A569B6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B57FB2AD-E3E2-4738-A394-16F44AEFF68C}"/>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15AD6632-6A69-4210-8393-A248FA67CB44}"/>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8F4EA293-B22A-43E9-911B-DAEB08C34AB6}"/>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11BD6D46-BC28-4BEE-8D49-99071F62B9F3}"/>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CFF818A-9D1E-4519-963D-898966F9B384}"/>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D1855BAF-408E-4C1F-9D3D-02B02DB9FB9B}"/>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078CB481-749B-45D8-8A9A-58A78709D319}"/>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D194801B-B5EB-42F0-A4E8-9F21F12B8515}"/>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B0025D1C-FE0D-4681-8711-142A9D7EA3A9}"/>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328F3E9-6991-4B9A-99B2-0FBB95823A66}"/>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7D3A5CF2-6935-473E-A42B-43B74FE6DA78}"/>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71231BAF-3EB1-4B71-A38D-2CBB2992349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BC9F0BB2-4E51-4E7F-BBAC-4DE1C5E0186A}"/>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4E36054-D9FB-41C2-AD9E-609E334AD5F5}"/>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D43248D-2B7D-42E9-852D-8C8F55BF9E8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EE81E968-328E-4565-B2BA-9E2278BECAFB}"/>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281B3C15-319A-472E-97F0-2375C3804797}"/>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34E496C6-9167-457A-A1BE-995BD2C8633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4E64FF50-B474-4DB8-86CC-4A4C1BCAA3EF}"/>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0D12A342-1EFF-42F6-81CC-5C0F53801888}"/>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B7F4AC20-FA2A-4C64-B2E0-60F4935E4261}"/>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7F9C77B9-D8F5-48E3-92C5-CAF4547A6FBB}"/>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4718094D-66B7-4CA5-9A5C-87891FAC4735}"/>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F95FA8B-9801-4039-B829-D0008675A2E5}"/>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76C665EE-8807-48F3-89D5-732DA36F91AD}"/>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4A6CA33E-C9F9-4E83-85FA-7D9E94D4C8F0}"/>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89E9AC85-2609-48F4-BFDB-0D1FA6B83825}"/>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BC6A93E8-1F5E-499B-914F-13FCE343C639}"/>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13A31956-656C-41C7-A112-221DC7439CA5}"/>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8A33FFAE-AC36-49AB-AF97-05C6D29A5C9C}"/>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5D9F353E-AB94-4359-A3D4-E43FC88515DA}"/>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1C2DD563-26B9-459F-B76D-3AD2503F96A7}"/>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95B11F7D-4A3A-473F-BEF5-EE1101A94933}"/>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CC65E7E1-BD58-4FD5-9EF7-83785A6D1B3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D4513350-FABB-4A1F-AD2F-AE2F6CBCA362}"/>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7FD016C2-6F7A-4D58-AA2D-F153237549BC}"/>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B6476657-E90B-4771-8AB9-D697B0FCD0C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983E9473-BA5C-4F46-AEBC-8BA30989D13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7255EF67-DC37-4207-BFC4-66B99FC2F9E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5ADA43CB-33F2-4A84-9D62-10E9ECAABC2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3B5FA105-A623-4985-84A7-A3A218372AF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930D3449-51A1-44F4-A170-22B00D1DE62A}"/>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F582F2B9-A411-4FB2-B5DB-8A84A43B529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C5FF6C13-AA9C-4C05-8B24-63DEA5B6074C}"/>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C04A269B-53EA-4A1D-8503-9DB418475CEA}"/>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7EBA1A5A-BA1E-4D61-9F74-C407EF5582C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373C01C8-97D3-4B74-8CA3-EE3B15AA49A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82B5849-CE97-4DAF-9E49-9A2C87FBCE14}"/>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349C701F-8EFA-430A-9F2D-92D3D9EFADA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DC6D87F-0BB8-44F2-9D4F-5DB6EA4AE258}"/>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396DAD3C-C419-404A-9096-8B7BCCE98B46}"/>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19A4B629-1D34-48EB-8D6F-E46F713E7664}"/>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A2EADDBD-C98A-4BDD-B578-F79A3AE6EA46}"/>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DCE6C03E-A94A-41DC-8888-D3F1263A8767}"/>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CD6319D4-ED3C-4B89-9D7A-A0B3BDAD98CA}"/>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3CA7C9EA-9334-4F80-9585-5615C4AA7FDB}"/>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936BE319-154A-40C1-AF5B-8FBE5476C5BC}"/>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8A55A607-3515-449E-ABF4-410E704833D4}"/>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708267BA-B8B0-4AA6-AC7F-94DA80A61D4E}"/>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950226071"/>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preserve="1" userDrawn="1">
  <p:cSld name="1_自定义版式">
    <p:spTree>
      <p:nvGrpSpPr>
        <p:cNvPr id="1" name=""/>
        <p:cNvGrpSpPr/>
        <p:nvPr/>
      </p:nvGrpSpPr>
      <p:grpSpPr>
        <a:xfrm>
          <a:off x="0" y="0"/>
          <a:ext cx="0" cy="0"/>
          <a:chOff x="0" y="0"/>
          <a:chExt cx="0" cy="0"/>
        </a:xfrm>
      </p:grpSpPr>
      <p:sp>
        <p:nvSpPr>
          <p:cNvPr id="11" name="图片占位符 1">
            <a:extLst>
              <a:ext uri="{FF2B5EF4-FFF2-40B4-BE49-F238E27FC236}">
                <a16:creationId xmlns:a16="http://schemas.microsoft.com/office/drawing/2014/main" id="{EC45455A-371D-4A0B-BDC5-78C387F65B5F}"/>
              </a:ext>
            </a:extLst>
          </p:cNvPr>
          <p:cNvSpPr>
            <a:spLocks noGrp="1"/>
          </p:cNvSpPr>
          <p:nvPr>
            <p:ph type="pic" idx="11" hasCustomPrompt="1"/>
          </p:nvPr>
        </p:nvSpPr>
        <p:spPr>
          <a:xfrm>
            <a:off x="0" y="1196753"/>
            <a:ext cx="12192000" cy="3121152"/>
          </a:xfrm>
        </p:spPr>
        <p:txBody>
          <a:bodyPr anchor="ctr"/>
          <a:lstStyle>
            <a:lvl1pPr algn="ctr">
              <a:defRPr/>
            </a:lvl1pPr>
          </a:lstStyle>
          <a:p>
            <a:r>
              <a:rPr lang="zh-CN" altLang="en-US" dirty="0"/>
              <a:t>单击此处修改图片</a:t>
            </a:r>
          </a:p>
        </p:txBody>
      </p:sp>
      <p:grpSp>
        <p:nvGrpSpPr>
          <p:cNvPr id="21" name="组合 20">
            <a:extLst>
              <a:ext uri="{FF2B5EF4-FFF2-40B4-BE49-F238E27FC236}">
                <a16:creationId xmlns:a16="http://schemas.microsoft.com/office/drawing/2014/main" id="{2E1E0A1A-7F01-426E-95C0-922B6A413350}"/>
              </a:ext>
            </a:extLst>
          </p:cNvPr>
          <p:cNvGrpSpPr/>
          <p:nvPr userDrawn="1"/>
        </p:nvGrpSpPr>
        <p:grpSpPr>
          <a:xfrm>
            <a:off x="640466" y="867990"/>
            <a:ext cx="2433027" cy="0"/>
            <a:chOff x="7460343" y="1311756"/>
            <a:chExt cx="2433027" cy="0"/>
          </a:xfrm>
        </p:grpSpPr>
        <p:cxnSp>
          <p:nvCxnSpPr>
            <p:cNvPr id="22" name="直接连接符 21">
              <a:extLst>
                <a:ext uri="{FF2B5EF4-FFF2-40B4-BE49-F238E27FC236}">
                  <a16:creationId xmlns:a16="http://schemas.microsoft.com/office/drawing/2014/main" id="{BC43FF59-4929-45E4-81FE-7C30B8C670A6}"/>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3" name="直接连接符 22">
              <a:extLst>
                <a:ext uri="{FF2B5EF4-FFF2-40B4-BE49-F238E27FC236}">
                  <a16:creationId xmlns:a16="http://schemas.microsoft.com/office/drawing/2014/main" id="{E7B1C5FC-A7F7-4494-AE47-FEA13AE10F2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6" name="文本占位符 27">
            <a:extLst>
              <a:ext uri="{FF2B5EF4-FFF2-40B4-BE49-F238E27FC236}">
                <a16:creationId xmlns:a16="http://schemas.microsoft.com/office/drawing/2014/main" id="{BA34C83A-B1F3-4B0B-9AC5-FDB8EBAF595F}"/>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4" name="灯片编号占位符 8">
            <a:extLst>
              <a:ext uri="{FF2B5EF4-FFF2-40B4-BE49-F238E27FC236}">
                <a16:creationId xmlns:a16="http://schemas.microsoft.com/office/drawing/2014/main" id="{8028A132-5123-48ED-86F7-031991FF39E1}"/>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5" name="文本框 14">
            <a:extLst>
              <a:ext uri="{FF2B5EF4-FFF2-40B4-BE49-F238E27FC236}">
                <a16:creationId xmlns:a16="http://schemas.microsoft.com/office/drawing/2014/main" id="{904526B3-B312-4EEE-9ACA-F6ACDADCA314}"/>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6" name="图片 15">
            <a:extLst>
              <a:ext uri="{FF2B5EF4-FFF2-40B4-BE49-F238E27FC236}">
                <a16:creationId xmlns:a16="http://schemas.microsoft.com/office/drawing/2014/main" id="{8409786B-26BD-4396-B50E-FD1F813C7748}"/>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17" name="组合 16">
            <a:extLst>
              <a:ext uri="{FF2B5EF4-FFF2-40B4-BE49-F238E27FC236}">
                <a16:creationId xmlns:a16="http://schemas.microsoft.com/office/drawing/2014/main" id="{D54C0979-04C4-45FF-8628-1358491C4194}"/>
              </a:ext>
            </a:extLst>
          </p:cNvPr>
          <p:cNvGrpSpPr/>
          <p:nvPr userDrawn="1"/>
        </p:nvGrpSpPr>
        <p:grpSpPr>
          <a:xfrm>
            <a:off x="646571" y="6457949"/>
            <a:ext cx="2156182" cy="131085"/>
            <a:chOff x="1271280" y="2627157"/>
            <a:chExt cx="9258301" cy="562858"/>
          </a:xfrm>
          <a:solidFill>
            <a:srgbClr val="B7282E"/>
          </a:solidFill>
        </p:grpSpPr>
        <p:sp>
          <p:nvSpPr>
            <p:cNvPr id="18" name="任意多边形: 形状 17">
              <a:extLst>
                <a:ext uri="{FF2B5EF4-FFF2-40B4-BE49-F238E27FC236}">
                  <a16:creationId xmlns:a16="http://schemas.microsoft.com/office/drawing/2014/main" id="{2BDCF28C-29E6-46CA-9315-ACD006013178}"/>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 name="任意多边形: 形状 18">
              <a:extLst>
                <a:ext uri="{FF2B5EF4-FFF2-40B4-BE49-F238E27FC236}">
                  <a16:creationId xmlns:a16="http://schemas.microsoft.com/office/drawing/2014/main" id="{2D0E4203-C6D5-4307-B15E-8B013C6939B4}"/>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58F0243C-11EE-40A2-9B70-6E675F8E9D67}"/>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41E5EEC6-52B1-4CAA-937B-22A5CFE01B46}"/>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3D5E699D-5B58-432E-ABFE-0E31821B4D2F}"/>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26CDA2CD-711D-4C69-84CA-3229E04AA242}"/>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DAFEC92A-8BDC-48F0-9242-028244C8B47B}"/>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30F1BC5D-E208-4A11-A43C-D19098901577}"/>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19A26AD6-B0AA-414B-9DC2-0AE9063CBB1C}"/>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0FAF709F-06B5-4FE8-AE24-9178BA0C0CF4}"/>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BB6C827B-ACB4-4DE8-8323-919AB4B187C5}"/>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DD01A550-FF6F-4187-97F4-20CBAB95E127}"/>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394C0E81-B7C0-49F5-93D7-2FFFE7580C1B}"/>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3AA80090-4E53-414E-A69E-0111D79D43E0}"/>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CD2F429D-A88A-4178-8011-A332863ED9AF}"/>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02138185-F7EB-4DAA-AE72-7EB60E7718DA}"/>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A8E3CD59-7ED8-4BB3-A97D-0DD2838D6E94}"/>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B1BE6F39-D134-4152-B55B-E925B2D53DC5}"/>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07D1D346-1785-4C34-AF10-1A155C02A160}"/>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E087CBA4-0B1A-4C69-BA60-A041CC12DE1F}"/>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CFB9E0CC-A45F-43AB-A9A5-19208DFF1144}"/>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8" name="组合 147">
            <a:extLst>
              <a:ext uri="{FF2B5EF4-FFF2-40B4-BE49-F238E27FC236}">
                <a16:creationId xmlns:a16="http://schemas.microsoft.com/office/drawing/2014/main" id="{54AFF2E5-7CD2-485F-8D61-4F44253FC01E}"/>
              </a:ext>
            </a:extLst>
          </p:cNvPr>
          <p:cNvGrpSpPr/>
          <p:nvPr userDrawn="1"/>
        </p:nvGrpSpPr>
        <p:grpSpPr>
          <a:xfrm>
            <a:off x="8285066" y="240430"/>
            <a:ext cx="3296005" cy="560585"/>
            <a:chOff x="133154" y="240430"/>
            <a:chExt cx="3296005" cy="560585"/>
          </a:xfrm>
        </p:grpSpPr>
        <p:pic>
          <p:nvPicPr>
            <p:cNvPr id="149" name="图片 148" descr="文本&#10;&#10;描述已自动生成">
              <a:extLst>
                <a:ext uri="{FF2B5EF4-FFF2-40B4-BE49-F238E27FC236}">
                  <a16:creationId xmlns:a16="http://schemas.microsoft.com/office/drawing/2014/main" id="{85A08C3D-A23C-4A33-A3D5-ABA665979D32}"/>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0" name="直接连接符 149">
              <a:extLst>
                <a:ext uri="{FF2B5EF4-FFF2-40B4-BE49-F238E27FC236}">
                  <a16:creationId xmlns:a16="http://schemas.microsoft.com/office/drawing/2014/main" id="{D067898A-88D3-4CCC-8273-3E1258369A3C}"/>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1" name="组合 150">
              <a:extLst>
                <a:ext uri="{FF2B5EF4-FFF2-40B4-BE49-F238E27FC236}">
                  <a16:creationId xmlns:a16="http://schemas.microsoft.com/office/drawing/2014/main" id="{897C8862-C370-467E-B684-4C1895BA231F}"/>
                </a:ext>
              </a:extLst>
            </p:cNvPr>
            <p:cNvGrpSpPr/>
            <p:nvPr userDrawn="1"/>
          </p:nvGrpSpPr>
          <p:grpSpPr>
            <a:xfrm>
              <a:off x="133154" y="289326"/>
              <a:ext cx="1764858" cy="475181"/>
              <a:chOff x="-30880906" y="-2959181"/>
              <a:chExt cx="70905813" cy="19634362"/>
            </a:xfrm>
            <a:solidFill>
              <a:srgbClr val="004098"/>
            </a:solidFill>
          </p:grpSpPr>
          <p:sp>
            <p:nvSpPr>
              <p:cNvPr id="152" name="任意多边形: 形状 151">
                <a:extLst>
                  <a:ext uri="{FF2B5EF4-FFF2-40B4-BE49-F238E27FC236}">
                    <a16:creationId xmlns:a16="http://schemas.microsoft.com/office/drawing/2014/main" id="{21277198-880E-442D-ABC6-1A04FA4B228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C208C31F-7FA9-49EA-8B91-498087F027CE}"/>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92391EC1-9FBA-442E-9838-18E208D98487}"/>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851B1A65-F068-46C7-AC1F-C7773C56AF65}"/>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500D5AAC-4D0A-45A3-9AAB-221E01A9E65F}"/>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E710A4DC-2D73-4727-BD57-65B94371F891}"/>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8FCFC448-05C0-4138-B2FE-791DFE413F8E}"/>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B16D193C-B877-4778-955F-9D6356D558B2}"/>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9D97C6DD-85CA-435C-8E41-572427787EC1}"/>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214F57E4-3FC4-4EF5-9569-8538AB5EC964}"/>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E5F773B6-087E-4CA5-AACF-3268011A1920}"/>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EA71D02D-F006-4CFC-AE8C-DD6F6AD7AAA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61D02F69-1C1E-4FFB-B93A-70297D8F823F}"/>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925F3595-02CA-4ECF-98D5-719E3BBF0D21}"/>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55336778-A311-42EE-968F-FE0B445828F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9156FE09-BDFF-42E3-BB10-AB9247F9B878}"/>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4F7F1ED5-328A-4F3F-8E9E-61BD04F8E36A}"/>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FCA5D088-5EC1-4762-8048-003E8C5EF7EC}"/>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EB82CE97-DD65-4EB0-9698-748BC0A46F23}"/>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FB295D4E-C8C4-4D0A-B58D-B5CEC494BB50}"/>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82D7F2C-B613-468C-A80D-32F622B4B33D}"/>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115EBF51-4BDA-4882-90EF-C9360166695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2398D384-9FB8-4EF3-BD30-CC36E16E1EFC}"/>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C3F1524-6ED9-4F55-850D-7A7EAA0DB107}"/>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9097A69C-18C5-414C-B782-AF85D81E9E27}"/>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15F76BF6-821F-45D1-9D74-9F5A0603B21C}"/>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34DF8B57-32CF-4912-B997-BFD5ABE54815}"/>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6444015F-8C96-43E4-8B78-5966A280C78E}"/>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946989C3-3551-49F7-B463-2E279B2C1DC6}"/>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D5C98793-0B01-435D-96F3-D31DC4AA5787}"/>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E0EC2C9F-ED33-4380-86F2-2CD8E991FBF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DE96C5A-D57C-4193-9A7F-6D2AA8BCCD90}"/>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340CE092-A4EB-4D65-A054-2802F7DF174A}"/>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8450DB3-921D-41BC-B37D-149DCDEAE49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9259BB8B-A150-453F-BB1C-9605CA825F82}"/>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1FA8CA55-0596-40C9-B587-D263A3F4D6F3}"/>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79ECD74B-EA39-4970-9A02-94B15477EE82}"/>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BFE106F2-84AF-4769-B733-D2821C77FF41}"/>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D690E7FB-FDB6-4D73-A9B1-D13A6C37A99D}"/>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B9BA646-38BC-4168-AEAE-25647923DA0F}"/>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DE2E165-0005-44A9-9617-83C8BA3E8A7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4F84329-9DF8-4BCE-8303-0456A57D1BB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37E4102D-2AE4-4B7D-BD8C-F9CE470B777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CB96065-AC46-459D-864E-101F68FBEBBD}"/>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68BC6875-E056-42CB-B9F9-B05A9C8A77C0}"/>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F700B8F4-F07E-4814-837E-D6E55CAF96F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034C3B68-500B-4934-94AA-9F8C6FD8A31D}"/>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6B581110-043A-41C9-BE4D-FF5101FE4F40}"/>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B600B62-B07A-48F6-99BB-12244A1C51F8}"/>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CD0A173B-F49D-4E72-8402-229F5C2D3AA7}"/>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202C254B-1266-4A55-A6AD-70E56CD2C8BE}"/>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AB7918DC-F180-4C7E-907D-104373814BB7}"/>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CFF6A3B4-13A2-4E13-A518-86770CC44116}"/>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D7CAA3D-A713-4A4D-A7E8-9ED59526FDC1}"/>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31750834-B321-4567-97FE-96418A684B03}"/>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44136B62-B8D4-4D73-8256-4162EFB77F07}"/>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ED112493-B2C1-448E-AD0D-B06990DF53D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D2203491-02C9-46CC-861A-EC468374CF3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4F03BC9F-5525-4D8A-B0DB-CC9E9F0232CD}"/>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F5E3F2AC-5833-422F-8FC0-76BFFD34A713}"/>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C7F97D0D-CA7D-4F6A-8718-21223DB41CC3}"/>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BEC2E5C3-2601-40E8-8B4F-3DE2309FDD79}"/>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B145D201-F512-46D2-BE81-F501CF2143A7}"/>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0D0F90E0-0E10-4134-8B01-00A31762906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EE0B9C5-C227-46B8-BEC1-0262182F011D}"/>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88E8B4E6-E1FB-4D19-9F15-161184FD9D9A}"/>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E264D32D-D4F2-4064-99A1-676BA9507DB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2C3F1592-AF68-4E1F-AABF-4D9A2D3ADACD}"/>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9095FC5D-830A-4386-9055-D57A61F95E92}"/>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1F6F4BDC-69A7-4B13-9258-59CA08EDDD56}"/>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1AD8CF9A-047E-430A-BDA5-9743E7F3895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77AD96B3-F221-4030-A8C6-E9EEE633272F}"/>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D93602F5-A7EC-4673-8E67-C36210498BB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1DFF1F31-29BE-4F1E-8C73-BB0B5E9321AC}"/>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03C4F4BF-5292-4727-B6B0-CA60C6C03028}"/>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03580BCD-EF68-4982-AD18-1D8BEA9645E6}"/>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5A0A2DA-C5A8-44B5-A6CC-194DF1C041D2}"/>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6E218166-EEA8-4D41-A325-7E366F1C76BE}"/>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A0D7EE28-EF59-4268-BF07-3F5A967DDF02}"/>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3F0B16AA-22AB-47B3-8F94-D3AB7C76D82F}"/>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A3A77DC7-A7FE-4448-9885-0B78141080F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D0096E9A-55CF-4142-B7AB-362A5BB7F1D8}"/>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C67A0849-C03B-4784-A682-0FB2FC183BA4}"/>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E3807CB7-D0BF-45A8-8CD6-0C0C8D27E6E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FEAC4CD6-0D7A-45B1-B8DA-8AA535E777AB}"/>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036C2C6E-160A-49E8-AF11-7AD82BDD4FBF}"/>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BE70F45D-6835-4B85-9E61-EFBA2CF2A0EE}"/>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5F25A069-FF2D-460E-819A-872AE52D94EF}"/>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3B6638A2-0502-4E08-BF43-2AD991285AC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3339F647-6AC1-4B61-9036-20944BA5B9DE}"/>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823A6B8B-E590-4E72-A5B3-3739D76C879C}"/>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EE462B69-7F46-458E-8988-F7DF51F1698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9FDDCDCC-F8F4-4AB3-9B57-B67E36A129C0}"/>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4BD9E4AC-41BA-46AB-B522-BC4D4487C993}"/>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C1E0A7C0-4F00-4033-B719-BAC9D3542D4C}"/>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DA6FAEF8-1F0E-425D-9209-CD6A7337AF38}"/>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FF9C6844-1F07-43E9-BCB5-D61759181FE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C19354D8-62E9-4A22-BB33-D4FF086DA03D}"/>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9115FDBB-FADB-46BD-8657-2540824AEAA8}"/>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58155489"/>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preserve="1" userDrawn="1">
  <p:cSld name="2_自定义版式">
    <p:spTree>
      <p:nvGrpSpPr>
        <p:cNvPr id="1" name=""/>
        <p:cNvGrpSpPr/>
        <p:nvPr/>
      </p:nvGrpSpPr>
      <p:grpSpPr>
        <a:xfrm>
          <a:off x="0" y="0"/>
          <a:ext cx="0" cy="0"/>
          <a:chOff x="0" y="0"/>
          <a:chExt cx="0" cy="0"/>
        </a:xfrm>
      </p:grpSpPr>
      <p:sp>
        <p:nvSpPr>
          <p:cNvPr id="9" name="文本占位符 2">
            <a:extLst>
              <a:ext uri="{FF2B5EF4-FFF2-40B4-BE49-F238E27FC236}">
                <a16:creationId xmlns:a16="http://schemas.microsoft.com/office/drawing/2014/main" id="{3B9123AA-09C0-437F-B871-042CC09E7452}"/>
              </a:ext>
            </a:extLst>
          </p:cNvPr>
          <p:cNvSpPr>
            <a:spLocks noGrp="1"/>
          </p:cNvSpPr>
          <p:nvPr>
            <p:ph type="body" sz="quarter" idx="11" hasCustomPrompt="1"/>
          </p:nvPr>
        </p:nvSpPr>
        <p:spPr>
          <a:xfrm>
            <a:off x="55467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10" name="图片占位符 65">
            <a:extLst>
              <a:ext uri="{FF2B5EF4-FFF2-40B4-BE49-F238E27FC236}">
                <a16:creationId xmlns:a16="http://schemas.microsoft.com/office/drawing/2014/main" id="{D8EBBB26-6240-43E8-9938-AFB0A05AB732}"/>
              </a:ext>
            </a:extLst>
          </p:cNvPr>
          <p:cNvSpPr>
            <a:spLocks noGrp="1"/>
          </p:cNvSpPr>
          <p:nvPr>
            <p:ph type="pic" sz="quarter" idx="12" hasCustomPrompt="1"/>
          </p:nvPr>
        </p:nvSpPr>
        <p:spPr>
          <a:xfrm>
            <a:off x="4452445" y="1999139"/>
            <a:ext cx="3287111" cy="3287111"/>
          </a:xfrm>
          <a:custGeom>
            <a:avLst/>
            <a:gdLst>
              <a:gd name="connsiteX0" fmla="*/ 1643556 w 3287111"/>
              <a:gd name="connsiteY0" fmla="*/ 0 h 3287111"/>
              <a:gd name="connsiteX1" fmla="*/ 3278627 w 3287111"/>
              <a:gd name="connsiteY1" fmla="*/ 1475512 h 3287111"/>
              <a:gd name="connsiteX2" fmla="*/ 3287111 w 3287111"/>
              <a:gd name="connsiteY2" fmla="*/ 1643536 h 3287111"/>
              <a:gd name="connsiteX3" fmla="*/ 3287111 w 3287111"/>
              <a:gd name="connsiteY3" fmla="*/ 1643576 h 3287111"/>
              <a:gd name="connsiteX4" fmla="*/ 3278627 w 3287111"/>
              <a:gd name="connsiteY4" fmla="*/ 1811600 h 3287111"/>
              <a:gd name="connsiteX5" fmla="*/ 1811600 w 3287111"/>
              <a:gd name="connsiteY5" fmla="*/ 3278627 h 3287111"/>
              <a:gd name="connsiteX6" fmla="*/ 1643576 w 3287111"/>
              <a:gd name="connsiteY6" fmla="*/ 3287111 h 3287111"/>
              <a:gd name="connsiteX7" fmla="*/ 1643537 w 3287111"/>
              <a:gd name="connsiteY7" fmla="*/ 3287111 h 3287111"/>
              <a:gd name="connsiteX8" fmla="*/ 1475512 w 3287111"/>
              <a:gd name="connsiteY8" fmla="*/ 3278627 h 3287111"/>
              <a:gd name="connsiteX9" fmla="*/ 0 w 3287111"/>
              <a:gd name="connsiteY9" fmla="*/ 1643556 h 3287111"/>
              <a:gd name="connsiteX10" fmla="*/ 1643556 w 3287111"/>
              <a:gd name="connsiteY10" fmla="*/ 0 h 32871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3287111" h="3287111">
                <a:moveTo>
                  <a:pt x="1643556" y="0"/>
                </a:moveTo>
                <a:cubicBezTo>
                  <a:pt x="2494535" y="0"/>
                  <a:pt x="3194460" y="646739"/>
                  <a:pt x="3278627" y="1475512"/>
                </a:cubicBezTo>
                <a:lnTo>
                  <a:pt x="3287111" y="1643536"/>
                </a:lnTo>
                <a:lnTo>
                  <a:pt x="3287111" y="1643576"/>
                </a:lnTo>
                <a:lnTo>
                  <a:pt x="3278627" y="1811600"/>
                </a:lnTo>
                <a:cubicBezTo>
                  <a:pt x="3200071" y="2585122"/>
                  <a:pt x="2585122" y="3200071"/>
                  <a:pt x="1811600" y="3278627"/>
                </a:cubicBezTo>
                <a:lnTo>
                  <a:pt x="1643576" y="3287111"/>
                </a:lnTo>
                <a:lnTo>
                  <a:pt x="1643537" y="3287111"/>
                </a:lnTo>
                <a:lnTo>
                  <a:pt x="1475512" y="3278627"/>
                </a:lnTo>
                <a:cubicBezTo>
                  <a:pt x="646739" y="3194460"/>
                  <a:pt x="0" y="2494535"/>
                  <a:pt x="0" y="1643556"/>
                </a:cubicBezTo>
                <a:cubicBezTo>
                  <a:pt x="0" y="735845"/>
                  <a:pt x="735845" y="0"/>
                  <a:pt x="1643556" y="0"/>
                </a:cubicBezTo>
                <a:close/>
              </a:path>
            </a:pathLst>
          </a:custGeom>
        </p:spPr>
        <p:txBody>
          <a:bodyPr wrap="square" anchor="ctr">
            <a:noAutofit/>
          </a:bodyPr>
          <a:lstStyle>
            <a:lvl1pPr algn="ctr">
              <a:defRPr/>
            </a:lvl1pPr>
          </a:lstStyle>
          <a:p>
            <a:r>
              <a:rPr lang="zh-CN" altLang="en-US" dirty="0"/>
              <a:t>点击此处修改图片</a:t>
            </a:r>
          </a:p>
        </p:txBody>
      </p:sp>
      <p:grpSp>
        <p:nvGrpSpPr>
          <p:cNvPr id="20" name="组合 19">
            <a:extLst>
              <a:ext uri="{FF2B5EF4-FFF2-40B4-BE49-F238E27FC236}">
                <a16:creationId xmlns:a16="http://schemas.microsoft.com/office/drawing/2014/main" id="{E4BA4CA9-22D1-4919-A3A1-B1AF12D931D2}"/>
              </a:ext>
            </a:extLst>
          </p:cNvPr>
          <p:cNvGrpSpPr/>
          <p:nvPr userDrawn="1"/>
        </p:nvGrpSpPr>
        <p:grpSpPr>
          <a:xfrm>
            <a:off x="640466" y="867990"/>
            <a:ext cx="2433027" cy="0"/>
            <a:chOff x="7460343" y="1311756"/>
            <a:chExt cx="2433027" cy="0"/>
          </a:xfrm>
        </p:grpSpPr>
        <p:cxnSp>
          <p:nvCxnSpPr>
            <p:cNvPr id="21" name="直接连接符 20">
              <a:extLst>
                <a:ext uri="{FF2B5EF4-FFF2-40B4-BE49-F238E27FC236}">
                  <a16:creationId xmlns:a16="http://schemas.microsoft.com/office/drawing/2014/main" id="{5A17FAB8-A2F9-40FE-BF21-3A9498153CE0}"/>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534A0425-1C45-4590-875E-806A4424257A}"/>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3" name="文本占位符 27">
            <a:extLst>
              <a:ext uri="{FF2B5EF4-FFF2-40B4-BE49-F238E27FC236}">
                <a16:creationId xmlns:a16="http://schemas.microsoft.com/office/drawing/2014/main" id="{5B3DF79E-6C24-47AB-A065-4C4CEA832DEB}"/>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5" name="灯片编号占位符 8">
            <a:extLst>
              <a:ext uri="{FF2B5EF4-FFF2-40B4-BE49-F238E27FC236}">
                <a16:creationId xmlns:a16="http://schemas.microsoft.com/office/drawing/2014/main" id="{B531FE5B-E9FC-4F01-AC8D-7C77AAE852CE}"/>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6" name="文本框 15">
            <a:extLst>
              <a:ext uri="{FF2B5EF4-FFF2-40B4-BE49-F238E27FC236}">
                <a16:creationId xmlns:a16="http://schemas.microsoft.com/office/drawing/2014/main" id="{472532E3-7230-41F1-A173-3513F205B428}"/>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7" name="图片 16">
            <a:extLst>
              <a:ext uri="{FF2B5EF4-FFF2-40B4-BE49-F238E27FC236}">
                <a16:creationId xmlns:a16="http://schemas.microsoft.com/office/drawing/2014/main" id="{6EB9F1D8-D713-40D8-B19E-54929157F3BD}"/>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18" name="组合 17">
            <a:extLst>
              <a:ext uri="{FF2B5EF4-FFF2-40B4-BE49-F238E27FC236}">
                <a16:creationId xmlns:a16="http://schemas.microsoft.com/office/drawing/2014/main" id="{EA02C170-0995-4469-867E-BE3D9FA3EAFA}"/>
              </a:ext>
            </a:extLst>
          </p:cNvPr>
          <p:cNvGrpSpPr/>
          <p:nvPr userDrawn="1"/>
        </p:nvGrpSpPr>
        <p:grpSpPr>
          <a:xfrm>
            <a:off x="646571" y="6457949"/>
            <a:ext cx="2156182" cy="131085"/>
            <a:chOff x="1271280" y="2627157"/>
            <a:chExt cx="9258301" cy="562858"/>
          </a:xfrm>
          <a:solidFill>
            <a:srgbClr val="B7282E"/>
          </a:solidFill>
        </p:grpSpPr>
        <p:sp>
          <p:nvSpPr>
            <p:cNvPr id="28" name="任意多边形: 形状 27">
              <a:extLst>
                <a:ext uri="{FF2B5EF4-FFF2-40B4-BE49-F238E27FC236}">
                  <a16:creationId xmlns:a16="http://schemas.microsoft.com/office/drawing/2014/main" id="{8F7C17EC-95C8-4915-92FC-6844FDD3F092}"/>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2135B878-1D5E-4361-A8BB-3CBBBEB979AB}"/>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7BC230DD-82EC-4A82-89E6-609D7E9CEA72}"/>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0BCD61EC-6895-4B64-80CD-67DA5FF4B89E}"/>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A2D44F3D-D998-41F5-AA45-17877E70BCB4}"/>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CBDD2AC9-4C29-4D48-B4D9-D82CA467A301}"/>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764245DF-010D-401E-B3F9-09008890E62C}"/>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D9498D11-F8A2-4537-AA2F-CB86E1FCAEBC}"/>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0FE36DAE-2C39-4BE0-8145-6835A885DF16}"/>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196AFF91-C178-4CC5-B6EE-7972A425121A}"/>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99718627-ECC1-43D0-BF2C-C629EB31B4E3}"/>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017DB62D-8187-417C-9F8B-CECBE4CEEEBF}"/>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7DC08E94-A5EE-4FA1-AA35-64709564A67F}"/>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A9B1237A-E6CF-4A57-9A16-21DEB034F870}"/>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0AECF93C-BC24-47D4-935C-BF02A1ECC9E9}"/>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94AD3E23-068E-49E7-AF61-54EA9A78872D}"/>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FF4AFAA0-1EEB-4099-B46D-056EE0C43D5B}"/>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3DAF9985-3FC4-4C3A-BDB1-03C40C5FFC79}"/>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2911D54C-5814-4F5A-9BD8-AC43F640666D}"/>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399D7346-E71F-4B71-8F17-A0E9D8BF23A6}"/>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DC959354-8CC9-4DD7-B785-1C13904046F1}"/>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9" name="组合 148">
            <a:extLst>
              <a:ext uri="{FF2B5EF4-FFF2-40B4-BE49-F238E27FC236}">
                <a16:creationId xmlns:a16="http://schemas.microsoft.com/office/drawing/2014/main" id="{EF3EE640-6B5D-4C12-89DF-D535680051D8}"/>
              </a:ext>
            </a:extLst>
          </p:cNvPr>
          <p:cNvGrpSpPr/>
          <p:nvPr userDrawn="1"/>
        </p:nvGrpSpPr>
        <p:grpSpPr>
          <a:xfrm>
            <a:off x="8285066" y="240430"/>
            <a:ext cx="3296005" cy="560585"/>
            <a:chOff x="133154" y="240430"/>
            <a:chExt cx="3296005" cy="560585"/>
          </a:xfrm>
        </p:grpSpPr>
        <p:pic>
          <p:nvPicPr>
            <p:cNvPr id="150" name="图片 149" descr="文本&#10;&#10;描述已自动生成">
              <a:extLst>
                <a:ext uri="{FF2B5EF4-FFF2-40B4-BE49-F238E27FC236}">
                  <a16:creationId xmlns:a16="http://schemas.microsoft.com/office/drawing/2014/main" id="{A9168965-7614-415D-B87F-F83918C869D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1" name="直接连接符 150">
              <a:extLst>
                <a:ext uri="{FF2B5EF4-FFF2-40B4-BE49-F238E27FC236}">
                  <a16:creationId xmlns:a16="http://schemas.microsoft.com/office/drawing/2014/main" id="{3414801E-B07C-435B-94BF-4C2E83E7EEF5}"/>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2" name="组合 151">
              <a:extLst>
                <a:ext uri="{FF2B5EF4-FFF2-40B4-BE49-F238E27FC236}">
                  <a16:creationId xmlns:a16="http://schemas.microsoft.com/office/drawing/2014/main" id="{A98F262A-C29B-4296-8EA5-B94BE08D45DC}"/>
                </a:ext>
              </a:extLst>
            </p:cNvPr>
            <p:cNvGrpSpPr/>
            <p:nvPr userDrawn="1"/>
          </p:nvGrpSpPr>
          <p:grpSpPr>
            <a:xfrm>
              <a:off x="133154" y="289326"/>
              <a:ext cx="1764858" cy="475181"/>
              <a:chOff x="-30880906" y="-2959181"/>
              <a:chExt cx="70905813" cy="19634362"/>
            </a:xfrm>
            <a:solidFill>
              <a:srgbClr val="004098"/>
            </a:solidFill>
          </p:grpSpPr>
          <p:sp>
            <p:nvSpPr>
              <p:cNvPr id="153" name="任意多边形: 形状 152">
                <a:extLst>
                  <a:ext uri="{FF2B5EF4-FFF2-40B4-BE49-F238E27FC236}">
                    <a16:creationId xmlns:a16="http://schemas.microsoft.com/office/drawing/2014/main" id="{D5BDE676-5B49-4633-B05F-EBE8C381D293}"/>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B64184CA-F2DE-48C2-930E-D711FD4069D1}"/>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F9DD4D43-0D20-44F9-AF0B-0A5465C532B4}"/>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E2ED57E-DE14-4556-9608-A4DBA70679F7}"/>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C19EE278-BA52-493B-AAC1-75FF0307CAF3}"/>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D08BB89C-4C43-465C-8C33-34078E757EE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D403B859-B0A9-4B58-9DC0-BA1BA802A8B7}"/>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CC7DFF82-FB14-4DAC-9FC3-9DA241737836}"/>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13A6EB8D-FBB7-4343-92DD-7AF3CDC2F992}"/>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19B870CF-7A9B-4B26-B383-0AF8630402D5}"/>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7EB3849D-0641-40FD-9E55-84637E28CBA9}"/>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312A04E2-90D5-4E0B-83A2-2853B188C25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F0D21524-05A9-4530-82C3-702F7A0B5101}"/>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98E2366F-3BB3-4AEE-B654-2FCB4F8F4427}"/>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FAA512F9-C7AA-41F3-9678-613B83BF5BF3}"/>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460F4BF5-F6C7-4DA8-9CCF-678E1B95C6E4}"/>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A92323DF-8D39-490A-93B3-7D6F9A6D44C8}"/>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37F366AF-7254-4F69-9412-C03351C1C142}"/>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BD21D83-8F37-4F55-BF49-238D8C3BC39E}"/>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B95721F-83A1-483C-A4C1-02A9F3D390B4}"/>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9F0DB77B-8751-40C7-9337-71F0D770B8C1}"/>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7AD05DF3-BC26-490B-A499-586ECAC98CEA}"/>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5D702DC-2790-4F50-8CFB-62F84B2BE818}"/>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1B1C00A6-ECEA-4202-9CD2-651AA3C727B2}"/>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0CFAA219-217C-4121-9CE0-7319648E86BE}"/>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FD36194D-1FE2-4425-9588-6994A859BBB6}"/>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AE111FF5-590E-437B-8E90-50AA80F05DC8}"/>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111A3A03-24DF-47D5-AF6D-A1138F786977}"/>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C8E70DC5-FC3B-4C38-953B-81726B9BE654}"/>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C6FE3AA1-8FF3-49CB-89C8-0545D9C3BF76}"/>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1B9F3842-6CAD-43A7-AA93-4EB7B62C84B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D490A67C-C57B-4375-B04C-C76773CADFE6}"/>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D017152E-BE6C-4C37-9325-E0C3C89DF00A}"/>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43FFF69D-4ED3-496A-8CC4-A04F8F18E480}"/>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A3EB2C97-5441-44FB-A081-4250C2366E21}"/>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87F85336-CEED-4F76-ACA8-C54A4E8632E9}"/>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0762E9F-A924-41B5-9038-61EA85AFC432}"/>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1988ECFE-9D90-44F0-A884-F123B7734C4A}"/>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E3EE0AF0-1B19-47B7-A5D6-BA0C9033D202}"/>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197C6092-EF2C-40A3-A229-93889232B913}"/>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DC67E623-1B48-41D3-A602-63C801F45759}"/>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275F0C5-40C6-4793-85C8-3AC305E308DB}"/>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EE860CB9-66C9-4EE0-B031-31CE80CB351A}"/>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F3A0B547-12B6-423F-AE24-5C82CCFB8C4A}"/>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2864FED-C8D0-4C73-9B97-89B3CC90367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FB0AE2F3-845D-4F15-823A-92F1C7B29987}"/>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B8B7218E-762D-4652-8A70-ACEA468670BB}"/>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60F0B23A-FF8B-43C1-BD33-2A578DA82AEE}"/>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DB67A71E-A915-4232-8598-EB31A4799B56}"/>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F8755977-55B9-4269-858D-2761B821A40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4FC85246-4D2C-4E4C-ACFA-F39D389267AE}"/>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438A14F8-6317-445C-A17F-9ABF5AEB8135}"/>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E37ACC1-F199-4510-BAE3-FAF4CCE4A882}"/>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32D282FC-00AB-45DA-8063-C95DEFEE021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0029BB00-956B-477D-8AAA-DF42102B96B2}"/>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223B1FC3-06BC-440D-B2FE-8E248C78CDA7}"/>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93325984-06BF-44BA-9A86-4597AEFFB98A}"/>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D88DA74B-09DC-4215-A6A9-89035A2D6FC7}"/>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A99F1691-466D-407A-A3FA-746C65016829}"/>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912C8A59-3731-47C4-815E-B2AB82F02511}"/>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5CCD9189-0D98-4EEE-A78C-3D3B7921A192}"/>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654FF6E2-1251-40BC-AC77-44A75936C2FD}"/>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ACE0E39-2403-4C6D-A8C5-51A9E8BEF9B7}"/>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1D7A4160-607A-4A87-B7ED-434A91E1B6F1}"/>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34E8CE77-4008-463D-85D3-586A75074F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4B1BA875-103E-4434-8D0D-759DE718C073}"/>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A3C54314-C771-4EF0-8E5C-74EA96689D67}"/>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53307E98-0202-4A95-B13D-6B70D64840BC}"/>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16566D9B-A359-4038-8E96-57F088778C6C}"/>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964E1BF3-9922-4BD9-8E5D-DD684E73C99C}"/>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190DAAE1-BE89-403B-B84A-D5CE8119B557}"/>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9D74AF1B-C6B3-4743-8263-090C257DC908}"/>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6176078-EE50-41AB-9B9A-C9E76921B8BA}"/>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50FD68A9-3089-41DC-AEF0-69DBB4CA1831}"/>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2BD5FD32-EE42-4A9C-BDBB-FA65C1BFABB3}"/>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5A446599-2A66-414B-9B1E-ED0B458E2573}"/>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63556E2F-A58B-456B-A446-7FAA7D97FC2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AE553FB5-D69B-4842-919B-863E2B18AA1F}"/>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27ACCBB5-ADEE-420A-9429-00D26EBB3711}"/>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F043B859-09E8-478B-962C-4AE03D293802}"/>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EA66A759-77FC-4E4A-B017-049D66C0D6C5}"/>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C1A7868B-3B5F-4D6B-9202-13AB6015F6DE}"/>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553F99C6-9231-4720-B481-EBAE03C494B2}"/>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044E3F63-3501-4D30-A27B-97C9342258A7}"/>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2D9306D-E2C5-4CD2-A4D7-63282BC39D6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FD0BAED6-A1E1-455C-A4CF-4E3296E10253}"/>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4D861C71-2FE2-4AAC-887A-7F3FFF17FF41}"/>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AE6E0963-261E-4DFF-A891-A20E8B9285AD}"/>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683F6AF7-DF64-4725-944B-9A317F7ED8F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6B08F1FC-4A64-48F3-985C-5D0FF2886765}"/>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E25756A9-D1BC-4837-8378-573197790C9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329A3563-B74C-4D9F-9ADB-B57362DFF85F}"/>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D624E6C0-B4E4-400D-8916-C0A5FA2231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31412CA8-9112-44A5-85DA-79E84204BF4E}"/>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71616AC8-F484-45A6-9005-993D0B817103}"/>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FE3597CC-12C0-46DF-95D6-9A1319427A06}"/>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FDAAB3AE-8910-4507-9670-61013FD872A4}"/>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504861B-ABBA-413C-AF81-A5861D267F8A}"/>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EB234232-7698-453E-9A3B-AC5D4E0BCD6D}"/>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93274151"/>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preserve="1" userDrawn="1">
  <p:cSld name="3_自定义版式">
    <p:spTree>
      <p:nvGrpSpPr>
        <p:cNvPr id="1" name=""/>
        <p:cNvGrpSpPr/>
        <p:nvPr/>
      </p:nvGrpSpPr>
      <p:grpSpPr>
        <a:xfrm>
          <a:off x="0" y="0"/>
          <a:ext cx="0" cy="0"/>
          <a:chOff x="0" y="0"/>
          <a:chExt cx="0" cy="0"/>
        </a:xfrm>
      </p:grpSpPr>
      <p:sp>
        <p:nvSpPr>
          <p:cNvPr id="29" name="图片占位符 1">
            <a:extLst>
              <a:ext uri="{FF2B5EF4-FFF2-40B4-BE49-F238E27FC236}">
                <a16:creationId xmlns:a16="http://schemas.microsoft.com/office/drawing/2014/main" id="{8D7D6996-47D0-47D7-877A-916E2B7BF131}"/>
              </a:ext>
            </a:extLst>
          </p:cNvPr>
          <p:cNvSpPr>
            <a:spLocks noGrp="1"/>
          </p:cNvSpPr>
          <p:nvPr>
            <p:ph type="pic" idx="11" hasCustomPrompt="1"/>
          </p:nvPr>
        </p:nvSpPr>
        <p:spPr>
          <a:xfrm>
            <a:off x="1054101" y="1916642"/>
            <a:ext cx="4542217" cy="3568065"/>
          </a:xfrm>
          <a:ln>
            <a:noFill/>
          </a:ln>
          <a:effectLst>
            <a:outerShdw blurRad="190500" algn="tl" rotWithShape="0">
              <a:srgbClr val="000000">
                <a:alpha val="70000"/>
              </a:srgbClr>
            </a:outerShdw>
          </a:effectLst>
        </p:spPr>
        <p:txBody>
          <a:bodyPr anchor="ctr">
            <a:normAutofit/>
          </a:bodyPr>
          <a:lstStyle>
            <a:lvl1pPr marL="228600" indent="-228600" algn="ctr" defTabSz="914400" rtl="0" eaLnBrk="1" latinLnBrk="0" hangingPunct="1">
              <a:lnSpc>
                <a:spcPct val="90000"/>
              </a:lnSpc>
              <a:spcBef>
                <a:spcPts val="1000"/>
              </a:spcBef>
              <a:buFont typeface="Arial" panose="020B0604020202020204" pitchFamily="34" charset="0"/>
              <a:buChar char="•"/>
              <a:defRPr lang="zh-CN" altLang="en-US" sz="2800" kern="1200" dirty="0">
                <a:solidFill>
                  <a:schemeClr val="tx1"/>
                </a:solidFill>
                <a:latin typeface="微软雅黑" panose="020B0503020204020204" pitchFamily="34" charset="-122"/>
                <a:ea typeface="微软雅黑" panose="020B0503020204020204" pitchFamily="34" charset="-122"/>
                <a:cs typeface="+mn-cs"/>
              </a:defRPr>
            </a:lvl1pPr>
          </a:lstStyle>
          <a:p>
            <a:r>
              <a:rPr lang="zh-CN" altLang="en-US" dirty="0"/>
              <a:t>单击此处修改图片</a:t>
            </a:r>
          </a:p>
        </p:txBody>
      </p:sp>
      <p:grpSp>
        <p:nvGrpSpPr>
          <p:cNvPr id="19" name="组合 18">
            <a:extLst>
              <a:ext uri="{FF2B5EF4-FFF2-40B4-BE49-F238E27FC236}">
                <a16:creationId xmlns:a16="http://schemas.microsoft.com/office/drawing/2014/main" id="{C15D64D7-CFC4-4593-9775-40DC300669F5}"/>
              </a:ext>
            </a:extLst>
          </p:cNvPr>
          <p:cNvGrpSpPr/>
          <p:nvPr userDrawn="1"/>
        </p:nvGrpSpPr>
        <p:grpSpPr>
          <a:xfrm>
            <a:off x="640466" y="867990"/>
            <a:ext cx="2433027" cy="0"/>
            <a:chOff x="7460343" y="1311756"/>
            <a:chExt cx="2433027" cy="0"/>
          </a:xfrm>
        </p:grpSpPr>
        <p:cxnSp>
          <p:nvCxnSpPr>
            <p:cNvPr id="20" name="直接连接符 19">
              <a:extLst>
                <a:ext uri="{FF2B5EF4-FFF2-40B4-BE49-F238E27FC236}">
                  <a16:creationId xmlns:a16="http://schemas.microsoft.com/office/drawing/2014/main" id="{845DC4F9-70BD-4C0F-BDCF-4620794648A9}"/>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1" name="直接连接符 20">
              <a:extLst>
                <a:ext uri="{FF2B5EF4-FFF2-40B4-BE49-F238E27FC236}">
                  <a16:creationId xmlns:a16="http://schemas.microsoft.com/office/drawing/2014/main" id="{9DA5214A-EFD9-4C86-957E-2660878873E6}"/>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2" name="文本占位符 27">
            <a:extLst>
              <a:ext uri="{FF2B5EF4-FFF2-40B4-BE49-F238E27FC236}">
                <a16:creationId xmlns:a16="http://schemas.microsoft.com/office/drawing/2014/main" id="{0958008F-249A-465E-9DBB-49F4A87A6282}"/>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4" name="灯片编号占位符 8">
            <a:extLst>
              <a:ext uri="{FF2B5EF4-FFF2-40B4-BE49-F238E27FC236}">
                <a16:creationId xmlns:a16="http://schemas.microsoft.com/office/drawing/2014/main" id="{41FF6B7A-4639-40AD-8ADA-21E0A9BBA008}"/>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5" name="文本框 14">
            <a:extLst>
              <a:ext uri="{FF2B5EF4-FFF2-40B4-BE49-F238E27FC236}">
                <a16:creationId xmlns:a16="http://schemas.microsoft.com/office/drawing/2014/main" id="{CE50ED5C-76A1-4351-A6E7-52649B43C81E}"/>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6" name="图片 15">
            <a:extLst>
              <a:ext uri="{FF2B5EF4-FFF2-40B4-BE49-F238E27FC236}">
                <a16:creationId xmlns:a16="http://schemas.microsoft.com/office/drawing/2014/main" id="{C6AD80C8-4228-49BA-8080-DE7F4BA8451E}"/>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17" name="组合 16">
            <a:extLst>
              <a:ext uri="{FF2B5EF4-FFF2-40B4-BE49-F238E27FC236}">
                <a16:creationId xmlns:a16="http://schemas.microsoft.com/office/drawing/2014/main" id="{854C4939-83DD-40D2-8722-3DE3B53EC771}"/>
              </a:ext>
            </a:extLst>
          </p:cNvPr>
          <p:cNvGrpSpPr/>
          <p:nvPr userDrawn="1"/>
        </p:nvGrpSpPr>
        <p:grpSpPr>
          <a:xfrm>
            <a:off x="646571" y="6457949"/>
            <a:ext cx="2156182" cy="131085"/>
            <a:chOff x="1271280" y="2627157"/>
            <a:chExt cx="9258301" cy="562858"/>
          </a:xfrm>
          <a:solidFill>
            <a:srgbClr val="B7282E"/>
          </a:solidFill>
        </p:grpSpPr>
        <p:sp>
          <p:nvSpPr>
            <p:cNvPr id="27" name="任意多边形: 形状 26">
              <a:extLst>
                <a:ext uri="{FF2B5EF4-FFF2-40B4-BE49-F238E27FC236}">
                  <a16:creationId xmlns:a16="http://schemas.microsoft.com/office/drawing/2014/main" id="{36F670A3-068F-43CA-93C2-C47162D7DF60}"/>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785E005E-3B6A-4BF2-8FC0-8CEB14D100BC}"/>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0E94864C-CD01-497A-B0D8-C4F7EA877C92}"/>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955F9246-BCB1-4CD5-AC67-096F7C89AEC7}"/>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17426C5B-7A57-4B30-8B49-E9A17AA86493}"/>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A02817FC-A57F-4E06-B402-C86429F396A6}"/>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7E2E7FCF-484B-4D93-85AD-7A65D3277A20}"/>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5750CC21-D7A4-4960-84C6-38BA7D8ACF60}"/>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C3409B11-E072-4B9A-A652-BB61D767FB46}"/>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6E32BA71-BED9-460D-A02D-4803E6C76456}"/>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E9E825FB-FF3B-4F8C-98F0-F5E3316DBC7D}"/>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02C05BAE-F6C3-48AD-A58A-FC0581D3900A}"/>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A4A44893-AE3F-4431-9312-4371FBD98DCC}"/>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FE8EFA74-F214-4967-8B22-31CB30C5F852}"/>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A982025F-0FDE-4A2C-B57F-CA848A322771}"/>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689FA8CC-C8AD-441B-BA3B-7A1315D894C9}"/>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970092DD-D446-4372-BB4A-D350853CD16C}"/>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F5FF3AEC-EABD-4F81-BA50-56E08C0C94DD}"/>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38340AD6-6E3D-441D-8716-F5F20B2BCFD4}"/>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8E43A7BE-F139-4275-9516-1F063640FD2E}"/>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0446BDD8-0D36-42BF-941D-042DD91637D0}"/>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9" name="组合 148">
            <a:extLst>
              <a:ext uri="{FF2B5EF4-FFF2-40B4-BE49-F238E27FC236}">
                <a16:creationId xmlns:a16="http://schemas.microsoft.com/office/drawing/2014/main" id="{342B8210-B6E6-4707-BCCB-E6DCEBB7CEC7}"/>
              </a:ext>
            </a:extLst>
          </p:cNvPr>
          <p:cNvGrpSpPr/>
          <p:nvPr userDrawn="1"/>
        </p:nvGrpSpPr>
        <p:grpSpPr>
          <a:xfrm>
            <a:off x="8285066" y="240430"/>
            <a:ext cx="3296005" cy="560585"/>
            <a:chOff x="133154" y="240430"/>
            <a:chExt cx="3296005" cy="560585"/>
          </a:xfrm>
        </p:grpSpPr>
        <p:pic>
          <p:nvPicPr>
            <p:cNvPr id="150" name="图片 149" descr="文本&#10;&#10;描述已自动生成">
              <a:extLst>
                <a:ext uri="{FF2B5EF4-FFF2-40B4-BE49-F238E27FC236}">
                  <a16:creationId xmlns:a16="http://schemas.microsoft.com/office/drawing/2014/main" id="{44EF2C53-BCDD-4043-BA5B-8026FD45BE3C}"/>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1" name="直接连接符 150">
              <a:extLst>
                <a:ext uri="{FF2B5EF4-FFF2-40B4-BE49-F238E27FC236}">
                  <a16:creationId xmlns:a16="http://schemas.microsoft.com/office/drawing/2014/main" id="{18A33EF5-2724-4AC5-A5F3-E15699E47D8C}"/>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2" name="组合 151">
              <a:extLst>
                <a:ext uri="{FF2B5EF4-FFF2-40B4-BE49-F238E27FC236}">
                  <a16:creationId xmlns:a16="http://schemas.microsoft.com/office/drawing/2014/main" id="{DE215C39-510C-46F1-8E7C-D50CD6976372}"/>
                </a:ext>
              </a:extLst>
            </p:cNvPr>
            <p:cNvGrpSpPr/>
            <p:nvPr userDrawn="1"/>
          </p:nvGrpSpPr>
          <p:grpSpPr>
            <a:xfrm>
              <a:off x="133154" y="289326"/>
              <a:ext cx="1764858" cy="475181"/>
              <a:chOff x="-30880906" y="-2959181"/>
              <a:chExt cx="70905813" cy="19634362"/>
            </a:xfrm>
            <a:solidFill>
              <a:srgbClr val="004098"/>
            </a:solidFill>
          </p:grpSpPr>
          <p:sp>
            <p:nvSpPr>
              <p:cNvPr id="153" name="任意多边形: 形状 152">
                <a:extLst>
                  <a:ext uri="{FF2B5EF4-FFF2-40B4-BE49-F238E27FC236}">
                    <a16:creationId xmlns:a16="http://schemas.microsoft.com/office/drawing/2014/main" id="{1BCE609F-776A-4737-B7CA-38B4923726FF}"/>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029167C-5A7E-4696-9620-266248BC3B14}"/>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7E7B7FB2-00DD-4A2B-B94F-4C09E86EAB08}"/>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29B64B18-4F6F-4909-843E-AA0EFBFBD24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6EFBF45C-BB31-438D-8F5F-60AFF1955FF5}"/>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429F2092-832C-49B8-91BF-44EBC176C2B6}"/>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73DE6ED3-1105-4953-B900-20D3FDED19D9}"/>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1072CEB-B432-4E7F-AD53-485AE55DF6A9}"/>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7C2C6EC0-41B2-497A-8C20-CB0A7D2FE285}"/>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E36AA493-24F2-4564-BB55-305ABA3D6E1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3D8CCBCE-CCDA-4D79-A647-B7B157237310}"/>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C1B5B17-BCF4-455F-9B77-4AA58BDEF952}"/>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59F5D7FE-E6E4-4530-A9B8-A5C52DF91CDA}"/>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6951A158-3238-43EF-A114-79E1DD31DE74}"/>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B2275C2B-9739-44D7-8689-1A4EF6754ABB}"/>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6D5B521-6F14-4FB3-A33E-B4879DA3D00C}"/>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3CAE2C62-4076-4A12-8207-C48E2EC7F05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4A9F02DB-1E7B-4964-B5B8-C12F5E2A315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FA3279AB-9CD2-49D6-9EFA-1186D2C69B3B}"/>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87648A95-BBEE-4F75-837B-D0C3489F4AB2}"/>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83AEBFA-C4B6-468E-8A0B-C3E791F674BB}"/>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7A5BEF5F-C490-450B-8B6F-4955459B614B}"/>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721AB48E-B7A1-494C-82A3-5C2AE96E18B6}"/>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09612477-DAB1-46F7-8840-6DEDE156E710}"/>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57B33296-72EF-41E6-BD22-9A139E9F1B7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65FD4D4D-57A6-4D0A-8E59-07D470C50046}"/>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B12C1919-B9CE-4965-BE8E-C9419068088A}"/>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8240DBD1-490D-43F8-9EF6-16884E57D36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FC07A174-A792-4CF7-9E4D-DF28A289379F}"/>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5BE51F5C-815B-4313-83A2-C7434489C8DA}"/>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294211EF-9859-4586-8E1C-1AD6733B46A7}"/>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4A736A87-6A4C-4C90-876C-5692571074A1}"/>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A830E527-90AD-4BA8-9C20-5C2BBA80635D}"/>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7416A359-0096-47FC-B44D-5A72E82A669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635B9142-4383-4358-8993-1E3AFD88539B}"/>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89C34988-9F1E-4AB4-99EE-31DCAA42B427}"/>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26074D3-72B1-4C09-91DB-9EC7BBF6972C}"/>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A421993F-54DC-4E89-AE0E-1E8624891267}"/>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81ECE5E2-FF3C-4EBB-A5B4-8D8233348E22}"/>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BC3A8D7A-C640-4D8E-8A48-1157DD3151A9}"/>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4EA5B3D8-8CBB-4D43-9B28-C88EE8D1A8C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65000875-F8B0-40BE-A0AB-D15E6F48A9E7}"/>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05BEE7A7-EC2B-4DC5-8205-9FEBD409DFAE}"/>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44F2D89E-B2B3-46D5-9A45-1F6D9870815A}"/>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0AE88361-10F0-4087-97EE-2E0A91C9FB9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65347C4-B945-4D2B-BDC8-DE32E407129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AAE0D53B-AC54-47BA-8E2F-79AD60F28309}"/>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2DDBFBDA-B4D9-4842-97D4-144C4C79446B}"/>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3EAA8FC2-4024-475F-8850-79777E05620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450C7E19-7A76-4BA4-A600-24CD8DB972E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8EC2D91A-3BBB-4E3E-9515-1E6DC15872D0}"/>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CDF8F6D8-36DD-4519-851C-43CF242958D2}"/>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44306165-CF32-4B4D-AB41-CDC1198F524E}"/>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46B7FD46-4B9B-44C3-879A-F014F5E1DA07}"/>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C42F6A25-D295-4E10-824F-F2C3FDA15211}"/>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BD0C630-1AA0-494C-8C62-DBFA6654BCB0}"/>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9D901538-0A15-4C04-A0CE-F60A4E81C23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09A89EBF-7BD7-4BA7-BEB7-A72CBB49BB87}"/>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B1A7E0A-3631-4306-B476-B3CBFA6033E5}"/>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1B3BFF1D-F256-4582-AB72-4B4C2E52ABF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406D751A-24B8-44D3-8E10-0C78655A7378}"/>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3B8396D2-48A8-49A8-A107-D5EFF1A7B13D}"/>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7C2192FE-76B7-4EE4-85A7-2F8FE57B88B9}"/>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E65ADDE9-369F-417E-AD35-70E5F9F3B3E5}"/>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D0169092-D513-4711-BB85-DC65876EA272}"/>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D5A586F7-E096-4EC0-8C33-8A998EDACF5C}"/>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461800BB-6409-4A25-881F-02628470893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53F1C705-2361-4A9E-998E-0DA249B45D8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FBFA1DF-5D9A-4258-B657-0E12FF1500A4}"/>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EA64D8AC-32FE-4762-AB14-51ED086A72EE}"/>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68BF58B-8405-48EA-A26D-EA8CBDB53FD3}"/>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E68B80A6-8408-4933-80F7-A5C553F715A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7588D653-158A-4D46-A5B8-DA31F6C6F78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383A0519-577C-477E-85F5-4E1A67B23BCF}"/>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1A60D59C-7857-4295-AE8A-97AF0677F373}"/>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FF0D4A0C-A6B6-4259-B8FF-FCA93DCC2AF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63B32CF0-C728-4FA6-B929-C88B62C3D0D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4A8A99E1-3027-4E28-9A07-A6335E19B1D3}"/>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834FF951-1986-467E-9CC1-4FE8B3896228}"/>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9E8166E1-B498-4EA8-8CAB-202F4208654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F95F69DC-749A-423E-B067-E03CF33581B2}"/>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DAC16278-7700-4ABC-A605-584A7938F43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69231F4D-676A-4B1B-952D-6D618B9F41CA}"/>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9C01D56D-119F-4B99-BF3C-31775F50A5A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CA1AAB2D-C226-4C6F-B1F7-58B2751AE2C1}"/>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D3BBCF30-2E5E-4460-AD11-3C80CDE95366}"/>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A17E3990-1431-4555-80A5-23FA44821AA9}"/>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DDD2055D-95CD-4EC6-8635-46983A323973}"/>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7CCCFDCD-77D0-493D-9592-345242D9818C}"/>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7CA54480-75DE-4DE9-B754-0DB45F26991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F4BD8C42-C6FF-45BF-A947-2D40459CBB9A}"/>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9C2C6E8F-5FAD-4620-BDEA-684EB2D67897}"/>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F6FF9684-D944-4086-8FC9-DF443F84DF0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A9C46C93-6F68-43B5-8FAB-5CE180434846}"/>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0D61AA03-B4A0-4484-BF60-9ACE165EE431}"/>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D149B70E-2A02-47E1-BBBB-C91DAC95371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A263BE5D-4242-4E10-9648-35AE64975A0E}"/>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92E0EFC0-6D95-4A13-B77C-DBC605DACE29}"/>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C1E73573-B4D1-4681-A533-360808C85BF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275759775"/>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preserve="1" userDrawn="1">
  <p:cSld name="4_自定义版式">
    <p:spTree>
      <p:nvGrpSpPr>
        <p:cNvPr id="1" name=""/>
        <p:cNvGrpSpPr/>
        <p:nvPr/>
      </p:nvGrpSpPr>
      <p:grpSpPr>
        <a:xfrm>
          <a:off x="0" y="0"/>
          <a:ext cx="0" cy="0"/>
          <a:chOff x="0" y="0"/>
          <a:chExt cx="0" cy="0"/>
        </a:xfrm>
      </p:grpSpPr>
      <p:sp>
        <p:nvSpPr>
          <p:cNvPr id="9" name="图片占位符 1">
            <a:extLst>
              <a:ext uri="{FF2B5EF4-FFF2-40B4-BE49-F238E27FC236}">
                <a16:creationId xmlns:a16="http://schemas.microsoft.com/office/drawing/2014/main" id="{8B6B4FEA-7345-4EC7-8045-EEC971B22006}"/>
              </a:ext>
            </a:extLst>
          </p:cNvPr>
          <p:cNvSpPr>
            <a:spLocks noGrp="1"/>
          </p:cNvSpPr>
          <p:nvPr>
            <p:ph type="pic" idx="11" hasCustomPrompt="1"/>
          </p:nvPr>
        </p:nvSpPr>
        <p:spPr>
          <a:xfrm>
            <a:off x="977935" y="1396022"/>
            <a:ext cx="1960330" cy="1957820"/>
          </a:xfr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10" name="图片占位符 2">
            <a:extLst>
              <a:ext uri="{FF2B5EF4-FFF2-40B4-BE49-F238E27FC236}">
                <a16:creationId xmlns:a16="http://schemas.microsoft.com/office/drawing/2014/main" id="{9E7345BA-4DA3-4436-8BAB-2D91ABB58F84}"/>
              </a:ext>
            </a:extLst>
          </p:cNvPr>
          <p:cNvSpPr>
            <a:spLocks noGrp="1"/>
          </p:cNvSpPr>
          <p:nvPr>
            <p:ph type="pic" sz="quarter" idx="12" hasCustomPrompt="1"/>
          </p:nvPr>
        </p:nvSpPr>
        <p:spPr>
          <a:xfrm>
            <a:off x="3741006" y="1396022"/>
            <a:ext cx="1951941"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11" name="图片占位符 3">
            <a:extLst>
              <a:ext uri="{FF2B5EF4-FFF2-40B4-BE49-F238E27FC236}">
                <a16:creationId xmlns:a16="http://schemas.microsoft.com/office/drawing/2014/main" id="{2C0D34D9-9DE1-4D73-8F2A-A5003A70B50A}"/>
              </a:ext>
            </a:extLst>
          </p:cNvPr>
          <p:cNvSpPr>
            <a:spLocks noGrp="1"/>
          </p:cNvSpPr>
          <p:nvPr>
            <p:ph type="pic" sz="quarter" idx="13" hasCustomPrompt="1"/>
          </p:nvPr>
        </p:nvSpPr>
        <p:spPr>
          <a:xfrm>
            <a:off x="6495686" y="1396022"/>
            <a:ext cx="1957818" cy="1957818"/>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sp>
        <p:nvSpPr>
          <p:cNvPr id="12" name="图片占位符 4">
            <a:extLst>
              <a:ext uri="{FF2B5EF4-FFF2-40B4-BE49-F238E27FC236}">
                <a16:creationId xmlns:a16="http://schemas.microsoft.com/office/drawing/2014/main" id="{BAFFD596-64EC-4DCC-9BB7-A33F9CD1B40B}"/>
              </a:ext>
            </a:extLst>
          </p:cNvPr>
          <p:cNvSpPr>
            <a:spLocks noGrp="1"/>
          </p:cNvSpPr>
          <p:nvPr>
            <p:ph type="pic" sz="quarter" idx="14" hasCustomPrompt="1"/>
          </p:nvPr>
        </p:nvSpPr>
        <p:spPr>
          <a:xfrm>
            <a:off x="9256243" y="1396022"/>
            <a:ext cx="1957820" cy="1957820"/>
          </a:xfrm>
          <a:prstGeom prst="rect">
            <a:avLst/>
          </a:prstGeom>
        </p:spPr>
        <p:txBody>
          <a:bodyPr vert="horz" lIns="91440" tIns="45720" rIns="91440" bIns="45720" rtlCol="0" anchor="ctr">
            <a:normAutofit/>
          </a:bodyPr>
          <a:lstStyle>
            <a:lvl1pPr>
              <a:defRPr lang="zh-CN" altLang="en-US" sz="2000"/>
            </a:lvl1pPr>
          </a:lstStyle>
          <a:p>
            <a:pPr lvl="0" algn="ctr"/>
            <a:r>
              <a:rPr lang="zh-CN" altLang="en-US" dirty="0"/>
              <a:t>单击修改图片</a:t>
            </a:r>
          </a:p>
        </p:txBody>
      </p:sp>
      <p:grpSp>
        <p:nvGrpSpPr>
          <p:cNvPr id="22" name="组合 21">
            <a:extLst>
              <a:ext uri="{FF2B5EF4-FFF2-40B4-BE49-F238E27FC236}">
                <a16:creationId xmlns:a16="http://schemas.microsoft.com/office/drawing/2014/main" id="{98790171-7EDA-42C0-906E-5290848269BD}"/>
              </a:ext>
            </a:extLst>
          </p:cNvPr>
          <p:cNvGrpSpPr/>
          <p:nvPr userDrawn="1"/>
        </p:nvGrpSpPr>
        <p:grpSpPr>
          <a:xfrm>
            <a:off x="640466" y="867990"/>
            <a:ext cx="2433027" cy="0"/>
            <a:chOff x="7460343" y="1311756"/>
            <a:chExt cx="2433027" cy="0"/>
          </a:xfrm>
        </p:grpSpPr>
        <p:cxnSp>
          <p:nvCxnSpPr>
            <p:cNvPr id="23" name="直接连接符 22">
              <a:extLst>
                <a:ext uri="{FF2B5EF4-FFF2-40B4-BE49-F238E27FC236}">
                  <a16:creationId xmlns:a16="http://schemas.microsoft.com/office/drawing/2014/main" id="{7A0BBCCD-640F-4ABE-ACDB-36BF98EF0134}"/>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6" name="直接连接符 25">
              <a:extLst>
                <a:ext uri="{FF2B5EF4-FFF2-40B4-BE49-F238E27FC236}">
                  <a16:creationId xmlns:a16="http://schemas.microsoft.com/office/drawing/2014/main" id="{3E94A3ED-3C19-409C-9853-B8BB57EED8AA}"/>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7" name="文本占位符 27">
            <a:extLst>
              <a:ext uri="{FF2B5EF4-FFF2-40B4-BE49-F238E27FC236}">
                <a16:creationId xmlns:a16="http://schemas.microsoft.com/office/drawing/2014/main" id="{8FF6FBEE-B467-4506-BA10-18B327812357}"/>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7" name="灯片编号占位符 8">
            <a:extLst>
              <a:ext uri="{FF2B5EF4-FFF2-40B4-BE49-F238E27FC236}">
                <a16:creationId xmlns:a16="http://schemas.microsoft.com/office/drawing/2014/main" id="{0B6454E1-7519-4CE5-BF92-C8069D926A2C}"/>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8" name="文本框 17">
            <a:extLst>
              <a:ext uri="{FF2B5EF4-FFF2-40B4-BE49-F238E27FC236}">
                <a16:creationId xmlns:a16="http://schemas.microsoft.com/office/drawing/2014/main" id="{570CB44C-BFA5-4C48-8FB0-ED182D02AD63}"/>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9" name="图片 18">
            <a:extLst>
              <a:ext uri="{FF2B5EF4-FFF2-40B4-BE49-F238E27FC236}">
                <a16:creationId xmlns:a16="http://schemas.microsoft.com/office/drawing/2014/main" id="{8CEA5AB9-B871-4BEB-B103-2995F61DC6B8}"/>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0" name="组合 19">
            <a:extLst>
              <a:ext uri="{FF2B5EF4-FFF2-40B4-BE49-F238E27FC236}">
                <a16:creationId xmlns:a16="http://schemas.microsoft.com/office/drawing/2014/main" id="{FE60B9FF-84BD-409C-9670-17210DC2B058}"/>
              </a:ext>
            </a:extLst>
          </p:cNvPr>
          <p:cNvGrpSpPr/>
          <p:nvPr userDrawn="1"/>
        </p:nvGrpSpPr>
        <p:grpSpPr>
          <a:xfrm>
            <a:off x="646571" y="6457949"/>
            <a:ext cx="2156182" cy="131085"/>
            <a:chOff x="1271280" y="2627157"/>
            <a:chExt cx="9258301" cy="562858"/>
          </a:xfrm>
          <a:solidFill>
            <a:srgbClr val="B7282E"/>
          </a:solidFill>
        </p:grpSpPr>
        <p:sp>
          <p:nvSpPr>
            <p:cNvPr id="30" name="任意多边形: 形状 29">
              <a:extLst>
                <a:ext uri="{FF2B5EF4-FFF2-40B4-BE49-F238E27FC236}">
                  <a16:creationId xmlns:a16="http://schemas.microsoft.com/office/drawing/2014/main" id="{1500766F-625F-4496-AE1B-C39EA5222333}"/>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5CAA9B75-0DBB-4458-A736-7DF7522A65B8}"/>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807DF977-7790-46BA-B46C-C97813A84ECE}"/>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75EDFBB9-8FB1-43E9-A783-C13B16486845}"/>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0A53F2FE-98FC-4015-B9C7-39D5889D531C}"/>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8161F718-51C9-45E8-8D66-C3AB4CF4F801}"/>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A72F4142-0431-44F2-BA2A-6FF24F3891BF}"/>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B312A054-7363-4810-8524-679E3E3A87E5}"/>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B99F3310-D97E-4ECB-851A-0CF15724FB3A}"/>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BD8A8443-3D23-4BF9-A64D-1296487D3556}"/>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1B1200C9-64FE-477F-828C-E143F740C153}"/>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ADC4D0BF-4EBD-46CE-8547-8BAF2ED6B088}"/>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EFDBD5A5-E008-4B8B-8FBE-8F41B5F446A3}"/>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30C22B8F-F48B-4FF0-BAE1-E5DF1798A3CB}"/>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69F6C031-7331-46F0-8AA7-280E5EA22AD0}"/>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3F323EF3-CD42-44CE-9081-67CACF968DFD}"/>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068DC55E-9FAC-413D-AF4B-BA1CDD082407}"/>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2A3C8537-E0FC-46BD-BF17-67B6A4BA17EC}"/>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E9B0BC16-755E-4F51-8E45-170D4C4C9EE2}"/>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 name="任意多边形: 形状 48">
              <a:extLst>
                <a:ext uri="{FF2B5EF4-FFF2-40B4-BE49-F238E27FC236}">
                  <a16:creationId xmlns:a16="http://schemas.microsoft.com/office/drawing/2014/main" id="{1C1878A0-1035-478B-9FF6-4A205AC60ECD}"/>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 name="任意多边形: 形状 49">
              <a:extLst>
                <a:ext uri="{FF2B5EF4-FFF2-40B4-BE49-F238E27FC236}">
                  <a16:creationId xmlns:a16="http://schemas.microsoft.com/office/drawing/2014/main" id="{86C3915F-A017-4D56-A9ED-6ADE379ACD0A}"/>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51" name="组合 150">
            <a:extLst>
              <a:ext uri="{FF2B5EF4-FFF2-40B4-BE49-F238E27FC236}">
                <a16:creationId xmlns:a16="http://schemas.microsoft.com/office/drawing/2014/main" id="{95365A62-4164-4655-973E-4D471D5D1ABA}"/>
              </a:ext>
            </a:extLst>
          </p:cNvPr>
          <p:cNvGrpSpPr/>
          <p:nvPr userDrawn="1"/>
        </p:nvGrpSpPr>
        <p:grpSpPr>
          <a:xfrm>
            <a:off x="8285066" y="240430"/>
            <a:ext cx="3296005" cy="560585"/>
            <a:chOff x="133154" y="240430"/>
            <a:chExt cx="3296005" cy="560585"/>
          </a:xfrm>
        </p:grpSpPr>
        <p:pic>
          <p:nvPicPr>
            <p:cNvPr id="152" name="图片 151" descr="文本&#10;&#10;描述已自动生成">
              <a:extLst>
                <a:ext uri="{FF2B5EF4-FFF2-40B4-BE49-F238E27FC236}">
                  <a16:creationId xmlns:a16="http://schemas.microsoft.com/office/drawing/2014/main" id="{6F7F9E5C-0C6D-4ED4-A71E-2CE5218B8AC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3" name="直接连接符 152">
              <a:extLst>
                <a:ext uri="{FF2B5EF4-FFF2-40B4-BE49-F238E27FC236}">
                  <a16:creationId xmlns:a16="http://schemas.microsoft.com/office/drawing/2014/main" id="{35B76F4D-0F18-4327-97EA-3F874D816CBC}"/>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4" name="组合 153">
              <a:extLst>
                <a:ext uri="{FF2B5EF4-FFF2-40B4-BE49-F238E27FC236}">
                  <a16:creationId xmlns:a16="http://schemas.microsoft.com/office/drawing/2014/main" id="{E6D8BFC9-E276-4B56-BDEE-4026BA3187F9}"/>
                </a:ext>
              </a:extLst>
            </p:cNvPr>
            <p:cNvGrpSpPr/>
            <p:nvPr userDrawn="1"/>
          </p:nvGrpSpPr>
          <p:grpSpPr>
            <a:xfrm>
              <a:off x="133154" y="289326"/>
              <a:ext cx="1764858" cy="475181"/>
              <a:chOff x="-30880906" y="-2959181"/>
              <a:chExt cx="70905813" cy="19634362"/>
            </a:xfrm>
            <a:solidFill>
              <a:srgbClr val="004098"/>
            </a:solidFill>
          </p:grpSpPr>
          <p:sp>
            <p:nvSpPr>
              <p:cNvPr id="155" name="任意多边形: 形状 154">
                <a:extLst>
                  <a:ext uri="{FF2B5EF4-FFF2-40B4-BE49-F238E27FC236}">
                    <a16:creationId xmlns:a16="http://schemas.microsoft.com/office/drawing/2014/main" id="{55A9AA06-4338-45D7-AE04-4948D3A9164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BBCB9BF3-1C8C-4D57-864A-FE5A2CB242DF}"/>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4BF6A96-C6D7-4865-B80E-759CBDFA0C7D}"/>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088BDEA5-30D6-471D-ACB4-3393C6EB87AB}"/>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FC155A51-44C8-45D0-8CEA-4F66B34377D5}"/>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9E09FCD2-3D53-48A8-A9F2-1279B92EBBF9}"/>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88AD64BE-573B-445C-B98B-292FAA9BDA57}"/>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E7835A12-2F09-417E-8CA2-2A00C45F3420}"/>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C8C171FE-6900-4393-92E5-52081F829951}"/>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A8695156-7F27-4610-8A1F-C147301A1708}"/>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2DCF60C3-117D-4306-ACAD-46EB817F6A58}"/>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1D2F7379-8BE3-4689-A717-1F5FF816C175}"/>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ECED7D3F-40A8-4294-B416-242CCB99EFC3}"/>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D8F8EBEC-F272-4D12-ABE9-AB3F8C3DA292}"/>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D5160DE3-33FE-45CA-96C1-F616234DDC20}"/>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ECB3A29C-5B6C-412E-88FA-E5EAD68AAC71}"/>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60D1E501-5F7D-4A52-A2C6-08B6EA017273}"/>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6640DDDC-6642-4034-8CEB-C570F7096E00}"/>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37513C1-0202-4526-81F5-A1B490D58255}"/>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3B4E8DEC-E8FE-40F9-BD76-85092BECA2EF}"/>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5D517097-8BBF-4CEC-A3B9-48DD7312CEC4}"/>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BA232181-632A-47DE-AD8F-E248F6FB8C1B}"/>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6E0780C2-04ED-498D-93DF-C83F7B94148B}"/>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2950F57D-1E9D-49D1-8456-12B57424153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7E13A0B0-DC58-4718-8D47-3C007B034872}"/>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64FAAEBC-5E23-4CA1-AF36-9F94AD28A13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7514C125-945E-4DEA-9824-A3146BC9BC78}"/>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F734446C-3BE4-4768-ACC4-B39E22F500D0}"/>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7F8AF2E3-14D3-4665-BE89-7F6BE4E57471}"/>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CF1D610B-1360-48D5-A1AF-FEB5CA11820B}"/>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9DC8D2F1-07C9-4D43-8E31-8E0D3AA0ABDF}"/>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F338CB59-2CE2-419D-A7CD-43DEE874B7CE}"/>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B9C1E291-1C39-4E9F-90DA-529ADF70E215}"/>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6F8047C5-C393-45AA-AACB-BD621288576D}"/>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63C4110-74A1-4583-A52E-46520A752109}"/>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277ADED3-47AA-4EDB-A4B7-C3E10223AD74}"/>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BC72DE0F-AA13-4CCC-8FE0-CF33134C773C}"/>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96742387-5B1D-4523-8AFD-666AB89732A2}"/>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9D9BA62E-5692-48B2-96B7-D48230E2208F}"/>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1B35886C-52A1-4E2C-A63E-41BC2F92BB9E}"/>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02E1AE23-F30C-4586-BF09-E501FEB80A28}"/>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5EA5E0E7-F8EB-40F8-94E0-030DAB3EA77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C4E6DD9A-B40C-41C8-A83C-0AA0A8E0076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06EAFB94-2CA9-40E3-AD3D-0A4A0E96D0E5}"/>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FD58F944-5FF8-4E58-A850-6AC080A06131}"/>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3B7727FA-41B5-4748-B310-2DA49D589196}"/>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CA0A52AA-0FF5-4C9B-A48E-162181476E0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F23BC0AC-8387-4328-BDFB-AA724C8AF1B9}"/>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A92060D6-F23D-44DE-9F73-2E72314F6B1F}"/>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2EAA8D90-E373-4F8B-93CA-62F8C207C745}"/>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17B49A3-11AE-4F81-8A0F-C8485ED220BE}"/>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FC10D410-38C4-49E8-86AF-80766A24A26E}"/>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C00A701E-E7EF-4FC6-9E54-CF99A6AE1381}"/>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762BAAEA-C741-4999-B0A4-EFCB9EBB3E21}"/>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F35C1895-31B3-4C85-9BCB-FBA77D5C39A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5F24C6B-6A07-4032-BB00-3A91284095FE}"/>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C2C01955-5EDC-42C6-949F-592D118E820C}"/>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BF443139-5DCE-4783-9097-9FAC765FE9B1}"/>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022F3E9D-ADE3-41C3-A50E-DFFE6F3138BF}"/>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317D84BE-D716-4F70-AE9E-A7BA6BC50DF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5837A46B-47C1-41A9-8202-F222752C2333}"/>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46C590CF-4F2F-4478-BB2C-2FA4090DE1AF}"/>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DC98EB53-6C61-41B7-A465-FDBE75E57AD0}"/>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054DE8FE-924D-43F4-B389-D73D48949EB5}"/>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BEB0FEF1-9765-41A6-B232-A92AAD663C52}"/>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96D55B60-070D-435D-9293-5962F547193E}"/>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001E0134-50A0-43F0-B910-9AEC2D91206A}"/>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AE99350-0464-4294-9E66-26743E703CB9}"/>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C39642EF-98CC-4109-9E13-046E9015025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2EA2F7F4-51A7-407B-905E-46FF16AC8F92}"/>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97941E0F-7764-4135-9BCD-9C073F8A5845}"/>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57794483-2739-466D-A50E-A22181F04B4F}"/>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4EF4F74-EC8A-486B-9F61-B6B491C7236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343F5CFB-06DD-4CB7-A4A0-5B983D5AF5F7}"/>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D6243460-423A-49EF-8C5E-6449A1DF0D56}"/>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2D25D51D-B8E3-4984-8C49-77C02A0FB9BC}"/>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11A3809B-ADD5-43F5-AAB9-88C252F1482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DDC2019B-0F99-4CB5-84AE-3CA2FE31EBF5}"/>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119882D9-22F9-4B65-8426-58245619C9CE}"/>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F03277AF-808C-4992-B095-105607AB13D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9E90AC6A-97B1-4A9A-9A8C-D306A8FABFD0}"/>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F31D65B6-20AF-4A04-B7BD-3DB0250E7F1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AFED332D-4D4A-4130-8E09-CA69D3F95344}"/>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8C7EA21A-6EAC-4284-A226-416316DCCCA4}"/>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3E05F0C9-0028-42EC-A3C6-FE1A1F342D83}"/>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E78363F8-B905-4954-B1B4-C1754C3F479A}"/>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9F3DF313-61E5-4EEE-9028-44AFEC3CB8B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E1674360-9CA0-4848-BA94-0292FB98638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31BDF77A-7EE6-438C-82EE-47DEEADE2C89}"/>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CA89F043-1F29-46B0-A9B6-376CB7449D21}"/>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B1FA6F1F-FB46-405A-B4F5-BC2E36EE2F65}"/>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04C8B64C-4B9E-4698-9B17-37F4D1B575E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DEF60A9E-ECC7-412C-8958-3BF3E2CDF7A6}"/>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8B31666A-F776-4FD3-8B9C-C66836CBCA21}"/>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ECBE2800-D0FC-401D-B076-C745DF8126CD}"/>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1EAB6F3E-DAB3-4E64-8FE2-D103F16BE999}"/>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47576F33-C6AC-4508-8089-35F7265D305E}"/>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32FEAC7B-8035-4F68-A426-11EB6EB68BAD}"/>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C1633078-C041-4D9B-916E-C2C23AA74BB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47556142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preserve="1" userDrawn="1">
  <p:cSld name="5_自定义版式">
    <p:spTree>
      <p:nvGrpSpPr>
        <p:cNvPr id="1" name=""/>
        <p:cNvGrpSpPr/>
        <p:nvPr/>
      </p:nvGrpSpPr>
      <p:grpSpPr>
        <a:xfrm>
          <a:off x="0" y="0"/>
          <a:ext cx="0" cy="0"/>
          <a:chOff x="0" y="0"/>
          <a:chExt cx="0" cy="0"/>
        </a:xfrm>
      </p:grpSpPr>
      <p:sp>
        <p:nvSpPr>
          <p:cNvPr id="9" name="文本占位符 2">
            <a:extLst>
              <a:ext uri="{FF2B5EF4-FFF2-40B4-BE49-F238E27FC236}">
                <a16:creationId xmlns:a16="http://schemas.microsoft.com/office/drawing/2014/main" id="{95F064C4-2151-42CA-BE3E-F3A74E2B8635}"/>
              </a:ext>
            </a:extLst>
          </p:cNvPr>
          <p:cNvSpPr>
            <a:spLocks noGrp="1"/>
          </p:cNvSpPr>
          <p:nvPr>
            <p:ph type="body" sz="quarter" idx="11" hasCustomPrompt="1"/>
          </p:nvPr>
        </p:nvSpPr>
        <p:spPr>
          <a:xfrm>
            <a:off x="554673" y="944610"/>
            <a:ext cx="9056687" cy="381629"/>
          </a:xfrm>
        </p:spPr>
        <p:txBody>
          <a:bodyPr vert="horz" lIns="91440" tIns="45720" rIns="91440" bIns="45720" rtlCol="0" anchor="ctr">
            <a:normAutofit/>
          </a:bodyPr>
          <a:lstStyle>
            <a:lvl1pPr>
              <a:defRPr lang="zh-CN" altLang="en-US" sz="2000" b="1" dirty="0" smtClean="0">
                <a:solidFill>
                  <a:schemeClr val="tx1">
                    <a:lumMod val="75000"/>
                    <a:lumOff val="25000"/>
                  </a:schemeClr>
                </a:solidFill>
                <a:cs typeface="+mn-ea"/>
              </a:defRPr>
            </a:lvl1pPr>
          </a:lstStyle>
          <a:p>
            <a:pPr marL="342900" marR="0" lvl="0" indent="-342900" fontAlgn="auto">
              <a:spcBef>
                <a:spcPct val="0"/>
              </a:spcBef>
              <a:spcAft>
                <a:spcPts val="0"/>
              </a:spcAft>
              <a:buClrTx/>
              <a:buSzTx/>
              <a:tabLst/>
            </a:pPr>
            <a:r>
              <a:rPr lang="zh-CN" altLang="en-US" dirty="0"/>
              <a:t>单击此处输入本页的结论单击此处输入本页的结论单击此处输入本页的结论</a:t>
            </a:r>
          </a:p>
        </p:txBody>
      </p:sp>
      <p:sp>
        <p:nvSpPr>
          <p:cNvPr id="10" name="图片占位符 1">
            <a:extLst>
              <a:ext uri="{FF2B5EF4-FFF2-40B4-BE49-F238E27FC236}">
                <a16:creationId xmlns:a16="http://schemas.microsoft.com/office/drawing/2014/main" id="{1022A81F-D536-43FD-9F7F-4897DD86DA54}"/>
              </a:ext>
            </a:extLst>
          </p:cNvPr>
          <p:cNvSpPr>
            <a:spLocks noGrp="1"/>
          </p:cNvSpPr>
          <p:nvPr>
            <p:ph type="pic" sz="quarter" idx="12" hasCustomPrompt="1"/>
          </p:nvPr>
        </p:nvSpPr>
        <p:spPr>
          <a:xfrm>
            <a:off x="6291124" y="1821181"/>
            <a:ext cx="3733535" cy="3733535"/>
          </a:xfrm>
          <a:prstGeom prst="rect">
            <a:avLst/>
          </a:prstGeom>
        </p:spPr>
        <p:txBody>
          <a:bodyPr vert="horz" lIns="91440" tIns="45720" rIns="91440" bIns="45720" rtlCol="0" anchor="ctr">
            <a:normAutofit/>
          </a:bodyPr>
          <a:lstStyle>
            <a:lvl1pPr>
              <a:defRPr lang="zh-CN" altLang="en-US"/>
            </a:lvl1pPr>
          </a:lstStyle>
          <a:p>
            <a:pPr lvl="0" algn="ctr"/>
            <a:r>
              <a:rPr lang="zh-CN" altLang="en-US" dirty="0"/>
              <a:t>单击此处修改图片</a:t>
            </a:r>
          </a:p>
        </p:txBody>
      </p:sp>
      <p:grpSp>
        <p:nvGrpSpPr>
          <p:cNvPr id="20" name="组合 19">
            <a:extLst>
              <a:ext uri="{FF2B5EF4-FFF2-40B4-BE49-F238E27FC236}">
                <a16:creationId xmlns:a16="http://schemas.microsoft.com/office/drawing/2014/main" id="{83A0CAB8-1636-46EE-9E4F-AB52E4EFA4EE}"/>
              </a:ext>
            </a:extLst>
          </p:cNvPr>
          <p:cNvGrpSpPr/>
          <p:nvPr userDrawn="1"/>
        </p:nvGrpSpPr>
        <p:grpSpPr>
          <a:xfrm>
            <a:off x="640466" y="867990"/>
            <a:ext cx="2433027" cy="0"/>
            <a:chOff x="7460343" y="1311756"/>
            <a:chExt cx="2433027" cy="0"/>
          </a:xfrm>
        </p:grpSpPr>
        <p:cxnSp>
          <p:nvCxnSpPr>
            <p:cNvPr id="21" name="直接连接符 20">
              <a:extLst>
                <a:ext uri="{FF2B5EF4-FFF2-40B4-BE49-F238E27FC236}">
                  <a16:creationId xmlns:a16="http://schemas.microsoft.com/office/drawing/2014/main" id="{DE77E179-2334-41C8-BC13-4E23B6ECF304}"/>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5B5D37E1-8A22-4BDD-851F-49EE1D9A735A}"/>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3" name="文本占位符 27">
            <a:extLst>
              <a:ext uri="{FF2B5EF4-FFF2-40B4-BE49-F238E27FC236}">
                <a16:creationId xmlns:a16="http://schemas.microsoft.com/office/drawing/2014/main" id="{6C84CA3A-2127-42F0-8711-CA56D0BC78D2}"/>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5" name="灯片编号占位符 8">
            <a:extLst>
              <a:ext uri="{FF2B5EF4-FFF2-40B4-BE49-F238E27FC236}">
                <a16:creationId xmlns:a16="http://schemas.microsoft.com/office/drawing/2014/main" id="{B02BD126-EB03-423D-8333-ACAB50AE7ACF}"/>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6" name="文本框 15">
            <a:extLst>
              <a:ext uri="{FF2B5EF4-FFF2-40B4-BE49-F238E27FC236}">
                <a16:creationId xmlns:a16="http://schemas.microsoft.com/office/drawing/2014/main" id="{7BA4FC79-3C92-4F3C-B312-E7D39C2C867E}"/>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7" name="图片 16">
            <a:extLst>
              <a:ext uri="{FF2B5EF4-FFF2-40B4-BE49-F238E27FC236}">
                <a16:creationId xmlns:a16="http://schemas.microsoft.com/office/drawing/2014/main" id="{D7716C5D-627A-4C3B-83F8-773E3A2E15FB}"/>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18" name="组合 17">
            <a:extLst>
              <a:ext uri="{FF2B5EF4-FFF2-40B4-BE49-F238E27FC236}">
                <a16:creationId xmlns:a16="http://schemas.microsoft.com/office/drawing/2014/main" id="{04DB4A2C-4682-42A9-8804-4B6F14B6730B}"/>
              </a:ext>
            </a:extLst>
          </p:cNvPr>
          <p:cNvGrpSpPr/>
          <p:nvPr userDrawn="1"/>
        </p:nvGrpSpPr>
        <p:grpSpPr>
          <a:xfrm>
            <a:off x="646571" y="6457949"/>
            <a:ext cx="2156182" cy="131085"/>
            <a:chOff x="1271280" y="2627157"/>
            <a:chExt cx="9258301" cy="562858"/>
          </a:xfrm>
          <a:solidFill>
            <a:srgbClr val="B7282E"/>
          </a:solidFill>
        </p:grpSpPr>
        <p:sp>
          <p:nvSpPr>
            <p:cNvPr id="28" name="任意多边形: 形状 27">
              <a:extLst>
                <a:ext uri="{FF2B5EF4-FFF2-40B4-BE49-F238E27FC236}">
                  <a16:creationId xmlns:a16="http://schemas.microsoft.com/office/drawing/2014/main" id="{49CA7A84-0163-40D0-B9EA-2FB40624887B}"/>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4C66BC85-CF5E-4693-994A-AFE95C718D12}"/>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61232D29-E6B2-4353-8587-180222945DF6}"/>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30237E56-09D9-4E49-9D69-2B7A4F83CBD4}"/>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B9D12E91-C46D-40D9-BF0E-9B3827EC46B1}"/>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7A7DC7A9-C98A-44C7-8E99-4CF07A2C89DA}"/>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E1E6A2EC-60F6-411A-B7CE-574B327E6FB5}"/>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B684DAA0-9892-46F0-9D99-5832DF81360B}"/>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3737D08E-C291-4D28-BAEC-6B344A856B5C}"/>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18D0F0AD-7D8D-4707-A273-59D5ED500E97}"/>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B713355E-1345-48CF-A0DF-ACE58731B10E}"/>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7E69983F-5405-4506-B004-CAC9322EABC5}"/>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EE73887A-43A3-444B-85FE-0703FE342008}"/>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CD1C0BA8-6644-41BE-87E7-0F8CA51EA829}"/>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EFBAE928-E140-4A1E-97A9-19474CF13FBE}"/>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018CF807-3652-4C1A-BAA9-CF6BC492CA26}"/>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AD190CD2-4635-4959-9068-4915B1DC30DF}"/>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AF2DB009-4632-4EE6-BB80-3F4FBF814E51}"/>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BAD35DAA-12B7-408C-B641-0AA10E96DBC5}"/>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18727C6A-DFB6-4DDB-8C95-3B1F0E1A1655}"/>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7DA40FA7-AA86-4657-AD64-FDC9C50A04EF}"/>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9" name="组合 148">
            <a:extLst>
              <a:ext uri="{FF2B5EF4-FFF2-40B4-BE49-F238E27FC236}">
                <a16:creationId xmlns:a16="http://schemas.microsoft.com/office/drawing/2014/main" id="{D2962BEE-3F4E-495C-A643-B7C7CA310524}"/>
              </a:ext>
            </a:extLst>
          </p:cNvPr>
          <p:cNvGrpSpPr/>
          <p:nvPr userDrawn="1"/>
        </p:nvGrpSpPr>
        <p:grpSpPr>
          <a:xfrm>
            <a:off x="8285066" y="240430"/>
            <a:ext cx="3296005" cy="560585"/>
            <a:chOff x="133154" y="240430"/>
            <a:chExt cx="3296005" cy="560585"/>
          </a:xfrm>
        </p:grpSpPr>
        <p:pic>
          <p:nvPicPr>
            <p:cNvPr id="150" name="图片 149" descr="文本&#10;&#10;描述已自动生成">
              <a:extLst>
                <a:ext uri="{FF2B5EF4-FFF2-40B4-BE49-F238E27FC236}">
                  <a16:creationId xmlns:a16="http://schemas.microsoft.com/office/drawing/2014/main" id="{69E65E17-E9AE-4CEE-8BC8-498F6EE29F0C}"/>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1" name="直接连接符 150">
              <a:extLst>
                <a:ext uri="{FF2B5EF4-FFF2-40B4-BE49-F238E27FC236}">
                  <a16:creationId xmlns:a16="http://schemas.microsoft.com/office/drawing/2014/main" id="{6608E64D-2053-4417-8182-14F42E23C9CD}"/>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2" name="组合 151">
              <a:extLst>
                <a:ext uri="{FF2B5EF4-FFF2-40B4-BE49-F238E27FC236}">
                  <a16:creationId xmlns:a16="http://schemas.microsoft.com/office/drawing/2014/main" id="{3471BE63-B76B-45C5-AB05-0D5B769B9296}"/>
                </a:ext>
              </a:extLst>
            </p:cNvPr>
            <p:cNvGrpSpPr/>
            <p:nvPr userDrawn="1"/>
          </p:nvGrpSpPr>
          <p:grpSpPr>
            <a:xfrm>
              <a:off x="133154" y="289326"/>
              <a:ext cx="1764858" cy="475181"/>
              <a:chOff x="-30880906" y="-2959181"/>
              <a:chExt cx="70905813" cy="19634362"/>
            </a:xfrm>
            <a:solidFill>
              <a:srgbClr val="004098"/>
            </a:solidFill>
          </p:grpSpPr>
          <p:sp>
            <p:nvSpPr>
              <p:cNvPr id="153" name="任意多边形: 形状 152">
                <a:extLst>
                  <a:ext uri="{FF2B5EF4-FFF2-40B4-BE49-F238E27FC236}">
                    <a16:creationId xmlns:a16="http://schemas.microsoft.com/office/drawing/2014/main" id="{3033E0ED-D13F-4E2A-AF6F-673416D3FB38}"/>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BFFF49DE-859B-44AC-B129-D5C0B653DFB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D7DC34CD-2F95-4327-85B4-27C974035152}"/>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44F985B6-2B39-419E-BB33-02BE881F11D0}"/>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1CC16D9-ABD7-48D3-8860-5A0D5E806325}"/>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BD5D8718-5F78-4E17-A8DF-746C0F914D0A}"/>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86C3230E-7F48-49C5-B192-52D770B2B6CE}"/>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92ECCE6B-A1B2-4263-8D33-CA25D60E01B4}"/>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7D747FA1-B634-4E5E-91DC-7CE170908038}"/>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960AEED-C041-49B8-B593-4E5B9576EF49}"/>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617A8E82-508E-42AE-9CB7-8E7C0B739FD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90B37C55-F625-4535-A934-407188FF600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CB43B5F9-3268-4C04-92A2-9CF1D1BF9577}"/>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5CDB748C-4975-4C03-A106-52EB8AE5D9C2}"/>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E6A0DF4A-4B4A-4B93-861A-60B4F22E8AFD}"/>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189E6485-6964-475D-9BC2-49AA4AD9BC71}"/>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A7F73217-EEEC-4773-A039-0964CEBDA25A}"/>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0DB4193E-A9E2-4439-B751-32F38E898942}"/>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156E538B-3B9A-4665-B621-3DF3479ADFC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71299493-DBCC-49D0-8E20-C3D399E7E5F9}"/>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05902F4A-D8EE-4261-979E-4FB5292D573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E3EEA454-27E3-455C-8EA1-B3EF5BD8B1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4D7C72BB-168B-4E28-922E-5E8F03584098}"/>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1689EA1E-E0AA-44DB-B3DE-2E378CCA94A2}"/>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95AC4F34-511E-46C5-B622-11411B7BE3B1}"/>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0C5C4E0C-5DC7-4001-8E06-44119CA8394B}"/>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41AC06F-7F65-48DD-BFF0-EB83D87D8686}"/>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2428821-5187-4672-9C8C-D87283513D3B}"/>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B1950FE-E051-4554-9E44-900BF4EC5644}"/>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56DBAF56-04D7-4F93-BE27-D49114D933CF}"/>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10B027E2-B983-4340-8086-82A602C7BDD8}"/>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9A6D480-8736-4228-9F90-241228DD0BBA}"/>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C3D63662-8ABD-4E6C-854A-CC39D212F986}"/>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F37E3E1E-3BCB-4AD5-B80D-08C873C26BE6}"/>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A233593A-B460-47B0-8D01-6A60DBA36802}"/>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AAA6215C-C4D6-4F3D-B44B-C7B255394D65}"/>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249A354-A258-4984-B9F6-4C7261F5627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3C0BC7FF-14AE-4961-BD21-0AEE732975B4}"/>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61F75968-C0B3-47CE-8A89-0C98B20EF28C}"/>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5483171F-7A64-46DC-8450-1EC2A0C0BCA7}"/>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D2E188D-FF9B-4A36-AC59-AE9448E94DB2}"/>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D162EED0-B119-4FBB-B95E-10511CF66E41}"/>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869D8332-1EE1-4243-AB31-2787B04A3FB2}"/>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C13C63CE-232D-4ECB-8F55-5054AC951B2F}"/>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68A457A5-6B6F-4FC3-A2B5-F1E8AAD3DD61}"/>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B876F059-7CD4-4766-A729-9096717F40B9}"/>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D49644BE-F32F-450A-8192-9D40CF8388F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E8178365-AF0D-4E91-8241-BEC914711618}"/>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5B2960C1-CFFA-4B48-AFF8-E06AC9F39F6F}"/>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078A8695-20C1-4A7E-ABE0-411627934FEB}"/>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03D8049B-BD5A-4E82-BF35-7362F7D8DA33}"/>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51B28EBD-BF87-4055-80F8-E1FB2AB18D1C}"/>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C04D20A8-ADD5-4F97-A22B-E146E19265D3}"/>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D48E07D4-82DC-497E-8FBC-957DEAFDCC2B}"/>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26DE30A-1D06-433A-A7F8-4F374A063B8A}"/>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3A5BE535-E854-4C29-8F2D-79235BC1B32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92F9AC30-0FFC-4DE2-BCAE-A250F064AED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683823D8-A885-4C1B-8B56-2D2378EA3D4E}"/>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356F04D0-5E20-4726-8978-91EB8E62C39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205CD44B-CC99-497F-8358-8E15E0545EA5}"/>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FF48E478-DCC3-4C33-9C37-4A61947BC56C}"/>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F53FF7A0-8D96-4B15-BA92-CAD1469CBEA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2B5E57CC-3A54-44C1-9AE4-383B5607D256}"/>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8758A333-42CB-4E9D-8805-32F9C08C751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570546F6-46D6-4707-8D71-E7350A5C6DB3}"/>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80DA63F-5D65-4D03-AB95-5199EBCE142D}"/>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954624AD-2EF6-4166-8C79-4F6C99503AC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2CD429EF-BD26-45F8-9836-904A467CB702}"/>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1543F76D-F978-4C17-A0BD-155D4C89AF4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EC2FC554-ACFE-4F93-A426-D369D77F9521}"/>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290E63A4-C5D5-40A2-A04B-E6BD03F5874A}"/>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95D20A48-E97E-4CBF-9707-A67982C1C378}"/>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FD9A0C8B-5164-44B3-B05C-EC792F5B7865}"/>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516F473-10EA-4012-AC65-A269080A473C}"/>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E31EFEED-2CB7-4C99-B485-DE371D882C30}"/>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39C06894-392A-44C2-B469-912E4ED668FC}"/>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E83520F8-D299-4D0D-879B-CEBCBEFA2C0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00934E55-F36F-409D-BF3F-09AB27904C7F}"/>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DA10CA7F-FB81-4172-BE14-EA08A778DF1F}"/>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86B79C7A-C35F-400B-83C3-9B64E36B5617}"/>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47ADC6E8-A01C-46F6-8EA4-9CD757A9A23B}"/>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1CB06141-316D-487E-B46D-99F827E1A938}"/>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24D70D3D-8DFC-450C-A32A-68D82B845958}"/>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FFD7B3D0-8477-4774-A86E-73C34FEDD87E}"/>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6B1910CD-4D7F-4D90-B405-B4E7552D2447}"/>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B59825AB-37EB-4D0F-ABE6-4E9192118298}"/>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4A73D6F2-37A5-497B-8C47-CCD31A2F7DF9}"/>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C75BFA12-7DAA-4304-AE83-74BF17789DC2}"/>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E85574F3-D6AC-4EAE-8E84-0AEDEDE76F27}"/>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C34E0E17-121E-40C6-B124-249810654AED}"/>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EA94F9FF-06AD-4D38-AC70-9FFFAB6DA07A}"/>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4717B98A-9D9C-4A3D-9E06-D1BCD1727BBD}"/>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E4980AEC-91F7-441B-9F1D-68534CAECCCF}"/>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8100E45B-A065-4F12-B9C9-10173C60849C}"/>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FBD03584-5D5A-4E35-BBEA-B94E7368E163}"/>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FEA6EDE0-358E-4DD7-9CCE-CBDDB48F7561}"/>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F49E69F1-8D9E-45CF-BAE6-6614BE4FA35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2AE2ED00-D273-4AF7-A6CB-2DFE678EF193}"/>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8202F40-BF05-4F65-B03C-12BB5FFAC575}"/>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00918558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preserve="1" userDrawn="1">
  <p:cSld name="6_自定义版式">
    <p:spTree>
      <p:nvGrpSpPr>
        <p:cNvPr id="1" name=""/>
        <p:cNvGrpSpPr/>
        <p:nvPr/>
      </p:nvGrpSpPr>
      <p:grpSpPr>
        <a:xfrm>
          <a:off x="0" y="0"/>
          <a:ext cx="0" cy="0"/>
          <a:chOff x="0" y="0"/>
          <a:chExt cx="0" cy="0"/>
        </a:xfrm>
      </p:grpSpPr>
      <p:sp>
        <p:nvSpPr>
          <p:cNvPr id="9" name="图片占位符 1">
            <a:extLst>
              <a:ext uri="{FF2B5EF4-FFF2-40B4-BE49-F238E27FC236}">
                <a16:creationId xmlns:a16="http://schemas.microsoft.com/office/drawing/2014/main" id="{F415C668-9328-4EEB-B1A0-4AFB660B9992}"/>
              </a:ext>
            </a:extLst>
          </p:cNvPr>
          <p:cNvSpPr>
            <a:spLocks noGrp="1"/>
          </p:cNvSpPr>
          <p:nvPr>
            <p:ph type="pic" idx="11"/>
          </p:nvPr>
        </p:nvSpPr>
        <p:spPr>
          <a:xfrm>
            <a:off x="2546350" y="1186670"/>
            <a:ext cx="6170930" cy="2242330"/>
          </a:xfrm>
        </p:spPr>
        <p:txBody>
          <a:bodyPr/>
          <a:lstStyle/>
          <a:p>
            <a:endParaRPr lang="zh-CN" altLang="en-US"/>
          </a:p>
        </p:txBody>
      </p:sp>
      <p:sp>
        <p:nvSpPr>
          <p:cNvPr id="10" name="图片占位符 2">
            <a:extLst>
              <a:ext uri="{FF2B5EF4-FFF2-40B4-BE49-F238E27FC236}">
                <a16:creationId xmlns:a16="http://schemas.microsoft.com/office/drawing/2014/main" id="{9C1C9C22-F70C-4837-8696-3533E06A2E70}"/>
              </a:ext>
            </a:extLst>
          </p:cNvPr>
          <p:cNvSpPr>
            <a:spLocks noGrp="1"/>
          </p:cNvSpPr>
          <p:nvPr>
            <p:ph type="pic" sz="quarter" idx="12"/>
          </p:nvPr>
        </p:nvSpPr>
        <p:spPr>
          <a:xfrm>
            <a:off x="2546350" y="3551651"/>
            <a:ext cx="3022600" cy="2401016"/>
          </a:xfrm>
          <a:prstGeom prst="rect">
            <a:avLst/>
          </a:prstGeom>
        </p:spPr>
        <p:txBody>
          <a:bodyPr/>
          <a:lstStyle/>
          <a:p>
            <a:endParaRPr lang="zh-CN" altLang="en-US"/>
          </a:p>
        </p:txBody>
      </p:sp>
      <p:sp>
        <p:nvSpPr>
          <p:cNvPr id="11" name="图片占位符 3">
            <a:extLst>
              <a:ext uri="{FF2B5EF4-FFF2-40B4-BE49-F238E27FC236}">
                <a16:creationId xmlns:a16="http://schemas.microsoft.com/office/drawing/2014/main" id="{A4AF1514-C798-46EC-ACEA-CD69C2012961}"/>
              </a:ext>
            </a:extLst>
          </p:cNvPr>
          <p:cNvSpPr>
            <a:spLocks noGrp="1"/>
          </p:cNvSpPr>
          <p:nvPr>
            <p:ph type="pic" sz="quarter" idx="13"/>
          </p:nvPr>
        </p:nvSpPr>
        <p:spPr>
          <a:xfrm>
            <a:off x="5693412" y="3550560"/>
            <a:ext cx="3023869" cy="2403201"/>
          </a:xfrm>
          <a:prstGeom prst="rect">
            <a:avLst/>
          </a:prstGeom>
        </p:spPr>
        <p:txBody>
          <a:bodyPr/>
          <a:lstStyle/>
          <a:p>
            <a:endParaRPr lang="zh-CN" altLang="en-US"/>
          </a:p>
        </p:txBody>
      </p:sp>
      <p:sp>
        <p:nvSpPr>
          <p:cNvPr id="12" name="图片占位符 4">
            <a:extLst>
              <a:ext uri="{FF2B5EF4-FFF2-40B4-BE49-F238E27FC236}">
                <a16:creationId xmlns:a16="http://schemas.microsoft.com/office/drawing/2014/main" id="{47111B7C-FFFA-493D-9D16-9F0741BCC3FB}"/>
              </a:ext>
            </a:extLst>
          </p:cNvPr>
          <p:cNvSpPr>
            <a:spLocks noGrp="1"/>
          </p:cNvSpPr>
          <p:nvPr>
            <p:ph type="pic" sz="quarter" idx="14"/>
          </p:nvPr>
        </p:nvSpPr>
        <p:spPr>
          <a:xfrm>
            <a:off x="8839200" y="1186670"/>
            <a:ext cx="2499360" cy="4767090"/>
          </a:xfrm>
          <a:prstGeom prst="rect">
            <a:avLst/>
          </a:prstGeom>
        </p:spPr>
        <p:txBody>
          <a:bodyPr/>
          <a:lstStyle/>
          <a:p>
            <a:endParaRPr lang="zh-CN" altLang="en-US"/>
          </a:p>
        </p:txBody>
      </p:sp>
      <p:grpSp>
        <p:nvGrpSpPr>
          <p:cNvPr id="22" name="组合 21">
            <a:extLst>
              <a:ext uri="{FF2B5EF4-FFF2-40B4-BE49-F238E27FC236}">
                <a16:creationId xmlns:a16="http://schemas.microsoft.com/office/drawing/2014/main" id="{C6F47A86-C80F-40EE-8278-967FEA498A2F}"/>
              </a:ext>
            </a:extLst>
          </p:cNvPr>
          <p:cNvGrpSpPr/>
          <p:nvPr userDrawn="1"/>
        </p:nvGrpSpPr>
        <p:grpSpPr>
          <a:xfrm>
            <a:off x="640466" y="867990"/>
            <a:ext cx="2433027" cy="0"/>
            <a:chOff x="7460343" y="1311756"/>
            <a:chExt cx="2433027" cy="0"/>
          </a:xfrm>
        </p:grpSpPr>
        <p:cxnSp>
          <p:nvCxnSpPr>
            <p:cNvPr id="23" name="直接连接符 22">
              <a:extLst>
                <a:ext uri="{FF2B5EF4-FFF2-40B4-BE49-F238E27FC236}">
                  <a16:creationId xmlns:a16="http://schemas.microsoft.com/office/drawing/2014/main" id="{BB91413F-E8B4-4710-AB1B-79902B65C6DB}"/>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6" name="直接连接符 25">
              <a:extLst>
                <a:ext uri="{FF2B5EF4-FFF2-40B4-BE49-F238E27FC236}">
                  <a16:creationId xmlns:a16="http://schemas.microsoft.com/office/drawing/2014/main" id="{41F3F840-8684-4A6D-B8D9-A7DE7EA6B7B0}"/>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7" name="文本占位符 27">
            <a:extLst>
              <a:ext uri="{FF2B5EF4-FFF2-40B4-BE49-F238E27FC236}">
                <a16:creationId xmlns:a16="http://schemas.microsoft.com/office/drawing/2014/main" id="{3EDE111D-CD90-4028-8B49-61EBF67C498F}"/>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7" name="灯片编号占位符 8">
            <a:extLst>
              <a:ext uri="{FF2B5EF4-FFF2-40B4-BE49-F238E27FC236}">
                <a16:creationId xmlns:a16="http://schemas.microsoft.com/office/drawing/2014/main" id="{3EC60B1C-9569-4ACA-B869-4923BE9157B4}"/>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8" name="文本框 17">
            <a:extLst>
              <a:ext uri="{FF2B5EF4-FFF2-40B4-BE49-F238E27FC236}">
                <a16:creationId xmlns:a16="http://schemas.microsoft.com/office/drawing/2014/main" id="{7D320B4E-0F08-4E43-9642-70EE2F856F0C}"/>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9" name="图片 18">
            <a:extLst>
              <a:ext uri="{FF2B5EF4-FFF2-40B4-BE49-F238E27FC236}">
                <a16:creationId xmlns:a16="http://schemas.microsoft.com/office/drawing/2014/main" id="{3505BA05-FBD8-4AB7-B33E-81CE7DDE9631}"/>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0" name="组合 19">
            <a:extLst>
              <a:ext uri="{FF2B5EF4-FFF2-40B4-BE49-F238E27FC236}">
                <a16:creationId xmlns:a16="http://schemas.microsoft.com/office/drawing/2014/main" id="{5FAD4214-C401-4C91-82CF-31C426A744B0}"/>
              </a:ext>
            </a:extLst>
          </p:cNvPr>
          <p:cNvGrpSpPr/>
          <p:nvPr userDrawn="1"/>
        </p:nvGrpSpPr>
        <p:grpSpPr>
          <a:xfrm>
            <a:off x="646571" y="6457949"/>
            <a:ext cx="2156182" cy="131085"/>
            <a:chOff x="1271280" y="2627157"/>
            <a:chExt cx="9258301" cy="562858"/>
          </a:xfrm>
          <a:solidFill>
            <a:srgbClr val="B7282E"/>
          </a:solidFill>
        </p:grpSpPr>
        <p:sp>
          <p:nvSpPr>
            <p:cNvPr id="30" name="任意多边形: 形状 29">
              <a:extLst>
                <a:ext uri="{FF2B5EF4-FFF2-40B4-BE49-F238E27FC236}">
                  <a16:creationId xmlns:a16="http://schemas.microsoft.com/office/drawing/2014/main" id="{AF10ED38-E288-435F-B78E-2D71EDFC11D8}"/>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1E996014-703A-4C64-A71A-98E1EC33943E}"/>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42D60E92-B7F2-49B2-8F83-5668E947E9F5}"/>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CB06F3D8-17BA-45EA-B543-3C176BFAD1F0}"/>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C02F79D7-B022-4E68-88AE-6B71A01A25F5}"/>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38E49D50-93E5-4FAB-AB9F-4E9212CC4B83}"/>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B177F9AE-1DF7-42A1-8156-516040D95EA9}"/>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901A84D2-AF45-434D-8027-FA64FA899ACC}"/>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33B3ACE3-8418-45E1-A6AE-C744BE802139}"/>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75A3ED7A-586D-459B-BE24-BCC70354C341}"/>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4DFA1DAB-F18D-4901-A132-CAD7E54CB249}"/>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4480E119-DA40-4C8D-80AD-4AB395BE315C}"/>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E1EF5F49-FE4E-4C20-AC04-18F576A295FD}"/>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31781E85-4A0C-48C9-9943-EFF464B67495}"/>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2239D179-B1B0-4287-8DDB-9DA690B53476}"/>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2B259BB9-CEF3-4082-9E0F-065F933851C6}"/>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87322EAB-C3EC-4C5A-B200-1EB2F216E386}"/>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4D223F21-87BF-4BA9-AA13-1DBBB2263046}"/>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5C2833B8-465F-4B58-B240-1E3902D73502}"/>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 name="任意多边形: 形状 48">
              <a:extLst>
                <a:ext uri="{FF2B5EF4-FFF2-40B4-BE49-F238E27FC236}">
                  <a16:creationId xmlns:a16="http://schemas.microsoft.com/office/drawing/2014/main" id="{651ABBA1-C076-42D5-B687-9C8EE519B5A3}"/>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 name="任意多边形: 形状 49">
              <a:extLst>
                <a:ext uri="{FF2B5EF4-FFF2-40B4-BE49-F238E27FC236}">
                  <a16:creationId xmlns:a16="http://schemas.microsoft.com/office/drawing/2014/main" id="{BEDBB742-7B1E-45E0-A6D0-740915AA6E3A}"/>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51" name="组合 150">
            <a:extLst>
              <a:ext uri="{FF2B5EF4-FFF2-40B4-BE49-F238E27FC236}">
                <a16:creationId xmlns:a16="http://schemas.microsoft.com/office/drawing/2014/main" id="{EAD0DE17-5369-4394-AF20-6B41941938FF}"/>
              </a:ext>
            </a:extLst>
          </p:cNvPr>
          <p:cNvGrpSpPr/>
          <p:nvPr userDrawn="1"/>
        </p:nvGrpSpPr>
        <p:grpSpPr>
          <a:xfrm>
            <a:off x="8285066" y="240430"/>
            <a:ext cx="3296005" cy="560585"/>
            <a:chOff x="133154" y="240430"/>
            <a:chExt cx="3296005" cy="560585"/>
          </a:xfrm>
        </p:grpSpPr>
        <p:pic>
          <p:nvPicPr>
            <p:cNvPr id="152" name="图片 151" descr="文本&#10;&#10;描述已自动生成">
              <a:extLst>
                <a:ext uri="{FF2B5EF4-FFF2-40B4-BE49-F238E27FC236}">
                  <a16:creationId xmlns:a16="http://schemas.microsoft.com/office/drawing/2014/main" id="{DD87496A-A96E-45B3-8A3B-CA99B0D89213}"/>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3" name="直接连接符 152">
              <a:extLst>
                <a:ext uri="{FF2B5EF4-FFF2-40B4-BE49-F238E27FC236}">
                  <a16:creationId xmlns:a16="http://schemas.microsoft.com/office/drawing/2014/main" id="{93148B54-B142-47D9-8B3B-BA164D42C0E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4" name="组合 153">
              <a:extLst>
                <a:ext uri="{FF2B5EF4-FFF2-40B4-BE49-F238E27FC236}">
                  <a16:creationId xmlns:a16="http://schemas.microsoft.com/office/drawing/2014/main" id="{C9040444-BEE3-45A8-A84A-38136B6D4555}"/>
                </a:ext>
              </a:extLst>
            </p:cNvPr>
            <p:cNvGrpSpPr/>
            <p:nvPr userDrawn="1"/>
          </p:nvGrpSpPr>
          <p:grpSpPr>
            <a:xfrm>
              <a:off x="133154" y="289326"/>
              <a:ext cx="1764858" cy="475181"/>
              <a:chOff x="-30880906" y="-2959181"/>
              <a:chExt cx="70905813" cy="19634362"/>
            </a:xfrm>
            <a:solidFill>
              <a:srgbClr val="004098"/>
            </a:solidFill>
          </p:grpSpPr>
          <p:sp>
            <p:nvSpPr>
              <p:cNvPr id="155" name="任意多边形: 形状 154">
                <a:extLst>
                  <a:ext uri="{FF2B5EF4-FFF2-40B4-BE49-F238E27FC236}">
                    <a16:creationId xmlns:a16="http://schemas.microsoft.com/office/drawing/2014/main" id="{02BCE790-97C7-4AEE-96B6-F8092A9CC412}"/>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B1F4E20A-2677-49E4-A37C-DB9C5208502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3D51363-0EEA-4BA8-9440-972F0CAD1A5C}"/>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DEBCAFAA-8759-420A-9153-3CE665396DA7}"/>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57093709-F25D-4C22-8F60-6E607FC5082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4ABAEBCC-DFC4-4562-B3D3-511B4F101D36}"/>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EB71F3B3-38A4-4E3C-B1F0-7BCABA24A463}"/>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D7858025-B93F-48C0-85F3-268BB6BF7F9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D8AC58CC-AAC8-4466-BF60-CEF6FC08764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4D629E12-509E-464A-8940-A62F12980B35}"/>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4E1967FD-5412-49ED-892F-93CC0285F0DF}"/>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ACE7F5E2-AFFD-4B0B-8B2C-6B5B46AFC71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DAD30A40-710D-400B-81DB-5EAE7DEA2837}"/>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618C13AB-B338-49A0-A9F3-95EE72943EF5}"/>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D76C9217-4B03-40DC-A604-4F4AA9148CA8}"/>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E0807B38-3FE9-4D05-9C5A-E2461A88FF05}"/>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DAA18CB-DBB0-4A4E-81F2-7FF435877F43}"/>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27C573CE-D482-4841-8C2D-44D9F2208B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84973BF0-D2FF-4E82-B680-8EA18136356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70D0B0C1-0092-4AFC-B066-0D8BACE081A9}"/>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6EC2E0B8-C7F3-40B4-93C4-70DE6ECC4314}"/>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019331A0-D398-4CD6-B162-1FE36EE5E57B}"/>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8B60900B-5823-40C7-BCF3-49C74741D7A2}"/>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F0D40261-5D2C-4C11-95F5-6F43496A2913}"/>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2F540849-6604-4474-889D-B6F369CFBBFE}"/>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F1AD14A4-2959-4D31-B28D-6B4CDD13A638}"/>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4F3C350E-18DB-4AB7-8F80-F142CB71E95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33003E44-D24E-4539-89EC-8F93F53CC2C4}"/>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0070D59E-770C-4100-A76C-9665D00485F0}"/>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EDE1BA4-2000-44E1-8DB4-07748F541927}"/>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D4B44DF8-8C2C-49B9-9402-3FFD259F095C}"/>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48560909-75D6-4E56-88CA-1880F5FAB5B1}"/>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0A709C1E-9290-4AEF-99BC-6A75C18AC96C}"/>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3C52A83F-3D2E-4AA6-B667-F76EA38C864E}"/>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925079ED-D3ED-4AD4-9703-8F7E6719E44F}"/>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27AABA39-0882-45E5-9981-33A006CC6143}"/>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9DA337E0-BEC5-4B97-924C-BD67C692B017}"/>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3681F5E2-CCC3-4C24-9BA9-BA1A928EE7FB}"/>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0C397D41-5296-428D-BAAD-4CAFF17599C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6AB6D274-823A-49E9-8DB7-1A2523C5859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57E250F4-4B4A-491F-8670-8E37FB729F0B}"/>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3072B7F7-8B44-4099-B25A-6D0A07BA9B52}"/>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107C89F-B1E6-4127-8DE8-6D70181FD12E}"/>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1947CB53-7807-4925-952E-E3D3C46E515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B4BD26CA-582F-43EB-AB4A-A7B5F5BE7C4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5CDB6CBC-1F6A-4B08-A4CA-AAEFB71B2A26}"/>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F2AA0197-3FAA-42D5-8EC4-B3EBAC294C16}"/>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7783EED5-0E18-4837-9794-BDA636801E02}"/>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2E09E4-CA7E-4E84-B714-FC2FB2AAC4F0}"/>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315111F1-8100-4B8D-A836-C3946B5AFC87}"/>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6743E6C9-FC48-44A1-8FE9-375B184AE8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11A34FB-2EFF-4E5D-83FB-CD0CD15D3F11}"/>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F1996CB8-3365-4661-A20B-830D4A372818}"/>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E79D5359-C535-4537-998E-F61CF04D4B86}"/>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0997F290-FBAC-4E2F-9CDE-ADAEB71C54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9FCF9FE7-6A39-45ED-A247-DA79ABC50533}"/>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6CEBC6FB-7E8E-4F8D-AD2A-B9CB47B64CBD}"/>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2D4CA499-360A-4452-9566-98CEC06BBF9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B76AD40E-7856-48DB-80DE-DDA36E60B7F6}"/>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3558C5AF-4B8C-4611-8ECB-F68771284AC4}"/>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43B434DA-5409-4560-BEE6-215AD09C9DBE}"/>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53E09BAC-5349-49A7-A065-B3200BEDA6CC}"/>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29EB2952-C275-4A88-B5F5-FCA707A7DF33}"/>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42D93A8B-1693-4304-AB78-C821155DA833}"/>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30DEFFC4-70E5-4EAC-906B-9D5E350580A1}"/>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3871E0C6-8B08-47DD-94C8-91DF487897E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9804705E-B15A-4678-85C1-4F18A7568DA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1055B72B-466F-4E48-A27C-0DCEBE0E8511}"/>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79E852E-5E4B-418D-B42A-3A4B7B21783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43E7120D-0E52-4830-B650-3DB164C4998D}"/>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C1909885-F536-4BF0-A62B-65BFA25304EC}"/>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40AB482E-CC01-4A1A-885D-FE2929A70341}"/>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85C88D5E-4AAE-4A7C-81AC-56681128B060}"/>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C72A7DC6-28B4-415B-B8AF-5C1A425F8F85}"/>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40DA1B96-CD5E-400E-8CE2-5549543F4FCB}"/>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6F213E21-60DF-46F7-9B6F-D9E344118A8C}"/>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2FD883C8-0C39-4B30-BF21-00F73AE8F9E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E66CCFF0-0CA2-4FEE-9ED6-93624B93473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8CB5068C-8CD5-4C03-976C-BB537E07CE1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A4BB4B1D-94DE-4ED5-9576-58F05B2BFDB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A1F68B26-E78F-4FF2-B8B8-1E8AFFB05C9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87F84F34-B858-4CD3-82E9-3F39C0BEB541}"/>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8049C843-9D3B-4456-AC54-FE3A2FBD51E9}"/>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7B4EBA0-93FF-40F7-AA58-C0063B63E7B5}"/>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6F10D60D-CFF6-46A3-9C1A-3D8E2DAFF9CF}"/>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9F0F824A-47D1-4CAC-922A-BE7DC65065DB}"/>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49101FDC-A783-4C52-93CF-3DFFB734DF7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EE89A728-D8CA-4089-982F-1355899BFEC9}"/>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F7F3D973-D4CA-4E09-B527-1C858BBE37B2}"/>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89F0A074-7775-416B-86B9-5E32346AF6FA}"/>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064ECD19-C284-477D-A110-C2395E7AD682}"/>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6A255DD0-AB2C-484A-9089-89846360028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AD20CEFF-4F28-419E-A59C-827BEAE7CA3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836B5BF2-8416-41EA-B49B-7CA575E8D072}"/>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3842CF4E-9261-44B0-938F-D06907649D1A}"/>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9E81C097-357E-433E-A2D4-D213339C27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F5D144A5-1995-4C1B-ADE8-EDFC12560F2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B895E83E-1117-4E56-8DF3-51AC97AEDD7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81749AAF-91D2-4C09-889B-10F8B2CED409}"/>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30722148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11_自定义版式">
    <p:spTree>
      <p:nvGrpSpPr>
        <p:cNvPr id="1" name=""/>
        <p:cNvGrpSpPr/>
        <p:nvPr/>
      </p:nvGrpSpPr>
      <p:grpSpPr>
        <a:xfrm>
          <a:off x="0" y="0"/>
          <a:ext cx="0" cy="0"/>
          <a:chOff x="0" y="0"/>
          <a:chExt cx="0" cy="0"/>
        </a:xfrm>
      </p:grpSpPr>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pic>
        <p:nvPicPr>
          <p:cNvPr id="4" name="图片 3">
            <a:extLst>
              <a:ext uri="{FF2B5EF4-FFF2-40B4-BE49-F238E27FC236}">
                <a16:creationId xmlns:a16="http://schemas.microsoft.com/office/drawing/2014/main" id="{97C39E3F-5247-446E-8D1B-164F19BD4C6C}"/>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spTree>
    <p:extLst>
      <p:ext uri="{BB962C8B-B14F-4D97-AF65-F5344CB8AC3E}">
        <p14:creationId xmlns:p14="http://schemas.microsoft.com/office/powerpoint/2010/main" val="1706917955"/>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preserve="1" userDrawn="1">
  <p:cSld name="7_自定义版式">
    <p:spTree>
      <p:nvGrpSpPr>
        <p:cNvPr id="1" name=""/>
        <p:cNvGrpSpPr/>
        <p:nvPr/>
      </p:nvGrpSpPr>
      <p:grpSpPr>
        <a:xfrm>
          <a:off x="0" y="0"/>
          <a:ext cx="0" cy="0"/>
          <a:chOff x="0" y="0"/>
          <a:chExt cx="0" cy="0"/>
        </a:xfrm>
      </p:grpSpPr>
      <p:sp>
        <p:nvSpPr>
          <p:cNvPr id="9" name="图片占位符 1">
            <a:extLst>
              <a:ext uri="{FF2B5EF4-FFF2-40B4-BE49-F238E27FC236}">
                <a16:creationId xmlns:a16="http://schemas.microsoft.com/office/drawing/2014/main" id="{03FC8569-92B9-4862-AC08-2B69F7CA8824}"/>
              </a:ext>
            </a:extLst>
          </p:cNvPr>
          <p:cNvSpPr>
            <a:spLocks noGrp="1"/>
          </p:cNvSpPr>
          <p:nvPr>
            <p:ph type="pic" idx="11"/>
          </p:nvPr>
        </p:nvSpPr>
        <p:spPr>
          <a:xfrm>
            <a:off x="5627650" y="1131849"/>
            <a:ext cx="2386361" cy="5157440"/>
          </a:xfrm>
          <a:prstGeom prst="roundRect">
            <a:avLst>
              <a:gd name="adj" fmla="val 10149"/>
            </a:avLst>
          </a:prstGeom>
        </p:spPr>
        <p:txBody>
          <a:bodyPr anchor="ctr"/>
          <a:lstStyle/>
          <a:p>
            <a:endParaRPr lang="zh-CN" altLang="en-US"/>
          </a:p>
        </p:txBody>
      </p:sp>
      <p:grpSp>
        <p:nvGrpSpPr>
          <p:cNvPr id="19" name="组合 18">
            <a:extLst>
              <a:ext uri="{FF2B5EF4-FFF2-40B4-BE49-F238E27FC236}">
                <a16:creationId xmlns:a16="http://schemas.microsoft.com/office/drawing/2014/main" id="{880281D1-DF2D-423D-BD4D-A01F558B8012}"/>
              </a:ext>
            </a:extLst>
          </p:cNvPr>
          <p:cNvGrpSpPr/>
          <p:nvPr userDrawn="1"/>
        </p:nvGrpSpPr>
        <p:grpSpPr>
          <a:xfrm>
            <a:off x="640466" y="867990"/>
            <a:ext cx="2433027" cy="0"/>
            <a:chOff x="7460343" y="1311756"/>
            <a:chExt cx="2433027" cy="0"/>
          </a:xfrm>
        </p:grpSpPr>
        <p:cxnSp>
          <p:nvCxnSpPr>
            <p:cNvPr id="20" name="直接连接符 19">
              <a:extLst>
                <a:ext uri="{FF2B5EF4-FFF2-40B4-BE49-F238E27FC236}">
                  <a16:creationId xmlns:a16="http://schemas.microsoft.com/office/drawing/2014/main" id="{90574D2F-7A55-4956-882F-DE6FA1E57F59}"/>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21" name="直接连接符 20">
              <a:extLst>
                <a:ext uri="{FF2B5EF4-FFF2-40B4-BE49-F238E27FC236}">
                  <a16:creationId xmlns:a16="http://schemas.microsoft.com/office/drawing/2014/main" id="{66C61168-511C-414F-B13B-13E42E424A0E}"/>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2" name="文本占位符 27">
            <a:extLst>
              <a:ext uri="{FF2B5EF4-FFF2-40B4-BE49-F238E27FC236}">
                <a16:creationId xmlns:a16="http://schemas.microsoft.com/office/drawing/2014/main" id="{CBDA6502-970C-46DB-B269-54BA3D01596F}"/>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4" name="灯片编号占位符 8">
            <a:extLst>
              <a:ext uri="{FF2B5EF4-FFF2-40B4-BE49-F238E27FC236}">
                <a16:creationId xmlns:a16="http://schemas.microsoft.com/office/drawing/2014/main" id="{37418240-313C-416E-8B86-6D989ACB7260}"/>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5" name="文本框 14">
            <a:extLst>
              <a:ext uri="{FF2B5EF4-FFF2-40B4-BE49-F238E27FC236}">
                <a16:creationId xmlns:a16="http://schemas.microsoft.com/office/drawing/2014/main" id="{551050EE-A203-4DF7-B350-B1FA3647DBFC}"/>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6" name="图片 15">
            <a:extLst>
              <a:ext uri="{FF2B5EF4-FFF2-40B4-BE49-F238E27FC236}">
                <a16:creationId xmlns:a16="http://schemas.microsoft.com/office/drawing/2014/main" id="{9D3A6346-0CFE-47FB-8965-6CDE27B73898}"/>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17" name="组合 16">
            <a:extLst>
              <a:ext uri="{FF2B5EF4-FFF2-40B4-BE49-F238E27FC236}">
                <a16:creationId xmlns:a16="http://schemas.microsoft.com/office/drawing/2014/main" id="{C8D2523F-8FC7-4E3A-A3D2-9DE089EC073B}"/>
              </a:ext>
            </a:extLst>
          </p:cNvPr>
          <p:cNvGrpSpPr/>
          <p:nvPr userDrawn="1"/>
        </p:nvGrpSpPr>
        <p:grpSpPr>
          <a:xfrm>
            <a:off x="646571" y="6457949"/>
            <a:ext cx="2156182" cy="131085"/>
            <a:chOff x="1271280" y="2627157"/>
            <a:chExt cx="9258301" cy="562858"/>
          </a:xfrm>
          <a:solidFill>
            <a:srgbClr val="B7282E"/>
          </a:solidFill>
        </p:grpSpPr>
        <p:sp>
          <p:nvSpPr>
            <p:cNvPr id="27" name="任意多边形: 形状 26">
              <a:extLst>
                <a:ext uri="{FF2B5EF4-FFF2-40B4-BE49-F238E27FC236}">
                  <a16:creationId xmlns:a16="http://schemas.microsoft.com/office/drawing/2014/main" id="{6FD3B26A-8F40-417F-9B9A-EEB33B2C82D4}"/>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85FBADCE-BB18-44FD-905E-BA21937B9AAF}"/>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C2A44EDB-119B-4FF9-9559-8D8C35B5E63C}"/>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CDBFE5BD-A545-4956-A5C6-684685DE924B}"/>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5AD52854-42A8-40D4-B514-14D66D67614E}"/>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7C33EAD5-C46E-477C-AD05-EF833FE33912}"/>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0A205810-D64F-44B3-AC3D-03D16E32FFFD}"/>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DA1F6EE6-FB03-45B7-84B9-FE30DDC5BA99}"/>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592D1171-2B77-440F-9313-64C29212AB0D}"/>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545DC252-F390-4DC0-925A-E33B8CF52A3C}"/>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0AF3769B-6FCD-4324-B817-E6E53F4D5542}"/>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A867A948-6C05-4E6F-AC33-A05B3DF45663}"/>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B5E3F840-EB01-41D0-80EF-93405242EFC8}"/>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DE8AB926-F4B8-4943-B1F6-9BA14BBB9A67}"/>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5432B9CA-3BCC-46FA-BD05-7A5C74EFA654}"/>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304C2E86-56C1-4780-967D-DEDD48FECB02}"/>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8C22A8B5-5C89-4CDB-92CA-665C993F117D}"/>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E36CC358-6FB7-4199-AC25-E79F0AF91273}"/>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38EC5BBC-A3C2-4E1A-9783-0CB6EB92B14C}"/>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AB0107DD-30BC-4AB3-BBD0-069F6B4E74DA}"/>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2555EF68-B9D8-4009-9D6B-31ABE07FC887}"/>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8" name="组合 147">
            <a:extLst>
              <a:ext uri="{FF2B5EF4-FFF2-40B4-BE49-F238E27FC236}">
                <a16:creationId xmlns:a16="http://schemas.microsoft.com/office/drawing/2014/main" id="{AB518719-A733-40E6-9FCE-547BAA03D617}"/>
              </a:ext>
            </a:extLst>
          </p:cNvPr>
          <p:cNvGrpSpPr/>
          <p:nvPr userDrawn="1"/>
        </p:nvGrpSpPr>
        <p:grpSpPr>
          <a:xfrm>
            <a:off x="8285066" y="240430"/>
            <a:ext cx="3296005" cy="560585"/>
            <a:chOff x="133154" y="240430"/>
            <a:chExt cx="3296005" cy="560585"/>
          </a:xfrm>
        </p:grpSpPr>
        <p:pic>
          <p:nvPicPr>
            <p:cNvPr id="149" name="图片 148" descr="文本&#10;&#10;描述已自动生成">
              <a:extLst>
                <a:ext uri="{FF2B5EF4-FFF2-40B4-BE49-F238E27FC236}">
                  <a16:creationId xmlns:a16="http://schemas.microsoft.com/office/drawing/2014/main" id="{78BD8623-1135-4D41-BA02-2DFD6A0260CA}"/>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0" name="直接连接符 149">
              <a:extLst>
                <a:ext uri="{FF2B5EF4-FFF2-40B4-BE49-F238E27FC236}">
                  <a16:creationId xmlns:a16="http://schemas.microsoft.com/office/drawing/2014/main" id="{712C388E-27C0-4FE8-980D-3BE6F28A95EF}"/>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1" name="组合 150">
              <a:extLst>
                <a:ext uri="{FF2B5EF4-FFF2-40B4-BE49-F238E27FC236}">
                  <a16:creationId xmlns:a16="http://schemas.microsoft.com/office/drawing/2014/main" id="{792A94DB-7950-4BAC-AADE-D5CCE7022719}"/>
                </a:ext>
              </a:extLst>
            </p:cNvPr>
            <p:cNvGrpSpPr/>
            <p:nvPr userDrawn="1"/>
          </p:nvGrpSpPr>
          <p:grpSpPr>
            <a:xfrm>
              <a:off x="133154" y="289326"/>
              <a:ext cx="1764858" cy="475181"/>
              <a:chOff x="-30880906" y="-2959181"/>
              <a:chExt cx="70905813" cy="19634362"/>
            </a:xfrm>
            <a:solidFill>
              <a:srgbClr val="004098"/>
            </a:solidFill>
          </p:grpSpPr>
          <p:sp>
            <p:nvSpPr>
              <p:cNvPr id="152" name="任意多边形: 形状 151">
                <a:extLst>
                  <a:ext uri="{FF2B5EF4-FFF2-40B4-BE49-F238E27FC236}">
                    <a16:creationId xmlns:a16="http://schemas.microsoft.com/office/drawing/2014/main" id="{496023A3-CBF7-45AA-8951-2B218888B35A}"/>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9D8F1D0E-8B6A-47B5-8C32-03F83DC96471}"/>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93AB8A03-719C-426A-8C86-4F6E4FD67D52}"/>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4866AF79-6EEB-43E4-BEA5-1A03935F8D5F}"/>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C370C7FD-2C8B-4DD7-83F9-31F70D1C5E4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BCF198AF-86CE-496B-A3C0-E299F37F9C3F}"/>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83D1ABEC-01D2-4DAE-9731-ED85C364EB33}"/>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77C95B97-93CA-40D3-B558-52AEC8569FE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30DAD714-AFE2-4224-810D-1711AF5BC36F}"/>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8F6D1846-0EC7-4F4A-BC62-B34601D529BA}"/>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C5B070E7-7C63-423D-9383-F76690C6D611}"/>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46E83833-CF24-408C-A6FF-4CD1EDA2E0D5}"/>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FB4B85E0-ACA0-4131-9E08-F41980AF57D5}"/>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9C4F2DC9-4C8E-4154-9C4D-113E025B4CA3}"/>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E2B3B06C-C1CF-42D4-8C41-6D587FB59C8C}"/>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811AD720-FC45-463E-A64A-D7D90B69260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0035723F-FAE6-4B69-A8EF-C9D23DC69C3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7A33FA77-743C-41DA-96BE-6C79B50115E1}"/>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15B58E80-47C4-4604-8FA1-6B9423EE0CAB}"/>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CE88BAB8-9BBD-4EBA-9816-B56611B4AFAA}"/>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6BB72F13-285F-4FC6-8A4B-DF7A2D25E3AA}"/>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02A9EBD6-1033-4662-85D0-359A66749BC9}"/>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FDD1F580-FD59-4829-8796-9363332D01F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3A02EE03-13C5-4766-8931-2DFDD233D2F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1C67044A-5BDC-40A9-B023-67B57ED968FE}"/>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B29B2629-0A67-4F72-A793-BE73405185C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B65CB529-ED7F-4DFA-A16E-F8648DB00FDC}"/>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88A76F0A-8413-4696-A36B-7D5DA9D971B0}"/>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56466AF6-A6F3-4E8F-A36D-B40E7601A9A5}"/>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42FCC43C-69AB-4091-9707-75ED33A3A86C}"/>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FB4002AA-E8E4-46F0-BDAE-2C5E48E7CB5A}"/>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645B129-2FBA-4C49-B2C9-DFB5421758FD}"/>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B1957C60-6F81-4344-B1F1-77A70A4F39D8}"/>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2A235058-4B25-4781-93CE-2363DD29D290}"/>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18862868-78EB-4F47-991C-F5E411B58EDE}"/>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12B6D7A-087B-4A78-93AA-01B19773014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83539A0F-79CC-48CE-8CFF-381E85654761}"/>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B0527E2C-8197-44CD-96B9-404252E57FB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004D15F5-D4F5-4AEF-84FE-89B63E3106D2}"/>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B33CEC89-7236-49C5-B2C8-F0BC11B39EB6}"/>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1EDC269A-B87B-48A7-95EF-11E2698ED968}"/>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970E5C2D-27F7-47C2-AC75-E41E16D5089C}"/>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3179C192-B600-4F38-8212-484FD3E61C46}"/>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87195BAF-7809-49D8-9595-56E958E90B69}"/>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F3D1C5E7-0FCB-4DD2-9352-1BEDE08F3AF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F44368A9-12C3-4FD7-884C-F7AAC208F1A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67043181-C3A9-40DB-A1E3-D5F958012010}"/>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24970137-AA73-41D6-93A3-0024BC6E92B5}"/>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3D1CA3C8-B988-4628-8E58-8CBDC84829EE}"/>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B290DE94-2F4E-427F-B113-F5195E6E4CFE}"/>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5F7F9494-14A7-41FD-AC38-1AEE5C571CD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4BA6B831-58E2-4E92-B061-E375C3C6745E}"/>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FD1D1CE6-CF85-4DE4-9CEA-A2306E6883B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F055123-8A6C-4290-B686-15BFA5134F63}"/>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FBA4AECC-F6E6-48A2-9349-2D6D77C86A71}"/>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2B674ACE-4B17-43DD-B70F-04C111001BD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6DE65679-C0DB-4E46-9F6D-F4C4761CC4B0}"/>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913CC346-98C1-4A56-BD91-41779ECF7E03}"/>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AD0359F5-5BAA-4DF4-B51B-056E6CA7DC89}"/>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11F67558-E1B2-4336-854C-BBD8CEF03696}"/>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38F5FD2-8F09-4D0A-88B2-7FCA0C68F7AD}"/>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0C009F09-42CE-4052-B103-9ABC21888E58}"/>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D500890-6919-4415-AB1C-1F5CDBBFB7E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3FACEFC-D7CD-42E1-8E26-350C28E8767E}"/>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4BC08B8-107E-4CAF-B21E-97BAAC873080}"/>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AC68BD25-2B1F-4DC5-B829-58AC52348A51}"/>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5E678ACE-8737-48F4-86AF-4EFB8405B7A4}"/>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7E9AB496-D38A-436F-ADD7-A0117E758657}"/>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C39339FD-8F0F-4A41-8D58-C07D320DDE0F}"/>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9948EFA9-507E-43A7-90B1-B0B72A1CFA33}"/>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2689AEB6-C54B-4214-B031-ACF6F0849940}"/>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F708A980-1EC2-4050-B94B-771074DB7282}"/>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BDECC029-B14A-4DAE-A3E3-A8374B75C8D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7CA8A134-179F-458C-AEB3-71980E1B3007}"/>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FD53689F-A42E-4C42-B82C-5DA410138079}"/>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0BDF8848-D0F1-4B63-9B43-CA482B51C89B}"/>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953B4197-EFCD-4225-B87E-31542E80869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741969D-2039-44F4-A545-CD52DE340BB4}"/>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8077F027-AA78-4345-AF40-787228754EE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8819C046-79A2-45EE-84B8-9B2C276ECB0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7ADF53DE-22C7-4A81-BFBD-A2091FE17662}"/>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F400CA24-7B23-401A-BED2-BA25862A205B}"/>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541EB61A-CD16-4870-8D0E-1111F4148528}"/>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1484E692-CC3A-4E0A-A90F-7541B588E73B}"/>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BEE6F575-0F47-4139-971A-2D6B0CE1225E}"/>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2DC06010-C2CE-4F9C-AB3B-4F327DC0FDDB}"/>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C092B316-7240-46A0-A453-47A94FBE8393}"/>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F22165D-4270-43D9-BACD-9AD5FBDB21D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62BE4DC3-553C-4F3D-B99C-A3CB1858C00D}"/>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32016931-42F8-46AE-BF99-C9EA7CD8470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0EE57116-BDF8-4CC5-A473-4BA3DA1977AB}"/>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53EB4A29-9A91-4523-AF72-813DB2DC8470}"/>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ACF7DE3C-D117-4505-9CBF-27109E89D7B4}"/>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DA25D09F-AECA-44CA-8347-C2CADD7C19F7}"/>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7892755B-DA0B-4DEF-B64B-ADBEB97EBCDB}"/>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5F4FB6B1-D9BE-47DA-8B77-5EAA0D365AA9}"/>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81154C68-FB3B-4079-8D64-767D84E9ECE9}"/>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524D2C32-119C-4E73-B073-B919C230D387}"/>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0F4E4846-C3D9-463A-836F-D0E562DBE6C5}"/>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778443996"/>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preserve="1" userDrawn="1">
  <p:cSld name="16_自定义版式">
    <p:spTree>
      <p:nvGrpSpPr>
        <p:cNvPr id="1" name=""/>
        <p:cNvGrpSpPr/>
        <p:nvPr/>
      </p:nvGrpSpPr>
      <p:grpSpPr>
        <a:xfrm>
          <a:off x="0" y="0"/>
          <a:ext cx="0" cy="0"/>
          <a:chOff x="0" y="0"/>
          <a:chExt cx="0" cy="0"/>
        </a:xfrm>
      </p:grpSpPr>
      <p:grpSp>
        <p:nvGrpSpPr>
          <p:cNvPr id="17" name="组合 16">
            <a:extLst>
              <a:ext uri="{FF2B5EF4-FFF2-40B4-BE49-F238E27FC236}">
                <a16:creationId xmlns:a16="http://schemas.microsoft.com/office/drawing/2014/main" id="{B478B16D-05CE-409C-AFA8-365FCE903027}"/>
              </a:ext>
            </a:extLst>
          </p:cNvPr>
          <p:cNvGrpSpPr/>
          <p:nvPr userDrawn="1"/>
        </p:nvGrpSpPr>
        <p:grpSpPr>
          <a:xfrm>
            <a:off x="640466" y="867990"/>
            <a:ext cx="2433027" cy="0"/>
            <a:chOff x="7460343" y="1311756"/>
            <a:chExt cx="2433027" cy="0"/>
          </a:xfrm>
        </p:grpSpPr>
        <p:cxnSp>
          <p:nvCxnSpPr>
            <p:cNvPr id="18" name="直接连接符 17">
              <a:extLst>
                <a:ext uri="{FF2B5EF4-FFF2-40B4-BE49-F238E27FC236}">
                  <a16:creationId xmlns:a16="http://schemas.microsoft.com/office/drawing/2014/main" id="{580AFB69-5AC1-472F-B1AA-74BEB7A9A9B8}"/>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19" name="直接连接符 18">
              <a:extLst>
                <a:ext uri="{FF2B5EF4-FFF2-40B4-BE49-F238E27FC236}">
                  <a16:creationId xmlns:a16="http://schemas.microsoft.com/office/drawing/2014/main" id="{94566BB7-31EF-4B1D-BAB4-9BDCCB1D5ED1}"/>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0" name="文本占位符 27">
            <a:extLst>
              <a:ext uri="{FF2B5EF4-FFF2-40B4-BE49-F238E27FC236}">
                <a16:creationId xmlns:a16="http://schemas.microsoft.com/office/drawing/2014/main" id="{AE81F9E4-D351-4DFE-ABF8-E637B65A43A4}"/>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5" name="灯片编号占位符 8">
            <a:extLst>
              <a:ext uri="{FF2B5EF4-FFF2-40B4-BE49-F238E27FC236}">
                <a16:creationId xmlns:a16="http://schemas.microsoft.com/office/drawing/2014/main" id="{ECA72901-B27B-4A19-A1AE-2A7B4A7D712C}"/>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6" name="文本框 15">
            <a:extLst>
              <a:ext uri="{FF2B5EF4-FFF2-40B4-BE49-F238E27FC236}">
                <a16:creationId xmlns:a16="http://schemas.microsoft.com/office/drawing/2014/main" id="{2AC27E62-8C65-472F-AE20-BE6248A858E6}"/>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21" name="图片 20">
            <a:extLst>
              <a:ext uri="{FF2B5EF4-FFF2-40B4-BE49-F238E27FC236}">
                <a16:creationId xmlns:a16="http://schemas.microsoft.com/office/drawing/2014/main" id="{5645A91E-2187-4D72-8088-1FE98B79877B}"/>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2" name="组合 21">
            <a:extLst>
              <a:ext uri="{FF2B5EF4-FFF2-40B4-BE49-F238E27FC236}">
                <a16:creationId xmlns:a16="http://schemas.microsoft.com/office/drawing/2014/main" id="{E86E12B0-101A-4ECA-BC72-AC9907F81FBD}"/>
              </a:ext>
            </a:extLst>
          </p:cNvPr>
          <p:cNvGrpSpPr/>
          <p:nvPr userDrawn="1"/>
        </p:nvGrpSpPr>
        <p:grpSpPr>
          <a:xfrm>
            <a:off x="646571" y="6457949"/>
            <a:ext cx="2156182" cy="131085"/>
            <a:chOff x="1271280" y="2627157"/>
            <a:chExt cx="9258301" cy="562858"/>
          </a:xfrm>
          <a:solidFill>
            <a:srgbClr val="B7282E"/>
          </a:solidFill>
        </p:grpSpPr>
        <p:sp>
          <p:nvSpPr>
            <p:cNvPr id="23" name="任意多边形: 形状 22">
              <a:extLst>
                <a:ext uri="{FF2B5EF4-FFF2-40B4-BE49-F238E27FC236}">
                  <a16:creationId xmlns:a16="http://schemas.microsoft.com/office/drawing/2014/main" id="{2A8FEAC2-4592-4FFF-86DC-E22256C7D043}"/>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 name="任意多边形: 形状 25">
              <a:extLst>
                <a:ext uri="{FF2B5EF4-FFF2-40B4-BE49-F238E27FC236}">
                  <a16:creationId xmlns:a16="http://schemas.microsoft.com/office/drawing/2014/main" id="{3B665E09-06F6-4263-B050-8A724462D62E}"/>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 name="任意多边形: 形状 26">
              <a:extLst>
                <a:ext uri="{FF2B5EF4-FFF2-40B4-BE49-F238E27FC236}">
                  <a16:creationId xmlns:a16="http://schemas.microsoft.com/office/drawing/2014/main" id="{2AB1F26F-F7E8-4CF7-A8AB-3ABA0D76DA47}"/>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7EBEFDB3-E300-4870-9857-C04D8B726377}"/>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4793AC50-336E-49F7-9A32-D5A076190963}"/>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C3AAF7B6-83DA-4E33-80E2-BAE3AA468234}"/>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005BF761-8972-4901-81EE-D342AE4BEF28}"/>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FA50D39B-9381-4BFF-B0AD-9086FA6E9CBB}"/>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10F12F79-E7B2-4FD6-917A-A8E143B008F1}"/>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3CBC9630-155C-4F39-9A6A-1480007DA83E}"/>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0C94EECC-A7B1-42F6-BE24-6E50B3F4830E}"/>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446FCB25-4A14-4D36-94E1-2E66087ED447}"/>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B26EA7A6-26A6-411E-84BE-AC62C725A5FF}"/>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AD97F8C1-49A7-4B85-86AB-5BF39F941145}"/>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DF08A709-86D8-4DD1-BA4A-BAB41A8BFBD4}"/>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56ED15A7-8D8D-4523-8412-F8075396B094}"/>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15E7FDE7-53F1-4063-A4E4-4B53B5A44CF7}"/>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DA5BC6EB-BBD2-4E3C-89A9-67CA8C41A1C1}"/>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3AAAC0C8-5630-43B4-B42D-935009746199}"/>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84F57D7F-B742-4A99-BCAA-C6F3BD6AE4E6}"/>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B16169A7-51CC-43A7-90A5-1965B72524B7}"/>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7" name="组合 146">
            <a:extLst>
              <a:ext uri="{FF2B5EF4-FFF2-40B4-BE49-F238E27FC236}">
                <a16:creationId xmlns:a16="http://schemas.microsoft.com/office/drawing/2014/main" id="{C11BCF9D-C4DD-4E44-BEB0-E7FD0CD9C387}"/>
              </a:ext>
            </a:extLst>
          </p:cNvPr>
          <p:cNvGrpSpPr/>
          <p:nvPr userDrawn="1"/>
        </p:nvGrpSpPr>
        <p:grpSpPr>
          <a:xfrm>
            <a:off x="8285066" y="240430"/>
            <a:ext cx="3296005" cy="560585"/>
            <a:chOff x="133154" y="240430"/>
            <a:chExt cx="3296005" cy="560585"/>
          </a:xfrm>
        </p:grpSpPr>
        <p:pic>
          <p:nvPicPr>
            <p:cNvPr id="148" name="图片 147" descr="文本&#10;&#10;描述已自动生成">
              <a:extLst>
                <a:ext uri="{FF2B5EF4-FFF2-40B4-BE49-F238E27FC236}">
                  <a16:creationId xmlns:a16="http://schemas.microsoft.com/office/drawing/2014/main" id="{1DBFD46F-7E83-4525-B621-0BC82FFEE28D}"/>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49" name="直接连接符 148">
              <a:extLst>
                <a:ext uri="{FF2B5EF4-FFF2-40B4-BE49-F238E27FC236}">
                  <a16:creationId xmlns:a16="http://schemas.microsoft.com/office/drawing/2014/main" id="{93DA61E0-7967-4E4F-9DEF-1A0846987213}"/>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0" name="组合 149">
              <a:extLst>
                <a:ext uri="{FF2B5EF4-FFF2-40B4-BE49-F238E27FC236}">
                  <a16:creationId xmlns:a16="http://schemas.microsoft.com/office/drawing/2014/main" id="{30FB5B86-B232-4D49-A1A4-F432B3AA5048}"/>
                </a:ext>
              </a:extLst>
            </p:cNvPr>
            <p:cNvGrpSpPr/>
            <p:nvPr userDrawn="1"/>
          </p:nvGrpSpPr>
          <p:grpSpPr>
            <a:xfrm>
              <a:off x="133154" y="289326"/>
              <a:ext cx="1764858" cy="475181"/>
              <a:chOff x="-30880906" y="-2959181"/>
              <a:chExt cx="70905813" cy="19634362"/>
            </a:xfrm>
            <a:solidFill>
              <a:srgbClr val="004098"/>
            </a:solidFill>
          </p:grpSpPr>
          <p:sp>
            <p:nvSpPr>
              <p:cNvPr id="151" name="任意多边形: 形状 150">
                <a:extLst>
                  <a:ext uri="{FF2B5EF4-FFF2-40B4-BE49-F238E27FC236}">
                    <a16:creationId xmlns:a16="http://schemas.microsoft.com/office/drawing/2014/main" id="{8439EF42-9F02-44C0-A5FC-B859D8745E91}"/>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22DB2B3C-6CEA-4008-903F-61D06BECB050}"/>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963BB481-A07C-4A58-851B-B6260872AFBE}"/>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E9468419-C70B-40B6-857D-D7E959C1E78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1FDF584F-0BA0-4265-BEF2-FDE90B23A81B}"/>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4F8E9BD5-A9EA-403C-8A4D-0F013E36D381}"/>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38CD074C-DCE6-4D11-8F50-61DFDFFCF81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92135B33-658C-4234-82B6-AA93791B1498}"/>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D279C1C0-F13C-40C8-A892-0A70E51B6620}"/>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55207BE1-9C98-4C21-B12A-8980623C9CA9}"/>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241E103E-7981-41B2-9BAD-3BE4FBE35B12}"/>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9CC054FC-8A55-424B-9068-6A1D157BAD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807F338F-BF0C-46D0-A5B9-CD59ED7ECDE0}"/>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5CEBBA02-0816-47AE-A545-D4AE286B03D0}"/>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84EECAC5-6793-431A-984A-16651FB30173}"/>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D63CE7AC-E1D3-4EC1-B2D7-7BA3BDC02D8E}"/>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77FCF1F1-2156-4CE3-8372-4285C5C7D193}"/>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4A2E8816-C231-42B4-BEA8-DEE6877AE3AF}"/>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485AAE28-2B0A-46A3-8020-73BF798D28AD}"/>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B710F211-AF55-4A81-AFA8-364352725F8B}"/>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C2420787-9DF9-496B-B79E-5C3FA90C0C8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BC5AC84-6970-4D7A-AEB2-6EE562BF5618}"/>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D250B35-3275-4F1E-A91A-EE4A92C1F788}"/>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A383C5FA-D045-43D2-AD5B-C5390A446187}"/>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7493EEBF-AAD4-4B08-A704-3DF7E6F80697}"/>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2F90E9D7-7EB8-4FB5-8883-F19CDAC7A3B2}"/>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1747E799-0070-4AEC-BB57-6AA8F447D74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A226214D-52FD-49F5-BD2C-77265828512E}"/>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1C08A74F-3BA0-4C87-B14A-1A621827DABC}"/>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56172709-6116-491C-B055-0B923470B087}"/>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25B20DD1-E95C-42D2-A56E-C7B38DF035DB}"/>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E6ED4AAA-A48C-4A9E-9735-8C5208B9D1D1}"/>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0F58C4E5-8B1D-485B-B0D5-CEE1CF323244}"/>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91AE419F-9D0E-418E-9AC0-DBA42354A0FA}"/>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5E2FA573-1E8A-4C70-8F38-78089AB9B7F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6A173602-46B7-4780-B8A6-559AC5920F47}"/>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89E04616-FFDD-4D8E-85C3-ACA23F04D3A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F99CFF35-7C22-4317-82E9-7BAE55233BFB}"/>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54767117-A025-414B-B4D8-9C893EE733EC}"/>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7A83BDD0-A320-48D0-83A8-5A0343A43727}"/>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D8235438-196B-4BB7-A24B-DBEF08595D68}"/>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651610B3-C713-4504-905A-3ADCDFD58C17}"/>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D8046B3D-3E1C-4A4F-A2DA-D3456C8A5956}"/>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DDCA01C0-2607-40D8-BCB6-EAA839EEF44F}"/>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9B57353D-DB79-4B94-B1DB-709B706EB26A}"/>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5A287D21-C99B-4B28-905A-633A665FFE7B}"/>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B0C2E515-FE2C-4B88-983A-6F1639DB72BE}"/>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7C96B373-8B69-4353-B720-0BC7E4C95B92}"/>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F278401A-5865-4553-A4FA-C6FB3BA63522}"/>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6CFD89B3-A877-4CE1-9B39-FF80B57BBB8C}"/>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6115298D-B532-49F4-931E-41EBE926660D}"/>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0884188A-F535-403A-87FA-497537BC22EE}"/>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89B2E295-B86A-4B3B-A808-4D94F6C11951}"/>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637E2271-5BE2-433F-81EC-DDAB46DB6893}"/>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1CDFFDF-A572-4FD4-BBDD-42C186B11A23}"/>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4926AD6D-2843-4541-8FDF-9FB2FD46DC5D}"/>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21AF1643-1857-47C7-A831-F401DAF1385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01E2E626-17B9-4E6B-9F48-77C1734ACE3F}"/>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BE237B84-47FF-4ED4-A397-E8872C71663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B9648057-5167-47F9-919E-A0AE215D6F65}"/>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F497A154-3C88-4235-9054-A714CF49B8FB}"/>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6C141FAA-2C54-43F0-947B-1EE4B9AD6E33}"/>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E3951037-7150-4CD3-B165-C2883C1ABF6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DA06B971-19AB-4120-B2DC-50B2F15EA0FE}"/>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E4695618-064D-45E6-B475-A0765E6CF2D4}"/>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358354F7-1876-4248-A33A-4D1282B7F11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9FD9DC7E-7D48-470D-8A8B-62626D3FA346}"/>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CABE0233-CA60-4632-8FF8-95AE2465EBF4}"/>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D179EE3E-55B8-4551-BF8E-4262529BBBF5}"/>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2EA8D787-BD5E-4922-A28E-321F137503DD}"/>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4A8EAFEF-AF80-4BFF-817C-7C9172E99999}"/>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AEE20E7B-203F-4F69-95F9-3406681FB85E}"/>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D7E45814-7048-49E3-BE38-3E535810B5BF}"/>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E9B967A-CD35-49A8-A83F-B728755E151F}"/>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33C9CB9-9856-4C36-BC0F-EF96C7EEAF58}"/>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01F50B96-20C6-42AF-B8CA-E80C8FBD626D}"/>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AFBFE783-2D22-4D81-AAD6-75F8CC2976B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7EC8C801-FF34-4AF1-9CAF-2E988D6649C2}"/>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2324A8C2-8ED4-4D1D-9CEF-B044D50AEA0F}"/>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91E012BB-3AC9-47DB-973D-FA5FB85D4619}"/>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62D1262A-7BEA-4DDC-A037-4A3CCE99A9B1}"/>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4E380B02-956F-41D4-9028-83329424E648}"/>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85AF3D72-E9FC-4545-B736-1FCFAC8B3870}"/>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BBAAB70E-E91A-4549-A41E-86D48623274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C828CC39-8E16-4E9C-9E11-FA440B60FC9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7E8414FB-81C1-4B71-972B-90FDA2766C9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8B940D95-3AEC-4B74-8B22-18D15283ECD3}"/>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86525AE2-150E-4CEB-9C32-E2022F083642}"/>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2E6AF020-C58B-4562-BC1D-F5560776FA30}"/>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43C5EA6F-9BF6-4AE5-862C-4FE83EFE36E8}"/>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DCC6051A-E3BF-4EAA-9749-4BA2B371162B}"/>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6DC4068A-9A75-4159-A605-63023465C268}"/>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26C78852-176F-42D3-B4F3-C1F556DF10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F3AE4B8F-F9E7-4579-BD9B-268C74EA6ACA}"/>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7D2EC1BC-A621-4CEE-9BC4-00227D97098D}"/>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ECBCD4AE-2444-4D5A-BEC9-28B832B5F89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36011164-C074-4549-AD06-6D38D31D1402}"/>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49A48835-919D-460B-9B28-C08543DF2E7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EE5D4D68-6361-4B7D-AB83-F5E778AAEF1D}"/>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48487591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preserve="1" userDrawn="1">
  <p:cSld name="17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01</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376" name="组合 375">
            <a:extLst>
              <a:ext uri="{FF2B5EF4-FFF2-40B4-BE49-F238E27FC236}">
                <a16:creationId xmlns:a16="http://schemas.microsoft.com/office/drawing/2014/main" id="{B0669F9A-426D-4C6B-BED7-3D16A0090475}"/>
              </a:ext>
            </a:extLst>
          </p:cNvPr>
          <p:cNvGrpSpPr/>
          <p:nvPr userDrawn="1"/>
        </p:nvGrpSpPr>
        <p:grpSpPr>
          <a:xfrm>
            <a:off x="8285955" y="276370"/>
            <a:ext cx="3208815" cy="491376"/>
            <a:chOff x="607161" y="275529"/>
            <a:chExt cx="3208815" cy="491376"/>
          </a:xfrm>
        </p:grpSpPr>
        <p:grpSp>
          <p:nvGrpSpPr>
            <p:cNvPr id="377" name="组合 376">
              <a:extLst>
                <a:ext uri="{FF2B5EF4-FFF2-40B4-BE49-F238E27FC236}">
                  <a16:creationId xmlns:a16="http://schemas.microsoft.com/office/drawing/2014/main" id="{931D1C53-C42F-4D86-A88C-CC8629771846}"/>
                </a:ext>
              </a:extLst>
            </p:cNvPr>
            <p:cNvGrpSpPr/>
            <p:nvPr userDrawn="1"/>
          </p:nvGrpSpPr>
          <p:grpSpPr>
            <a:xfrm>
              <a:off x="2657735" y="307963"/>
              <a:ext cx="1158241" cy="420562"/>
              <a:chOff x="12201306" y="10339614"/>
              <a:chExt cx="26756747" cy="9715500"/>
            </a:xfrm>
            <a:solidFill>
              <a:schemeClr val="bg1"/>
            </a:solidFill>
          </p:grpSpPr>
          <p:sp>
            <p:nvSpPr>
              <p:cNvPr id="479" name="任意多边形: 形状 478">
                <a:extLst>
                  <a:ext uri="{FF2B5EF4-FFF2-40B4-BE49-F238E27FC236}">
                    <a16:creationId xmlns:a16="http://schemas.microsoft.com/office/drawing/2014/main" id="{398C8456-03BA-4EF8-A302-9B3761164E2B}"/>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0" name="任意多边形: 形状 479">
                <a:extLst>
                  <a:ext uri="{FF2B5EF4-FFF2-40B4-BE49-F238E27FC236}">
                    <a16:creationId xmlns:a16="http://schemas.microsoft.com/office/drawing/2014/main" id="{0C57961A-E632-4828-83E3-6001EFD35A27}"/>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1" name="任意多边形: 形状 480">
                <a:extLst>
                  <a:ext uri="{FF2B5EF4-FFF2-40B4-BE49-F238E27FC236}">
                    <a16:creationId xmlns:a16="http://schemas.microsoft.com/office/drawing/2014/main" id="{B5E6D1E7-21C7-40FA-B1C2-955939AAC402}"/>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2" name="任意多边形: 形状 481">
                <a:extLst>
                  <a:ext uri="{FF2B5EF4-FFF2-40B4-BE49-F238E27FC236}">
                    <a16:creationId xmlns:a16="http://schemas.microsoft.com/office/drawing/2014/main" id="{62878C50-4D64-41AD-9D3E-21B010C708BE}"/>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3" name="任意多边形: 形状 482">
                <a:extLst>
                  <a:ext uri="{FF2B5EF4-FFF2-40B4-BE49-F238E27FC236}">
                    <a16:creationId xmlns:a16="http://schemas.microsoft.com/office/drawing/2014/main" id="{13AE1A79-5295-4A78-BBBC-07552B37F3D5}"/>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4" name="任意多边形: 形状 483">
                <a:extLst>
                  <a:ext uri="{FF2B5EF4-FFF2-40B4-BE49-F238E27FC236}">
                    <a16:creationId xmlns:a16="http://schemas.microsoft.com/office/drawing/2014/main" id="{64A0D6E9-76D3-42FE-811C-D9B4CFBBB1CB}"/>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5" name="任意多边形: 形状 484">
                <a:extLst>
                  <a:ext uri="{FF2B5EF4-FFF2-40B4-BE49-F238E27FC236}">
                    <a16:creationId xmlns:a16="http://schemas.microsoft.com/office/drawing/2014/main" id="{9A391C05-CD14-416F-9E83-DC0C353621F3}"/>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6" name="任意多边形: 形状 485">
                <a:extLst>
                  <a:ext uri="{FF2B5EF4-FFF2-40B4-BE49-F238E27FC236}">
                    <a16:creationId xmlns:a16="http://schemas.microsoft.com/office/drawing/2014/main" id="{95E31CC7-59E7-4244-96BE-815D59CA5374}"/>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7" name="任意多边形: 形状 486">
                <a:extLst>
                  <a:ext uri="{FF2B5EF4-FFF2-40B4-BE49-F238E27FC236}">
                    <a16:creationId xmlns:a16="http://schemas.microsoft.com/office/drawing/2014/main" id="{FA8247CF-8FDE-4CBF-A746-BDC98CD71481}"/>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8" name="任意多边形: 形状 487">
                <a:extLst>
                  <a:ext uri="{FF2B5EF4-FFF2-40B4-BE49-F238E27FC236}">
                    <a16:creationId xmlns:a16="http://schemas.microsoft.com/office/drawing/2014/main" id="{A1142F4F-5E3B-4235-A198-C1C0E8F6CD02}"/>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9" name="任意多边形: 形状 488">
                <a:extLst>
                  <a:ext uri="{FF2B5EF4-FFF2-40B4-BE49-F238E27FC236}">
                    <a16:creationId xmlns:a16="http://schemas.microsoft.com/office/drawing/2014/main" id="{767425CC-3D15-49D8-8E74-BBCCA052F7C7}"/>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0" name="任意多边形: 形状 489">
                <a:extLst>
                  <a:ext uri="{FF2B5EF4-FFF2-40B4-BE49-F238E27FC236}">
                    <a16:creationId xmlns:a16="http://schemas.microsoft.com/office/drawing/2014/main" id="{2C66B296-4151-453B-A79C-C22ED7483A3B}"/>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1" name="任意多边形: 形状 490">
                <a:extLst>
                  <a:ext uri="{FF2B5EF4-FFF2-40B4-BE49-F238E27FC236}">
                    <a16:creationId xmlns:a16="http://schemas.microsoft.com/office/drawing/2014/main" id="{03CC80F7-8A27-4B12-9763-13199AC61510}"/>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2" name="任意多边形: 形状 491">
                <a:extLst>
                  <a:ext uri="{FF2B5EF4-FFF2-40B4-BE49-F238E27FC236}">
                    <a16:creationId xmlns:a16="http://schemas.microsoft.com/office/drawing/2014/main" id="{7F37ADEA-9AA0-45B2-9456-C1514DF570FE}"/>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3" name="任意多边形: 形状 492">
                <a:extLst>
                  <a:ext uri="{FF2B5EF4-FFF2-40B4-BE49-F238E27FC236}">
                    <a16:creationId xmlns:a16="http://schemas.microsoft.com/office/drawing/2014/main" id="{C7BD2D8D-1169-4979-A280-5197BCC878AB}"/>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4" name="任意多边形: 形状 493">
                <a:extLst>
                  <a:ext uri="{FF2B5EF4-FFF2-40B4-BE49-F238E27FC236}">
                    <a16:creationId xmlns:a16="http://schemas.microsoft.com/office/drawing/2014/main" id="{5F812230-0D69-4745-BDBA-AE5A9DC58962}"/>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5" name="任意多边形: 形状 494">
                <a:extLst>
                  <a:ext uri="{FF2B5EF4-FFF2-40B4-BE49-F238E27FC236}">
                    <a16:creationId xmlns:a16="http://schemas.microsoft.com/office/drawing/2014/main" id="{51917226-8B26-4211-A4B9-668304D0000A}"/>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6" name="任意多边形: 形状 495">
                <a:extLst>
                  <a:ext uri="{FF2B5EF4-FFF2-40B4-BE49-F238E27FC236}">
                    <a16:creationId xmlns:a16="http://schemas.microsoft.com/office/drawing/2014/main" id="{3A76F3D4-25B9-438B-8805-DA4B3F6708CD}"/>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7" name="任意多边形: 形状 496">
                <a:extLst>
                  <a:ext uri="{FF2B5EF4-FFF2-40B4-BE49-F238E27FC236}">
                    <a16:creationId xmlns:a16="http://schemas.microsoft.com/office/drawing/2014/main" id="{B4A45EF0-27DC-4C35-930D-C420F6683069}"/>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8" name="任意多边形: 形状 497">
                <a:extLst>
                  <a:ext uri="{FF2B5EF4-FFF2-40B4-BE49-F238E27FC236}">
                    <a16:creationId xmlns:a16="http://schemas.microsoft.com/office/drawing/2014/main" id="{59A80C4A-DC8A-40B3-843D-4E067CACF2EE}"/>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9" name="任意多边形: 形状 498">
                <a:extLst>
                  <a:ext uri="{FF2B5EF4-FFF2-40B4-BE49-F238E27FC236}">
                    <a16:creationId xmlns:a16="http://schemas.microsoft.com/office/drawing/2014/main" id="{C71003C1-030A-4CCD-8C67-27D51E99CF5D}"/>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0" name="任意多边形: 形状 499">
                <a:extLst>
                  <a:ext uri="{FF2B5EF4-FFF2-40B4-BE49-F238E27FC236}">
                    <a16:creationId xmlns:a16="http://schemas.microsoft.com/office/drawing/2014/main" id="{02F8F36A-6CC2-495F-BC51-85E23023665B}"/>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1" name="任意多边形: 形状 500">
                <a:extLst>
                  <a:ext uri="{FF2B5EF4-FFF2-40B4-BE49-F238E27FC236}">
                    <a16:creationId xmlns:a16="http://schemas.microsoft.com/office/drawing/2014/main" id="{6D25DEC7-1FC1-4AEE-B1B8-12BBAFB96771}"/>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2" name="任意多边形: 形状 501">
                <a:extLst>
                  <a:ext uri="{FF2B5EF4-FFF2-40B4-BE49-F238E27FC236}">
                    <a16:creationId xmlns:a16="http://schemas.microsoft.com/office/drawing/2014/main" id="{1B5A9550-0EC7-491D-BD8C-BFC098B7D5D2}"/>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3" name="任意多边形: 形状 502">
                <a:extLst>
                  <a:ext uri="{FF2B5EF4-FFF2-40B4-BE49-F238E27FC236}">
                    <a16:creationId xmlns:a16="http://schemas.microsoft.com/office/drawing/2014/main" id="{6AD65194-8080-4BFB-B672-FAC56534D5DC}"/>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4" name="任意多边形: 形状 503">
                <a:extLst>
                  <a:ext uri="{FF2B5EF4-FFF2-40B4-BE49-F238E27FC236}">
                    <a16:creationId xmlns:a16="http://schemas.microsoft.com/office/drawing/2014/main" id="{F4F9B90E-B341-44EF-A329-8BCA2A6B271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5" name="任意多边形: 形状 504">
                <a:extLst>
                  <a:ext uri="{FF2B5EF4-FFF2-40B4-BE49-F238E27FC236}">
                    <a16:creationId xmlns:a16="http://schemas.microsoft.com/office/drawing/2014/main" id="{A76C048E-5782-482E-A360-582A358015A6}"/>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6" name="任意多边形: 形状 505">
                <a:extLst>
                  <a:ext uri="{FF2B5EF4-FFF2-40B4-BE49-F238E27FC236}">
                    <a16:creationId xmlns:a16="http://schemas.microsoft.com/office/drawing/2014/main" id="{DF2F69AB-4FFC-45C8-8815-31121CE08AA6}"/>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7" name="任意多边形: 形状 506">
                <a:extLst>
                  <a:ext uri="{FF2B5EF4-FFF2-40B4-BE49-F238E27FC236}">
                    <a16:creationId xmlns:a16="http://schemas.microsoft.com/office/drawing/2014/main" id="{56E6D34A-7FB0-4B28-B0D6-AC633904CF50}"/>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8" name="任意多边形: 形状 507">
                <a:extLst>
                  <a:ext uri="{FF2B5EF4-FFF2-40B4-BE49-F238E27FC236}">
                    <a16:creationId xmlns:a16="http://schemas.microsoft.com/office/drawing/2014/main" id="{97BDA3A8-334C-4435-8BE0-7F2B0C3865E5}"/>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9" name="任意多边形: 形状 508">
                <a:extLst>
                  <a:ext uri="{FF2B5EF4-FFF2-40B4-BE49-F238E27FC236}">
                    <a16:creationId xmlns:a16="http://schemas.microsoft.com/office/drawing/2014/main" id="{DF5CEF32-C4A6-46E7-B29F-4BA5579322F9}"/>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0" name="任意多边形: 形状 509">
                <a:extLst>
                  <a:ext uri="{FF2B5EF4-FFF2-40B4-BE49-F238E27FC236}">
                    <a16:creationId xmlns:a16="http://schemas.microsoft.com/office/drawing/2014/main" id="{074F6FD1-ADAA-42A6-8912-A9D3175DCB20}"/>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1" name="任意多边形: 形状 510">
                <a:extLst>
                  <a:ext uri="{FF2B5EF4-FFF2-40B4-BE49-F238E27FC236}">
                    <a16:creationId xmlns:a16="http://schemas.microsoft.com/office/drawing/2014/main" id="{A75DEEDA-0FFA-4A5E-AB4D-69F8D636A556}"/>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2" name="任意多边形: 形状 511">
                <a:extLst>
                  <a:ext uri="{FF2B5EF4-FFF2-40B4-BE49-F238E27FC236}">
                    <a16:creationId xmlns:a16="http://schemas.microsoft.com/office/drawing/2014/main" id="{107D8B0C-BC31-4B66-8734-FC8EE199B1F5}"/>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3" name="任意多边形: 形状 512">
                <a:extLst>
                  <a:ext uri="{FF2B5EF4-FFF2-40B4-BE49-F238E27FC236}">
                    <a16:creationId xmlns:a16="http://schemas.microsoft.com/office/drawing/2014/main" id="{64BCBCC2-FAF4-4742-A06D-054160CC5D9D}"/>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4" name="任意多边形: 形状 513">
                <a:extLst>
                  <a:ext uri="{FF2B5EF4-FFF2-40B4-BE49-F238E27FC236}">
                    <a16:creationId xmlns:a16="http://schemas.microsoft.com/office/drawing/2014/main" id="{6919C475-7DDF-4B72-902F-48A648D30150}"/>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5" name="任意多边形: 形状 514">
                <a:extLst>
                  <a:ext uri="{FF2B5EF4-FFF2-40B4-BE49-F238E27FC236}">
                    <a16:creationId xmlns:a16="http://schemas.microsoft.com/office/drawing/2014/main" id="{6D964CB2-A209-4E57-A031-ED40748F9018}"/>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6" name="任意多边形: 形状 515">
                <a:extLst>
                  <a:ext uri="{FF2B5EF4-FFF2-40B4-BE49-F238E27FC236}">
                    <a16:creationId xmlns:a16="http://schemas.microsoft.com/office/drawing/2014/main" id="{80D12E4D-12C7-46DC-AD0E-7E36CFE2F634}"/>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7" name="任意多边形: 形状 516">
                <a:extLst>
                  <a:ext uri="{FF2B5EF4-FFF2-40B4-BE49-F238E27FC236}">
                    <a16:creationId xmlns:a16="http://schemas.microsoft.com/office/drawing/2014/main" id="{A74CD702-A38B-4DEB-82F5-5CE61E1C031C}"/>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8" name="任意多边形: 形状 517">
                <a:extLst>
                  <a:ext uri="{FF2B5EF4-FFF2-40B4-BE49-F238E27FC236}">
                    <a16:creationId xmlns:a16="http://schemas.microsoft.com/office/drawing/2014/main" id="{07D80613-E542-4515-8DD1-6003E9D9B550}"/>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9" name="任意多边形: 形状 518">
                <a:extLst>
                  <a:ext uri="{FF2B5EF4-FFF2-40B4-BE49-F238E27FC236}">
                    <a16:creationId xmlns:a16="http://schemas.microsoft.com/office/drawing/2014/main" id="{29F2EDB2-AF9D-44D4-A07B-DC7905A6448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20" name="任意多边形: 形状 519">
                <a:extLst>
                  <a:ext uri="{FF2B5EF4-FFF2-40B4-BE49-F238E27FC236}">
                    <a16:creationId xmlns:a16="http://schemas.microsoft.com/office/drawing/2014/main" id="{37B6D1CE-E0F2-4BA0-AD9F-D6991FA11145}"/>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378" name="直接连接符 377">
              <a:extLst>
                <a:ext uri="{FF2B5EF4-FFF2-40B4-BE49-F238E27FC236}">
                  <a16:creationId xmlns:a16="http://schemas.microsoft.com/office/drawing/2014/main" id="{5466A169-C3EC-4D8E-8782-68C97D3CA4E0}"/>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379" name="组合 378">
              <a:extLst>
                <a:ext uri="{FF2B5EF4-FFF2-40B4-BE49-F238E27FC236}">
                  <a16:creationId xmlns:a16="http://schemas.microsoft.com/office/drawing/2014/main" id="{9FC8FCF1-431E-41BD-8DE8-2FF51FCE7703}"/>
                </a:ext>
              </a:extLst>
            </p:cNvPr>
            <p:cNvGrpSpPr/>
            <p:nvPr userDrawn="1"/>
          </p:nvGrpSpPr>
          <p:grpSpPr>
            <a:xfrm>
              <a:off x="607161" y="288372"/>
              <a:ext cx="1764858" cy="475181"/>
              <a:chOff x="-30880906" y="-2959181"/>
              <a:chExt cx="70905813" cy="19634362"/>
            </a:xfrm>
            <a:solidFill>
              <a:schemeClr val="bg1"/>
            </a:solidFill>
          </p:grpSpPr>
          <p:sp>
            <p:nvSpPr>
              <p:cNvPr id="380" name="任意多边形: 形状 379">
                <a:extLst>
                  <a:ext uri="{FF2B5EF4-FFF2-40B4-BE49-F238E27FC236}">
                    <a16:creationId xmlns:a16="http://schemas.microsoft.com/office/drawing/2014/main" id="{49E080BA-387B-41F9-B70D-86E72F817280}"/>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1" name="任意多边形: 形状 380">
                <a:extLst>
                  <a:ext uri="{FF2B5EF4-FFF2-40B4-BE49-F238E27FC236}">
                    <a16:creationId xmlns:a16="http://schemas.microsoft.com/office/drawing/2014/main" id="{4CFFCA9E-0A3B-46CC-B769-BF17BED20F0E}"/>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2" name="任意多边形: 形状 381">
                <a:extLst>
                  <a:ext uri="{FF2B5EF4-FFF2-40B4-BE49-F238E27FC236}">
                    <a16:creationId xmlns:a16="http://schemas.microsoft.com/office/drawing/2014/main" id="{0D4626BE-E2DA-45B6-8591-18B8A9F8F919}"/>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3" name="任意多边形: 形状 382">
                <a:extLst>
                  <a:ext uri="{FF2B5EF4-FFF2-40B4-BE49-F238E27FC236}">
                    <a16:creationId xmlns:a16="http://schemas.microsoft.com/office/drawing/2014/main" id="{3895A2AB-4171-4E52-A444-924ECEF961FB}"/>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4" name="任意多边形: 形状 383">
                <a:extLst>
                  <a:ext uri="{FF2B5EF4-FFF2-40B4-BE49-F238E27FC236}">
                    <a16:creationId xmlns:a16="http://schemas.microsoft.com/office/drawing/2014/main" id="{3A71F80B-C91C-44BD-9ADD-C5BE64CDC671}"/>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5" name="任意多边形: 形状 384">
                <a:extLst>
                  <a:ext uri="{FF2B5EF4-FFF2-40B4-BE49-F238E27FC236}">
                    <a16:creationId xmlns:a16="http://schemas.microsoft.com/office/drawing/2014/main" id="{C7A2A87E-BA93-4296-9ED4-0FAE626A39A7}"/>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6" name="任意多边形: 形状 385">
                <a:extLst>
                  <a:ext uri="{FF2B5EF4-FFF2-40B4-BE49-F238E27FC236}">
                    <a16:creationId xmlns:a16="http://schemas.microsoft.com/office/drawing/2014/main" id="{C3D16381-7D0E-4D36-8231-134A78599A09}"/>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7" name="任意多边形: 形状 386">
                <a:extLst>
                  <a:ext uri="{FF2B5EF4-FFF2-40B4-BE49-F238E27FC236}">
                    <a16:creationId xmlns:a16="http://schemas.microsoft.com/office/drawing/2014/main" id="{6316674B-13C0-4B5B-9319-14AF5CBA8955}"/>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8" name="任意多边形: 形状 387">
                <a:extLst>
                  <a:ext uri="{FF2B5EF4-FFF2-40B4-BE49-F238E27FC236}">
                    <a16:creationId xmlns:a16="http://schemas.microsoft.com/office/drawing/2014/main" id="{F291B94D-99A6-4BAA-AE1A-768A047066B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9" name="任意多边形: 形状 388">
                <a:extLst>
                  <a:ext uri="{FF2B5EF4-FFF2-40B4-BE49-F238E27FC236}">
                    <a16:creationId xmlns:a16="http://schemas.microsoft.com/office/drawing/2014/main" id="{6096FD82-D346-4AC6-B7AB-C8C03FFC6165}"/>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0" name="任意多边形: 形状 389">
                <a:extLst>
                  <a:ext uri="{FF2B5EF4-FFF2-40B4-BE49-F238E27FC236}">
                    <a16:creationId xmlns:a16="http://schemas.microsoft.com/office/drawing/2014/main" id="{D7EF3501-CF54-45D1-A7FF-7261AAE12EDD}"/>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1" name="任意多边形: 形状 390">
                <a:extLst>
                  <a:ext uri="{FF2B5EF4-FFF2-40B4-BE49-F238E27FC236}">
                    <a16:creationId xmlns:a16="http://schemas.microsoft.com/office/drawing/2014/main" id="{3DBD5C4F-C5EB-4CAA-9F44-8BE406E656BB}"/>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2" name="任意多边形: 形状 391">
                <a:extLst>
                  <a:ext uri="{FF2B5EF4-FFF2-40B4-BE49-F238E27FC236}">
                    <a16:creationId xmlns:a16="http://schemas.microsoft.com/office/drawing/2014/main" id="{0F3E00F3-2643-4C99-96AD-F657E16B8DB5}"/>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3" name="任意多边形: 形状 392">
                <a:extLst>
                  <a:ext uri="{FF2B5EF4-FFF2-40B4-BE49-F238E27FC236}">
                    <a16:creationId xmlns:a16="http://schemas.microsoft.com/office/drawing/2014/main" id="{844172DA-C8B0-40DC-AADD-7319908AEDE3}"/>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4" name="任意多边形: 形状 393">
                <a:extLst>
                  <a:ext uri="{FF2B5EF4-FFF2-40B4-BE49-F238E27FC236}">
                    <a16:creationId xmlns:a16="http://schemas.microsoft.com/office/drawing/2014/main" id="{62890E08-CF13-41B5-ADE5-5FACB6D054F8}"/>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5" name="任意多边形: 形状 394">
                <a:extLst>
                  <a:ext uri="{FF2B5EF4-FFF2-40B4-BE49-F238E27FC236}">
                    <a16:creationId xmlns:a16="http://schemas.microsoft.com/office/drawing/2014/main" id="{949FF5CA-FB57-4069-AA80-59A2DF33551E}"/>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6" name="任意多边形: 形状 395">
                <a:extLst>
                  <a:ext uri="{FF2B5EF4-FFF2-40B4-BE49-F238E27FC236}">
                    <a16:creationId xmlns:a16="http://schemas.microsoft.com/office/drawing/2014/main" id="{B20BF066-05B3-4CE1-BE1D-4CADDBADDB1E}"/>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7" name="任意多边形: 形状 396">
                <a:extLst>
                  <a:ext uri="{FF2B5EF4-FFF2-40B4-BE49-F238E27FC236}">
                    <a16:creationId xmlns:a16="http://schemas.microsoft.com/office/drawing/2014/main" id="{A2D82564-DFC3-4C48-B985-B5D63EDF362F}"/>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8" name="任意多边形: 形状 397">
                <a:extLst>
                  <a:ext uri="{FF2B5EF4-FFF2-40B4-BE49-F238E27FC236}">
                    <a16:creationId xmlns:a16="http://schemas.microsoft.com/office/drawing/2014/main" id="{19B15D12-0B14-4797-8702-AE2CAF7EF7EA}"/>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9" name="任意多边形: 形状 398">
                <a:extLst>
                  <a:ext uri="{FF2B5EF4-FFF2-40B4-BE49-F238E27FC236}">
                    <a16:creationId xmlns:a16="http://schemas.microsoft.com/office/drawing/2014/main" id="{762FF693-6043-4A42-B405-A1BE795A932D}"/>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0" name="任意多边形: 形状 399">
                <a:extLst>
                  <a:ext uri="{FF2B5EF4-FFF2-40B4-BE49-F238E27FC236}">
                    <a16:creationId xmlns:a16="http://schemas.microsoft.com/office/drawing/2014/main" id="{A31C0D12-1487-4C29-951D-9968FFDBD82B}"/>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1" name="任意多边形: 形状 400">
                <a:extLst>
                  <a:ext uri="{FF2B5EF4-FFF2-40B4-BE49-F238E27FC236}">
                    <a16:creationId xmlns:a16="http://schemas.microsoft.com/office/drawing/2014/main" id="{D0641F6B-70D8-4741-9154-2DC732667A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2" name="任意多边形: 形状 401">
                <a:extLst>
                  <a:ext uri="{FF2B5EF4-FFF2-40B4-BE49-F238E27FC236}">
                    <a16:creationId xmlns:a16="http://schemas.microsoft.com/office/drawing/2014/main" id="{5F5D6288-47E0-412E-BFF8-532F2A5C181F}"/>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3" name="任意多边形: 形状 402">
                <a:extLst>
                  <a:ext uri="{FF2B5EF4-FFF2-40B4-BE49-F238E27FC236}">
                    <a16:creationId xmlns:a16="http://schemas.microsoft.com/office/drawing/2014/main" id="{E96FCB26-49FD-41F5-A3F0-E01914CDC83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4" name="任意多边形: 形状 403">
                <a:extLst>
                  <a:ext uri="{FF2B5EF4-FFF2-40B4-BE49-F238E27FC236}">
                    <a16:creationId xmlns:a16="http://schemas.microsoft.com/office/drawing/2014/main" id="{4101504F-D197-4459-99FB-EF6118E08D95}"/>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5" name="任意多边形: 形状 404">
                <a:extLst>
                  <a:ext uri="{FF2B5EF4-FFF2-40B4-BE49-F238E27FC236}">
                    <a16:creationId xmlns:a16="http://schemas.microsoft.com/office/drawing/2014/main" id="{B99F0D85-B5C7-4CA8-A852-381A3FDA70EC}"/>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6" name="任意多边形: 形状 405">
                <a:extLst>
                  <a:ext uri="{FF2B5EF4-FFF2-40B4-BE49-F238E27FC236}">
                    <a16:creationId xmlns:a16="http://schemas.microsoft.com/office/drawing/2014/main" id="{2466CF7F-5EE6-4172-AB9C-A1166CB2B783}"/>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7" name="任意多边形: 形状 406">
                <a:extLst>
                  <a:ext uri="{FF2B5EF4-FFF2-40B4-BE49-F238E27FC236}">
                    <a16:creationId xmlns:a16="http://schemas.microsoft.com/office/drawing/2014/main" id="{EB9DF9DB-8E87-4C64-8CE9-ED3BCF51C97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8" name="任意多边形: 形状 407">
                <a:extLst>
                  <a:ext uri="{FF2B5EF4-FFF2-40B4-BE49-F238E27FC236}">
                    <a16:creationId xmlns:a16="http://schemas.microsoft.com/office/drawing/2014/main" id="{56501003-36E2-4015-B24F-4D2C73560D3D}"/>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9" name="任意多边形: 形状 408">
                <a:extLst>
                  <a:ext uri="{FF2B5EF4-FFF2-40B4-BE49-F238E27FC236}">
                    <a16:creationId xmlns:a16="http://schemas.microsoft.com/office/drawing/2014/main" id="{300E366E-D4F8-489C-B6AE-3773EF90D7FF}"/>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0" name="任意多边形: 形状 409">
                <a:extLst>
                  <a:ext uri="{FF2B5EF4-FFF2-40B4-BE49-F238E27FC236}">
                    <a16:creationId xmlns:a16="http://schemas.microsoft.com/office/drawing/2014/main" id="{78815B9B-0359-4500-8B92-6451E0A07A83}"/>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1" name="任意多边形: 形状 410">
                <a:extLst>
                  <a:ext uri="{FF2B5EF4-FFF2-40B4-BE49-F238E27FC236}">
                    <a16:creationId xmlns:a16="http://schemas.microsoft.com/office/drawing/2014/main" id="{2FBF818D-6534-44EF-B24F-610F39DDA2FF}"/>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2" name="任意多边形: 形状 411">
                <a:extLst>
                  <a:ext uri="{FF2B5EF4-FFF2-40B4-BE49-F238E27FC236}">
                    <a16:creationId xmlns:a16="http://schemas.microsoft.com/office/drawing/2014/main" id="{BD3743C9-1703-4D25-91BB-5F5360FB2D0A}"/>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3" name="任意多边形: 形状 412">
                <a:extLst>
                  <a:ext uri="{FF2B5EF4-FFF2-40B4-BE49-F238E27FC236}">
                    <a16:creationId xmlns:a16="http://schemas.microsoft.com/office/drawing/2014/main" id="{E3EC59EE-6A04-4E2A-B638-DE3CD0FA26B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4" name="任意多边形: 形状 413">
                <a:extLst>
                  <a:ext uri="{FF2B5EF4-FFF2-40B4-BE49-F238E27FC236}">
                    <a16:creationId xmlns:a16="http://schemas.microsoft.com/office/drawing/2014/main" id="{CFBDB683-5358-40F5-8ED8-316474BEBCC7}"/>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5" name="任意多边形: 形状 414">
                <a:extLst>
                  <a:ext uri="{FF2B5EF4-FFF2-40B4-BE49-F238E27FC236}">
                    <a16:creationId xmlns:a16="http://schemas.microsoft.com/office/drawing/2014/main" id="{2C383532-942D-471E-B078-FDB964298B9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6" name="任意多边形: 形状 415">
                <a:extLst>
                  <a:ext uri="{FF2B5EF4-FFF2-40B4-BE49-F238E27FC236}">
                    <a16:creationId xmlns:a16="http://schemas.microsoft.com/office/drawing/2014/main" id="{C926DE52-8255-4B48-9B19-755ED8A07781}"/>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7" name="任意多边形: 形状 416">
                <a:extLst>
                  <a:ext uri="{FF2B5EF4-FFF2-40B4-BE49-F238E27FC236}">
                    <a16:creationId xmlns:a16="http://schemas.microsoft.com/office/drawing/2014/main" id="{624D4A66-BFB8-4242-8A7E-5397989CB9A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8" name="任意多边形: 形状 417">
                <a:extLst>
                  <a:ext uri="{FF2B5EF4-FFF2-40B4-BE49-F238E27FC236}">
                    <a16:creationId xmlns:a16="http://schemas.microsoft.com/office/drawing/2014/main" id="{3E256CB9-B87C-4AE7-97DB-0604F749F33F}"/>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9" name="任意多边形: 形状 418">
                <a:extLst>
                  <a:ext uri="{FF2B5EF4-FFF2-40B4-BE49-F238E27FC236}">
                    <a16:creationId xmlns:a16="http://schemas.microsoft.com/office/drawing/2014/main" id="{33567B08-609B-4D6B-BC4D-9BDA6D2E39A3}"/>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0" name="任意多边形: 形状 419">
                <a:extLst>
                  <a:ext uri="{FF2B5EF4-FFF2-40B4-BE49-F238E27FC236}">
                    <a16:creationId xmlns:a16="http://schemas.microsoft.com/office/drawing/2014/main" id="{BD1B7DEF-E7F6-44A2-A1C1-ED6D8381C92C}"/>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1" name="任意多边形: 形状 420">
                <a:extLst>
                  <a:ext uri="{FF2B5EF4-FFF2-40B4-BE49-F238E27FC236}">
                    <a16:creationId xmlns:a16="http://schemas.microsoft.com/office/drawing/2014/main" id="{3F1FE59D-046D-486A-A1D1-FD4FC129B45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2" name="任意多边形: 形状 421">
                <a:extLst>
                  <a:ext uri="{FF2B5EF4-FFF2-40B4-BE49-F238E27FC236}">
                    <a16:creationId xmlns:a16="http://schemas.microsoft.com/office/drawing/2014/main" id="{39B04038-C02C-4278-BCB4-B2D49061C853}"/>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3" name="任意多边形: 形状 422">
                <a:extLst>
                  <a:ext uri="{FF2B5EF4-FFF2-40B4-BE49-F238E27FC236}">
                    <a16:creationId xmlns:a16="http://schemas.microsoft.com/office/drawing/2014/main" id="{A3701A8F-C7B5-4DD6-9E10-6F293F6F3FF3}"/>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4" name="任意多边形: 形状 423">
                <a:extLst>
                  <a:ext uri="{FF2B5EF4-FFF2-40B4-BE49-F238E27FC236}">
                    <a16:creationId xmlns:a16="http://schemas.microsoft.com/office/drawing/2014/main" id="{7C2743FA-53E0-411D-9AAE-A4A664DB2EA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5" name="任意多边形: 形状 424">
                <a:extLst>
                  <a:ext uri="{FF2B5EF4-FFF2-40B4-BE49-F238E27FC236}">
                    <a16:creationId xmlns:a16="http://schemas.microsoft.com/office/drawing/2014/main" id="{A83392E6-E90C-4AB0-ABA4-8D4CC31954A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6" name="任意多边形: 形状 425">
                <a:extLst>
                  <a:ext uri="{FF2B5EF4-FFF2-40B4-BE49-F238E27FC236}">
                    <a16:creationId xmlns:a16="http://schemas.microsoft.com/office/drawing/2014/main" id="{9CA3294A-5AD3-452F-B90A-8B36FF9A7E7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7" name="任意多边形: 形状 426">
                <a:extLst>
                  <a:ext uri="{FF2B5EF4-FFF2-40B4-BE49-F238E27FC236}">
                    <a16:creationId xmlns:a16="http://schemas.microsoft.com/office/drawing/2014/main" id="{E7A0FC4B-C4BC-4F57-BF2C-3864D4C07CB2}"/>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8" name="任意多边形: 形状 427">
                <a:extLst>
                  <a:ext uri="{FF2B5EF4-FFF2-40B4-BE49-F238E27FC236}">
                    <a16:creationId xmlns:a16="http://schemas.microsoft.com/office/drawing/2014/main" id="{1DABA89D-8F06-496C-B7A8-675FBCFBA3BE}"/>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9" name="任意多边形: 形状 428">
                <a:extLst>
                  <a:ext uri="{FF2B5EF4-FFF2-40B4-BE49-F238E27FC236}">
                    <a16:creationId xmlns:a16="http://schemas.microsoft.com/office/drawing/2014/main" id="{5CE74C1D-23CE-4FB2-B6A9-23802194E29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0" name="任意多边形: 形状 429">
                <a:extLst>
                  <a:ext uri="{FF2B5EF4-FFF2-40B4-BE49-F238E27FC236}">
                    <a16:creationId xmlns:a16="http://schemas.microsoft.com/office/drawing/2014/main" id="{F108E35C-F313-4268-9D5C-084E1A0E12F3}"/>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1" name="任意多边形: 形状 430">
                <a:extLst>
                  <a:ext uri="{FF2B5EF4-FFF2-40B4-BE49-F238E27FC236}">
                    <a16:creationId xmlns:a16="http://schemas.microsoft.com/office/drawing/2014/main" id="{AA8E3361-5AD9-4D8D-952E-7182C6985B83}"/>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2" name="任意多边形: 形状 431">
                <a:extLst>
                  <a:ext uri="{FF2B5EF4-FFF2-40B4-BE49-F238E27FC236}">
                    <a16:creationId xmlns:a16="http://schemas.microsoft.com/office/drawing/2014/main" id="{D13227D1-116B-4811-B225-C18BC5BB8863}"/>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3" name="任意多边形: 形状 432">
                <a:extLst>
                  <a:ext uri="{FF2B5EF4-FFF2-40B4-BE49-F238E27FC236}">
                    <a16:creationId xmlns:a16="http://schemas.microsoft.com/office/drawing/2014/main" id="{1B57A861-2960-4748-813F-88A40EB7489E}"/>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4" name="任意多边形: 形状 433">
                <a:extLst>
                  <a:ext uri="{FF2B5EF4-FFF2-40B4-BE49-F238E27FC236}">
                    <a16:creationId xmlns:a16="http://schemas.microsoft.com/office/drawing/2014/main" id="{8EBFF101-AFF1-4DBA-83C4-3F534672C9E4}"/>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5" name="任意多边形: 形状 434">
                <a:extLst>
                  <a:ext uri="{FF2B5EF4-FFF2-40B4-BE49-F238E27FC236}">
                    <a16:creationId xmlns:a16="http://schemas.microsoft.com/office/drawing/2014/main" id="{BCEA578B-DECF-42E4-AA71-7CA3E96376F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6" name="任意多边形: 形状 435">
                <a:extLst>
                  <a:ext uri="{FF2B5EF4-FFF2-40B4-BE49-F238E27FC236}">
                    <a16:creationId xmlns:a16="http://schemas.microsoft.com/office/drawing/2014/main" id="{AFB834CA-B18C-4FF5-93AA-17B5C8FF2A9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7" name="任意多边形: 形状 436">
                <a:extLst>
                  <a:ext uri="{FF2B5EF4-FFF2-40B4-BE49-F238E27FC236}">
                    <a16:creationId xmlns:a16="http://schemas.microsoft.com/office/drawing/2014/main" id="{E0FBAC58-1909-4C1A-AA68-0EEB1B55F51B}"/>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8" name="任意多边形: 形状 437">
                <a:extLst>
                  <a:ext uri="{FF2B5EF4-FFF2-40B4-BE49-F238E27FC236}">
                    <a16:creationId xmlns:a16="http://schemas.microsoft.com/office/drawing/2014/main" id="{71C2954D-1D86-47EF-A73A-0B5E14431175}"/>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9" name="任意多边形: 形状 438">
                <a:extLst>
                  <a:ext uri="{FF2B5EF4-FFF2-40B4-BE49-F238E27FC236}">
                    <a16:creationId xmlns:a16="http://schemas.microsoft.com/office/drawing/2014/main" id="{DEB9FD08-7636-47A1-8DEA-A4D853F14684}"/>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0" name="任意多边形: 形状 439">
                <a:extLst>
                  <a:ext uri="{FF2B5EF4-FFF2-40B4-BE49-F238E27FC236}">
                    <a16:creationId xmlns:a16="http://schemas.microsoft.com/office/drawing/2014/main" id="{623A5E5E-2DA1-41F0-952F-AD1E1EE791B4}"/>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1" name="任意多边形: 形状 440">
                <a:extLst>
                  <a:ext uri="{FF2B5EF4-FFF2-40B4-BE49-F238E27FC236}">
                    <a16:creationId xmlns:a16="http://schemas.microsoft.com/office/drawing/2014/main" id="{A015B981-DCD5-41FA-9E95-A20229D931B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2" name="任意多边形: 形状 441">
                <a:extLst>
                  <a:ext uri="{FF2B5EF4-FFF2-40B4-BE49-F238E27FC236}">
                    <a16:creationId xmlns:a16="http://schemas.microsoft.com/office/drawing/2014/main" id="{71CF8391-4683-4D7B-9790-3776F5EC2CA6}"/>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3" name="任意多边形: 形状 442">
                <a:extLst>
                  <a:ext uri="{FF2B5EF4-FFF2-40B4-BE49-F238E27FC236}">
                    <a16:creationId xmlns:a16="http://schemas.microsoft.com/office/drawing/2014/main" id="{E6F23925-6B6C-41F4-99FF-033E96E68762}"/>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4" name="任意多边形: 形状 443">
                <a:extLst>
                  <a:ext uri="{FF2B5EF4-FFF2-40B4-BE49-F238E27FC236}">
                    <a16:creationId xmlns:a16="http://schemas.microsoft.com/office/drawing/2014/main" id="{BE105839-1655-4A5D-9D92-9987904203F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5" name="任意多边形: 形状 444">
                <a:extLst>
                  <a:ext uri="{FF2B5EF4-FFF2-40B4-BE49-F238E27FC236}">
                    <a16:creationId xmlns:a16="http://schemas.microsoft.com/office/drawing/2014/main" id="{B2D82147-56E8-4192-AE09-55AACDD855CE}"/>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6" name="任意多边形: 形状 445">
                <a:extLst>
                  <a:ext uri="{FF2B5EF4-FFF2-40B4-BE49-F238E27FC236}">
                    <a16:creationId xmlns:a16="http://schemas.microsoft.com/office/drawing/2014/main" id="{8E682378-60B6-4F68-8409-9ED559DE3397}"/>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7" name="任意多边形: 形状 446">
                <a:extLst>
                  <a:ext uri="{FF2B5EF4-FFF2-40B4-BE49-F238E27FC236}">
                    <a16:creationId xmlns:a16="http://schemas.microsoft.com/office/drawing/2014/main" id="{32BDC2ED-7BBD-4C12-8B4A-B40C7AEBA7A9}"/>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8" name="任意多边形: 形状 447">
                <a:extLst>
                  <a:ext uri="{FF2B5EF4-FFF2-40B4-BE49-F238E27FC236}">
                    <a16:creationId xmlns:a16="http://schemas.microsoft.com/office/drawing/2014/main" id="{5D0CCE23-4651-4723-BD2B-D378D3DA32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9" name="任意多边形: 形状 448">
                <a:extLst>
                  <a:ext uri="{FF2B5EF4-FFF2-40B4-BE49-F238E27FC236}">
                    <a16:creationId xmlns:a16="http://schemas.microsoft.com/office/drawing/2014/main" id="{829BD127-EC31-41D1-97BE-62C20637C567}"/>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0" name="任意多边形: 形状 449">
                <a:extLst>
                  <a:ext uri="{FF2B5EF4-FFF2-40B4-BE49-F238E27FC236}">
                    <a16:creationId xmlns:a16="http://schemas.microsoft.com/office/drawing/2014/main" id="{398E6533-11D4-4557-9697-9D60CAFBB1F8}"/>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1" name="任意多边形: 形状 450">
                <a:extLst>
                  <a:ext uri="{FF2B5EF4-FFF2-40B4-BE49-F238E27FC236}">
                    <a16:creationId xmlns:a16="http://schemas.microsoft.com/office/drawing/2014/main" id="{B391220A-B9A8-426C-A0E2-34427CE18FA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2" name="任意多边形: 形状 451">
                <a:extLst>
                  <a:ext uri="{FF2B5EF4-FFF2-40B4-BE49-F238E27FC236}">
                    <a16:creationId xmlns:a16="http://schemas.microsoft.com/office/drawing/2014/main" id="{73FCD990-B717-45FB-84F9-2BFEF71DF586}"/>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3" name="任意多边形: 形状 452">
                <a:extLst>
                  <a:ext uri="{FF2B5EF4-FFF2-40B4-BE49-F238E27FC236}">
                    <a16:creationId xmlns:a16="http://schemas.microsoft.com/office/drawing/2014/main" id="{B5BCDFE1-3D14-44AF-BFC0-A7D6CD43BFA9}"/>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4" name="任意多边形: 形状 453">
                <a:extLst>
                  <a:ext uri="{FF2B5EF4-FFF2-40B4-BE49-F238E27FC236}">
                    <a16:creationId xmlns:a16="http://schemas.microsoft.com/office/drawing/2014/main" id="{A810BC3F-499B-4EDF-88CD-9684B0532169}"/>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5" name="任意多边形: 形状 454">
                <a:extLst>
                  <a:ext uri="{FF2B5EF4-FFF2-40B4-BE49-F238E27FC236}">
                    <a16:creationId xmlns:a16="http://schemas.microsoft.com/office/drawing/2014/main" id="{0496AD46-2110-43BB-94AC-67632DCC326A}"/>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6" name="任意多边形: 形状 455">
                <a:extLst>
                  <a:ext uri="{FF2B5EF4-FFF2-40B4-BE49-F238E27FC236}">
                    <a16:creationId xmlns:a16="http://schemas.microsoft.com/office/drawing/2014/main" id="{C613A491-0CB9-4786-98E7-C0CA1957D9F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7" name="任意多边形: 形状 456">
                <a:extLst>
                  <a:ext uri="{FF2B5EF4-FFF2-40B4-BE49-F238E27FC236}">
                    <a16:creationId xmlns:a16="http://schemas.microsoft.com/office/drawing/2014/main" id="{1738A957-7412-46C2-87BD-4BAB2B8DFD70}"/>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8" name="任意多边形: 形状 457">
                <a:extLst>
                  <a:ext uri="{FF2B5EF4-FFF2-40B4-BE49-F238E27FC236}">
                    <a16:creationId xmlns:a16="http://schemas.microsoft.com/office/drawing/2014/main" id="{502D05B5-AEE3-43BE-AD5D-6258A5D6D19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9" name="任意多边形: 形状 458">
                <a:extLst>
                  <a:ext uri="{FF2B5EF4-FFF2-40B4-BE49-F238E27FC236}">
                    <a16:creationId xmlns:a16="http://schemas.microsoft.com/office/drawing/2014/main" id="{9A2CF269-66AC-4B94-8FDA-22B8B30384CD}"/>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0" name="任意多边形: 形状 459">
                <a:extLst>
                  <a:ext uri="{FF2B5EF4-FFF2-40B4-BE49-F238E27FC236}">
                    <a16:creationId xmlns:a16="http://schemas.microsoft.com/office/drawing/2014/main" id="{5C4B00B2-A2FE-4486-889B-B8ACD283F758}"/>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1" name="任意多边形: 形状 460">
                <a:extLst>
                  <a:ext uri="{FF2B5EF4-FFF2-40B4-BE49-F238E27FC236}">
                    <a16:creationId xmlns:a16="http://schemas.microsoft.com/office/drawing/2014/main" id="{99D43B9F-39A0-4C0A-A1E2-A3563A8C7C60}"/>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2" name="任意多边形: 形状 461">
                <a:extLst>
                  <a:ext uri="{FF2B5EF4-FFF2-40B4-BE49-F238E27FC236}">
                    <a16:creationId xmlns:a16="http://schemas.microsoft.com/office/drawing/2014/main" id="{38C7BD72-4925-45E4-A40E-DE527D23F640}"/>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3" name="任意多边形: 形状 462">
                <a:extLst>
                  <a:ext uri="{FF2B5EF4-FFF2-40B4-BE49-F238E27FC236}">
                    <a16:creationId xmlns:a16="http://schemas.microsoft.com/office/drawing/2014/main" id="{3CB406F4-67AB-489C-A1E5-50DA2E063874}"/>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4" name="任意多边形: 形状 463">
                <a:extLst>
                  <a:ext uri="{FF2B5EF4-FFF2-40B4-BE49-F238E27FC236}">
                    <a16:creationId xmlns:a16="http://schemas.microsoft.com/office/drawing/2014/main" id="{69D499BA-8DC9-4FED-AA5A-83845AA9746F}"/>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5" name="任意多边形: 形状 464">
                <a:extLst>
                  <a:ext uri="{FF2B5EF4-FFF2-40B4-BE49-F238E27FC236}">
                    <a16:creationId xmlns:a16="http://schemas.microsoft.com/office/drawing/2014/main" id="{9AAABD26-71C8-4FDC-BDA8-5B204BB0C368}"/>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6" name="任意多边形: 形状 465">
                <a:extLst>
                  <a:ext uri="{FF2B5EF4-FFF2-40B4-BE49-F238E27FC236}">
                    <a16:creationId xmlns:a16="http://schemas.microsoft.com/office/drawing/2014/main" id="{AA23728C-3FAF-4745-B2CA-B30E9A0D02B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7" name="任意多边形: 形状 466">
                <a:extLst>
                  <a:ext uri="{FF2B5EF4-FFF2-40B4-BE49-F238E27FC236}">
                    <a16:creationId xmlns:a16="http://schemas.microsoft.com/office/drawing/2014/main" id="{80B864E0-1C9D-46D7-BBAF-06A353D1EC39}"/>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8" name="任意多边形: 形状 467">
                <a:extLst>
                  <a:ext uri="{FF2B5EF4-FFF2-40B4-BE49-F238E27FC236}">
                    <a16:creationId xmlns:a16="http://schemas.microsoft.com/office/drawing/2014/main" id="{555915CD-9D38-4C80-AA33-C77FE70F1821}"/>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9" name="任意多边形: 形状 468">
                <a:extLst>
                  <a:ext uri="{FF2B5EF4-FFF2-40B4-BE49-F238E27FC236}">
                    <a16:creationId xmlns:a16="http://schemas.microsoft.com/office/drawing/2014/main" id="{F723FED9-BF38-4BE5-A64E-7A1CFC1A01DD}"/>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0" name="任意多边形: 形状 469">
                <a:extLst>
                  <a:ext uri="{FF2B5EF4-FFF2-40B4-BE49-F238E27FC236}">
                    <a16:creationId xmlns:a16="http://schemas.microsoft.com/office/drawing/2014/main" id="{3838D02F-7118-4A45-95F9-A09740F45A42}"/>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1" name="任意多边形: 形状 470">
                <a:extLst>
                  <a:ext uri="{FF2B5EF4-FFF2-40B4-BE49-F238E27FC236}">
                    <a16:creationId xmlns:a16="http://schemas.microsoft.com/office/drawing/2014/main" id="{7710DC6E-FA7F-400F-BD66-EC68F047421C}"/>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2" name="任意多边形: 形状 471">
                <a:extLst>
                  <a:ext uri="{FF2B5EF4-FFF2-40B4-BE49-F238E27FC236}">
                    <a16:creationId xmlns:a16="http://schemas.microsoft.com/office/drawing/2014/main" id="{75362E5C-7F7A-4816-B5A1-AC3162542167}"/>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3" name="任意多边形: 形状 472">
                <a:extLst>
                  <a:ext uri="{FF2B5EF4-FFF2-40B4-BE49-F238E27FC236}">
                    <a16:creationId xmlns:a16="http://schemas.microsoft.com/office/drawing/2014/main" id="{046A59DF-CB5B-4223-827C-9C231CA00ECB}"/>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4" name="任意多边形: 形状 473">
                <a:extLst>
                  <a:ext uri="{FF2B5EF4-FFF2-40B4-BE49-F238E27FC236}">
                    <a16:creationId xmlns:a16="http://schemas.microsoft.com/office/drawing/2014/main" id="{145CD850-4421-470E-B22B-3D07CBCF3D4E}"/>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5" name="任意多边形: 形状 474">
                <a:extLst>
                  <a:ext uri="{FF2B5EF4-FFF2-40B4-BE49-F238E27FC236}">
                    <a16:creationId xmlns:a16="http://schemas.microsoft.com/office/drawing/2014/main" id="{1E60CFD6-18B4-4C72-A2FF-FD6AC0DFB7BB}"/>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6" name="任意多边形: 形状 475">
                <a:extLst>
                  <a:ext uri="{FF2B5EF4-FFF2-40B4-BE49-F238E27FC236}">
                    <a16:creationId xmlns:a16="http://schemas.microsoft.com/office/drawing/2014/main" id="{FC98ABD7-B017-466F-A84A-D8D47C87E0A5}"/>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7" name="任意多边形: 形状 476">
                <a:extLst>
                  <a:ext uri="{FF2B5EF4-FFF2-40B4-BE49-F238E27FC236}">
                    <a16:creationId xmlns:a16="http://schemas.microsoft.com/office/drawing/2014/main" id="{1D3ED087-763C-417F-AF69-FAE34024DEC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8" name="任意多边形: 形状 477">
                <a:extLst>
                  <a:ext uri="{FF2B5EF4-FFF2-40B4-BE49-F238E27FC236}">
                    <a16:creationId xmlns:a16="http://schemas.microsoft.com/office/drawing/2014/main" id="{7D4BF48F-9895-4B0B-9108-A0F19A284CF0}"/>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202084028"/>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preserve="1" userDrawn="1">
  <p:cSld name="21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02</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0D4458BB-8244-4A15-8490-9245AA15D238}"/>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2D86F271-4EE9-4A9B-B9F5-EC8B4D71B5D7}"/>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706BCA0D-D666-4D04-921A-E3D92DB3FE63}"/>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4844A321-9CD9-418A-9E44-C01BCA9221EE}"/>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9C0E6797-C7AD-4056-9A1C-B1305C48514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DAEFF149-D45D-4F50-B878-AE0B161EC166}"/>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207BA3DD-A76B-4AD2-822D-E0336F71B185}"/>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E6E7E600-7206-4CE8-8957-998DE98020FD}"/>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9A2B8A6F-6AAB-4FA8-BEB8-D26AEB0074E6}"/>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9871B281-FEBB-421F-B34A-0AFE6BCB892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3E155BEC-2FA4-4714-9793-30E9D45D6F67}"/>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75A86A4A-E2E3-45DD-B1FF-E14AC0D7AACD}"/>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53636862-6D34-41A6-8A48-743AA45A9601}"/>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1F148D80-CF69-4E86-B69D-F61B87067214}"/>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54F0DD39-0753-415E-BBC7-4EAC3161E8BE}"/>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81B03187-5379-49B4-8601-923B00B7E7D9}"/>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F5133D39-D8C4-4B80-8D9A-B7959D11120C}"/>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3FC5BFE9-6D32-49AE-94D5-9F90EC4C8638}"/>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0DA452FD-72B5-49A9-BEFD-D25D406BADA4}"/>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6BDD7AAD-E0B1-4094-B1CA-CE31615DB657}"/>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33EC7120-E512-4EC7-876A-38BAF4081494}"/>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ABCE245F-3D3E-4734-8E72-BECBEAC86C91}"/>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DCDF466B-6174-44BF-A612-8A50F25CC549}"/>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1B48A2C3-8F4A-4E78-B6A6-226EEA3929F8}"/>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E923F056-11C6-4F60-945E-0B3ED72856BE}"/>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529540AB-AFE3-4547-B80B-590F2773E3E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7965262D-E4BA-40BF-A60A-7DC4A70D0584}"/>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7AF2F870-8248-4BCB-B450-65040519C5BB}"/>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39648EDE-EA6E-4DF1-A7A3-EA52EC7D3791}"/>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A8F5B535-39FF-489F-BC5E-FFE14EB951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3E58FD50-8CFC-4EF9-B243-9369C61D2C6A}"/>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0989E5C7-1D22-4B5E-A827-F7C7F029F8FB}"/>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535DE1ED-DFC4-40B4-9700-81CA5AF723FD}"/>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23B5D728-06B8-471C-801F-1162EF6DB616}"/>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A974B6F4-D34C-49B1-9181-A9C3811DA218}"/>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4FE6965-E161-4DBC-BA3E-A3FEBB3964AA}"/>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19124AF9-E8A8-4515-9F48-2819A0A3DBEC}"/>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2BD426D6-059E-484A-9869-91981455BA39}"/>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49D19CC-1D1D-4393-A508-A588E7562E2F}"/>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E3121E72-4ECB-4A0F-9D12-922497007508}"/>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792D465-2334-412B-A6CA-097552C4A9DC}"/>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7BECCF34-CB26-4AC7-8843-06F50E233CD8}"/>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9C999E1-2F9A-4915-9CF8-19BF7BE073EF}"/>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0D28A435-AF9A-4041-8BB7-587FDE78DC1F}"/>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25199F9A-F504-4CFF-8F95-61A746758A91}"/>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E9475F89-7F18-4273-AEE4-E1ECD2F1CE8E}"/>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510E3A42-2D62-4DF6-B3F4-99909ED35AA9}"/>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FF1DFCFA-F6DB-4106-B7B4-1708A4AF7764}"/>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102E08EA-8B15-4C57-8668-843E12565F94}"/>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2C9BF43D-E0F8-46CB-B63D-70A295AD2D84}"/>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A474D494-0BF6-40D8-8BCE-EA215AB101E3}"/>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54FA1406-6CFD-4AE1-9736-088740517AE0}"/>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250C08BF-DBDD-4D79-8204-FE49CCAB7212}"/>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428EF87B-5B10-4C83-B8F7-32C832842EE7}"/>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0A93A0EE-1990-479E-9531-8782C7875D0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5F75CCAB-F52E-4D98-A53E-C2436B2574CE}"/>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9D26672D-B31D-4A09-A2EE-4D724F0EE1A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183AA49C-8B7F-4B23-8DFD-AFA18EC057F2}"/>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55203BB8-763F-46AD-8F2C-2D9E47C01F73}"/>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8F1EBAF9-5B40-47F2-9C4E-4ACB0FF1570F}"/>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9FB4BDE5-9195-455E-B5D8-B21D668BC69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79B14C6C-627C-4565-8148-E9F01DB2993D}"/>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2742D9A6-08BC-418C-A2DE-9B48C9513238}"/>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91B17FD-0536-4784-89C8-48A0752C384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9A2CA5D3-0799-4ECD-AE14-394BEBC46756}"/>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F53547E3-A346-4687-820E-8A1B7AC9A870}"/>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180CEE14-5818-409A-8F7C-944841A0C86F}"/>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4F183623-9E1F-437A-8E1E-ED0AB2E7E04F}"/>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C7DCE2C5-1AFB-475B-9CED-786CE9FFFE78}"/>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307B9260-A456-42F9-852D-855B65E8BDEE}"/>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A701C31F-8A72-4321-8A8B-B40EF09134CF}"/>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075AFCC2-36DA-4C27-902C-1D3EE75EF369}"/>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62B5ABBA-BB2A-4926-97F2-90B2960E5522}"/>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2E9F0279-099E-44D6-8476-F4E6BC785D25}"/>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94FAAD2C-6874-4411-89E2-62CD2AE8C9C4}"/>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77B0B803-83F0-4916-AA1D-E9803E7FF86E}"/>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9F1495DF-9829-49C2-A62C-F2D918039E0B}"/>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53205F73-59CE-4600-8C14-8FF9A70D3355}"/>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1F7468BD-3235-4D76-8FAF-8AEA491F466A}"/>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44303786-3AF1-421D-A025-96D822520E00}"/>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9DB7822C-B1E1-4B72-A37D-B132AA1FB8D8}"/>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CF810CB0-E15E-4340-9A4A-39E6F935E90C}"/>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16F6C39A-835D-4EBE-B081-6773803D0020}"/>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CC9D1182-A5F1-471D-8DDE-589F962B48D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41FA7F40-D945-4A6E-A44D-D784348D11B3}"/>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1CF586F4-5FC0-4229-84FA-AF446F784A7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F40F2602-58E4-4B58-AA7A-324BF3351E89}"/>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05D5B7A-8CE9-41D7-A72D-2D07D99089C6}"/>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1DF07C5D-185E-4107-8C7B-1892CF1E1232}"/>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5B0B653B-E473-4E28-8891-4B5B5C06E195}"/>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702B277C-C799-45F7-8914-D9696D88E54C}"/>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4D9159D3-305C-4805-9989-9B01471A8A6D}"/>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1CDA041E-D66B-48EA-B4A3-CDBF922B467B}"/>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6C99737D-30B9-4F28-AA36-853CADE730D0}"/>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A433CFDA-95A8-49A3-AC2A-D6EA21C5C7CE}"/>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1F6AC8BC-7DDD-4442-9119-C1FEEDEF40B9}"/>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1FDD6B9-4945-4E4D-A6DB-437B2193AD3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1D5FBA24-CED4-45ED-98F7-5BAE331C1D6A}"/>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71A97872-4FA7-41C5-BD99-8A8F4FD179E7}"/>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98532D05-02A7-466B-BB58-60B4459A142C}"/>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877346AE-47B4-439D-A97B-3FBF654C1D6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BEBE51CE-F561-4457-B6A4-E7BDE84519EB}"/>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61D4D638-B078-4C09-9794-515F9717D12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F1B15216-C01A-4310-A431-825501E6B77E}"/>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253B974E-AE32-4977-A89F-58D601B1C859}"/>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8E74F72D-BA21-4FE2-BF1D-DCE7C491B7F3}"/>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31127838-F559-4FC1-BD01-77809842F9C5}"/>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580893E3-F7E7-48D1-A4A8-A84BA24551D2}"/>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FA026D7C-18B0-4A50-ABD5-FED29D1F1F0B}"/>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FB2DBFEB-90A5-4B78-A30C-94B3436C135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BC419055-B647-4072-A454-B84BC75DE5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7137F4F1-C26E-43E0-A8C5-7C54746C20B3}"/>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6CAD5CDA-5ECD-4507-A088-DB15E734D6A7}"/>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DB84C257-19FF-4FAD-92AD-3BAD095FA6C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BFD1042B-39A0-4E79-AB7A-2E9018C32F4C}"/>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A9465912-324A-4D91-A55C-E01ADF66B317}"/>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CCFBEA6E-4B7E-4A96-B242-C82659A7EB73}"/>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87D591B2-F6E0-4923-AFF9-964612B152E6}"/>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3B7B9743-A7DD-431B-BA4C-4796B29A6836}"/>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F23735C3-9C63-4BE7-8666-DDB2FA7EA03F}"/>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B49A65EC-94C4-44B0-B2BB-9D9D4EF7BA39}"/>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7498404C-5056-44C2-8D97-0E1AB5E9CF99}"/>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402B8F2C-E2DD-4584-A17D-F1EDC08B1008}"/>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625C6375-6FAA-4C06-ABF5-DE2165751A8F}"/>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F1279EE8-7193-4D17-AD23-4C2E3EAFFA49}"/>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A13BD6A7-2BD5-49D5-A89D-D6C603232ED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167B23C6-CB99-469E-8D50-EB3E5C21EB43}"/>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5732270B-CE92-4BD3-9E9E-5BE3AE8F9038}"/>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BF9C57A6-F09A-4FEB-A445-1A05FEDF18FC}"/>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86D49C09-A061-4AB8-B3E0-E45A72AA8E15}"/>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F624FE8-C9FB-43CD-85BC-AED070319491}"/>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E9779EB0-E04D-4A02-B214-CE1EEC13BD15}"/>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1E212585-51A0-468E-9554-45F92F6FB65B}"/>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CC2BD276-FE6F-4F2F-93BE-907B3F8B9466}"/>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2E73367F-4313-4C5A-ADCC-BA05AE653E88}"/>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A916CE4B-B0DA-4CC3-A21B-73B818FB14FD}"/>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8AB5591D-53F9-48D2-A869-3CC17E2F0E01}"/>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3C30DBD3-4ECA-4025-9238-4128015F839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549D2751-8829-45F4-9126-2AB987B85701}"/>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F9AE6209-BE37-4A85-BA89-D04B6929D20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23A060D2-6940-4263-865F-1D1EB5ECC6C8}"/>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17BE33DA-373F-4F2E-B32C-6A0D0B03D9BC}"/>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F37BAC1-7DC5-4C73-A115-2005C1AEF20F}"/>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49EB013F-BCD0-4DCF-B43E-849B3461C2C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049D4410-ADD2-4125-ABE5-2E8FD113AF9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870986299"/>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preserve="1" userDrawn="1">
  <p:cSld name="33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03</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0EFAEEF9-CFBB-4B28-BBE4-EE8FE471A972}"/>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7BA25BE2-7060-4840-BC26-C3C6F548346D}"/>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55D7026D-90D7-41A5-A865-389B262C51D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B35C758C-2BF0-492B-8857-1B6A581EC7F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AD8237D2-A78E-48F7-AFFE-31C9A5D05718}"/>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4C6451CB-2956-4380-B6D1-C8D8CE66E80C}"/>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DE50C939-376C-48F7-922A-21EFC5A484E3}"/>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2C44FEA5-650E-4EE3-8001-26E76E6E61DE}"/>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3D520764-864D-4E19-ADA4-EBDEF9E9763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81486931-AA67-41FC-8953-B7DEB942319D}"/>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76D39417-775F-48BE-8A3F-B0D2698F7A5B}"/>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8347F640-1350-4A39-AF5B-2C3270326A22}"/>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2E761FD7-DB77-4407-80CE-55126BDC2543}"/>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9F1A6728-DCE6-4A80-B411-FEAAC8EE9502}"/>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F025D82D-9C41-4351-9F63-CB418699375F}"/>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5DEAF45C-AAA3-471A-9801-079D515157C5}"/>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C7025030-ADD8-444C-A5F9-6F1F3541773E}"/>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92C23C9E-735D-45E7-B6F7-F7BD609193CF}"/>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3B6C62FF-58AD-46EE-8884-346C49E22168}"/>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71C0B205-1BFC-4178-8F41-D658D40EEC24}"/>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7B3A81BB-D659-429F-AFA5-0C34693A039F}"/>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1D6C6EF4-A496-46F2-942A-71DACBA3AB66}"/>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287BEA31-FC64-40FA-943C-F7F4975EC196}"/>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29A62E3-CB8E-48BA-AB04-2FEB1E697D58}"/>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6CDB9563-8191-46B9-9481-939BFD228940}"/>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D5BDCB2D-B352-4495-B7DB-C2433162ABCD}"/>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14021B1A-41E6-404E-827E-4E00CB081F2F}"/>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5AE6BC7E-8408-4982-A709-45F281CE3CCF}"/>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58AD36A8-F6F1-4B4E-A1A3-33E9BD4FBEC9}"/>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D739083A-CD18-4A02-8EC6-063FA4B8E49E}"/>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59711408-DCD0-4934-89FF-189805E104E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C9B0B0CC-3988-47D9-A11D-AB8B7D19FAE9}"/>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59E798F2-BAEE-4326-92AF-482D9DE8A309}"/>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F633E5C8-6B4D-4F98-928D-32CF139CB45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4F12AAD2-E3C8-4ACD-A140-2336D89BAAC0}"/>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5FBAB740-0455-4B5E-B83F-79802EEC8C45}"/>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FF585C01-6F57-43A4-90F9-90B1108EC96B}"/>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BCA430F4-B003-4BD2-9F8F-61B961F490B6}"/>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870E2BDB-696D-486E-B145-1FC47DF6A67E}"/>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CB6C2314-EDF3-445D-A59E-33039E1F4146}"/>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E048B314-19CF-403F-B5C3-F508CFDFA617}"/>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E89AEEED-3ED8-4093-847E-AF73E05B3A88}"/>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E661D119-3A2E-4779-90E4-2E7124231189}"/>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487AAABF-0DA4-4418-8157-B03A1F621B0C}"/>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403AEA34-26B4-43E1-BBAD-2628AC2598FE}"/>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09F10839-92DE-4B3D-8AC7-D8546B514FAC}"/>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895CD228-A957-4C10-99CC-AC089CB3FE3A}"/>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EA082EE0-8111-4EAD-AC85-230ED18EED8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D1F79293-FBEF-403B-A0A6-9ABEA0ABBA0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80402CF2-8DC0-43FB-9985-F504432BFA80}"/>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469CC3A7-860A-4F2F-9271-EFD939FBA6E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69935C9A-DCA0-4AAC-B4D1-8BB01D3FF44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EC2D3583-9436-4CFD-ADB2-1783CFCFA51E}"/>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078B607D-28C2-4A74-8101-78DB0347BD8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7ED4DF2E-B121-4EC0-82BE-C8D1C8941DE5}"/>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B51D039C-1A52-40E9-819F-081667481F4D}"/>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C2311B27-8DCB-4AA3-A5DC-A59C7238CF35}"/>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59507EE6-183F-4E95-BECD-2E0CD7CA5134}"/>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78485805-7F86-4CBF-B087-9E88F34ADB60}"/>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17A61795-527C-449B-9150-41C856281734}"/>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D67CB0A9-3A82-4445-A42B-168D1DCF2497}"/>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E034ED53-6E74-4CCF-9AC4-69B83BEC365B}"/>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163D950F-11CC-4F62-903B-B2405690783E}"/>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53F2686D-2E50-450A-B10A-A20EE1A5FFA3}"/>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A06DCA89-CBDB-4208-9CBA-07C40972F309}"/>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62A1BACC-E185-4F97-9E16-99CBA5D92094}"/>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C72E56AC-5547-46ED-A9EC-E56C47C5D36B}"/>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82962F3-C7EB-44DC-91A3-CCD09C876E9C}"/>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1CFD87DA-3E8D-41B5-94B9-C0C59F84C731}"/>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D940DD51-05DD-4535-AE8F-F8B7747F272C}"/>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7B66FC40-DED8-4F9C-B202-EFA2B73291E4}"/>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29E8622A-7B6D-4E40-9DA6-EB8046021D3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FFD66338-215E-4FFE-8230-CAAD0DB261D8}"/>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639B67D7-ACED-4792-9655-AEBAA858AA95}"/>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7F9B43D8-48D0-410D-B91A-467F0EA17469}"/>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ECBA5ED9-2A3C-42F3-987B-9873BFEA8A0C}"/>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3A834749-A480-46C7-AF2C-5ACFB4D4C399}"/>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12606E44-2D0B-4B22-8C70-7AF172AC2EFB}"/>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3AC41324-773A-4E1D-8455-D9DF4520B6EA}"/>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44F2AACE-D726-44FD-AC49-A88C92A206B2}"/>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EB511438-B654-4338-B71B-30DD883AE96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D52A7FF5-7E97-499B-8DA7-482372C19046}"/>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28528B8B-A821-4ED5-9F71-AE9BA091C3A0}"/>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01A824A5-ADD2-4114-BFBC-7F4A92715278}"/>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86BA2965-E323-441C-945A-32C5A2EC58BB}"/>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2F314C0F-3294-4AA0-A8E7-C4CCEB1DAA3F}"/>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BC82C102-2913-4625-8BC8-F8F1A76C4A06}"/>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0960635-4AD0-4827-A063-41FC157323C9}"/>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C1C38266-342D-45BB-A02D-5A0D25844FB0}"/>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7EE88054-D2F8-4EB1-8468-D33A19671EC6}"/>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780913F4-FBCA-46DF-A40F-9B404DC419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710DA423-0DD2-44B4-B8F9-368A6F193C72}"/>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D36812FC-1414-46F5-9B9D-CDA010CAE334}"/>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92D88AB-7940-4163-ADD7-6ACDA1D23A88}"/>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B8A46732-CE5B-441C-8A78-A3CBA2B412A6}"/>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D566FDC4-F6B1-4E02-AA57-C731467A2C05}"/>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B606E830-53F8-4FD7-8D61-3ECC6BA5C370}"/>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96209A47-DB13-4059-9328-7933312A734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CFEE836B-F85C-48AC-866A-FFDBBFECD112}"/>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8FF5DF96-543C-440F-ACDD-E3CE4FE4929E}"/>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A8DC899E-100D-41EB-8B82-53674CA06ACD}"/>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3047C3B1-0F0A-49D4-8463-39D61D942139}"/>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31A198B7-5CBE-409F-B078-4FE9351BC611}"/>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041E5367-71C2-4E39-BE0C-BF13B547DC01}"/>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A987D173-B502-467F-B6EC-74B4EC770D12}"/>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5E59DAB7-5BFC-4F44-BFC6-E5C3032C9B87}"/>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9DA4B0B2-9F87-4424-98E7-274068A033B5}"/>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A70E21DD-C342-4CC8-B2C1-0CD8DF7D95A0}"/>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2F6D8974-A3F6-4481-993B-845722A8CB2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F79D2DFF-017B-4C0A-86B2-49BE031E92F9}"/>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F4B114C9-2BF4-4297-98D8-171107834539}"/>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0BB57807-3528-47AF-B43B-9F32714D72B9}"/>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E5401BED-5B3C-4EBB-9BAE-018C9B172A84}"/>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9C22D8A9-79CD-4232-A042-8C3571B2E6B0}"/>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C0F5080-E558-4D09-B66B-C77421EB857A}"/>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D4A29A6C-ED30-4A51-9807-3D3BE68F3921}"/>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3818CC55-127A-421E-9BAD-2485F937AFAC}"/>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36D19262-28D4-405F-86DB-260417C07772}"/>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59E17AE9-F538-42A3-AB54-6DEF75F72739}"/>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CC8BF043-F81E-4D75-B9EC-36F516140606}"/>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D61DE1C3-F37D-446B-8FB2-79F4FCC5795E}"/>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ABAA5A7B-FCBE-4EFB-9BE5-FED7E412467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D64953F8-9C98-4EDC-94D0-A7EA0AA9725C}"/>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5D4D87B0-A31C-4C1C-80DE-A8257209DC1D}"/>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B7ACADA5-D817-4526-91FF-AD60D66858B1}"/>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3CD55A0B-548A-4CC0-BBF4-C65197EB13B2}"/>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71C69E56-39BF-4630-B50A-144EFCCCE86C}"/>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6B5539C3-09B1-4AED-9A08-75AB0E0DDDC3}"/>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2EF7FB81-5B74-43A6-857A-D920F597DF28}"/>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D7A5E553-EC5F-4DAB-9F81-9B62F4F290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A24D28F5-9202-4AAB-9C1E-7F99CA30F0AB}"/>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7F59F6FC-912D-4468-9B3A-7CE2C4244EB3}"/>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DAE5139-7260-4DB5-9D0C-AE4567E2F4D9}"/>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A047E8B6-2FE4-4DF4-8F15-5AD858C832B1}"/>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AEE03049-761B-4AD5-9DAD-8A9463936108}"/>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0E8875D4-9CD2-4DA4-A0CF-91DF52058002}"/>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59DA9051-9B2B-451C-84F1-686C4D83BFBC}"/>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C6C854C7-7302-43BB-A452-3FC481BCB5BD}"/>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52220CA1-FA66-4A06-AD01-9D3D381F2C3E}"/>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9EC5CB61-F94F-4EF9-8F2E-762AFF3FB34D}"/>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44744273-933C-4C30-AA33-88D43E24FF82}"/>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B5A8CDC7-9D1E-4940-8FDB-56FD492F1EF5}"/>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61886DA4-22A6-4B5B-BA96-6F292388FFD5}"/>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4FD747D-EFA5-42EF-8932-A1AB4002A463}"/>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5EA5899F-B799-4988-B77E-0199FAAD9F86}"/>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8188239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preserve="1" userDrawn="1">
  <p:cSld name="35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04</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76948018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preserve="1" userDrawn="1">
  <p:cSld name="45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05</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101301776"/>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preserve="1" userDrawn="1">
  <p:cSld name="46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06</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4784595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preserve="1" userDrawn="1">
  <p:cSld name="47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07</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785316224"/>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preserve="1" userDrawn="1">
  <p:cSld name="48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08</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61123704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9_自定义版式">
    <p:spTree>
      <p:nvGrpSpPr>
        <p:cNvPr id="1" name=""/>
        <p:cNvGrpSpPr/>
        <p:nvPr/>
      </p:nvGrpSpPr>
      <p:grpSpPr>
        <a:xfrm>
          <a:off x="0" y="0"/>
          <a:ext cx="0" cy="0"/>
          <a:chOff x="0" y="0"/>
          <a:chExt cx="0" cy="0"/>
        </a:xfrm>
      </p:grpSpPr>
      <p:pic>
        <p:nvPicPr>
          <p:cNvPr id="6" name="图片 5" descr="建筑的摆设布局&#10;&#10;描述已自动生成">
            <a:extLst>
              <a:ext uri="{FF2B5EF4-FFF2-40B4-BE49-F238E27FC236}">
                <a16:creationId xmlns:a16="http://schemas.microsoft.com/office/drawing/2014/main" id="{E1C2C54E-603D-4DD0-AC15-4D7D4B3D7245}"/>
              </a:ext>
            </a:extLst>
          </p:cNvPr>
          <p:cNvPicPr>
            <a:picLocks noChangeAspect="1"/>
          </p:cNvPicPr>
          <p:nvPr userDrawn="1"/>
        </p:nvPicPr>
        <p:blipFill>
          <a:blip r:embed="rId2" cstate="screen">
            <a:extLst>
              <a:ext uri="{28A0092B-C50C-407E-A947-70E740481C1C}">
                <a14:useLocalDpi xmlns:a14="http://schemas.microsoft.com/office/drawing/2010/main"/>
              </a:ext>
            </a:extLst>
          </a:blip>
          <a:stretch>
            <a:fill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35B259F6-7BF8-4ABA-BC7C-A887598C5E4D}"/>
              </a:ext>
            </a:extLst>
          </p:cNvPr>
          <p:cNvSpPr/>
          <p:nvPr userDrawn="1"/>
        </p:nvSpPr>
        <p:spPr>
          <a:xfrm>
            <a:off x="0" y="0"/>
            <a:ext cx="12192000" cy="6858000"/>
          </a:xfrm>
          <a:prstGeom prst="rect">
            <a:avLst/>
          </a:prstGeom>
          <a:solidFill>
            <a:schemeClr val="bg1">
              <a:alpha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white"/>
              </a:solidFill>
              <a:effectLst/>
              <a:uLnTx/>
              <a:uFillTx/>
              <a:latin typeface="微软雅黑" panose="020B0503020204020204" pitchFamily="34" charset="-122"/>
              <a:ea typeface="微软雅黑" panose="020B0503020204020204" pitchFamily="34" charset="-122"/>
              <a:cs typeface="+mn-cs"/>
            </a:endParaRPr>
          </a:p>
        </p:txBody>
      </p:sp>
      <p:sp>
        <p:nvSpPr>
          <p:cNvPr id="8" name="任意多边形: 形状 7">
            <a:extLst>
              <a:ext uri="{FF2B5EF4-FFF2-40B4-BE49-F238E27FC236}">
                <a16:creationId xmlns:a16="http://schemas.microsoft.com/office/drawing/2014/main" id="{18CB1989-BF9F-45DE-906D-B54BC284A0E3}"/>
              </a:ext>
            </a:extLst>
          </p:cNvPr>
          <p:cNvSpPr/>
          <p:nvPr userDrawn="1"/>
        </p:nvSpPr>
        <p:spPr>
          <a:xfrm>
            <a:off x="0" y="5282380"/>
            <a:ext cx="2804624" cy="1575620"/>
          </a:xfrm>
          <a:custGeom>
            <a:avLst/>
            <a:gdLst>
              <a:gd name="connsiteX0" fmla="*/ 800100 w 2804624"/>
              <a:gd name="connsiteY0" fmla="*/ 0 h 1575620"/>
              <a:gd name="connsiteX1" fmla="*/ 2772633 w 2804624"/>
              <a:gd name="connsiteY1" fmla="*/ 1451206 h 1575620"/>
              <a:gd name="connsiteX2" fmla="*/ 2804624 w 2804624"/>
              <a:gd name="connsiteY2" fmla="*/ 1575620 h 1575620"/>
              <a:gd name="connsiteX3" fmla="*/ 0 w 2804624"/>
              <a:gd name="connsiteY3" fmla="*/ 1575620 h 1575620"/>
              <a:gd name="connsiteX4" fmla="*/ 0 w 2804624"/>
              <a:gd name="connsiteY4" fmla="*/ 160902 h 1575620"/>
              <a:gd name="connsiteX5" fmla="*/ 185917 w 2804624"/>
              <a:gd name="connsiteY5" fmla="*/ 92856 h 1575620"/>
              <a:gd name="connsiteX6" fmla="*/ 800100 w 2804624"/>
              <a:gd name="connsiteY6" fmla="*/ 0 h 15756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804624" h="1575620">
                <a:moveTo>
                  <a:pt x="800100" y="0"/>
                </a:moveTo>
                <a:cubicBezTo>
                  <a:pt x="1726905" y="0"/>
                  <a:pt x="2511132" y="610451"/>
                  <a:pt x="2772633" y="1451206"/>
                </a:cubicBezTo>
                <a:lnTo>
                  <a:pt x="2804624" y="1575620"/>
                </a:lnTo>
                <a:lnTo>
                  <a:pt x="0" y="1575620"/>
                </a:lnTo>
                <a:lnTo>
                  <a:pt x="0" y="160902"/>
                </a:lnTo>
                <a:lnTo>
                  <a:pt x="185917" y="92856"/>
                </a:lnTo>
                <a:cubicBezTo>
                  <a:pt x="379937" y="32509"/>
                  <a:pt x="586222" y="0"/>
                  <a:pt x="800100" y="0"/>
                </a:cubicBezTo>
                <a:close/>
              </a:path>
            </a:pathLst>
          </a:custGeom>
          <a:solidFill>
            <a:srgbClr val="003A80"/>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pic>
        <p:nvPicPr>
          <p:cNvPr id="9" name="图片 8" descr="建筑的摆设布局&#10;&#10;描述已自动生成">
            <a:extLst>
              <a:ext uri="{FF2B5EF4-FFF2-40B4-BE49-F238E27FC236}">
                <a16:creationId xmlns:a16="http://schemas.microsoft.com/office/drawing/2014/main" id="{A926028A-3F07-4599-9635-89D7A2775082}"/>
              </a:ext>
            </a:extLst>
          </p:cNvPr>
          <p:cNvPicPr>
            <a:picLocks noChangeAspect="1"/>
          </p:cNvPicPr>
          <p:nvPr userDrawn="1"/>
        </p:nvPicPr>
        <p:blipFill>
          <a:blip r:embed="rId3" cstate="screen">
            <a:extLst>
              <a:ext uri="{28A0092B-C50C-407E-A947-70E740481C1C}">
                <a14:useLocalDpi xmlns:a14="http://schemas.microsoft.com/office/drawing/2010/main"/>
              </a:ext>
            </a:extLst>
          </a:blip>
          <a:srcRect/>
          <a:stretch>
            <a:fillRect/>
          </a:stretch>
        </p:blipFill>
        <p:spPr>
          <a:xfrm>
            <a:off x="2281172" y="3942120"/>
            <a:ext cx="4958617" cy="2915868"/>
          </a:xfrm>
          <a:custGeom>
            <a:avLst/>
            <a:gdLst>
              <a:gd name="connsiteX0" fmla="*/ 3369303 w 4958617"/>
              <a:gd name="connsiteY0" fmla="*/ 0 h 2909785"/>
              <a:gd name="connsiteX1" fmla="*/ 4540279 w 4958617"/>
              <a:gd name="connsiteY1" fmla="*/ 206654 h 2909785"/>
              <a:gd name="connsiteX2" fmla="*/ 4663086 w 4958617"/>
              <a:gd name="connsiteY2" fmla="*/ 255076 h 2909785"/>
              <a:gd name="connsiteX3" fmla="*/ 4628614 w 4958617"/>
              <a:gd name="connsiteY3" fmla="*/ 584450 h 2909785"/>
              <a:gd name="connsiteX4" fmla="*/ 4614929 w 4958617"/>
              <a:gd name="connsiteY4" fmla="*/ 978309 h 2909785"/>
              <a:gd name="connsiteX5" fmla="*/ 4953510 w 4958617"/>
              <a:gd name="connsiteY5" fmla="*/ 2896834 h 2909785"/>
              <a:gd name="connsiteX6" fmla="*/ 4958617 w 4958617"/>
              <a:gd name="connsiteY6" fmla="*/ 2909785 h 2909785"/>
              <a:gd name="connsiteX7" fmla="*/ 0 w 4958617"/>
              <a:gd name="connsiteY7" fmla="*/ 2909785 h 2909785"/>
              <a:gd name="connsiteX8" fmla="*/ 2895 w 4958617"/>
              <a:gd name="connsiteY8" fmla="*/ 2887002 h 2909785"/>
              <a:gd name="connsiteX9" fmla="*/ 3369303 w 4958617"/>
              <a:gd name="connsiteY9" fmla="*/ 0 h 290978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4958617" h="2909785">
                <a:moveTo>
                  <a:pt x="3369303" y="0"/>
                </a:moveTo>
                <a:cubicBezTo>
                  <a:pt x="3780747" y="0"/>
                  <a:pt x="4175151" y="72962"/>
                  <a:pt x="4540279" y="206654"/>
                </a:cubicBezTo>
                <a:lnTo>
                  <a:pt x="4663086" y="255076"/>
                </a:lnTo>
                <a:lnTo>
                  <a:pt x="4628614" y="584450"/>
                </a:lnTo>
                <a:cubicBezTo>
                  <a:pt x="4619542" y="714558"/>
                  <a:pt x="4614929" y="845895"/>
                  <a:pt x="4614929" y="978309"/>
                </a:cubicBezTo>
                <a:cubicBezTo>
                  <a:pt x="4614929" y="1652418"/>
                  <a:pt x="4734470" y="2298607"/>
                  <a:pt x="4953510" y="2896834"/>
                </a:cubicBezTo>
                <a:lnTo>
                  <a:pt x="4958617" y="2909785"/>
                </a:lnTo>
                <a:lnTo>
                  <a:pt x="0" y="2909785"/>
                </a:lnTo>
                <a:lnTo>
                  <a:pt x="2895" y="2887002"/>
                </a:lnTo>
                <a:cubicBezTo>
                  <a:pt x="252677" y="1252270"/>
                  <a:pt x="1664748" y="0"/>
                  <a:pt x="3369303" y="0"/>
                </a:cubicBezTo>
                <a:close/>
              </a:path>
            </a:pathLst>
          </a:custGeom>
        </p:spPr>
      </p:pic>
      <p:sp>
        <p:nvSpPr>
          <p:cNvPr id="10" name="任意多边形: 形状 9">
            <a:extLst>
              <a:ext uri="{FF2B5EF4-FFF2-40B4-BE49-F238E27FC236}">
                <a16:creationId xmlns:a16="http://schemas.microsoft.com/office/drawing/2014/main" id="{EFB5B940-3793-4F4E-BA59-F23E95DD96F2}"/>
              </a:ext>
            </a:extLst>
          </p:cNvPr>
          <p:cNvSpPr/>
          <p:nvPr userDrawn="1"/>
        </p:nvSpPr>
        <p:spPr>
          <a:xfrm>
            <a:off x="2280397" y="3936023"/>
            <a:ext cx="6740156" cy="2921977"/>
          </a:xfrm>
          <a:custGeom>
            <a:avLst/>
            <a:gdLst>
              <a:gd name="connsiteX0" fmla="*/ 3370078 w 6740156"/>
              <a:gd name="connsiteY0" fmla="*/ 0 h 2915881"/>
              <a:gd name="connsiteX1" fmla="*/ 6736486 w 6740156"/>
              <a:gd name="connsiteY1" fmla="*/ 2887002 h 2915881"/>
              <a:gd name="connsiteX2" fmla="*/ 6740156 w 6740156"/>
              <a:gd name="connsiteY2" fmla="*/ 2915881 h 2915881"/>
              <a:gd name="connsiteX3" fmla="*/ 0 w 6740156"/>
              <a:gd name="connsiteY3" fmla="*/ 2915881 h 2915881"/>
              <a:gd name="connsiteX4" fmla="*/ 3670 w 6740156"/>
              <a:gd name="connsiteY4" fmla="*/ 2887002 h 2915881"/>
              <a:gd name="connsiteX5" fmla="*/ 3370078 w 6740156"/>
              <a:gd name="connsiteY5" fmla="*/ 0 h 29158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6740156" h="2915881">
                <a:moveTo>
                  <a:pt x="3370078" y="0"/>
                </a:moveTo>
                <a:cubicBezTo>
                  <a:pt x="5074633" y="0"/>
                  <a:pt x="6486704" y="1252270"/>
                  <a:pt x="6736486" y="2887002"/>
                </a:cubicBezTo>
                <a:lnTo>
                  <a:pt x="6740156" y="2915881"/>
                </a:lnTo>
                <a:lnTo>
                  <a:pt x="0" y="2915881"/>
                </a:lnTo>
                <a:lnTo>
                  <a:pt x="3670" y="2887002"/>
                </a:lnTo>
                <a:cubicBezTo>
                  <a:pt x="253452" y="1252270"/>
                  <a:pt x="1665524" y="0"/>
                  <a:pt x="3370078" y="0"/>
                </a:cubicBezTo>
                <a:close/>
              </a:path>
            </a:pathLst>
          </a:custGeom>
          <a:solidFill>
            <a:srgbClr val="003A80">
              <a:alpha val="5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pic>
        <p:nvPicPr>
          <p:cNvPr id="11" name="图片 10" descr="建筑的摆设布局&#10;&#10;描述已自动生成">
            <a:extLst>
              <a:ext uri="{FF2B5EF4-FFF2-40B4-BE49-F238E27FC236}">
                <a16:creationId xmlns:a16="http://schemas.microsoft.com/office/drawing/2014/main" id="{239D4842-52FD-451C-BFBE-75461FF0A9E9}"/>
              </a:ext>
            </a:extLst>
          </p:cNvPr>
          <p:cNvPicPr>
            <a:picLocks noChangeAspect="1"/>
          </p:cNvPicPr>
          <p:nvPr userDrawn="1"/>
        </p:nvPicPr>
        <p:blipFill>
          <a:blip r:embed="rId4" cstate="screen">
            <a:extLst>
              <a:ext uri="{28A0092B-C50C-407E-A947-70E740481C1C}">
                <a14:useLocalDpi xmlns:a14="http://schemas.microsoft.com/office/drawing/2010/main"/>
              </a:ext>
            </a:extLst>
          </a:blip>
          <a:srcRect/>
          <a:stretch>
            <a:fillRect/>
          </a:stretch>
        </p:blipFill>
        <p:spPr>
          <a:xfrm>
            <a:off x="6896100" y="0"/>
            <a:ext cx="5295900" cy="6858000"/>
          </a:xfrm>
          <a:custGeom>
            <a:avLst/>
            <a:gdLst>
              <a:gd name="connsiteX0" fmla="*/ 2947619 w 5295900"/>
              <a:gd name="connsiteY0" fmla="*/ 0 h 6851904"/>
              <a:gd name="connsiteX1" fmla="*/ 5295900 w 5295900"/>
              <a:gd name="connsiteY1" fmla="*/ 0 h 6851904"/>
              <a:gd name="connsiteX2" fmla="*/ 5295900 w 5295900"/>
              <a:gd name="connsiteY2" fmla="*/ 6851904 h 6851904"/>
              <a:gd name="connsiteX3" fmla="*/ 343688 w 5295900"/>
              <a:gd name="connsiteY3" fmla="*/ 6851904 h 6851904"/>
              <a:gd name="connsiteX4" fmla="*/ 338581 w 5295900"/>
              <a:gd name="connsiteY4" fmla="*/ 6838953 h 6851904"/>
              <a:gd name="connsiteX5" fmla="*/ 0 w 5295900"/>
              <a:gd name="connsiteY5" fmla="*/ 4920428 h 6851904"/>
              <a:gd name="connsiteX6" fmla="*/ 2920140 w 5295900"/>
              <a:gd name="connsiteY6" fmla="*/ 14074 h 6851904"/>
              <a:gd name="connsiteX7" fmla="*/ 2947619 w 5295900"/>
              <a:gd name="connsiteY7" fmla="*/ 0 h 68519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5295900" h="6851904">
                <a:moveTo>
                  <a:pt x="2947619" y="0"/>
                </a:moveTo>
                <a:lnTo>
                  <a:pt x="5295900" y="0"/>
                </a:lnTo>
                <a:lnTo>
                  <a:pt x="5295900" y="6851904"/>
                </a:lnTo>
                <a:lnTo>
                  <a:pt x="343688" y="6851904"/>
                </a:lnTo>
                <a:lnTo>
                  <a:pt x="338581" y="6838953"/>
                </a:lnTo>
                <a:cubicBezTo>
                  <a:pt x="119541" y="6240726"/>
                  <a:pt x="0" y="5594537"/>
                  <a:pt x="0" y="4920428"/>
                </a:cubicBezTo>
                <a:cubicBezTo>
                  <a:pt x="0" y="2801799"/>
                  <a:pt x="1180774" y="958954"/>
                  <a:pt x="2920140" y="14074"/>
                </a:cubicBezTo>
                <a:lnTo>
                  <a:pt x="2947619" y="0"/>
                </a:lnTo>
                <a:close/>
              </a:path>
            </a:pathLst>
          </a:custGeom>
          <a:effectLst>
            <a:outerShdw blurRad="63500" sx="102000" sy="102000" algn="ctr" rotWithShape="0">
              <a:prstClr val="black">
                <a:alpha val="24000"/>
              </a:prstClr>
            </a:outerShdw>
          </a:effectLst>
        </p:spPr>
      </p:pic>
      <p:sp>
        <p:nvSpPr>
          <p:cNvPr id="12" name="任意多边形: 形状 11">
            <a:extLst>
              <a:ext uri="{FF2B5EF4-FFF2-40B4-BE49-F238E27FC236}">
                <a16:creationId xmlns:a16="http://schemas.microsoft.com/office/drawing/2014/main" id="{E0BF2BB7-F6A3-49CC-B7EA-7B5AF754051E}"/>
              </a:ext>
            </a:extLst>
          </p:cNvPr>
          <p:cNvSpPr/>
          <p:nvPr userDrawn="1"/>
        </p:nvSpPr>
        <p:spPr>
          <a:xfrm>
            <a:off x="6050221" y="0"/>
            <a:ext cx="3624067" cy="6858000"/>
          </a:xfrm>
          <a:custGeom>
            <a:avLst/>
            <a:gdLst>
              <a:gd name="connsiteX0" fmla="*/ 3595558 w 3624067"/>
              <a:gd name="connsiteY0" fmla="*/ 0 h 6858000"/>
              <a:gd name="connsiteX1" fmla="*/ 3624067 w 3624067"/>
              <a:gd name="connsiteY1" fmla="*/ 0 h 6858000"/>
              <a:gd name="connsiteX2" fmla="*/ 3435380 w 3624067"/>
              <a:gd name="connsiteY2" fmla="*/ 120965 h 6858000"/>
              <a:gd name="connsiteX3" fmla="*/ 15389 w 3624067"/>
              <a:gd name="connsiteY3" fmla="*/ 6553200 h 6858000"/>
              <a:gd name="connsiteX4" fmla="*/ 23096 w 3624067"/>
              <a:gd name="connsiteY4" fmla="*/ 6858000 h 6858000"/>
              <a:gd name="connsiteX5" fmla="*/ 7707 w 3624067"/>
              <a:gd name="connsiteY5" fmla="*/ 6858000 h 6858000"/>
              <a:gd name="connsiteX6" fmla="*/ 0 w 3624067"/>
              <a:gd name="connsiteY6" fmla="*/ 6553200 h 6858000"/>
              <a:gd name="connsiteX7" fmla="*/ 3426776 w 3624067"/>
              <a:gd name="connsiteY7" fmla="*/ 108204 h 68580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3624067" h="6858000">
                <a:moveTo>
                  <a:pt x="3595558" y="0"/>
                </a:moveTo>
                <a:lnTo>
                  <a:pt x="3624067" y="0"/>
                </a:lnTo>
                <a:lnTo>
                  <a:pt x="3435380" y="120965"/>
                </a:lnTo>
                <a:cubicBezTo>
                  <a:pt x="1372003" y="1514956"/>
                  <a:pt x="15389" y="3875651"/>
                  <a:pt x="15389" y="6553200"/>
                </a:cubicBezTo>
                <a:lnTo>
                  <a:pt x="23096" y="6858000"/>
                </a:lnTo>
                <a:lnTo>
                  <a:pt x="7707" y="6858000"/>
                </a:lnTo>
                <a:lnTo>
                  <a:pt x="0" y="6553200"/>
                </a:lnTo>
                <a:cubicBezTo>
                  <a:pt x="0" y="3870339"/>
                  <a:pt x="1359305" y="1504961"/>
                  <a:pt x="3426776" y="108204"/>
                </a:cubicBezTo>
                <a:close/>
              </a:path>
            </a:pathLst>
          </a:custGeom>
          <a:solidFill>
            <a:schemeClr val="bg1">
              <a:lumMod val="50000"/>
            </a:schemeClr>
          </a:solidFill>
          <a:ln w="9525">
            <a:solidFill>
              <a:srgbClr val="BDBEDD"/>
            </a:solid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dirty="0">
              <a:ln>
                <a:noFill/>
              </a:ln>
              <a:solidFill>
                <a:prstClr val="black"/>
              </a:solidFill>
              <a:effectLst/>
              <a:uLnTx/>
              <a:uFillTx/>
              <a:latin typeface="微软雅黑" panose="020B0503020204020204" pitchFamily="34" charset="-122"/>
              <a:ea typeface="微软雅黑" panose="020B0503020204020204" pitchFamily="34" charset="-122"/>
              <a:cs typeface="+mn-cs"/>
            </a:endParaRPr>
          </a:p>
        </p:txBody>
      </p:sp>
      <p:grpSp>
        <p:nvGrpSpPr>
          <p:cNvPr id="316" name="组合 315">
            <a:extLst>
              <a:ext uri="{FF2B5EF4-FFF2-40B4-BE49-F238E27FC236}">
                <a16:creationId xmlns:a16="http://schemas.microsoft.com/office/drawing/2014/main" id="{94E1C7D0-00B0-4CCA-8B3E-91B21167278D}"/>
              </a:ext>
            </a:extLst>
          </p:cNvPr>
          <p:cNvGrpSpPr/>
          <p:nvPr userDrawn="1"/>
        </p:nvGrpSpPr>
        <p:grpSpPr>
          <a:xfrm>
            <a:off x="605594" y="240430"/>
            <a:ext cx="3296005" cy="560585"/>
            <a:chOff x="133154" y="240430"/>
            <a:chExt cx="3296005" cy="560585"/>
          </a:xfrm>
        </p:grpSpPr>
        <p:pic>
          <p:nvPicPr>
            <p:cNvPr id="317" name="图片 316" descr="文本&#10;&#10;描述已自动生成">
              <a:extLst>
                <a:ext uri="{FF2B5EF4-FFF2-40B4-BE49-F238E27FC236}">
                  <a16:creationId xmlns:a16="http://schemas.microsoft.com/office/drawing/2014/main" id="{8F1BF79A-1168-47B2-B5CB-73A6976C9C40}"/>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318" name="直接连接符 317">
              <a:extLst>
                <a:ext uri="{FF2B5EF4-FFF2-40B4-BE49-F238E27FC236}">
                  <a16:creationId xmlns:a16="http://schemas.microsoft.com/office/drawing/2014/main" id="{7F2A5D36-CF0D-4844-9CEE-760278B57CE8}"/>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319" name="组合 318">
              <a:extLst>
                <a:ext uri="{FF2B5EF4-FFF2-40B4-BE49-F238E27FC236}">
                  <a16:creationId xmlns:a16="http://schemas.microsoft.com/office/drawing/2014/main" id="{0C092EBD-1692-4272-8642-B5DFCF79941D}"/>
                </a:ext>
              </a:extLst>
            </p:cNvPr>
            <p:cNvGrpSpPr/>
            <p:nvPr userDrawn="1"/>
          </p:nvGrpSpPr>
          <p:grpSpPr>
            <a:xfrm>
              <a:off x="133154" y="289326"/>
              <a:ext cx="1764858" cy="475181"/>
              <a:chOff x="-30880906" y="-2959181"/>
              <a:chExt cx="70905813" cy="19634362"/>
            </a:xfrm>
            <a:solidFill>
              <a:srgbClr val="004098"/>
            </a:solidFill>
          </p:grpSpPr>
          <p:sp>
            <p:nvSpPr>
              <p:cNvPr id="320" name="任意多边形: 形状 319">
                <a:extLst>
                  <a:ext uri="{FF2B5EF4-FFF2-40B4-BE49-F238E27FC236}">
                    <a16:creationId xmlns:a16="http://schemas.microsoft.com/office/drawing/2014/main" id="{390EDC08-1926-4EAA-B6ED-7D12043CF040}"/>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12B4BAA7-BEF0-421B-AD3A-9E92A3DCE443}"/>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DFF1DD9B-5A0E-4005-A882-6B02FE83247C}"/>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16DA3A93-B841-4EB6-9928-371015DDE846}"/>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ECEA3F80-6443-4436-96BB-EC7A7031A85A}"/>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09F67582-D59B-498A-BFEF-6333ED503E77}"/>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2643EB82-EF73-48F9-A7C7-A98187AFA9A1}"/>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33CFC1B-04D0-4E18-B5C5-5AEF45876CA2}"/>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1A989E86-6968-4C8D-A656-A3EB43B0DEA0}"/>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1C86D716-5739-46C3-9C1F-9AEB297130CA}"/>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47FB53B9-3328-4ABE-A06E-835D1E2F82F1}"/>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5CF5595-841A-4DF8-85DB-9773D625773B}"/>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EA4F7761-53F4-4E41-B18F-B1F5335D6FCB}"/>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E7954199-1A54-417A-9DF7-54F6B4C556E9}"/>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4" name="任意多边形: 形状 333">
                <a:extLst>
                  <a:ext uri="{FF2B5EF4-FFF2-40B4-BE49-F238E27FC236}">
                    <a16:creationId xmlns:a16="http://schemas.microsoft.com/office/drawing/2014/main" id="{5A359515-D647-4C01-BD4A-5A08C6EF83FA}"/>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3B791428-7AE0-4924-BADA-76D6A25BA011}"/>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6CA2C029-0763-4864-95BA-FBD9564F80D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0FD27A8C-1E51-426A-A1F9-B9B1C921B407}"/>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D827A3F3-1FC8-4B10-A60D-E96159F39584}"/>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3781BAB6-D534-4944-92ED-41A144A3AA2C}"/>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6869EDD1-0F1F-4C69-BD15-AF7C034A25F0}"/>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2AF71F54-1CB5-4FAC-8F7F-2117FA24F0E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DA3D2387-D12F-4BEC-A359-40C50D526382}"/>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77322AF4-D483-4212-9FDA-EBA93D002548}"/>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D45B7F0F-FA04-4A0F-B175-A9CE438A8377}"/>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C7F518D8-7024-4CB8-90F5-B5541353D5D3}"/>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78DAF39A-1E64-4143-879C-262B3E6743A2}"/>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B1F0A353-F502-4A87-A06A-75938191681D}"/>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1FC2EE5B-BFB4-4F83-84D8-9BEFEED5250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0A08023E-A70E-4D9C-A607-CA3979D78E5A}"/>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FCBCD6E-BEC9-4571-AB56-6B90F4612D5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D22ABFE7-D879-42C9-8366-0D24F6EED356}"/>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C6D9555E-E3B2-464F-9650-A01D28E219FC}"/>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5037B284-DE51-4E5C-ACCE-B87337F23FBE}"/>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98AA8BEE-B311-4E8C-897E-40E85D89A951}"/>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5F230E7B-EF65-4F33-B6F1-786693DA9642}"/>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695BEA4E-8C09-4113-B65D-7664777CB26E}"/>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50EB6CB6-817C-43E3-8827-594073054A8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19B5D9B9-ACF5-4F9C-B8DD-14C020600F3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0CCC3D6-F20D-4E0D-92B1-226D404C83DF}"/>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AA2056C1-2A68-4FD2-9B00-54E1BDFE507D}"/>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9AFC5CCB-A410-4A29-ACC3-C34AB11A2FB1}"/>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132A9768-89AD-408F-BF99-9F328E324A8D}"/>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C83F65D3-690C-4634-B069-844B563C7DCB}"/>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B381F2BB-1A94-4C8A-B997-55483C925D44}"/>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A6232B8D-6932-4156-8096-26A3B3A5D5A5}"/>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969BB5E7-F460-4446-A35C-C95D12F64DE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30F08DB-BFFB-4946-8961-31C8E807821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E3DD0702-5E10-4E50-A7B3-330CA2B2F1F9}"/>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781BA03C-195C-40A1-87FF-575B8823F691}"/>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35C079B9-4293-4BDA-B7EF-BC13E52A745A}"/>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0B66DB34-7476-4DC9-855A-9BE9FB48D4F2}"/>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1FE69782-9E5B-4324-87DE-528D81EE003E}"/>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F62EFF7-EF1F-4135-A39A-4DAB2B743DBC}"/>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35EDFDD-A333-4108-8775-98F0EC12C67E}"/>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63E1F5CF-1C0D-4F0E-A7B6-D715B1DF96DF}"/>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6" name="任意多边形: 形状 375">
                <a:extLst>
                  <a:ext uri="{FF2B5EF4-FFF2-40B4-BE49-F238E27FC236}">
                    <a16:creationId xmlns:a16="http://schemas.microsoft.com/office/drawing/2014/main" id="{2EFC8291-E70F-45FE-8B7C-D667E542C091}"/>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7" name="任意多边形: 形状 376">
                <a:extLst>
                  <a:ext uri="{FF2B5EF4-FFF2-40B4-BE49-F238E27FC236}">
                    <a16:creationId xmlns:a16="http://schemas.microsoft.com/office/drawing/2014/main" id="{0D85DDFA-7391-4A1D-B4C3-FD88A99498FF}"/>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8" name="任意多边形: 形状 377">
                <a:extLst>
                  <a:ext uri="{FF2B5EF4-FFF2-40B4-BE49-F238E27FC236}">
                    <a16:creationId xmlns:a16="http://schemas.microsoft.com/office/drawing/2014/main" id="{12B646FB-51FE-431F-ADCA-7B57D80D083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9" name="任意多边形: 形状 378">
                <a:extLst>
                  <a:ext uri="{FF2B5EF4-FFF2-40B4-BE49-F238E27FC236}">
                    <a16:creationId xmlns:a16="http://schemas.microsoft.com/office/drawing/2014/main" id="{5BE0409E-35D6-4878-A734-7E6DFA158F5A}"/>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0" name="任意多边形: 形状 379">
                <a:extLst>
                  <a:ext uri="{FF2B5EF4-FFF2-40B4-BE49-F238E27FC236}">
                    <a16:creationId xmlns:a16="http://schemas.microsoft.com/office/drawing/2014/main" id="{78F8968D-9773-472A-BBC9-E4B32410FFE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1" name="任意多边形: 形状 380">
                <a:extLst>
                  <a:ext uri="{FF2B5EF4-FFF2-40B4-BE49-F238E27FC236}">
                    <a16:creationId xmlns:a16="http://schemas.microsoft.com/office/drawing/2014/main" id="{5D1DAC2B-A2D4-42CC-8F0C-63AB22CD215A}"/>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2" name="任意多边形: 形状 381">
                <a:extLst>
                  <a:ext uri="{FF2B5EF4-FFF2-40B4-BE49-F238E27FC236}">
                    <a16:creationId xmlns:a16="http://schemas.microsoft.com/office/drawing/2014/main" id="{7C186298-C7E1-4CD0-855A-98682BE16B57}"/>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3" name="任意多边形: 形状 382">
                <a:extLst>
                  <a:ext uri="{FF2B5EF4-FFF2-40B4-BE49-F238E27FC236}">
                    <a16:creationId xmlns:a16="http://schemas.microsoft.com/office/drawing/2014/main" id="{21CC6CC9-83AC-4A6A-96B9-2DDADFC9F45A}"/>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4" name="任意多边形: 形状 383">
                <a:extLst>
                  <a:ext uri="{FF2B5EF4-FFF2-40B4-BE49-F238E27FC236}">
                    <a16:creationId xmlns:a16="http://schemas.microsoft.com/office/drawing/2014/main" id="{566DFFA7-E885-4D5E-BE76-1C5DBE8BB7E3}"/>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5" name="任意多边形: 形状 384">
                <a:extLst>
                  <a:ext uri="{FF2B5EF4-FFF2-40B4-BE49-F238E27FC236}">
                    <a16:creationId xmlns:a16="http://schemas.microsoft.com/office/drawing/2014/main" id="{0C68FE43-75FD-4A36-BFFA-B0F9743B97DA}"/>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6" name="任意多边形: 形状 385">
                <a:extLst>
                  <a:ext uri="{FF2B5EF4-FFF2-40B4-BE49-F238E27FC236}">
                    <a16:creationId xmlns:a16="http://schemas.microsoft.com/office/drawing/2014/main" id="{13CAB098-2139-408E-95E2-EF8C4F6B91C7}"/>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7" name="任意多边形: 形状 386">
                <a:extLst>
                  <a:ext uri="{FF2B5EF4-FFF2-40B4-BE49-F238E27FC236}">
                    <a16:creationId xmlns:a16="http://schemas.microsoft.com/office/drawing/2014/main" id="{88427A85-128B-415A-8428-4D9661C9B3E6}"/>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8" name="任意多边形: 形状 387">
                <a:extLst>
                  <a:ext uri="{FF2B5EF4-FFF2-40B4-BE49-F238E27FC236}">
                    <a16:creationId xmlns:a16="http://schemas.microsoft.com/office/drawing/2014/main" id="{41AB2C57-1E5B-4594-B88B-9166397A8C55}"/>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9" name="任意多边形: 形状 388">
                <a:extLst>
                  <a:ext uri="{FF2B5EF4-FFF2-40B4-BE49-F238E27FC236}">
                    <a16:creationId xmlns:a16="http://schemas.microsoft.com/office/drawing/2014/main" id="{96C48BBA-9077-40F9-8AE3-50328730CF5C}"/>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0" name="任意多边形: 形状 389">
                <a:extLst>
                  <a:ext uri="{FF2B5EF4-FFF2-40B4-BE49-F238E27FC236}">
                    <a16:creationId xmlns:a16="http://schemas.microsoft.com/office/drawing/2014/main" id="{C5CE79D6-2AE8-4421-B5EC-6267B8C6EAF7}"/>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1" name="任意多边形: 形状 390">
                <a:extLst>
                  <a:ext uri="{FF2B5EF4-FFF2-40B4-BE49-F238E27FC236}">
                    <a16:creationId xmlns:a16="http://schemas.microsoft.com/office/drawing/2014/main" id="{46BA4261-5FDF-4BF5-9E64-DC0FB13BFD8A}"/>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2" name="任意多边形: 形状 391">
                <a:extLst>
                  <a:ext uri="{FF2B5EF4-FFF2-40B4-BE49-F238E27FC236}">
                    <a16:creationId xmlns:a16="http://schemas.microsoft.com/office/drawing/2014/main" id="{F372C48B-01B8-4695-AF16-C26DD0EB4D87}"/>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3" name="任意多边形: 形状 392">
                <a:extLst>
                  <a:ext uri="{FF2B5EF4-FFF2-40B4-BE49-F238E27FC236}">
                    <a16:creationId xmlns:a16="http://schemas.microsoft.com/office/drawing/2014/main" id="{624E43BE-F56C-4BCD-BDF6-F1B1350E317E}"/>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4" name="任意多边形: 形状 393">
                <a:extLst>
                  <a:ext uri="{FF2B5EF4-FFF2-40B4-BE49-F238E27FC236}">
                    <a16:creationId xmlns:a16="http://schemas.microsoft.com/office/drawing/2014/main" id="{74344253-2B5D-49FB-87E1-E9BA62FF4D19}"/>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5" name="任意多边形: 形状 394">
                <a:extLst>
                  <a:ext uri="{FF2B5EF4-FFF2-40B4-BE49-F238E27FC236}">
                    <a16:creationId xmlns:a16="http://schemas.microsoft.com/office/drawing/2014/main" id="{FAA6E57A-5C57-4F7A-9CD3-827204563E72}"/>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6" name="任意多边形: 形状 395">
                <a:extLst>
                  <a:ext uri="{FF2B5EF4-FFF2-40B4-BE49-F238E27FC236}">
                    <a16:creationId xmlns:a16="http://schemas.microsoft.com/office/drawing/2014/main" id="{0AB1491E-00B6-4DBA-8D49-FB611A09ACB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7" name="任意多边形: 形状 396">
                <a:extLst>
                  <a:ext uri="{FF2B5EF4-FFF2-40B4-BE49-F238E27FC236}">
                    <a16:creationId xmlns:a16="http://schemas.microsoft.com/office/drawing/2014/main" id="{3CA4C0BB-66C1-4AB6-A125-BCD251B44F45}"/>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8" name="任意多边形: 形状 397">
                <a:extLst>
                  <a:ext uri="{FF2B5EF4-FFF2-40B4-BE49-F238E27FC236}">
                    <a16:creationId xmlns:a16="http://schemas.microsoft.com/office/drawing/2014/main" id="{E5E92280-0C1A-49CC-B1BA-628C9004CDB7}"/>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9" name="任意多边形: 形状 398">
                <a:extLst>
                  <a:ext uri="{FF2B5EF4-FFF2-40B4-BE49-F238E27FC236}">
                    <a16:creationId xmlns:a16="http://schemas.microsoft.com/office/drawing/2014/main" id="{6E24A668-5742-401E-8F16-115A5AFF204F}"/>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0" name="任意多边形: 形状 399">
                <a:extLst>
                  <a:ext uri="{FF2B5EF4-FFF2-40B4-BE49-F238E27FC236}">
                    <a16:creationId xmlns:a16="http://schemas.microsoft.com/office/drawing/2014/main" id="{539E81EA-3A28-4720-B7BB-3EC7D65FEE34}"/>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1" name="任意多边形: 形状 400">
                <a:extLst>
                  <a:ext uri="{FF2B5EF4-FFF2-40B4-BE49-F238E27FC236}">
                    <a16:creationId xmlns:a16="http://schemas.microsoft.com/office/drawing/2014/main" id="{1AAE7DFD-6F32-44E2-99A1-5C802C57CCA2}"/>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2" name="任意多边形: 形状 401">
                <a:extLst>
                  <a:ext uri="{FF2B5EF4-FFF2-40B4-BE49-F238E27FC236}">
                    <a16:creationId xmlns:a16="http://schemas.microsoft.com/office/drawing/2014/main" id="{B9966BE7-E750-49B4-81C8-142B8997E8DC}"/>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3" name="任意多边形: 形状 402">
                <a:extLst>
                  <a:ext uri="{FF2B5EF4-FFF2-40B4-BE49-F238E27FC236}">
                    <a16:creationId xmlns:a16="http://schemas.microsoft.com/office/drawing/2014/main" id="{CEE4F726-0F66-423D-B209-510B792448D1}"/>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4" name="任意多边形: 形状 403">
                <a:extLst>
                  <a:ext uri="{FF2B5EF4-FFF2-40B4-BE49-F238E27FC236}">
                    <a16:creationId xmlns:a16="http://schemas.microsoft.com/office/drawing/2014/main" id="{D53A924B-3075-4F72-8D42-669C98DF37B6}"/>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5" name="任意多边形: 形状 404">
                <a:extLst>
                  <a:ext uri="{FF2B5EF4-FFF2-40B4-BE49-F238E27FC236}">
                    <a16:creationId xmlns:a16="http://schemas.microsoft.com/office/drawing/2014/main" id="{4BB3E200-415E-4D79-8FB4-4B10A1530FDC}"/>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6" name="任意多边形: 形状 405">
                <a:extLst>
                  <a:ext uri="{FF2B5EF4-FFF2-40B4-BE49-F238E27FC236}">
                    <a16:creationId xmlns:a16="http://schemas.microsoft.com/office/drawing/2014/main" id="{7090D379-13B6-4399-87FA-23E0EDA3BADE}"/>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7" name="任意多边形: 形状 406">
                <a:extLst>
                  <a:ext uri="{FF2B5EF4-FFF2-40B4-BE49-F238E27FC236}">
                    <a16:creationId xmlns:a16="http://schemas.microsoft.com/office/drawing/2014/main" id="{00A77950-792B-49A5-9033-B501290A5AB7}"/>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8" name="任意多边形: 形状 407">
                <a:extLst>
                  <a:ext uri="{FF2B5EF4-FFF2-40B4-BE49-F238E27FC236}">
                    <a16:creationId xmlns:a16="http://schemas.microsoft.com/office/drawing/2014/main" id="{C532D31A-5F8B-4357-B912-8340317248C9}"/>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9" name="任意多边形: 形状 408">
                <a:extLst>
                  <a:ext uri="{FF2B5EF4-FFF2-40B4-BE49-F238E27FC236}">
                    <a16:creationId xmlns:a16="http://schemas.microsoft.com/office/drawing/2014/main" id="{31EFA2CE-9905-4EC3-881D-634E8F715789}"/>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0" name="任意多边形: 形状 409">
                <a:extLst>
                  <a:ext uri="{FF2B5EF4-FFF2-40B4-BE49-F238E27FC236}">
                    <a16:creationId xmlns:a16="http://schemas.microsoft.com/office/drawing/2014/main" id="{02BDCFBB-7C50-474C-9D22-097F4EA2411E}"/>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1" name="任意多边形: 形状 410">
                <a:extLst>
                  <a:ext uri="{FF2B5EF4-FFF2-40B4-BE49-F238E27FC236}">
                    <a16:creationId xmlns:a16="http://schemas.microsoft.com/office/drawing/2014/main" id="{1D3DC2A3-D1E8-407B-A146-2D5F6BA2DB2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2" name="任意多边形: 形状 411">
                <a:extLst>
                  <a:ext uri="{FF2B5EF4-FFF2-40B4-BE49-F238E27FC236}">
                    <a16:creationId xmlns:a16="http://schemas.microsoft.com/office/drawing/2014/main" id="{834D8252-389C-4B41-BB09-B664CFADC20C}"/>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3" name="任意多边形: 形状 412">
                <a:extLst>
                  <a:ext uri="{FF2B5EF4-FFF2-40B4-BE49-F238E27FC236}">
                    <a16:creationId xmlns:a16="http://schemas.microsoft.com/office/drawing/2014/main" id="{C32874BB-5220-4B23-A25E-6A10E3CD687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4" name="任意多边形: 形状 413">
                <a:extLst>
                  <a:ext uri="{FF2B5EF4-FFF2-40B4-BE49-F238E27FC236}">
                    <a16:creationId xmlns:a16="http://schemas.microsoft.com/office/drawing/2014/main" id="{951E0D64-B343-4122-BE98-0E821808CCA8}"/>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5" name="任意多边形: 形状 414">
                <a:extLst>
                  <a:ext uri="{FF2B5EF4-FFF2-40B4-BE49-F238E27FC236}">
                    <a16:creationId xmlns:a16="http://schemas.microsoft.com/office/drawing/2014/main" id="{E7FB6B8E-28C7-4A31-BC8B-4D5584148C3B}"/>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6" name="任意多边形: 形状 415">
                <a:extLst>
                  <a:ext uri="{FF2B5EF4-FFF2-40B4-BE49-F238E27FC236}">
                    <a16:creationId xmlns:a16="http://schemas.microsoft.com/office/drawing/2014/main" id="{A8741CB8-19EC-435B-9770-C745B01981AC}"/>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7" name="任意多边形: 形状 416">
                <a:extLst>
                  <a:ext uri="{FF2B5EF4-FFF2-40B4-BE49-F238E27FC236}">
                    <a16:creationId xmlns:a16="http://schemas.microsoft.com/office/drawing/2014/main" id="{6683C102-A68B-4BFD-8DB9-E2F0038ACA6A}"/>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8" name="任意多边形: 形状 417">
                <a:extLst>
                  <a:ext uri="{FF2B5EF4-FFF2-40B4-BE49-F238E27FC236}">
                    <a16:creationId xmlns:a16="http://schemas.microsoft.com/office/drawing/2014/main" id="{31C72568-3EEE-4C6D-A66A-5C78AF13637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024533826"/>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preserve="1" userDrawn="1">
  <p:cSld name="49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09</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512537518"/>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preserve="1" userDrawn="1">
  <p:cSld name="50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0" y="0"/>
            <a:ext cx="12192000" cy="6858000"/>
          </a:xfrm>
          <a:prstGeom prst="rect">
            <a:avLst/>
          </a:prstGeom>
          <a:solidFill>
            <a:srgbClr val="FFFFFF">
              <a:alpha val="45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3" name="矩形 82">
            <a:extLst>
              <a:ext uri="{FF2B5EF4-FFF2-40B4-BE49-F238E27FC236}">
                <a16:creationId xmlns:a16="http://schemas.microsoft.com/office/drawing/2014/main" id="{65B8C622-BB8D-4C3C-813D-FC20C518F3DC}"/>
              </a:ext>
            </a:extLst>
          </p:cNvPr>
          <p:cNvSpPr/>
          <p:nvPr userDrawn="1"/>
        </p:nvSpPr>
        <p:spPr>
          <a:xfrm flipV="1">
            <a:off x="0" y="0"/>
            <a:ext cx="12192000" cy="3764281"/>
          </a:xfrm>
          <a:prstGeom prst="rect">
            <a:avLst/>
          </a:prstGeom>
          <a:gradFill flip="none" rotWithShape="1">
            <a:gsLst>
              <a:gs pos="0">
                <a:srgbClr val="004098">
                  <a:alpha val="70000"/>
                </a:srgbClr>
              </a:gs>
              <a:gs pos="100000">
                <a:srgbClr val="004098">
                  <a:alpha val="70000"/>
                  <a:lumMod val="75000"/>
                </a:srgbClr>
              </a:gs>
            </a:gsLst>
            <a:lin ang="16200000" scaled="1"/>
            <a:tileRect/>
          </a:gra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BDBEDD"/>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FFFFFF">
                        <a:alpha val="74000"/>
                      </a:srgbClr>
                    </a:gs>
                    <a:gs pos="58000">
                      <a:srgbClr val="FFFFFF">
                        <a:alpha val="24000"/>
                      </a:srgbClr>
                    </a:gs>
                    <a:gs pos="83000">
                      <a:srgbClr val="FFFFFF">
                        <a:alpha val="0"/>
                      </a:srgbClr>
                    </a:gs>
                  </a:gsLst>
                  <a:lin ang="5400000" scaled="1"/>
                </a:gradFill>
                <a:effectLst/>
                <a:uLnTx/>
                <a:uFillTx/>
                <a:latin typeface="Arial" panose="020B0604020202020204" pitchFamily="34" charset="0"/>
                <a:ea typeface="微软雅黑" panose="020B0503020204020204" pitchFamily="34" charset="-122"/>
                <a:cs typeface="+mn-cs"/>
              </a:rPr>
              <a:t>10</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231" name="组合 230">
            <a:extLst>
              <a:ext uri="{FF2B5EF4-FFF2-40B4-BE49-F238E27FC236}">
                <a16:creationId xmlns:a16="http://schemas.microsoft.com/office/drawing/2014/main" id="{99309E85-AC68-4A63-BF45-8478F42B9C05}"/>
              </a:ext>
            </a:extLst>
          </p:cNvPr>
          <p:cNvGrpSpPr/>
          <p:nvPr userDrawn="1"/>
        </p:nvGrpSpPr>
        <p:grpSpPr>
          <a:xfrm>
            <a:off x="8285955" y="276370"/>
            <a:ext cx="3208815" cy="491376"/>
            <a:chOff x="607161" y="275529"/>
            <a:chExt cx="3208815" cy="491376"/>
          </a:xfrm>
        </p:grpSpPr>
        <p:grpSp>
          <p:nvGrpSpPr>
            <p:cNvPr id="232" name="组合 231">
              <a:extLst>
                <a:ext uri="{FF2B5EF4-FFF2-40B4-BE49-F238E27FC236}">
                  <a16:creationId xmlns:a16="http://schemas.microsoft.com/office/drawing/2014/main" id="{32E81E26-4E60-41E1-9FF1-0D30B30539D3}"/>
                </a:ext>
              </a:extLst>
            </p:cNvPr>
            <p:cNvGrpSpPr/>
            <p:nvPr userDrawn="1"/>
          </p:nvGrpSpPr>
          <p:grpSpPr>
            <a:xfrm>
              <a:off x="2657735" y="307963"/>
              <a:ext cx="1158241" cy="420562"/>
              <a:chOff x="12201306" y="10339614"/>
              <a:chExt cx="26756747" cy="9715500"/>
            </a:xfrm>
            <a:solidFill>
              <a:schemeClr val="bg1"/>
            </a:solidFill>
          </p:grpSpPr>
          <p:sp>
            <p:nvSpPr>
              <p:cNvPr id="334" name="任意多边形: 形状 333">
                <a:extLst>
                  <a:ext uri="{FF2B5EF4-FFF2-40B4-BE49-F238E27FC236}">
                    <a16:creationId xmlns:a16="http://schemas.microsoft.com/office/drawing/2014/main" id="{DCD3A192-5A4D-4987-85DA-93B273EE2F8F}"/>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729B1512-1CBE-4108-B366-30AA7EE6568D}"/>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5C572438-DE1D-4CD5-A743-9DC1889F5A60}"/>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B7C507E8-24BA-468E-ADD9-27CDF7634BC1}"/>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7995BC59-46B1-46A8-BB2E-84E47D20E83D}"/>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A3B02085-E68E-44AF-9646-A0AAB43A15DF}"/>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4EA7E937-35FA-40BE-9036-5AA3B3AB155F}"/>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B6A9EA95-734F-4AE5-B2FA-FAB07E83291C}"/>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A8AA0BEE-4444-42B6-951D-3AA1FF6E1176}"/>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02E546EE-3878-44AF-B7C6-B01812C1D34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FCEE0D17-C78E-4C56-A93D-B42F4A0BF9FE}"/>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870903C5-5F0E-4EB0-ABA9-19432E129E18}"/>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E972256-D084-46D2-92A0-38440644AE95}"/>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43B68FE8-D0A5-4228-8002-3D842EB888A0}"/>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8F5935B9-DE79-4EFE-82E0-48485D13141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60509040-47BD-4EC5-B458-5E239A4A2171}"/>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9FFFBD-355E-4B4B-B4DE-6219522816BB}"/>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4882F786-8B08-40C2-8390-5012A88AE32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A850D22-5887-4A59-BDC9-096AB056B3DE}"/>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2D225CAA-92E3-4DF7-9B00-393E6A76695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4CD15D2-132C-4C69-87F4-11D01B39814B}"/>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E81A3C4E-BF0C-4B18-8AFE-B4EA93A9CC40}"/>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2948296-408D-4CB0-80D9-D607D21412E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9495DFA0-9000-4100-8AB7-952E544DE3C9}"/>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228E439F-C9CB-4B0B-B167-F7B873C8B34B}"/>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4DBFF040-D051-466D-A07B-F877171975D8}"/>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47BC3A9-F1AB-4860-9500-BB248D82F2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E6D417B-D0B8-466B-A041-ABBD214608AC}"/>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412E5B5B-B118-4B44-9473-9BC0F15E1C8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52B01B9F-1C32-48D6-8ACB-81985CCB7BC2}"/>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A55DFAAD-0AB5-488A-BE2D-F00B9BF8D5EE}"/>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ED3FB2E7-DF81-4E69-A0D5-A2DEAB34FA2B}"/>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1C581653-41CC-449E-BBBE-724F485CA043}"/>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65102F17-D7B6-46A6-8F61-EDDB8464C26B}"/>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9C39A70F-D703-41BB-BCC8-AEAE35B58BF1}"/>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AEA440C6-0F06-424F-A4A8-5A816F60B37F}"/>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E9479A19-6333-4288-8890-65E3E78A053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88D23CE3-4509-42B3-971D-E3AE781054E1}"/>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F5F5380-6E1A-4A1E-8B87-920D0578D399}"/>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3C01B296-FAD8-4386-8FCF-C0F582152ECF}"/>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0775C094-CDF5-4016-809B-ADD1279967D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E1486482-BD43-4FD2-89F7-E2AF7F7B8DA4}"/>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33" name="直接连接符 232">
              <a:extLst>
                <a:ext uri="{FF2B5EF4-FFF2-40B4-BE49-F238E27FC236}">
                  <a16:creationId xmlns:a16="http://schemas.microsoft.com/office/drawing/2014/main" id="{122421B3-A84F-460E-9E34-93EF9B3AED02}"/>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34" name="组合 233">
              <a:extLst>
                <a:ext uri="{FF2B5EF4-FFF2-40B4-BE49-F238E27FC236}">
                  <a16:creationId xmlns:a16="http://schemas.microsoft.com/office/drawing/2014/main" id="{94E369A1-CB29-4DAD-BA28-BED2AE98ADF5}"/>
                </a:ext>
              </a:extLst>
            </p:cNvPr>
            <p:cNvGrpSpPr/>
            <p:nvPr userDrawn="1"/>
          </p:nvGrpSpPr>
          <p:grpSpPr>
            <a:xfrm>
              <a:off x="607161" y="288372"/>
              <a:ext cx="1764858" cy="475181"/>
              <a:chOff x="-30880906" y="-2959181"/>
              <a:chExt cx="70905813" cy="19634362"/>
            </a:xfrm>
            <a:solidFill>
              <a:schemeClr val="bg1"/>
            </a:solidFill>
          </p:grpSpPr>
          <p:sp>
            <p:nvSpPr>
              <p:cNvPr id="235" name="任意多边形: 形状 234">
                <a:extLst>
                  <a:ext uri="{FF2B5EF4-FFF2-40B4-BE49-F238E27FC236}">
                    <a16:creationId xmlns:a16="http://schemas.microsoft.com/office/drawing/2014/main" id="{D63B7CEB-B599-4FEB-8A00-083C9AF72B97}"/>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A7FF2E84-4ED7-473B-8CB5-7DF035526786}"/>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B052B07B-4609-45F6-B3F3-AD4F781DA56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62291792-DB10-44CE-873B-28DD44EF041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E64CD7B1-5E80-422F-A1EE-460DBBF23604}"/>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BEBEAFB-0742-46D1-84B3-D7A2F4BCB3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7E7009D-7B33-4D05-8DC6-140D0A146ED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B7E9248F-6C56-4474-B652-06A65D03A50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A4D92D75-B353-4E9B-90A4-A0A40EC0E5F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6DF1F756-A47A-4EF7-868A-FE9CA31B4773}"/>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51825485-8D2E-45A8-9C67-DCA9DF2C8F2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F370945F-5697-408B-8147-D153964D96A0}"/>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4C88DB36-EA86-4286-8922-3A0166A75F6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C525C56-DDF2-4B12-A8B0-B0ACF783906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DA3D5D1-7E17-4205-9C71-2D4CA49EBBE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645AB1C4-ADC6-48A6-8A82-786E69BF8236}"/>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67111CFE-F971-4F32-B5BC-F398710371F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0BCE2381-C6AB-41AD-8A13-FA214909CAE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B8E9D463-F861-4671-8F95-3E362C5697D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093DD66D-041D-4659-9E83-412E5288DD9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57895981-0582-4B40-BA99-8E1A55E5C65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BFADC4C2-6DC2-4100-BDCF-99D3567B37E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84E642EC-78CA-45DA-BF1A-977A2BAF467A}"/>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9B5D2EA0-84A2-4A83-A387-D7FB11DCDD56}"/>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46811FE4-644D-46F7-91E9-763EAD3A0DC0}"/>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E7D81055-4250-4EC2-A6C1-42D68FDD82CA}"/>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2152F907-C5E4-4AB5-B904-CC5605D54794}"/>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CF637363-BAB1-499D-8126-91AA993588A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E7623ED2-47FD-4D80-897E-D0574218FF2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94FEA031-4954-4370-AFFA-5E92773C49C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A09A247B-DD79-4F9D-BC3C-8B1B4E147DA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EAE722D8-4651-4090-8E07-F79127585DF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594A843-6AD4-4DF2-8B43-0D78CF6CB70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DED0304-5E23-48C2-BAB2-E8A56B12A0C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BCFAB5B-DAFC-4D6F-B3AC-9BE4674510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039061CA-71AC-4193-8098-D9067CF96D5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00035579-F59F-4E39-91F9-25774783CB24}"/>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E4EA5F57-55D3-4786-AE13-6905EA124E2F}"/>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C29A0E08-8CF1-4698-B67E-E86A283E6221}"/>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963E6218-886C-4AEC-BDD8-F3FAC2DE07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D210D0A3-9A48-497E-9380-ED556E21E021}"/>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D1F30EA7-FE01-4DC9-B802-1E9E0F83B60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72111F28-D822-4BCB-A6C4-CD86B92BC598}"/>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34FC8935-BC73-4379-8E13-030481124DEC}"/>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8B091C33-6208-4FE9-ACB5-9AF51FCF40E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034F4A33-6A3E-4AC8-8EAF-A5DB1CC9FAA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0A61FC46-3FCE-4B49-BBEA-B9FE0248228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E79B25BA-B562-4E09-B9AA-7C3A08DC08A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58C314CA-959E-4479-AB92-4BA083A590E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7092EB9E-C307-46B6-836E-E67DB4936448}"/>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23F0FDE0-1952-47CC-B789-859B2818100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29DCE2B5-8E65-4F11-9DD0-11C4AFDBA06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9ABF39B9-3057-4975-9202-ACDB559274A4}"/>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3F99B606-791E-49AD-A667-97834DBB702F}"/>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CA8FF191-C942-4410-9B3E-5AE671F0498C}"/>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CFCEA3F1-70A2-425F-8121-7ABB55E67AA6}"/>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0AA814A4-93C1-4F18-8FE9-8F894FDAD90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6EDFFB6C-633A-48F2-86D1-5C50E9E96EC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E23E06CD-BFFF-47DF-B03A-209FD35E82D0}"/>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49306162-3793-479B-A403-2CDDF1C62CA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2A512D-DD55-4D86-B84D-8600ACA2EF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883F9CB3-0D6E-4CCC-89D0-9212C104E73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E3CB4EB1-480B-4D64-9C35-F0557BE2BAF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B061DAF7-136E-4F80-B194-E63DE23D58BB}"/>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68FE61C2-15A3-408C-9706-F5E70308167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AAC1DF97-19FA-49C6-87EC-147770946E8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185C70E-79B8-4F9A-8C98-3A23E7956D61}"/>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FDF142C5-975B-4DAA-BB50-8E6649A30FB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7232CB6-AC22-4200-9D7C-C956968F5AF3}"/>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8638EFB-C8A5-452B-AFD9-817A8F64E218}"/>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B6DF5DC0-5ED4-4E0E-8DCA-846BBCE45AF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F8F63821-872E-404E-A165-858ED518BC5B}"/>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C044CFC8-61BD-464C-A086-DD208726D11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0C22CEC6-A334-430A-A478-83A4FBF8279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45A616A0-0B2B-4739-878E-419159C99E9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F0A8AE42-F348-4519-BBAA-BB191C0F9828}"/>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FEFE10B2-0949-4A63-B6B1-97579A01B36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21B10C28-A705-48E0-B43A-1CC2357533D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8CD5ECED-2C34-49C6-AB05-0DA8560149B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E4FFCB75-0225-4556-86FE-E740E27D077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20654F7-EFE9-4FC8-89DE-96B8B2B419FD}"/>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44F49D7A-7775-4C6A-AE0B-FADA1706DF06}"/>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5FF470D6-103F-43DC-A520-9CC480E74FB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521312A1-FF7A-418E-8939-23EDBF60391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2C0E2DFF-B797-4291-9119-EBEC3E85E45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B16A401E-0E36-4344-90C5-094EADF5BCB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1A2561A-15C0-47F3-83F9-13CEE518738F}"/>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8C45C3F5-38D2-4960-B67C-60C16F87A41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C41D3B1C-3708-4B38-92BE-DC41C9A7E26B}"/>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1CC7CF9F-38A2-408E-B0E9-D7A9131810FB}"/>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F4156E8C-DDEB-4356-B0FD-8E17BDCAB64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1E35D36A-DAE1-4462-85A3-6235F15A920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291AEC71-9FD0-4CAF-854F-617C204FD6A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429329D8-F59E-4A2E-806E-B8D7EEB3BC5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FBCA4A46-56A8-4AB9-B312-C84336B0FC6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C747525E-CC3F-477C-8110-3E5B3988C584}"/>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A90B24EE-2CF4-4264-BD9C-554D7B51374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C7DE7A1B-00D0-44AF-885D-13B291157D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F3C0D4FF-2312-4661-82ED-827EDE3F152F}"/>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94520100"/>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preserve="1" userDrawn="1">
  <p:cSld name="24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11576"/>
            <a:ext cx="12192000" cy="6869575"/>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01</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4" name="组合 123">
            <a:extLst>
              <a:ext uri="{FF2B5EF4-FFF2-40B4-BE49-F238E27FC236}">
                <a16:creationId xmlns:a16="http://schemas.microsoft.com/office/drawing/2014/main" id="{94054F91-B210-46A4-B25B-BC03184DE38D}"/>
              </a:ext>
            </a:extLst>
          </p:cNvPr>
          <p:cNvGrpSpPr/>
          <p:nvPr userDrawn="1"/>
        </p:nvGrpSpPr>
        <p:grpSpPr>
          <a:xfrm>
            <a:off x="8285066" y="240430"/>
            <a:ext cx="3296005" cy="560585"/>
            <a:chOff x="133154" y="240430"/>
            <a:chExt cx="3296005" cy="560585"/>
          </a:xfrm>
        </p:grpSpPr>
        <p:pic>
          <p:nvPicPr>
            <p:cNvPr id="125" name="图片 124" descr="文本&#10;&#10;描述已自动生成">
              <a:extLst>
                <a:ext uri="{FF2B5EF4-FFF2-40B4-BE49-F238E27FC236}">
                  <a16:creationId xmlns:a16="http://schemas.microsoft.com/office/drawing/2014/main" id="{E1367105-018D-4230-B3CA-252F716C8A8E}"/>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6" name="直接连接符 125">
              <a:extLst>
                <a:ext uri="{FF2B5EF4-FFF2-40B4-BE49-F238E27FC236}">
                  <a16:creationId xmlns:a16="http://schemas.microsoft.com/office/drawing/2014/main" id="{8463BC83-8445-47E7-82C7-D3209C3A98FA}"/>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7" name="组合 126">
              <a:extLst>
                <a:ext uri="{FF2B5EF4-FFF2-40B4-BE49-F238E27FC236}">
                  <a16:creationId xmlns:a16="http://schemas.microsoft.com/office/drawing/2014/main" id="{6187EF97-423C-41C9-9A9D-A02B9BD71FF3}"/>
                </a:ext>
              </a:extLst>
            </p:cNvPr>
            <p:cNvGrpSpPr/>
            <p:nvPr userDrawn="1"/>
          </p:nvGrpSpPr>
          <p:grpSpPr>
            <a:xfrm>
              <a:off x="133154" y="289326"/>
              <a:ext cx="1764858" cy="475181"/>
              <a:chOff x="-30880906" y="-2959181"/>
              <a:chExt cx="70905813" cy="19634362"/>
            </a:xfrm>
            <a:solidFill>
              <a:srgbClr val="004098"/>
            </a:solidFill>
          </p:grpSpPr>
          <p:sp>
            <p:nvSpPr>
              <p:cNvPr id="128" name="任意多边形: 形状 127">
                <a:extLst>
                  <a:ext uri="{FF2B5EF4-FFF2-40B4-BE49-F238E27FC236}">
                    <a16:creationId xmlns:a16="http://schemas.microsoft.com/office/drawing/2014/main" id="{FCC49635-34A7-443F-BB56-84AC9B677266}"/>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9" name="任意多边形: 形状 128">
                <a:extLst>
                  <a:ext uri="{FF2B5EF4-FFF2-40B4-BE49-F238E27FC236}">
                    <a16:creationId xmlns:a16="http://schemas.microsoft.com/office/drawing/2014/main" id="{2C8FDEAD-7129-4A5B-B0CD-46C779A21767}"/>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0" name="任意多边形: 形状 129">
                <a:extLst>
                  <a:ext uri="{FF2B5EF4-FFF2-40B4-BE49-F238E27FC236}">
                    <a16:creationId xmlns:a16="http://schemas.microsoft.com/office/drawing/2014/main" id="{F3544375-79B6-4C0C-A81B-AC1766C21004}"/>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28CF4D40-8B8E-41F6-9AF4-D23ED712A23F}"/>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2A0F93D5-CC9D-4379-BF48-58A20AD8B6A6}"/>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6054D0C6-D990-479C-B950-125047267FB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11BE94AE-C133-4636-BA68-0A7F979E1E51}"/>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DF47846A-AF25-4F61-A152-4D2E116EE40D}"/>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2245E99D-AA3C-4EE3-94F6-BBB45867C2E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F9CCC39F-2CAF-4BF3-82AB-588A8A2369DB}"/>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A09CA64-9233-450B-A1EC-9752EC0F43C6}"/>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77758307-7262-4B6B-9067-66A4F3FC54FD}"/>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C59126D5-0D49-46F7-8D03-90F525111706}"/>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F11D637A-CD1D-4781-BE6E-17F329DF8DA5}"/>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C94554E4-8590-4EF7-A654-FC8962BA257C}"/>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75E4CE47-4D81-42C0-B722-2D8CBCB52609}"/>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1FB99ED-CBE3-4EFC-AA29-B83E798891A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F76F754-6B63-4B6C-A0AA-1A810DD412C6}"/>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19AF9410-B849-42AE-9033-7EA14BBCAF87}"/>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429BDE3F-29C5-4239-8A87-B02722DD1276}"/>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E33A27B9-7D02-41C7-AD24-4293FE889B2D}"/>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94DF099-B7A4-4AD6-97FC-61CC57876119}"/>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1D322CA8-3199-4509-800A-3906A110A969}"/>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ED68A6AD-FD1B-46E8-8D6F-4495D7647CB8}"/>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9B3A1FF9-47CC-4514-A9C9-1E1ABEA5A59F}"/>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82056F6F-92AF-4BD5-9499-0D255B24921B}"/>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806AC898-07C9-4F06-AFA8-E7358155A86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F8EA8499-BF02-4302-B181-7297314A9FC8}"/>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FBE506FC-533D-4EA4-B329-CBE55531ED49}"/>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A37B8208-9336-4B7F-834C-89E43F2943F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88595BCF-0CF1-4CB3-82F5-9479AA06451C}"/>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446A8235-EF74-400B-9ED2-DC8354E75394}"/>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B4495BC7-CC14-4CE3-BA37-3BD2C2BB27A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AA845BB-FC07-4BB3-BCED-4D6761AC2BE2}"/>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3BF47F83-9419-4445-8906-09A24ABD35E7}"/>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E7037EF-322E-4529-A895-67F1259DDF9B}"/>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7CD7AFA2-46F6-4C7B-B2F2-0211F413141F}"/>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01B30497-371C-4286-8F96-9CA54DD6B7E6}"/>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321AC91A-3A73-48A9-BE16-833DC8EEC0C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E2751089-2B4B-4041-8008-F2773BC48352}"/>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9D5DE89-5B5C-45E0-AD4B-3D778DE57298}"/>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A21D1B05-4183-4E9F-B9E7-2A8E331A5CB1}"/>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82311B8-8696-4558-8168-1C7666F903DB}"/>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318B6FE4-7FD2-45DF-BD65-404BE77B9CB1}"/>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BD53893-9152-4B4E-8266-9AB037BCE1EC}"/>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80588E63-7DA0-46D8-95B9-B441CFF36383}"/>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58968ECE-BBC7-490B-9103-0C94FD0D1D7F}"/>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F789F490-824F-4794-8843-13C6AF0B0C7D}"/>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A618EEB8-3F5C-4A9C-B718-EEAC16107F24}"/>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8536B9F-ADBE-4B61-8D0D-B6313D0D0651}"/>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439D96A0-8B98-48D8-9A3D-A41103715EE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5EF7181A-1921-480E-AC84-C7673DA04484}"/>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12C60165-37D4-4C68-8BB1-A8988ABE1476}"/>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B8C26AE1-3096-453B-9FE0-2AC60FE8C01B}"/>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9D338D8-D076-4294-92DF-5A515587AF34}"/>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1741567E-27C8-4B83-B9FF-2091CF7D1613}"/>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152428A2-A989-40DD-802A-465AEDDEDFA2}"/>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30F3D44-31D8-4A92-B034-9132839AD83A}"/>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B1FCEE82-1372-40BF-B6B2-821A08B9A12D}"/>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D4C73962-A6D5-4544-AD48-B5B7916AB974}"/>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EB6A70D9-0739-42E6-A9DA-F18C10C1B35D}"/>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DDB63321-7B59-4D4D-9B20-5C6AD4AC7B1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C181FB3F-7AD0-40BC-B156-3E68F101497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FDE900AC-FA47-4C13-98F6-0154D9C9ACAC}"/>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633ED26A-308A-4686-A485-CC4CCF58009C}"/>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7F20D184-CF2B-49F4-B90A-2A49912EBC59}"/>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E3BC0EEC-137D-44A8-8C73-12DC10E25466}"/>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51F23F6-9E49-4B26-96FD-6DA654581074}"/>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70B35683-8D33-4D41-933B-F6C0584EE591}"/>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8AF11CEA-81E6-4EEE-8D40-642F141F8B13}"/>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48019FA7-C69D-4124-A3B4-949C0E640BA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54A7B8B5-A445-4422-A045-D961390AC8BF}"/>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EF97B08A-B78A-49D5-A040-BB5AF2883B32}"/>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ABCC3E13-A6CC-4AD8-A74C-F9BCC76080C6}"/>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F61BB32-3FB2-46B4-BA66-79FF2FD41D3A}"/>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3BE54800-A16A-4897-83A7-A605B5EAA1D5}"/>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17A6700F-5F45-4512-8D71-46496D103F92}"/>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6AFE753E-20FD-4AB5-BF4F-013BCF849296}"/>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71E97060-026B-41CD-AA41-DD5AC23A33B4}"/>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A0509EC-CA84-4FA6-B7B4-D561C2225020}"/>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CFE24C0A-1B4E-400F-A1D2-EE1FAFCF7918}"/>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B12C4EB6-54B4-4A78-9E68-6EDD3B3E8862}"/>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0B6BFA28-544A-402A-B1F8-5EAA5DB99CF6}"/>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DA39D461-E066-450B-8FCD-DA81BF242BB9}"/>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05ED9EE-AD4E-402D-98C5-EF2B28EEEF53}"/>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DF8E32B2-EC84-402C-8B23-51A561E1BC5C}"/>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E7592CE-F8F7-47CA-8D23-51AFC9FAE61A}"/>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0F9DCDD1-91EC-4086-9663-35C71232D465}"/>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4DD03308-0925-4435-8AD6-8D026DB02063}"/>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4C17FE95-9FDD-4C54-AC1D-6C2467B45C0E}"/>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B05810B1-C053-495A-B741-35923E62088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6F69064B-3728-47E8-ACB0-1982F075A180}"/>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42955849-84BE-42FF-A465-EE721CE21595}"/>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2DE5FA0A-16FB-4F82-8B83-57A787929E22}"/>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B8C9278-7824-451E-AE86-7CD7069958EB}"/>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30273311-8DB1-4C3D-AF65-CB33E301F9F6}"/>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46EC0A1A-56FC-4724-9383-BDA15358857E}"/>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2E23F739-6533-4480-961E-0E05C3B5EE70}"/>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228E4011-EF9D-46DD-963F-0471FE7EB8A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8569204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preserve="1" userDrawn="1">
  <p:cSld name="28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02</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09D6E0D4-1AA1-488E-A25D-184BB2F63AF0}"/>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83E51A7D-5EBD-4CE2-92A9-115E8A8DB236}"/>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FE7326EC-212A-4679-82D6-001F3106C711}"/>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714FB8A3-3BFC-45BC-87D3-05CF3C1D9F03}"/>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C96F2DC0-9802-42DC-9BBA-EB86140D6416}"/>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4B126010-6FEC-4C23-B66F-D335222EF578}"/>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A7DFAE24-ACF4-4E0E-B9BB-D85437D26900}"/>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75715E40-21ED-4D58-A815-C12113D74FCC}"/>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8BE56A28-959E-4B18-B290-59E81F146749}"/>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43B45EA-A529-44AF-BF5A-EB19EA1A4630}"/>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DD7250A3-3115-4AC4-BDA8-CCB5FB66984E}"/>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EA2F03BA-3F96-4282-8A3A-B03764231CD1}"/>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B2D6092B-4814-4CE4-B58E-A3FD22359D03}"/>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20CA5B5-9F2D-4815-AB54-F83C920BC53F}"/>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3A19F3D7-BC9B-42D0-8A05-94EA8D7938DD}"/>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4AC7BD80-3E34-4A22-B12B-B50AD379AC93}"/>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6EA131EE-50FC-49C2-9198-792E3701E9E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3A70B8D8-A264-43D9-B809-062E0B172EDA}"/>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3274144B-B2CC-4E5D-B29F-9DA477B4448D}"/>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F923A289-F205-4213-8A08-F295A0F16488}"/>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11D7E3C3-59FD-41EA-909D-62CCFCD91CB1}"/>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652B1DBE-8239-49C5-B01A-85A107B56D57}"/>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1E23582F-FDEE-4CDE-9A62-9D0BAF4CD6B2}"/>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727D4229-464E-4076-A3F7-C97B2C39E2C1}"/>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9807A474-824F-49E6-BDDF-E9363E32CFA3}"/>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2D6F7E65-5209-4564-8193-698331AA8D19}"/>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85C445B3-2F82-465C-9421-3727CFEE57C4}"/>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FA57CE0-0EBA-4BA0-B24D-FD7B8984EC8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E9DD266C-5A86-4DBD-89D1-AFC62696CF19}"/>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CE29B409-AF39-4840-B19C-F6C7D49612AD}"/>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97AD0A19-F2D3-4B98-A9DF-A09C5DF53E40}"/>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68990F31-718B-42D4-B543-0BE102E80265}"/>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AF0537A-7DE1-4475-BCFA-B9FDFB495EF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D7EDB42C-651D-43EC-9BB7-5417761D0F64}"/>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3A7BA74C-8979-49B9-8D89-B66C20EF3231}"/>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A4116A76-9DF8-47EC-A318-FBFD3167786F}"/>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F3D9733E-D5D2-4018-9235-B6DE6A85CE52}"/>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9C5D3AF7-CF06-4107-ABB6-E93EA918CC73}"/>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B9B8669D-6FF1-4842-9988-719CA1446368}"/>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785A2B62-3210-40B4-BB57-094D204BFA14}"/>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6D37C98-00FF-4BBB-90CB-D37E006F33DE}"/>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56C6F2FD-9016-42EA-B208-DDBB6E5D4542}"/>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0F28F3B4-1383-43CF-8AD1-E6BD3F870442}"/>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1E7FFAAD-DAA7-4E75-A302-E2B4BB8C87E0}"/>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D949F747-19E4-4CFE-A1D1-15FC1D941FE9}"/>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20FC5890-CDAE-458C-BA51-3439C37150B7}"/>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CDCD44B-8199-4805-A727-79771C07491D}"/>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023A8D50-8925-4DE8-901E-03C56BCB9E7F}"/>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B28A0403-C747-46D3-954F-A7500FCE6B71}"/>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CEC17BBF-B1D8-478C-AF6F-CEF1FDF4794E}"/>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73586ABF-84CB-4699-8D78-3BF196D2AFE3}"/>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48F5174D-644A-4F1F-A523-5E6A0F716F93}"/>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B580ABF-625E-4B6B-9000-1E84E5AF5F02}"/>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181DBA9F-C9A0-49E8-9A35-CDAE994F1CE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B5C569E4-00FE-49FC-9AEE-1F5DF96363B0}"/>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DB35ADEB-AE2E-4354-AD97-107171155BB7}"/>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90E9EFD2-F016-4B20-8632-D1666A328CC8}"/>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524A8A87-951A-4563-BB5B-31DD35E58C18}"/>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463768B7-0BA7-4AB0-9BC7-2710FCDF21D4}"/>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C8EFF82-1E53-47A0-8589-144593288E10}"/>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5761D39-708C-467A-920F-81DC3961C377}"/>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99C4050-8B15-485F-89BD-E872E9FA7539}"/>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551F1215-51B2-4CC6-8281-C699E5682B6C}"/>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09D3890D-C819-4538-8680-8D378791653A}"/>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8A53EC2C-15B4-4B1F-89D1-091FC55645F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2D389F87-112E-47AB-B88B-828DD62965A5}"/>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C3E981D-6866-48AB-B4F9-6DE4051C222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04E1B489-1121-4950-8999-1A800E5CAF99}"/>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FDD8E10E-742F-49F9-9745-8E258BB95E5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9B38842-E25B-4357-BCE9-778ED3C52D01}"/>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7226E43F-EECB-483A-91D9-DBE2B957DB5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E7CD931F-C3D8-419B-8219-427E2D72918F}"/>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BA942AD3-418D-424B-AAF5-764CB381D86B}"/>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ACBDC331-50B0-405A-909B-59AF27B2A72E}"/>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594FD488-3268-4F43-971F-1050A5761A3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4CBA6BDE-B27F-4837-A91A-9F6C97733C2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369E8643-D3C8-4A56-AE03-318A68A3D79A}"/>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F5D42CC4-37CE-46E2-8F08-E88AA96E2ECE}"/>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32F14C62-18F3-45CF-8874-CCA4C42AB717}"/>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BE3BF67-0356-4D35-B52E-B8AC9A3C8766}"/>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FCD08DBD-27B3-4A7C-BE7B-D9A362DA4D87}"/>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DE2E89-F5DF-4026-8B80-DE03E0383599}"/>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D49792F-4B91-432A-8B6B-9A8278BFDFE4}"/>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DA3F7B54-4B15-4451-B749-D1CD7AF98FF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BBB11BEE-3492-4F2A-8B63-8BA9A2002CE0}"/>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609220CF-B6B4-4764-9133-DA3AE6EB1F9B}"/>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F73CFE81-FF5E-4452-8415-E5B495A53223}"/>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EE0166AE-36CA-4A3E-8815-C747A363ED18}"/>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FAF6BE2-75DB-4B83-9877-D0E04483B406}"/>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816641EA-52D0-403F-9130-F496BB05A46F}"/>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D554F524-38D7-403B-B936-055045CA7300}"/>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91368DA1-4F61-46B0-A253-96670AAAC1F1}"/>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7FF5FC3B-9155-4062-9C2A-7F26D5431F41}"/>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D3EC6AE2-A741-4B47-A341-17B83D06AA0D}"/>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EFC85831-0848-47DF-8DE3-43E39908D4DE}"/>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2A5D052C-83D9-436E-AEF6-7246BBE4472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94164277-9D45-4019-810E-700FE7A6F7BE}"/>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4D3AF65D-2A97-4952-8880-4FE1E8B0C2F2}"/>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2C2B334F-0E14-4BBE-BBA8-1668833B80C1}"/>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133CF31A-4CC8-4470-9F0B-4BE580D8EA4C}"/>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D9882C6F-FFF4-4A7F-8914-15D55586E12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EBCF351F-B65C-446F-AD4B-78A7EEDF874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48B7A6E8-9BB7-49C6-9B82-ABAF2BC0D306}"/>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6974040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preserve="1" userDrawn="1">
  <p:cSld name="29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03</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4BCA1954-45CA-4692-B6FE-4FDA9096AA91}"/>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20010C75-CCF4-4D64-A1B7-C95630308DB3}"/>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C1FC6A7D-8986-4E82-BAD5-291811F11805}"/>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C5D5C3DF-C5B3-47C2-B7AA-C01042BD0F9D}"/>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819F3C64-C371-433C-80C4-891C931028FA}"/>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F78D2BB2-97B2-4522-AC3C-C714E5E9A191}"/>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258C8FF5-AF25-4A9A-8907-84603A61FD76}"/>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FE2B908F-B10E-4DD3-ACC8-F45EA6CE46FC}"/>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324184C9-0FD5-468D-95B4-FB60EF6DD3F5}"/>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9C9CFA8E-B1A2-4ADA-8940-9C82053CCF9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68387793-C20A-42C6-9939-BBF834E0076E}"/>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FFAB80CA-4688-40DF-8AF2-CDE7E0C42AD1}"/>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F9AD71B8-F084-411B-9F10-E8AB8D23CCB8}"/>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771185F5-23B9-4D0E-AF71-8BA58E3A90F9}"/>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0AB80686-3EC5-4072-A3DB-B83FC8AEEFA1}"/>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D8F4CE-7720-48AA-AC23-2EB8DBACFC7A}"/>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E70C86D4-16D1-410B-9532-5485FCB62898}"/>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632B020-8FA8-4A07-9ED4-E633A6872B04}"/>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A6514D59-516C-4DCA-AECE-A843C9299DE3}"/>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28BAD99C-07FB-4600-ACB0-C1D7FB642FDE}"/>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40301C18-DBA2-4660-9FCB-74FEA52ECE63}"/>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D4352AAF-354E-491F-8ADE-03DD9F3A962D}"/>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E37E46ED-57C3-4B8F-88DC-EE1506056CE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DD3A3600-2BCE-48DA-8ADE-6B3E448164EB}"/>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55DDA4C1-D40E-414A-8A94-E9AF37F126EF}"/>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06DEFCA1-ACFA-4A01-BE8C-06093321337A}"/>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DF976269-2183-4A7A-A1E1-6E1D5C28116F}"/>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3A8AE2AA-E69C-46CB-9A4F-10E48CE1B81A}"/>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2F1433FA-9F12-4A0E-961D-D3E5C5195508}"/>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F861790-4430-4700-8ADD-A0867907A375}"/>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968966AA-B4B0-470F-9713-DD3A6A2466A7}"/>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385BCEBD-AE24-45A7-8E73-36E37749FA31}"/>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02C9CCC8-1A91-47F2-AB66-308B2765AF76}"/>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949A594C-07BE-419D-82A0-A735EFA1555B}"/>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2362746E-3EB1-4A7F-B69D-24617CD56FD8}"/>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63B872CB-865D-4F1D-8795-6AA153AB6C61}"/>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03303CF4-F492-48A4-8291-A0C0AD991018}"/>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ED101776-8A3D-4D78-8208-139984C2CB8B}"/>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1928B179-B589-4990-8BD1-35A96096789F}"/>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413786D2-B16F-4EBE-9431-AB2DAEA3E57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5F5E80C5-3299-4248-90FF-46BAFE65671E}"/>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1403E32F-71B8-44C8-AFEF-92F5FE756A3D}"/>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F5E5B066-09E3-4DB0-A3B6-4494240B09C9}"/>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A75E8F61-ACBD-48D3-87E7-DE6C5BF522A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7B4E4E66-781B-4473-A0FF-F98EF92B61F2}"/>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A62720DB-C89D-4DBD-B7F5-C0FEC4531DA8}"/>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9B2CC337-565A-4AB8-ACAE-D650C21CD0A2}"/>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B17FED39-8508-4B44-816C-A681A12B1F74}"/>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71554F13-FBE5-4274-8295-60AA37E6E13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B05EF083-EFA2-47AD-8F0F-6143C213E9BD}"/>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89A91051-8332-4216-9B9D-6699DDDEED40}"/>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AB37560F-76E5-4C40-B9E4-8C33137B6C5F}"/>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FD943163-1829-4519-8AE8-FA957AFB4196}"/>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FA727CC6-6867-4DA3-A0BD-F768242EB687}"/>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5713E7C3-0259-4F05-89B8-9BBFF8BDF19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0305E5E9-B957-47A9-AA27-70278E9187AB}"/>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B132A51F-DAFE-4F78-B91B-6ECA9FA593B0}"/>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C154ACA0-4873-4E55-967A-9DD22093252B}"/>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9715F185-41C2-4DD1-A611-361A0F45D126}"/>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CC14721F-E8BB-4021-BEBD-7022D0672BDB}"/>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07868E72-3602-4218-A3DD-776EA55C37D6}"/>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FE0CE6AA-17F1-4D48-BC97-662963CF4DE4}"/>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FADDD722-DA48-4D47-9FE7-3AEED76467CE}"/>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92A91D03-A39D-4C29-8564-22BB1100CF89}"/>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CCD3E9-CF0E-4333-AA08-7C5EE8B96267}"/>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9A2117E6-4AFB-47B4-9AA4-13F5A8B72D0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E6564470-C308-44DE-8809-AEEF91CCF449}"/>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DA4000E8-3135-4E9F-B8B6-2E9B524E2262}"/>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FB0FE30C-AF96-4C8A-A88C-A9EE59184FB2}"/>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B1DC60D8-EB98-4B36-86E6-7B7548EAFAAB}"/>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63097266-6D01-4779-8343-2C975757B37D}"/>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8AC27EC6-7610-40E7-841F-74D2C649ADE6}"/>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3BEE5645-EEE9-4D0B-AEC9-6BDF134A7AEA}"/>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1BE2500C-1320-4C74-B6BC-3EECB66CA49E}"/>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CC0A78BC-D7EC-4A71-877C-00DAEC361A87}"/>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8B94B0C0-0BD1-4E15-A4F4-7053E32F0FF0}"/>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2A627E5E-5986-4FFD-9477-70C577A4B041}"/>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A43AB066-D480-48A6-99E7-CDA9C94A786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9504C16B-7949-415D-B041-A62C8DA24685}"/>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7F529896-4A88-4AD6-BFA9-CA589B0E2B2F}"/>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2B0FBBEC-2706-47A4-83AE-B6A57E4640B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C6E5E91-029E-4866-A8EC-0877F09149D0}"/>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B5AA31E9-336F-4E42-B0F5-806B2645F9A9}"/>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BBA86E7E-8612-4CD5-8CC0-C844FBE0C1EC}"/>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21B2465D-79C3-4DF2-9A28-11F76CDDFEE2}"/>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C07F8AC5-E6A5-4683-92AA-65BB4C137A53}"/>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8D1C8F2-D549-442D-A5D8-85BA3485BA84}"/>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7E7C987C-37A1-48F0-ABF4-27BC2AD65C6C}"/>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93786987-A8D2-41BB-B9A2-1DFEBA4CF475}"/>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48E2512-6961-43DB-B317-F18B5141503F}"/>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FB5AEBF-0F3C-4954-ADAA-387D2D2B65EB}"/>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E4CA1745-43B3-4194-A045-518289698147}"/>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905923CD-8E6C-4EB8-A6A0-613BBF60878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7FE91BA2-AB4E-4189-BF0F-309993C5F9A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84AC5141-3210-444F-A3A5-539DACA28AAB}"/>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FE1CE623-D586-4927-B3C2-43E18CBCDDC4}"/>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ADD9E11B-F314-44B2-891F-A04F0082B021}"/>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000ECDB-E630-423A-8558-7386F27EC2B2}"/>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11C185A7-6405-43FE-947C-B2E2661A391C}"/>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0463298-89D4-4A02-9727-BCA608A3964C}"/>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932AD69-C235-4F44-9372-C27B096D7323}"/>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E76DF622-21E9-4246-85AE-98E18DC4306C}"/>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CFB0BBE2-E976-4CD0-83DC-0872255F5928}"/>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066387911"/>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preserve="1" userDrawn="1">
  <p:cSld name="30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04</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4257195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preserve="1" userDrawn="1">
  <p:cSld name="39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05</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088592627"/>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preserve="1" userDrawn="1">
  <p:cSld name="40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06</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174420214"/>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preserve="1" userDrawn="1">
  <p:cSld name="41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07</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528621559"/>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42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08</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9803574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31_自定义版式">
    <p:spTree>
      <p:nvGrpSpPr>
        <p:cNvPr id="1" name=""/>
        <p:cNvGrpSpPr/>
        <p:nvPr/>
      </p:nvGrpSpPr>
      <p:grpSpPr>
        <a:xfrm>
          <a:off x="0" y="0"/>
          <a:ext cx="0" cy="0"/>
          <a:chOff x="0" y="0"/>
          <a:chExt cx="0" cy="0"/>
        </a:xfrm>
      </p:grpSpPr>
      <p:sp>
        <p:nvSpPr>
          <p:cNvPr id="31" name="矩形 30">
            <a:extLst>
              <a:ext uri="{FF2B5EF4-FFF2-40B4-BE49-F238E27FC236}">
                <a16:creationId xmlns:a16="http://schemas.microsoft.com/office/drawing/2014/main" id="{D203C312-B6FD-445F-A4F5-F8E3027B1FAC}"/>
              </a:ext>
            </a:extLst>
          </p:cNvPr>
          <p:cNvSpPr/>
          <p:nvPr userDrawn="1"/>
        </p:nvSpPr>
        <p:spPr>
          <a:xfrm>
            <a:off x="0" y="3937000"/>
            <a:ext cx="12192000" cy="2921000"/>
          </a:xfrm>
          <a:prstGeom prst="rect">
            <a:avLst/>
          </a:prstGeom>
          <a:solidFill>
            <a:srgbClr val="0040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 name="图片占位符 3">
            <a:extLst>
              <a:ext uri="{FF2B5EF4-FFF2-40B4-BE49-F238E27FC236}">
                <a16:creationId xmlns:a16="http://schemas.microsoft.com/office/drawing/2014/main" id="{9B626251-1AE0-4608-8293-09769C64F1E9}"/>
              </a:ext>
            </a:extLst>
          </p:cNvPr>
          <p:cNvSpPr txBox="1">
            <a:spLocks/>
          </p:cNvSpPr>
          <p:nvPr userDrawn="1"/>
        </p:nvSpPr>
        <p:spPr>
          <a:xfrm>
            <a:off x="0" y="749300"/>
            <a:ext cx="12203394" cy="319193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zh-CN" altLang="en-US" sz="2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3" name="文本占位符 31">
            <a:extLst>
              <a:ext uri="{FF2B5EF4-FFF2-40B4-BE49-F238E27FC236}">
                <a16:creationId xmlns:a16="http://schemas.microsoft.com/office/drawing/2014/main" id="{18EDD879-FA09-4CF7-818F-7279F07ECE95}"/>
              </a:ext>
            </a:extLst>
          </p:cNvPr>
          <p:cNvSpPr txBox="1">
            <a:spLocks/>
          </p:cNvSpPr>
          <p:nvPr userDrawn="1"/>
        </p:nvSpPr>
        <p:spPr>
          <a:xfrm>
            <a:off x="4034910" y="5052868"/>
            <a:ext cx="4122181" cy="598488"/>
          </a:xfrm>
          <a:prstGeom prst="rect">
            <a:avLst/>
          </a:prstGeom>
        </p:spPr>
        <p:txBody>
          <a:bodyPr anchor="ctr"/>
          <a:lstStyle>
            <a:lvl1pPr marL="0" indent="0" algn="ctr" defTabSz="914400" rtl="0" eaLnBrk="1" latinLnBrk="0" hangingPunct="1">
              <a:lnSpc>
                <a:spcPct val="100000"/>
              </a:lnSpc>
              <a:spcBef>
                <a:spcPts val="1000"/>
              </a:spcBef>
              <a:buFont typeface="Arial" panose="020B0604020202020204" pitchFamily="34" charset="0"/>
              <a:buNone/>
              <a:defRPr sz="3200" b="1" kern="1200">
                <a:solidFill>
                  <a:schemeClr val="accent2"/>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zh-CN" altLang="en-US" sz="3200" b="1" i="0" u="none" strike="noStrike" kern="1200" cap="none" spc="0" normalizeH="0" baseline="0" noProof="0" dirty="0">
              <a:ln>
                <a:noFill/>
              </a:ln>
              <a:solidFill>
                <a:srgbClr val="44546A"/>
              </a:solidFill>
              <a:effectLst/>
              <a:uLnTx/>
              <a:uFillTx/>
              <a:latin typeface="微软雅黑" panose="020B0503020204020204" pitchFamily="34" charset="-122"/>
              <a:ea typeface="微软雅黑" panose="020B0503020204020204" pitchFamily="34" charset="-122"/>
              <a:cs typeface="+mn-cs"/>
            </a:endParaRPr>
          </a:p>
        </p:txBody>
      </p:sp>
      <p:pic>
        <p:nvPicPr>
          <p:cNvPr id="30" name="图片 29" descr="图片包含 建筑物&#10;&#10;自动生成的说明">
            <a:extLst>
              <a:ext uri="{FF2B5EF4-FFF2-40B4-BE49-F238E27FC236}">
                <a16:creationId xmlns:a16="http://schemas.microsoft.com/office/drawing/2014/main" id="{D2B13ACA-EE9F-4D75-A0E6-E411D984856B}"/>
              </a:ext>
            </a:extLst>
          </p:cNvPr>
          <p:cNvPicPr>
            <a:picLocks noChangeAspect="1"/>
          </p:cNvPicPr>
          <p:nvPr userDrawn="1"/>
        </p:nvPicPr>
        <p:blipFill rotWithShape="1">
          <a:blip r:embed="rId2" cstate="screen">
            <a:duotone>
              <a:prstClr val="black"/>
              <a:srgbClr val="C8161E">
                <a:tint val="45000"/>
                <a:satMod val="400000"/>
              </a:srgbClr>
            </a:duotone>
            <a:alphaModFix amt="5000"/>
            <a:extLst>
              <a:ext uri="{28A0092B-C50C-407E-A947-70E740481C1C}">
                <a14:useLocalDpi xmlns:a14="http://schemas.microsoft.com/office/drawing/2010/main"/>
              </a:ext>
            </a:extLst>
          </a:blip>
          <a:srcRect r="487" b="19505"/>
          <a:stretch/>
        </p:blipFill>
        <p:spPr>
          <a:xfrm>
            <a:off x="1888412" y="4174622"/>
            <a:ext cx="10303588" cy="2683378"/>
          </a:xfrm>
          <a:prstGeom prst="rect">
            <a:avLst/>
          </a:prstGeom>
          <a:effectLst>
            <a:softEdge rad="0"/>
          </a:effectLst>
        </p:spPr>
      </p:pic>
      <p:pic>
        <p:nvPicPr>
          <p:cNvPr id="32" name="Picture 2">
            <a:extLst>
              <a:ext uri="{FF2B5EF4-FFF2-40B4-BE49-F238E27FC236}">
                <a16:creationId xmlns:a16="http://schemas.microsoft.com/office/drawing/2014/main" id="{B9F01780-9B47-42A7-849E-314CBC82E393}"/>
              </a:ext>
            </a:extLst>
          </p:cNvPr>
          <p:cNvPicPr>
            <a:picLocks noChangeAspect="1" noChangeArrowheads="1"/>
          </p:cNvPicPr>
          <p:nvPr userDrawn="1"/>
        </p:nvPicPr>
        <p:blipFill>
          <a:blip r:embed="rId3">
            <a:extLst>
              <a:ext uri="{28A0092B-C50C-407E-A947-70E740481C1C}">
                <a14:useLocalDpi xmlns:a14="http://schemas.microsoft.com/office/drawing/2010/main"/>
              </a:ext>
            </a:extLst>
          </a:blip>
          <a:srcRect/>
          <a:stretch>
            <a:fillRect/>
          </a:stretch>
        </p:blipFill>
        <p:spPr bwMode="auto">
          <a:xfrm>
            <a:off x="0" y="0"/>
            <a:ext cx="12192000" cy="3937000"/>
          </a:xfrm>
          <a:prstGeom prst="rect">
            <a:avLst/>
          </a:prstGeom>
          <a:noFill/>
          <a:extLst>
            <a:ext uri="{909E8E84-426E-40DD-AFC4-6F175D3DCCD1}">
              <a14:hiddenFill xmlns:a14="http://schemas.microsoft.com/office/drawing/2010/main">
                <a:solidFill>
                  <a:srgbClr val="FFFFFF"/>
                </a:solidFill>
              </a14:hiddenFill>
            </a:ext>
          </a:extLst>
        </p:spPr>
      </p:pic>
      <p:pic>
        <p:nvPicPr>
          <p:cNvPr id="3" name="图片 2">
            <a:extLst>
              <a:ext uri="{FF2B5EF4-FFF2-40B4-BE49-F238E27FC236}">
                <a16:creationId xmlns:a16="http://schemas.microsoft.com/office/drawing/2014/main" id="{7A07C7E0-4636-45BB-9F0F-B5F04EC205D6}"/>
              </a:ext>
            </a:extLst>
          </p:cNvPr>
          <p:cNvPicPr>
            <a:picLocks noChangeAspect="1"/>
          </p:cNvPicPr>
          <p:nvPr userDrawn="1"/>
        </p:nvPicPr>
        <p:blipFill rotWithShape="1">
          <a:blip r:embed="rId4" cstate="screen">
            <a:extLst>
              <a:ext uri="{28A0092B-C50C-407E-A947-70E740481C1C}">
                <a14:useLocalDpi xmlns:a14="http://schemas.microsoft.com/office/drawing/2010/main"/>
              </a:ext>
            </a:extLst>
          </a:blip>
          <a:srcRect/>
          <a:stretch/>
        </p:blipFill>
        <p:spPr>
          <a:xfrm>
            <a:off x="0" y="0"/>
            <a:ext cx="12192000" cy="3937000"/>
          </a:xfrm>
          <a:prstGeom prst="rect">
            <a:avLst/>
          </a:prstGeom>
        </p:spPr>
      </p:pic>
      <p:grpSp>
        <p:nvGrpSpPr>
          <p:cNvPr id="153" name="组合 152">
            <a:extLst>
              <a:ext uri="{FF2B5EF4-FFF2-40B4-BE49-F238E27FC236}">
                <a16:creationId xmlns:a16="http://schemas.microsoft.com/office/drawing/2014/main" id="{13188802-F907-48E7-B3A6-FC5D739DA6FF}"/>
              </a:ext>
            </a:extLst>
          </p:cNvPr>
          <p:cNvGrpSpPr/>
          <p:nvPr userDrawn="1"/>
        </p:nvGrpSpPr>
        <p:grpSpPr>
          <a:xfrm>
            <a:off x="8292098" y="5951194"/>
            <a:ext cx="3208815" cy="491376"/>
            <a:chOff x="607161" y="275529"/>
            <a:chExt cx="3208815" cy="491376"/>
          </a:xfrm>
        </p:grpSpPr>
        <p:grpSp>
          <p:nvGrpSpPr>
            <p:cNvPr id="154" name="组合 153">
              <a:extLst>
                <a:ext uri="{FF2B5EF4-FFF2-40B4-BE49-F238E27FC236}">
                  <a16:creationId xmlns:a16="http://schemas.microsoft.com/office/drawing/2014/main" id="{AED8AE62-C366-4335-9A2E-BCA5A700E0F7}"/>
                </a:ext>
              </a:extLst>
            </p:cNvPr>
            <p:cNvGrpSpPr/>
            <p:nvPr userDrawn="1"/>
          </p:nvGrpSpPr>
          <p:grpSpPr>
            <a:xfrm>
              <a:off x="2657735" y="307963"/>
              <a:ext cx="1158241" cy="420562"/>
              <a:chOff x="12201306" y="10339614"/>
              <a:chExt cx="26756747" cy="9715500"/>
            </a:xfrm>
            <a:solidFill>
              <a:schemeClr val="bg1"/>
            </a:solidFill>
          </p:grpSpPr>
          <p:sp>
            <p:nvSpPr>
              <p:cNvPr id="401" name="任意多边形: 形状 400">
                <a:extLst>
                  <a:ext uri="{FF2B5EF4-FFF2-40B4-BE49-F238E27FC236}">
                    <a16:creationId xmlns:a16="http://schemas.microsoft.com/office/drawing/2014/main" id="{F5143FE9-2E9C-4DBF-8CA1-0FA73B61F537}"/>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2" name="任意多边形: 形状 401">
                <a:extLst>
                  <a:ext uri="{FF2B5EF4-FFF2-40B4-BE49-F238E27FC236}">
                    <a16:creationId xmlns:a16="http://schemas.microsoft.com/office/drawing/2014/main" id="{8996BD97-D34F-4FA2-9754-1D0A37C80913}"/>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3" name="任意多边形: 形状 402">
                <a:extLst>
                  <a:ext uri="{FF2B5EF4-FFF2-40B4-BE49-F238E27FC236}">
                    <a16:creationId xmlns:a16="http://schemas.microsoft.com/office/drawing/2014/main" id="{9B18C703-C8E8-4BCC-BFD7-5F83477B5B2E}"/>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4" name="任意多边形: 形状 403">
                <a:extLst>
                  <a:ext uri="{FF2B5EF4-FFF2-40B4-BE49-F238E27FC236}">
                    <a16:creationId xmlns:a16="http://schemas.microsoft.com/office/drawing/2014/main" id="{FA916D5A-DDD1-4D04-87C7-CF0334464964}"/>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5" name="任意多边形: 形状 404">
                <a:extLst>
                  <a:ext uri="{FF2B5EF4-FFF2-40B4-BE49-F238E27FC236}">
                    <a16:creationId xmlns:a16="http://schemas.microsoft.com/office/drawing/2014/main" id="{35D48553-3FAE-4C7F-ADA7-06A738ADD44B}"/>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6" name="任意多边形: 形状 405">
                <a:extLst>
                  <a:ext uri="{FF2B5EF4-FFF2-40B4-BE49-F238E27FC236}">
                    <a16:creationId xmlns:a16="http://schemas.microsoft.com/office/drawing/2014/main" id="{5540C9C3-BD74-43C1-A8F3-378F66018149}"/>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7" name="任意多边形: 形状 406">
                <a:extLst>
                  <a:ext uri="{FF2B5EF4-FFF2-40B4-BE49-F238E27FC236}">
                    <a16:creationId xmlns:a16="http://schemas.microsoft.com/office/drawing/2014/main" id="{51A2208E-EE87-49DB-86AE-D52A9082A67C}"/>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8" name="任意多边形: 形状 407">
                <a:extLst>
                  <a:ext uri="{FF2B5EF4-FFF2-40B4-BE49-F238E27FC236}">
                    <a16:creationId xmlns:a16="http://schemas.microsoft.com/office/drawing/2014/main" id="{0AB50C0C-068D-4E4A-BF7E-DBED57959F32}"/>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9" name="任意多边形: 形状 408">
                <a:extLst>
                  <a:ext uri="{FF2B5EF4-FFF2-40B4-BE49-F238E27FC236}">
                    <a16:creationId xmlns:a16="http://schemas.microsoft.com/office/drawing/2014/main" id="{CE912AB0-5E21-477E-A54C-2DC75464D61C}"/>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0" name="任意多边形: 形状 409">
                <a:extLst>
                  <a:ext uri="{FF2B5EF4-FFF2-40B4-BE49-F238E27FC236}">
                    <a16:creationId xmlns:a16="http://schemas.microsoft.com/office/drawing/2014/main" id="{EB9B7CD7-E46C-4554-A3B8-F32AE107225C}"/>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1" name="任意多边形: 形状 410">
                <a:extLst>
                  <a:ext uri="{FF2B5EF4-FFF2-40B4-BE49-F238E27FC236}">
                    <a16:creationId xmlns:a16="http://schemas.microsoft.com/office/drawing/2014/main" id="{69E9B797-4B5B-4AC7-ABE6-5E5CB7D92BB3}"/>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2" name="任意多边形: 形状 411">
                <a:extLst>
                  <a:ext uri="{FF2B5EF4-FFF2-40B4-BE49-F238E27FC236}">
                    <a16:creationId xmlns:a16="http://schemas.microsoft.com/office/drawing/2014/main" id="{49E13513-97A9-4E94-9D36-D680BBC87649}"/>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3" name="任意多边形: 形状 412">
                <a:extLst>
                  <a:ext uri="{FF2B5EF4-FFF2-40B4-BE49-F238E27FC236}">
                    <a16:creationId xmlns:a16="http://schemas.microsoft.com/office/drawing/2014/main" id="{1D93D90A-7194-4063-B906-5F98A2D86D6C}"/>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4" name="任意多边形: 形状 413">
                <a:extLst>
                  <a:ext uri="{FF2B5EF4-FFF2-40B4-BE49-F238E27FC236}">
                    <a16:creationId xmlns:a16="http://schemas.microsoft.com/office/drawing/2014/main" id="{86BC6BF3-1C3B-4765-A429-A09558496162}"/>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5" name="任意多边形: 形状 414">
                <a:extLst>
                  <a:ext uri="{FF2B5EF4-FFF2-40B4-BE49-F238E27FC236}">
                    <a16:creationId xmlns:a16="http://schemas.microsoft.com/office/drawing/2014/main" id="{2B7423A5-B81D-4DEC-8AF2-3EED04A08397}"/>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6" name="任意多边形: 形状 415">
                <a:extLst>
                  <a:ext uri="{FF2B5EF4-FFF2-40B4-BE49-F238E27FC236}">
                    <a16:creationId xmlns:a16="http://schemas.microsoft.com/office/drawing/2014/main" id="{F195A3FE-C54E-4231-BC80-DC672744B953}"/>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7" name="任意多边形: 形状 416">
                <a:extLst>
                  <a:ext uri="{FF2B5EF4-FFF2-40B4-BE49-F238E27FC236}">
                    <a16:creationId xmlns:a16="http://schemas.microsoft.com/office/drawing/2014/main" id="{DA0901DA-9E43-4630-8C70-254D11732D65}"/>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8" name="任意多边形: 形状 417">
                <a:extLst>
                  <a:ext uri="{FF2B5EF4-FFF2-40B4-BE49-F238E27FC236}">
                    <a16:creationId xmlns:a16="http://schemas.microsoft.com/office/drawing/2014/main" id="{259EA2A4-3139-4842-BBC8-01DE440536F2}"/>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9" name="任意多边形: 形状 418">
                <a:extLst>
                  <a:ext uri="{FF2B5EF4-FFF2-40B4-BE49-F238E27FC236}">
                    <a16:creationId xmlns:a16="http://schemas.microsoft.com/office/drawing/2014/main" id="{FBE33461-5E9A-4EEB-88B5-92B39898781D}"/>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0" name="任意多边形: 形状 419">
                <a:extLst>
                  <a:ext uri="{FF2B5EF4-FFF2-40B4-BE49-F238E27FC236}">
                    <a16:creationId xmlns:a16="http://schemas.microsoft.com/office/drawing/2014/main" id="{6C9210EA-8002-4E36-8A59-D92C91D7B2C9}"/>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1" name="任意多边形: 形状 420">
                <a:extLst>
                  <a:ext uri="{FF2B5EF4-FFF2-40B4-BE49-F238E27FC236}">
                    <a16:creationId xmlns:a16="http://schemas.microsoft.com/office/drawing/2014/main" id="{E5CB8505-D011-4BBF-897F-FA4F0F58C8DC}"/>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2" name="任意多边形: 形状 421">
                <a:extLst>
                  <a:ext uri="{FF2B5EF4-FFF2-40B4-BE49-F238E27FC236}">
                    <a16:creationId xmlns:a16="http://schemas.microsoft.com/office/drawing/2014/main" id="{31688E5C-7AA5-49BC-AAC8-8F6FF11C2D3B}"/>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3" name="任意多边形: 形状 422">
                <a:extLst>
                  <a:ext uri="{FF2B5EF4-FFF2-40B4-BE49-F238E27FC236}">
                    <a16:creationId xmlns:a16="http://schemas.microsoft.com/office/drawing/2014/main" id="{299F65E2-92B9-4C29-A994-A372ADC5AAA9}"/>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4" name="任意多边形: 形状 423">
                <a:extLst>
                  <a:ext uri="{FF2B5EF4-FFF2-40B4-BE49-F238E27FC236}">
                    <a16:creationId xmlns:a16="http://schemas.microsoft.com/office/drawing/2014/main" id="{DF539891-356A-4411-8A80-658CAC09C86A}"/>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5" name="任意多边形: 形状 424">
                <a:extLst>
                  <a:ext uri="{FF2B5EF4-FFF2-40B4-BE49-F238E27FC236}">
                    <a16:creationId xmlns:a16="http://schemas.microsoft.com/office/drawing/2014/main" id="{2A3EAFDF-231A-4408-9F78-F07F7E4FF227}"/>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6" name="任意多边形: 形状 425">
                <a:extLst>
                  <a:ext uri="{FF2B5EF4-FFF2-40B4-BE49-F238E27FC236}">
                    <a16:creationId xmlns:a16="http://schemas.microsoft.com/office/drawing/2014/main" id="{44553077-C7F9-4BF9-AB30-F5913E1B490A}"/>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7" name="任意多边形: 形状 426">
                <a:extLst>
                  <a:ext uri="{FF2B5EF4-FFF2-40B4-BE49-F238E27FC236}">
                    <a16:creationId xmlns:a16="http://schemas.microsoft.com/office/drawing/2014/main" id="{E4DA7EF7-C029-4708-AAAA-3EFD164A7473}"/>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8" name="任意多边形: 形状 427">
                <a:extLst>
                  <a:ext uri="{FF2B5EF4-FFF2-40B4-BE49-F238E27FC236}">
                    <a16:creationId xmlns:a16="http://schemas.microsoft.com/office/drawing/2014/main" id="{20C2D98B-B008-46EF-A93A-BF5521CCFBE8}"/>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9" name="任意多边形: 形状 428">
                <a:extLst>
                  <a:ext uri="{FF2B5EF4-FFF2-40B4-BE49-F238E27FC236}">
                    <a16:creationId xmlns:a16="http://schemas.microsoft.com/office/drawing/2014/main" id="{02FAB735-168F-4CA7-ACE7-D581F3B998C8}"/>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0" name="任意多边形: 形状 429">
                <a:extLst>
                  <a:ext uri="{FF2B5EF4-FFF2-40B4-BE49-F238E27FC236}">
                    <a16:creationId xmlns:a16="http://schemas.microsoft.com/office/drawing/2014/main" id="{691E4E65-CB7D-4430-AD49-E37653C5E5EC}"/>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1" name="任意多边形: 形状 430">
                <a:extLst>
                  <a:ext uri="{FF2B5EF4-FFF2-40B4-BE49-F238E27FC236}">
                    <a16:creationId xmlns:a16="http://schemas.microsoft.com/office/drawing/2014/main" id="{CEF2B3B3-5B35-4D78-9B93-237F5103F994}"/>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2" name="任意多边形: 形状 431">
                <a:extLst>
                  <a:ext uri="{FF2B5EF4-FFF2-40B4-BE49-F238E27FC236}">
                    <a16:creationId xmlns:a16="http://schemas.microsoft.com/office/drawing/2014/main" id="{71470CC4-4FCB-4054-8C38-43F6B8ABAC32}"/>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3" name="任意多边形: 形状 432">
                <a:extLst>
                  <a:ext uri="{FF2B5EF4-FFF2-40B4-BE49-F238E27FC236}">
                    <a16:creationId xmlns:a16="http://schemas.microsoft.com/office/drawing/2014/main" id="{6EC86C8C-9513-47A3-8E5B-7A4232FB8E81}"/>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4" name="任意多边形: 形状 433">
                <a:extLst>
                  <a:ext uri="{FF2B5EF4-FFF2-40B4-BE49-F238E27FC236}">
                    <a16:creationId xmlns:a16="http://schemas.microsoft.com/office/drawing/2014/main" id="{F77C92D3-1D78-404A-B766-0B58A36EA8B7}"/>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5" name="任意多边形: 形状 434">
                <a:extLst>
                  <a:ext uri="{FF2B5EF4-FFF2-40B4-BE49-F238E27FC236}">
                    <a16:creationId xmlns:a16="http://schemas.microsoft.com/office/drawing/2014/main" id="{B130F00A-373B-488F-A534-D1A47B0E3A72}"/>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6" name="任意多边形: 形状 435">
                <a:extLst>
                  <a:ext uri="{FF2B5EF4-FFF2-40B4-BE49-F238E27FC236}">
                    <a16:creationId xmlns:a16="http://schemas.microsoft.com/office/drawing/2014/main" id="{C58FF3D4-0802-4B49-8430-A07ADD8570BD}"/>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7" name="任意多边形: 形状 436">
                <a:extLst>
                  <a:ext uri="{FF2B5EF4-FFF2-40B4-BE49-F238E27FC236}">
                    <a16:creationId xmlns:a16="http://schemas.microsoft.com/office/drawing/2014/main" id="{D2322D92-D557-4FB2-A9B4-04D2B4D9685A}"/>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8" name="任意多边形: 形状 437">
                <a:extLst>
                  <a:ext uri="{FF2B5EF4-FFF2-40B4-BE49-F238E27FC236}">
                    <a16:creationId xmlns:a16="http://schemas.microsoft.com/office/drawing/2014/main" id="{D395117A-F026-4EBC-92CE-FC43172BBE4D}"/>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9" name="任意多边形: 形状 438">
                <a:extLst>
                  <a:ext uri="{FF2B5EF4-FFF2-40B4-BE49-F238E27FC236}">
                    <a16:creationId xmlns:a16="http://schemas.microsoft.com/office/drawing/2014/main" id="{EA999337-67EE-4C63-B574-2CE038D820F7}"/>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0" name="任意多边形: 形状 439">
                <a:extLst>
                  <a:ext uri="{FF2B5EF4-FFF2-40B4-BE49-F238E27FC236}">
                    <a16:creationId xmlns:a16="http://schemas.microsoft.com/office/drawing/2014/main" id="{FE8C5362-1A84-4948-80B0-646A82E07AEC}"/>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1" name="任意多边形: 形状 440">
                <a:extLst>
                  <a:ext uri="{FF2B5EF4-FFF2-40B4-BE49-F238E27FC236}">
                    <a16:creationId xmlns:a16="http://schemas.microsoft.com/office/drawing/2014/main" id="{CDCF690A-88FF-419C-B844-D7D794ECA8EA}"/>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2" name="任意多边形: 形状 441">
                <a:extLst>
                  <a:ext uri="{FF2B5EF4-FFF2-40B4-BE49-F238E27FC236}">
                    <a16:creationId xmlns:a16="http://schemas.microsoft.com/office/drawing/2014/main" id="{2967523B-0E4B-4EBE-9B19-64572977AA18}"/>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155" name="直接连接符 154">
              <a:extLst>
                <a:ext uri="{FF2B5EF4-FFF2-40B4-BE49-F238E27FC236}">
                  <a16:creationId xmlns:a16="http://schemas.microsoft.com/office/drawing/2014/main" id="{944AED91-BBF5-4E32-B8B5-9DF9F9381043}"/>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156" name="组合 155">
              <a:extLst>
                <a:ext uri="{FF2B5EF4-FFF2-40B4-BE49-F238E27FC236}">
                  <a16:creationId xmlns:a16="http://schemas.microsoft.com/office/drawing/2014/main" id="{85E1644F-8C05-464E-869F-90A51C115140}"/>
                </a:ext>
              </a:extLst>
            </p:cNvPr>
            <p:cNvGrpSpPr/>
            <p:nvPr userDrawn="1"/>
          </p:nvGrpSpPr>
          <p:grpSpPr>
            <a:xfrm>
              <a:off x="607161" y="288372"/>
              <a:ext cx="1764858" cy="475181"/>
              <a:chOff x="-30880906" y="-2959181"/>
              <a:chExt cx="70905813" cy="19634362"/>
            </a:xfrm>
            <a:solidFill>
              <a:schemeClr val="bg1"/>
            </a:solidFill>
          </p:grpSpPr>
          <p:sp>
            <p:nvSpPr>
              <p:cNvPr id="157" name="任意多边形: 形状 156">
                <a:extLst>
                  <a:ext uri="{FF2B5EF4-FFF2-40B4-BE49-F238E27FC236}">
                    <a16:creationId xmlns:a16="http://schemas.microsoft.com/office/drawing/2014/main" id="{B260D6D4-9668-4678-A859-A70903D642A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0125619-AABA-4A08-84C8-E5B009B1B67A}"/>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CDAD950C-04AB-4B37-A6E4-10BF01A9639E}"/>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3EBD49FE-0B22-4D4F-9508-5D7E5C4014B0}"/>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0F480B4C-D98F-40F2-B3AB-BF277D0F9578}"/>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84AA139B-ADD3-42E9-B1F9-9D2B0F9C2F1B}"/>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9F14CC28-D761-421E-A6C2-EFD1904EF4D2}"/>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BF61951C-FBA9-4E5B-B0D2-5B7AA282E70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D38B166F-CC50-4003-A155-5C64D01775C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5776737F-9B2C-4C7E-8444-053A3EAE8A5B}"/>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4DEA994F-C21D-480D-9388-75D7423D73BA}"/>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088C7F5C-2489-40E6-9F7F-4EB4984CC625}"/>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CF4AB95D-7170-41C6-8127-F9975FFCE65D}"/>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D9F34C98-7642-47FE-B39F-A0DB55CC93D9}"/>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67BDF749-2CB3-4649-B0F4-3E79077ED74C}"/>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479A4E44-F548-428D-BB8F-057DDA02B215}"/>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71694A69-8F58-40A5-AFC2-CC30C4921972}"/>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A8CA9DAF-A6F4-4625-B044-FCE0CE58A94E}"/>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8499C11B-40CB-456E-9C8F-26F8A7C642F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5DBAEA56-2120-463A-8E2E-BF8E61397C81}"/>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CEA8B4C9-D37A-453B-864F-3BD60D872EBA}"/>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90B479E1-9909-46D8-A9FA-51A1DDCC146F}"/>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9C029C06-11E6-4C01-9902-2DB1D3339645}"/>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BCAC7419-C0D6-4C41-96BB-3731B6202281}"/>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4014C931-8B61-4C6F-A5E4-66952F6BDF88}"/>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566A238D-A130-40FD-BB25-2FD46478BBD2}"/>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2AFD7D84-535C-462B-9592-0C62CFB59960}"/>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0C4E1C75-839C-4E47-80F2-3D3741D6D8C4}"/>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B906E51A-5147-499B-AFEE-D38D1E3F0E97}"/>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6546F15A-5956-4754-A5F7-B706969CD3B0}"/>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65253B4F-52EF-40A4-8E77-9C6438FAA8C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E1D1582A-250A-4FF1-BF8C-01CFA3E77FCD}"/>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4" name="任意多边形: 形状 333">
                <a:extLst>
                  <a:ext uri="{FF2B5EF4-FFF2-40B4-BE49-F238E27FC236}">
                    <a16:creationId xmlns:a16="http://schemas.microsoft.com/office/drawing/2014/main" id="{03CA354B-C391-4313-8D37-D29D1D8CFD6E}"/>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05166879-88B4-43FC-9DC7-0ED5FA3965C2}"/>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2D1CEC3F-AE85-4490-B41D-FDBB280B7307}"/>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4CC443EC-3984-476B-9E97-C1B98F7B0F2C}"/>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9226AC62-F2FE-4A29-A72B-4C78F70241C5}"/>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DA5043EA-1062-49C4-96D7-19B7BBDF6FEA}"/>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D296D55B-4783-4CED-A165-74144EBFFA1D}"/>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335A4C1C-0B7D-47A0-B448-98F71CF7C8B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6980BC37-36DD-4EC4-B2DA-404780079C5E}"/>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B289DB50-5247-4E07-BDD8-3159ED0F16AF}"/>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5E198924-043C-436E-B490-5ED6B40CD1B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7AAA3774-1F76-4B58-A052-AE6CD7F96C11}"/>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26502B2D-DBA2-487B-BD76-CC174194444F}"/>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B9D6C93A-3190-434E-9EEB-F31A75EB7F7D}"/>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2815A0FB-A684-4075-B2F5-9083073052C3}"/>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C0E83F50-20FC-4269-BFC0-7A9860CDC471}"/>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11CDF70C-A113-48FD-965E-B39FE338CF3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315F49F0-7EAA-42C1-8391-8492D2FCCCA0}"/>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4775B068-86F1-48D5-BFCD-3C5B7B4A2A40}"/>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57F22966-1EBE-4C19-833D-99A03C565759}"/>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C03EFFAD-750E-47D7-B7BB-711163C4C33D}"/>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6AF682C5-EE8F-45DD-9839-8AD6BF300F38}"/>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F1CA699C-8440-4813-A834-8BFED3032F6A}"/>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7D6463C1-8946-45AB-840E-1EEBCB29E88F}"/>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C11845E4-B900-4182-B0C1-09975863CB79}"/>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F83191E4-16C0-46D2-A739-ECE8F2420E29}"/>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78537AEC-BA11-4699-8B7D-7733AD294C0E}"/>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87ECF10D-0287-4411-A184-27B9576D29D5}"/>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9314FF7A-B424-4497-A5CC-ADE236DAE065}"/>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DBDD31F1-08EE-4887-AFA6-183AF2893D7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5AC68938-03BD-4089-A9E6-4B07511A7A6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8EC59401-C8CA-4C48-B4E6-263EA3DF4D3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FFF56129-CB3A-44ED-90F6-F0E0BB768E0D}"/>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EFDE4982-A810-4072-82DA-F2F0CF0EA5C4}"/>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845D2B04-5146-4DED-B05B-D1F0C8E5CD3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5AC13D67-CE43-4D74-8DA0-2AB877EA757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D4B7E6D2-6F53-46A1-823F-53AE914DE73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9BECBC7E-5F4D-4956-A644-B93B8C3F0203}"/>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A988FB4C-30F6-48BE-9D31-DCDADE6E52B6}"/>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B2A9BB46-7526-43CD-90B8-910BC6FDFC63}"/>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6CCC8DED-A736-4DE6-BB11-8D5044E6880F}"/>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65A3F76A-195D-460C-9E0A-5ABE67BD3ECB}"/>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6" name="任意多边形: 形状 375">
                <a:extLst>
                  <a:ext uri="{FF2B5EF4-FFF2-40B4-BE49-F238E27FC236}">
                    <a16:creationId xmlns:a16="http://schemas.microsoft.com/office/drawing/2014/main" id="{27EAAA59-1540-4E53-9974-87A1520B38FF}"/>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7" name="任意多边形: 形状 376">
                <a:extLst>
                  <a:ext uri="{FF2B5EF4-FFF2-40B4-BE49-F238E27FC236}">
                    <a16:creationId xmlns:a16="http://schemas.microsoft.com/office/drawing/2014/main" id="{AA8344A2-9B0B-4B7D-99EE-400129ABC4A3}"/>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8" name="任意多边形: 形状 377">
                <a:extLst>
                  <a:ext uri="{FF2B5EF4-FFF2-40B4-BE49-F238E27FC236}">
                    <a16:creationId xmlns:a16="http://schemas.microsoft.com/office/drawing/2014/main" id="{E7B0CCAE-F47C-4A5E-B2AC-47548788EA5B}"/>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9" name="任意多边形: 形状 378">
                <a:extLst>
                  <a:ext uri="{FF2B5EF4-FFF2-40B4-BE49-F238E27FC236}">
                    <a16:creationId xmlns:a16="http://schemas.microsoft.com/office/drawing/2014/main" id="{5F522724-4B75-455E-9385-B50893810A36}"/>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0" name="任意多边形: 形状 379">
                <a:extLst>
                  <a:ext uri="{FF2B5EF4-FFF2-40B4-BE49-F238E27FC236}">
                    <a16:creationId xmlns:a16="http://schemas.microsoft.com/office/drawing/2014/main" id="{E664E368-B042-4CC0-AE8D-796ECC532F61}"/>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1" name="任意多边形: 形状 380">
                <a:extLst>
                  <a:ext uri="{FF2B5EF4-FFF2-40B4-BE49-F238E27FC236}">
                    <a16:creationId xmlns:a16="http://schemas.microsoft.com/office/drawing/2014/main" id="{CAA5448C-3775-46CB-A7E6-D2AABD1B64A2}"/>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2" name="任意多边形: 形状 381">
                <a:extLst>
                  <a:ext uri="{FF2B5EF4-FFF2-40B4-BE49-F238E27FC236}">
                    <a16:creationId xmlns:a16="http://schemas.microsoft.com/office/drawing/2014/main" id="{DAF37B13-536D-4F51-9CA9-5D7BA92F38E1}"/>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3" name="任意多边形: 形状 382">
                <a:extLst>
                  <a:ext uri="{FF2B5EF4-FFF2-40B4-BE49-F238E27FC236}">
                    <a16:creationId xmlns:a16="http://schemas.microsoft.com/office/drawing/2014/main" id="{85617501-8A24-4B6A-B0BB-F2E86031916E}"/>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4" name="任意多边形: 形状 383">
                <a:extLst>
                  <a:ext uri="{FF2B5EF4-FFF2-40B4-BE49-F238E27FC236}">
                    <a16:creationId xmlns:a16="http://schemas.microsoft.com/office/drawing/2014/main" id="{64159732-8AE5-4942-93FA-D6742B293455}"/>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5" name="任意多边形: 形状 384">
                <a:extLst>
                  <a:ext uri="{FF2B5EF4-FFF2-40B4-BE49-F238E27FC236}">
                    <a16:creationId xmlns:a16="http://schemas.microsoft.com/office/drawing/2014/main" id="{BDD787B3-E97A-4799-A71B-862750BE50D8}"/>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6" name="任意多边形: 形状 385">
                <a:extLst>
                  <a:ext uri="{FF2B5EF4-FFF2-40B4-BE49-F238E27FC236}">
                    <a16:creationId xmlns:a16="http://schemas.microsoft.com/office/drawing/2014/main" id="{0DDF3F3F-45C1-4F9D-8ADD-CB26F782C69C}"/>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7" name="任意多边形: 形状 386">
                <a:extLst>
                  <a:ext uri="{FF2B5EF4-FFF2-40B4-BE49-F238E27FC236}">
                    <a16:creationId xmlns:a16="http://schemas.microsoft.com/office/drawing/2014/main" id="{4496E011-1897-4F55-A7EF-3EA4B2EF09FE}"/>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8" name="任意多边形: 形状 387">
                <a:extLst>
                  <a:ext uri="{FF2B5EF4-FFF2-40B4-BE49-F238E27FC236}">
                    <a16:creationId xmlns:a16="http://schemas.microsoft.com/office/drawing/2014/main" id="{8930AFBC-B96B-4C17-A235-A0201BB16616}"/>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9" name="任意多边形: 形状 388">
                <a:extLst>
                  <a:ext uri="{FF2B5EF4-FFF2-40B4-BE49-F238E27FC236}">
                    <a16:creationId xmlns:a16="http://schemas.microsoft.com/office/drawing/2014/main" id="{A2CAE4E6-198E-490F-AE19-C055CD9D3C18}"/>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0" name="任意多边形: 形状 389">
                <a:extLst>
                  <a:ext uri="{FF2B5EF4-FFF2-40B4-BE49-F238E27FC236}">
                    <a16:creationId xmlns:a16="http://schemas.microsoft.com/office/drawing/2014/main" id="{F3E5653C-E07F-4CCB-8D71-00125808044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1" name="任意多边形: 形状 390">
                <a:extLst>
                  <a:ext uri="{FF2B5EF4-FFF2-40B4-BE49-F238E27FC236}">
                    <a16:creationId xmlns:a16="http://schemas.microsoft.com/office/drawing/2014/main" id="{1D2D25B2-CE9D-4221-878A-AD4123D8F15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2" name="任意多边形: 形状 391">
                <a:extLst>
                  <a:ext uri="{FF2B5EF4-FFF2-40B4-BE49-F238E27FC236}">
                    <a16:creationId xmlns:a16="http://schemas.microsoft.com/office/drawing/2014/main" id="{5D3653F2-5AB5-41DF-97B1-A54B95623284}"/>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3" name="任意多边形: 形状 392">
                <a:extLst>
                  <a:ext uri="{FF2B5EF4-FFF2-40B4-BE49-F238E27FC236}">
                    <a16:creationId xmlns:a16="http://schemas.microsoft.com/office/drawing/2014/main" id="{67445BAB-3608-49FC-9A03-0009FB84E6E1}"/>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4" name="任意多边形: 形状 393">
                <a:extLst>
                  <a:ext uri="{FF2B5EF4-FFF2-40B4-BE49-F238E27FC236}">
                    <a16:creationId xmlns:a16="http://schemas.microsoft.com/office/drawing/2014/main" id="{58D45C02-2FD4-4FE6-A3DD-FDA36160336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5" name="任意多边形: 形状 394">
                <a:extLst>
                  <a:ext uri="{FF2B5EF4-FFF2-40B4-BE49-F238E27FC236}">
                    <a16:creationId xmlns:a16="http://schemas.microsoft.com/office/drawing/2014/main" id="{F0703B29-1088-4CE4-A561-A8C577C7DC45}"/>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6" name="任意多边形: 形状 395">
                <a:extLst>
                  <a:ext uri="{FF2B5EF4-FFF2-40B4-BE49-F238E27FC236}">
                    <a16:creationId xmlns:a16="http://schemas.microsoft.com/office/drawing/2014/main" id="{914C329E-E508-45A6-B4C0-159681A9DA4E}"/>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7" name="任意多边形: 形状 396">
                <a:extLst>
                  <a:ext uri="{FF2B5EF4-FFF2-40B4-BE49-F238E27FC236}">
                    <a16:creationId xmlns:a16="http://schemas.microsoft.com/office/drawing/2014/main" id="{7408BD32-38C2-4BD2-A7BD-1D6713D3EC78}"/>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8" name="任意多边形: 形状 397">
                <a:extLst>
                  <a:ext uri="{FF2B5EF4-FFF2-40B4-BE49-F238E27FC236}">
                    <a16:creationId xmlns:a16="http://schemas.microsoft.com/office/drawing/2014/main" id="{F452EA63-4F5A-4EB8-8ACC-D05D783D1D5C}"/>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9" name="任意多边形: 形状 398">
                <a:extLst>
                  <a:ext uri="{FF2B5EF4-FFF2-40B4-BE49-F238E27FC236}">
                    <a16:creationId xmlns:a16="http://schemas.microsoft.com/office/drawing/2014/main" id="{DE71BF23-D8B5-4857-931B-370BDC676268}"/>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0" name="任意多边形: 形状 399">
                <a:extLst>
                  <a:ext uri="{FF2B5EF4-FFF2-40B4-BE49-F238E27FC236}">
                    <a16:creationId xmlns:a16="http://schemas.microsoft.com/office/drawing/2014/main" id="{90980C12-430B-46F1-BC3C-259D68374CD9}"/>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42027390"/>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43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09</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35031827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44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FE9249FC-EB9B-4A7F-8DAA-C5A86F356F2C}"/>
              </a:ext>
            </a:extLst>
          </p:cNvPr>
          <p:cNvPicPr>
            <a:picLocks noChangeAspect="1"/>
          </p:cNvPicPr>
          <p:nvPr userDrawn="1"/>
        </p:nvPicPr>
        <p:blipFill>
          <a:blip r:embed="rId2" cstate="screen">
            <a:lum bright="70000" contrast="-70000"/>
            <a:extLst>
              <a:ext uri="{28A0092B-C50C-407E-A947-70E740481C1C}">
                <a14:useLocalDpi xmlns:a14="http://schemas.microsoft.com/office/drawing/2010/main"/>
              </a:ext>
            </a:extLst>
          </a:blip>
          <a:stretch>
            <a:fillRect/>
          </a:stretch>
        </p:blipFill>
        <p:spPr>
          <a:xfrm>
            <a:off x="0" y="0"/>
            <a:ext cx="12192000" cy="6851904"/>
          </a:xfrm>
          <a:prstGeom prst="rect">
            <a:avLst/>
          </a:prstGeom>
        </p:spPr>
      </p:pic>
      <p:pic>
        <p:nvPicPr>
          <p:cNvPr id="137" name="图片 136">
            <a:extLst>
              <a:ext uri="{FF2B5EF4-FFF2-40B4-BE49-F238E27FC236}">
                <a16:creationId xmlns:a16="http://schemas.microsoft.com/office/drawing/2014/main" id="{9FAC5F97-8423-4057-9398-1D081C5FC4D4}"/>
              </a:ext>
            </a:extLst>
          </p:cNvPr>
          <p:cNvPicPr>
            <a:picLocks noChangeAspect="1"/>
          </p:cNvPicPr>
          <p:nvPr userDrawn="1"/>
        </p:nvPicPr>
        <p:blipFill rotWithShape="1">
          <a:blip r:embed="rId3" cstate="screen">
            <a:extLst>
              <a:ext uri="{BEBA8EAE-BF5A-486C-A8C5-ECC9F3942E4B}">
                <a14:imgProps xmlns:a14="http://schemas.microsoft.com/office/drawing/2010/main">
                  <a14:imgLayer r:embed="rId4">
                    <a14:imgEffect>
                      <a14:saturation sat="400000"/>
                    </a14:imgEffect>
                  </a14:imgLayer>
                </a14:imgProps>
              </a:ext>
              <a:ext uri="{28A0092B-C50C-407E-A947-70E740481C1C}">
                <a14:useLocalDpi xmlns:a14="http://schemas.microsoft.com/office/drawing/2010/main"/>
              </a:ext>
            </a:extLst>
          </a:blip>
          <a:srcRect/>
          <a:stretch/>
        </p:blipFill>
        <p:spPr>
          <a:xfrm>
            <a:off x="0" y="-6096"/>
            <a:ext cx="12192000" cy="3764280"/>
          </a:xfrm>
          <a:prstGeom prst="rect">
            <a:avLst/>
          </a:prstGeom>
        </p:spPr>
      </p:pic>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79" name="矩形 78">
            <a:extLst>
              <a:ext uri="{FF2B5EF4-FFF2-40B4-BE49-F238E27FC236}">
                <a16:creationId xmlns:a16="http://schemas.microsoft.com/office/drawing/2014/main" id="{BCF7E8C4-DB02-492F-8968-96B556A1608F}"/>
              </a:ext>
            </a:extLst>
          </p:cNvPr>
          <p:cNvSpPr/>
          <p:nvPr userDrawn="1"/>
        </p:nvSpPr>
        <p:spPr>
          <a:xfrm>
            <a:off x="7618" y="-6096"/>
            <a:ext cx="12192000" cy="6864096"/>
          </a:xfrm>
          <a:prstGeom prst="rect">
            <a:avLst/>
          </a:prstGeom>
          <a:solidFill>
            <a:srgbClr val="FFFFFF">
              <a:alpha val="84000"/>
            </a:srgbClr>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dirty="0">
              <a:ln>
                <a:noFill/>
              </a:ln>
              <a:solidFill>
                <a:srgbClr val="FFFFFF"/>
              </a:solidFill>
              <a:effectLst/>
              <a:uLnTx/>
              <a:uFillTx/>
              <a:latin typeface="Arial"/>
              <a:ea typeface="微软雅黑" panose="020B0503020204020204" pitchFamily="34" charset="-122"/>
              <a:cs typeface="+mn-cs"/>
            </a:endParaRPr>
          </a:p>
        </p:txBody>
      </p:sp>
      <p:sp>
        <p:nvSpPr>
          <p:cNvPr id="81" name="标题 1">
            <a:extLst>
              <a:ext uri="{FF2B5EF4-FFF2-40B4-BE49-F238E27FC236}">
                <a16:creationId xmlns:a16="http://schemas.microsoft.com/office/drawing/2014/main" id="{CCB4E824-A05D-421D-ABE2-8E147248F09D}"/>
              </a:ext>
            </a:extLst>
          </p:cNvPr>
          <p:cNvSpPr txBox="1">
            <a:spLocks/>
          </p:cNvSpPr>
          <p:nvPr userDrawn="1"/>
        </p:nvSpPr>
        <p:spPr>
          <a:xfrm>
            <a:off x="1447799" y="4219594"/>
            <a:ext cx="10264776" cy="923330"/>
          </a:xfrm>
          <a:prstGeom prst="rect">
            <a:avLst/>
          </a:prstGeom>
        </p:spPr>
        <p:txBody>
          <a:bodyPr vert="horz" wrap="none" lIns="0" tIns="0" rIns="0" bIns="0" rtlCol="0" anchor="ctr">
            <a:noAutofit/>
          </a:bodyPr>
          <a:lstStyle>
            <a:lvl1pPr marL="0" algn="l" defTabSz="457200" rtl="0" eaLnBrk="1" latinLnBrk="0" hangingPunct="1">
              <a:lnSpc>
                <a:spcPct val="100000"/>
              </a:lnSpc>
              <a:spcBef>
                <a:spcPts val="0"/>
              </a:spcBef>
              <a:buNone/>
              <a:defRPr lang="en-US" sz="5400" b="1" kern="1200" spc="600" dirty="0">
                <a:gradFill flip="none" rotWithShape="1">
                  <a:gsLst>
                    <a:gs pos="100000">
                      <a:schemeClr val="accent1">
                        <a:lumMod val="75000"/>
                      </a:schemeClr>
                    </a:gs>
                    <a:gs pos="0">
                      <a:schemeClr val="accent1"/>
                    </a:gs>
                  </a:gsLst>
                  <a:lin ang="5400000" scaled="1"/>
                  <a:tileRect/>
                </a:gradFill>
                <a:latin typeface="+mn-lt"/>
                <a:ea typeface="+mn-ea"/>
                <a:cs typeface="+mn-cs"/>
              </a:defRPr>
            </a:lvl1pPr>
          </a:lstStyle>
          <a:p>
            <a:pPr marL="0" marR="0" lvl="0" indent="0" algn="l" defTabSz="457200" rtl="0" eaLnBrk="1" fontAlgn="auto" latinLnBrk="0" hangingPunct="1">
              <a:lnSpc>
                <a:spcPct val="100000"/>
              </a:lnSpc>
              <a:spcBef>
                <a:spcPts val="0"/>
              </a:spcBef>
              <a:spcAft>
                <a:spcPts val="0"/>
              </a:spcAft>
              <a:buClrTx/>
              <a:buSzTx/>
              <a:buFontTx/>
              <a:buNone/>
              <a:tabLst/>
              <a:defRPr/>
            </a:pPr>
            <a:endParaRPr kumimoji="0" lang="zh-CN" altLang="en-US" sz="5400" b="1" i="0" u="none" strike="noStrike" kern="1200" cap="none" spc="600" normalizeH="0" baseline="0" noProof="0" dirty="0">
              <a:ln>
                <a:noFill/>
              </a:ln>
              <a:gradFill flip="none" rotWithShape="1">
                <a:gsLst>
                  <a:gs pos="100000">
                    <a:srgbClr val="00447C">
                      <a:lumMod val="75000"/>
                    </a:srgbClr>
                  </a:gs>
                  <a:gs pos="0">
                    <a:srgbClr val="00447C"/>
                  </a:gs>
                </a:gsLst>
                <a:lin ang="5400000" scaled="1"/>
                <a:tileRect/>
              </a:gradFill>
              <a:effectLst/>
              <a:uLnTx/>
              <a:uFillTx/>
              <a:latin typeface="Arial"/>
              <a:ea typeface="微软雅黑" panose="020B0503020204020204" pitchFamily="34" charset="-122"/>
              <a:cs typeface="+mn-cs"/>
            </a:endParaRPr>
          </a:p>
        </p:txBody>
      </p:sp>
      <p:sp>
        <p:nvSpPr>
          <p:cNvPr id="85" name="矩形 84">
            <a:extLst>
              <a:ext uri="{FF2B5EF4-FFF2-40B4-BE49-F238E27FC236}">
                <a16:creationId xmlns:a16="http://schemas.microsoft.com/office/drawing/2014/main" id="{F854C424-C78C-4463-9F51-3D5345BC54E4}"/>
              </a:ext>
            </a:extLst>
          </p:cNvPr>
          <p:cNvSpPr/>
          <p:nvPr userDrawn="1"/>
        </p:nvSpPr>
        <p:spPr>
          <a:xfrm>
            <a:off x="0" y="3616036"/>
            <a:ext cx="12192000" cy="148244"/>
          </a:xfrm>
          <a:prstGeom prst="rect">
            <a:avLst/>
          </a:prstGeom>
          <a:solidFill>
            <a:srgbClr val="004098"/>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86" name="文本占位符 4">
            <a:extLst>
              <a:ext uri="{FF2B5EF4-FFF2-40B4-BE49-F238E27FC236}">
                <a16:creationId xmlns:a16="http://schemas.microsoft.com/office/drawing/2014/main" id="{0AF53FD1-1A68-4638-9269-8348B9C72313}"/>
              </a:ext>
            </a:extLst>
          </p:cNvPr>
          <p:cNvSpPr txBox="1">
            <a:spLocks/>
          </p:cNvSpPr>
          <p:nvPr userDrawn="1"/>
        </p:nvSpPr>
        <p:spPr>
          <a:xfrm>
            <a:off x="5051213" y="1624519"/>
            <a:ext cx="2104811" cy="2320958"/>
          </a:xfrm>
          <a:prstGeom prst="rect">
            <a:avLst/>
          </a:prstGeom>
        </p:spPr>
        <p:txBody>
          <a:bodyPr vert="horz" wrap="none" lIns="0" tIns="45720" rIns="0" bIns="45720" rtlCol="0">
            <a:noAutofit/>
          </a:bodyPr>
          <a:lstStyle>
            <a:lvl1pPr marL="0" indent="0" algn="ctr" defTabSz="457200" rtl="0" eaLnBrk="1" latinLnBrk="0" hangingPunct="1">
              <a:lnSpc>
                <a:spcPct val="100000"/>
              </a:lnSpc>
              <a:spcBef>
                <a:spcPts val="0"/>
              </a:spcBef>
              <a:buFontTx/>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17000">
                      <a:schemeClr val="bg1">
                        <a:alpha val="74000"/>
                      </a:schemeClr>
                    </a:gs>
                    <a:gs pos="58000">
                      <a:srgbClr val="FFFFFF">
                        <a:alpha val="24000"/>
                      </a:srgbClr>
                    </a:gs>
                    <a:gs pos="83000">
                      <a:schemeClr val="bg1">
                        <a:alpha val="0"/>
                      </a:schemeClr>
                    </a:gs>
                  </a:gsLst>
                  <a:lin ang="5400000" scaled="1"/>
                </a:gradFill>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17000">
                      <a:srgbClr val="204DA0">
                        <a:alpha val="74000"/>
                      </a:srgbClr>
                    </a:gs>
                    <a:gs pos="58000">
                      <a:srgbClr val="204DA0">
                        <a:alpha val="24000"/>
                      </a:srgbClr>
                    </a:gs>
                    <a:gs pos="83000">
                      <a:srgbClr val="204DA0">
                        <a:alpha val="0"/>
                      </a:srgbClr>
                    </a:gs>
                  </a:gsLst>
                  <a:lin ang="5400000" scaled="1"/>
                </a:gradFill>
                <a:effectLst/>
                <a:uLnTx/>
                <a:uFillTx/>
                <a:latin typeface="Arial" panose="020B0604020202020204" pitchFamily="34" charset="0"/>
                <a:ea typeface="微软雅黑" panose="020B0503020204020204" pitchFamily="34" charset="-122"/>
                <a:cs typeface="+mn-cs"/>
              </a:rPr>
              <a:t>10</a:t>
            </a:r>
          </a:p>
        </p:txBody>
      </p:sp>
      <p:sp>
        <p:nvSpPr>
          <p:cNvPr id="87" name="矩形 86">
            <a:extLst>
              <a:ext uri="{FF2B5EF4-FFF2-40B4-BE49-F238E27FC236}">
                <a16:creationId xmlns:a16="http://schemas.microsoft.com/office/drawing/2014/main" id="{8C98DF48-9ABE-4A1A-897A-5F1A143D4D4E}"/>
              </a:ext>
            </a:extLst>
          </p:cNvPr>
          <p:cNvSpPr/>
          <p:nvPr userDrawn="1"/>
        </p:nvSpPr>
        <p:spPr>
          <a:xfrm>
            <a:off x="5043595" y="3616036"/>
            <a:ext cx="2104811" cy="148244"/>
          </a:xfrm>
          <a:prstGeom prst="rect">
            <a:avLst/>
          </a:prstGeom>
          <a:solidFill>
            <a:srgbClr val="FED201"/>
          </a:solidFill>
          <a:ln w="12700" cap="flat" cmpd="sng" algn="ctr">
            <a:no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7" name="文本占位符 6">
            <a:extLst>
              <a:ext uri="{FF2B5EF4-FFF2-40B4-BE49-F238E27FC236}">
                <a16:creationId xmlns:a16="http://schemas.microsoft.com/office/drawing/2014/main" id="{C89D5AE8-9E4E-4466-93D8-7AE163656735}"/>
              </a:ext>
            </a:extLst>
          </p:cNvPr>
          <p:cNvSpPr>
            <a:spLocks noGrp="1"/>
          </p:cNvSpPr>
          <p:nvPr>
            <p:ph type="body" sz="quarter" idx="10" hasCustomPrompt="1"/>
          </p:nvPr>
        </p:nvSpPr>
        <p:spPr>
          <a:xfrm>
            <a:off x="3314700" y="4368814"/>
            <a:ext cx="5562600" cy="508000"/>
          </a:xfrm>
        </p:spPr>
        <p:txBody>
          <a:bodyPr>
            <a:noAutofit/>
          </a:bodyPr>
          <a:lstStyle>
            <a:lvl1pPr marL="0" indent="0" algn="ctr">
              <a:buNone/>
              <a:defRPr sz="40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sp>
        <p:nvSpPr>
          <p:cNvPr id="141" name="文本占位符 6">
            <a:extLst>
              <a:ext uri="{FF2B5EF4-FFF2-40B4-BE49-F238E27FC236}">
                <a16:creationId xmlns:a16="http://schemas.microsoft.com/office/drawing/2014/main" id="{475651AC-8439-4EB0-B52B-5CF1C59F2C87}"/>
              </a:ext>
            </a:extLst>
          </p:cNvPr>
          <p:cNvSpPr>
            <a:spLocks noGrp="1"/>
          </p:cNvSpPr>
          <p:nvPr>
            <p:ph type="body" sz="quarter" idx="11" hasCustomPrompt="1"/>
          </p:nvPr>
        </p:nvSpPr>
        <p:spPr>
          <a:xfrm>
            <a:off x="3314700" y="5066227"/>
            <a:ext cx="5562600" cy="334507"/>
          </a:xfrm>
        </p:spPr>
        <p:txBody>
          <a:bodyPr>
            <a:noAutofit/>
          </a:bodyPr>
          <a:lstStyle>
            <a:lvl1pPr marL="0" indent="0" algn="ctr">
              <a:buNone/>
              <a:defRPr sz="1800" b="0">
                <a:solidFill>
                  <a:srgbClr val="204DA0"/>
                </a:solidFill>
                <a:latin typeface="微软雅黑" panose="020B0503020204020204" pitchFamily="34" charset="-122"/>
                <a:ea typeface="微软雅黑" panose="020B0503020204020204" pitchFamily="34" charset="-122"/>
              </a:defRPr>
            </a:lvl1pPr>
          </a:lstStyle>
          <a:p>
            <a:pPr lvl="0"/>
            <a:r>
              <a:rPr lang="zh-CN" altLang="en-US" dirty="0"/>
              <a:t>输入副标题</a:t>
            </a:r>
          </a:p>
        </p:txBody>
      </p:sp>
      <p:cxnSp>
        <p:nvCxnSpPr>
          <p:cNvPr id="142" name="直接连接符 141">
            <a:extLst>
              <a:ext uri="{FF2B5EF4-FFF2-40B4-BE49-F238E27FC236}">
                <a16:creationId xmlns:a16="http://schemas.microsoft.com/office/drawing/2014/main" id="{4FD14DA5-D85A-4C5D-90D1-CA51696E618C}"/>
              </a:ext>
            </a:extLst>
          </p:cNvPr>
          <p:cNvCxnSpPr>
            <a:cxnSpLocks/>
          </p:cNvCxnSpPr>
          <p:nvPr userDrawn="1"/>
        </p:nvCxnSpPr>
        <p:spPr>
          <a:xfrm>
            <a:off x="2049780" y="5843266"/>
            <a:ext cx="8092440" cy="0"/>
          </a:xfrm>
          <a:prstGeom prst="line">
            <a:avLst/>
          </a:prstGeom>
          <a:noFill/>
          <a:ln w="6350" cap="flat" cmpd="sng" algn="ctr">
            <a:solidFill>
              <a:srgbClr val="204DA0"/>
            </a:solidFill>
            <a:prstDash val="dash"/>
            <a:miter lim="800000"/>
            <a:headEnd type="oval"/>
            <a:tailEnd type="oval"/>
          </a:ln>
          <a:effectLst/>
        </p:spPr>
      </p:cxnSp>
      <p:grpSp>
        <p:nvGrpSpPr>
          <p:cNvPr id="126" name="组合 125">
            <a:extLst>
              <a:ext uri="{FF2B5EF4-FFF2-40B4-BE49-F238E27FC236}">
                <a16:creationId xmlns:a16="http://schemas.microsoft.com/office/drawing/2014/main" id="{A68E694A-75A6-4EC6-9012-D6A1EF12288E}"/>
              </a:ext>
            </a:extLst>
          </p:cNvPr>
          <p:cNvGrpSpPr/>
          <p:nvPr userDrawn="1"/>
        </p:nvGrpSpPr>
        <p:grpSpPr>
          <a:xfrm>
            <a:off x="8285066" y="240430"/>
            <a:ext cx="3296005" cy="560585"/>
            <a:chOff x="133154" y="240430"/>
            <a:chExt cx="3296005" cy="560585"/>
          </a:xfrm>
        </p:grpSpPr>
        <p:pic>
          <p:nvPicPr>
            <p:cNvPr id="127" name="图片 126" descr="文本&#10;&#10;描述已自动生成">
              <a:extLst>
                <a:ext uri="{FF2B5EF4-FFF2-40B4-BE49-F238E27FC236}">
                  <a16:creationId xmlns:a16="http://schemas.microsoft.com/office/drawing/2014/main" id="{FE64E02B-30A3-4989-925D-617F48C37C15}"/>
                </a:ext>
              </a:extLst>
            </p:cNvPr>
            <p:cNvPicPr>
              <a:picLocks noChangeAspect="1"/>
            </p:cNvPicPr>
            <p:nvPr userDrawn="1"/>
          </p:nvPicPr>
          <p:blipFill>
            <a:blip r:embed="rId5"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8" name="直接连接符 127">
              <a:extLst>
                <a:ext uri="{FF2B5EF4-FFF2-40B4-BE49-F238E27FC236}">
                  <a16:creationId xmlns:a16="http://schemas.microsoft.com/office/drawing/2014/main" id="{2068B44A-EE45-4DB5-AE12-6C35103EB60B}"/>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29" name="组合 128">
              <a:extLst>
                <a:ext uri="{FF2B5EF4-FFF2-40B4-BE49-F238E27FC236}">
                  <a16:creationId xmlns:a16="http://schemas.microsoft.com/office/drawing/2014/main" id="{5EAA5416-6F7D-47AB-A39E-2CF342EB6AA9}"/>
                </a:ext>
              </a:extLst>
            </p:cNvPr>
            <p:cNvGrpSpPr/>
            <p:nvPr userDrawn="1"/>
          </p:nvGrpSpPr>
          <p:grpSpPr>
            <a:xfrm>
              <a:off x="133154" y="289326"/>
              <a:ext cx="1764858" cy="475181"/>
              <a:chOff x="-30880906" y="-2959181"/>
              <a:chExt cx="70905813" cy="19634362"/>
            </a:xfrm>
            <a:solidFill>
              <a:srgbClr val="004098"/>
            </a:solidFill>
          </p:grpSpPr>
          <p:sp>
            <p:nvSpPr>
              <p:cNvPr id="130" name="任意多边形: 形状 129">
                <a:extLst>
                  <a:ext uri="{FF2B5EF4-FFF2-40B4-BE49-F238E27FC236}">
                    <a16:creationId xmlns:a16="http://schemas.microsoft.com/office/drawing/2014/main" id="{55A3ED38-27C3-4B86-A06F-06D0CCB713FB}"/>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80E1D18-3358-47F4-B867-40E781F0CD4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04FA544C-1C8E-4A35-BCA2-E8508D6F40C1}"/>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4FAF171-FDE2-468F-8695-1B1875C0ADD8}"/>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152CF00-CF1F-4689-AEC7-EA93BDC177C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0C4BCCFC-0D4C-4242-A0E2-C1E01CAF35FD}"/>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9305F835-07B6-49BA-B387-C003876A2D2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E53DB8F-70F9-42D2-A765-21C70BEB468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8BA36526-B5B5-4AC3-83C6-1E8C23B388BB}"/>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5A54E247-E5E8-4C33-98EE-52E79FB7E1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B31B8D57-DB5C-4176-B1CF-524C5A5B0C6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24AFAFE-E0AD-4450-A873-F3DC4AFEF00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3A300198-85E6-491C-876C-9F0A8897910C}"/>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B1FB4E92-FA12-4246-8A90-1FDB657A8B3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7D80F89E-DD8A-48B8-8F23-5636C3891A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BD101CB-840D-45C2-9FD6-BE575750632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E990F9AC-6D87-4B6A-9B22-6DEB62AFF77C}"/>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7146340-B426-45D6-B86A-18BA0E8BF81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CED8C3C-978A-437F-A07B-486B32BB672C}"/>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CFA62368-AB76-427C-957A-9A8DB3CF06F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DB4991B-2E70-403B-8273-F948BD835B09}"/>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12B0E3D3-D9C6-49EE-B6BD-10BDBD4CD90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6C59F537-19EA-47B8-A4F8-093FBC9B6D6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181949AD-61C0-4963-A3B0-FE53E273BC1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EC3FEA2-66A1-488F-AE28-4571AE964E5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68C0012F-39D1-408A-AAD3-70D8A2009B64}"/>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7A7DBA4-20BA-4C72-9208-FF6A954412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0C329752-458D-4E19-AC0D-DDDA2D2FE28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434715E-6858-4A87-AD3B-A2AFBD5E34D3}"/>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F19B948F-7E44-4427-B20A-E18CA4118E22}"/>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FBEB2A2C-A4CE-45E9-BE5E-1ACFD038ACA6}"/>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908E4AF-1409-41AA-A6ED-0DF4E0EAA583}"/>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A8E1CFDA-D6D4-44C9-A4CF-0B4ABF22F72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B77B5F08-8847-4A52-B86B-49A7608A5F04}"/>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74238C1-0C71-4EC7-8DA7-9BFEEA611524}"/>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A29DF72A-872E-443B-8D2E-F591B67EE868}"/>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F2028C6-C364-4271-BC35-AC4FFB034AF6}"/>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AB3B8E5-57B8-4F5E-9925-04C1D602801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D9445CD1-3678-419F-AEF1-20948BFF61D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A2CDBC8-5894-42FA-A84D-EE2097B02EB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99191D2-4667-4EBD-8635-DEA0A9A7220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789614D-C4FF-4ABA-831E-D21F64CC81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B241204D-CF9A-413C-9956-239B57D550C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2B898CE-4402-48E9-9F13-3E18E6A410CE}"/>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BB8B0E7-33C5-4044-904C-CE5CDCEA5785}"/>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37CE1D1-B20E-47F7-97B5-A10A76DF91E1}"/>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2359D5E-1EB4-4628-9C9D-40AF915219A1}"/>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7E6E7DB6-94CE-4AB8-A036-C551BE7F1DEC}"/>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938E5E61-1D60-4DF3-BFC8-6873EDE49DBB}"/>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967B82D8-8568-44DF-AEC1-177D3E951B24}"/>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E42A9B1-FA62-45CF-AE43-5DAC186B4F89}"/>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8FC9E86-8201-4A46-8C03-E64EAE5D456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FF86BFA0-3174-461C-8139-E780A56EF9B5}"/>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E572F31-11FE-44F1-ACF7-BA9EB6A61B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3D6AC0C-FEC5-4D76-9E65-54B0F9244EF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8ECB2F2-226B-40F8-A34B-BD18411989EA}"/>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B6217A1-779B-4233-A8A9-429114B809B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622162E5-5075-4353-9E24-48D5BB43F77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745F66F9-E43B-45B7-9FB8-FDC6134C745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A6EA0363-5014-4E93-90F0-C819D7E5B78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77DBC9C-A92F-48CD-8174-B002BEA34540}"/>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77094BC7-A914-4A79-A197-612A6317889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FF78196D-B39F-4690-BC16-E7B31A58A36A}"/>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B9CE7490-C2A6-4667-89D8-E7C5E119BEB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20748B40-12B8-4EEA-8188-206E3D52B30B}"/>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B9A821A-7F03-4D2B-9389-746964DB35B8}"/>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4E22753C-29EE-47B0-84D7-15C2B4F2A2AB}"/>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474B704-20B8-497D-8CD7-A9D6FFE039EA}"/>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F6B524D-07B9-4EEA-B625-A08D6E74BEC8}"/>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6D0178A-C151-46FA-AA7C-9CDEE940692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BE9B7CD1-C82D-450E-9685-669DC3644811}"/>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00FF54A-1625-40AE-84ED-095179DC5AB5}"/>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7813364D-D33E-4875-A842-C86DC0BEBE2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0BE77FD1-636C-4740-A7BC-15197543DB38}"/>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D001DC-D5E5-451D-867E-8446F3C0BF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1FB63DDC-5F3A-432E-84ED-1DF0668F261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65A4B27-E3A1-48AB-ACE7-D1220A458BBF}"/>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F338163D-260A-458C-8E7B-ED9F0F52881C}"/>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54D5F5AC-9EA4-40BA-9246-EEAF09B83F1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3EACBE7B-271D-4AA8-B043-4AA56F8B501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A2614C7-D3E6-4F61-97D2-D21FC113F54F}"/>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A45FCB5A-9940-450F-B4F6-BCC06B9F529D}"/>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A104FD0A-4B6B-497D-912D-024B1B735DF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7221709-18DF-4E05-AED5-ABE5166DD66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0F3A698-FDE5-4C2B-80FC-01DEFCFD6B1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FF77A02B-08BF-4040-A42B-BF3F2159A634}"/>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E78EE68D-55DA-47AE-BAD8-F4038F8D66C7}"/>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8DEB5B8F-A03C-40C9-AC44-ACED5418E6E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6AB7EAF-D7E1-4972-AB6F-C0A4472E4F56}"/>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A8B593B-6159-448B-878C-CD8C0665CC6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678E6469-6405-4C49-9C34-9AD2E49DD9A3}"/>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14C1CC3-DE75-46D1-9E67-34816E19F08E}"/>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4B1A845-26F3-49F6-9044-67299A0CB8DA}"/>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8047BA30-A329-461D-8B52-07D049FFBDDF}"/>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CC6C8915-B0B7-46A2-9649-543E3BC13FE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4C9B374-E243-4CE9-A412-7C0E0725AAC2}"/>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C79E9318-B7F2-44A6-9F06-B38FB695E787}"/>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F364437B-AFEE-4444-B170-406D693478E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4160B0E-F35B-4566-B1F3-263CF0B26977}"/>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12343257"/>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8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01</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ED201"/>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42137761-FDCB-474D-84E4-75B20834C98F}"/>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469DE53A-8910-4B26-89B2-B02C1A5F384B}"/>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2ABCBDEE-05FD-4226-ACCE-62206ED65D6D}"/>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DB3969B6-CE31-49E3-B159-A196A9D9AC29}"/>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5FA19C2B-545D-476C-944E-6CF106839DE3}"/>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10C93733-58A6-4382-9DA9-41C0F1B5D34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5B166F72-5743-4EB1-9653-E95336D0B618}"/>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A0246E0E-5428-49E2-AE76-ABA8299DC162}"/>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8120EC8E-F02C-4DAB-8475-682B5E0BE663}"/>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0672DD96-2EFD-44A8-9FBF-6B7A2BC5C5D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540D9D28-DAD1-4C60-B45E-47432B25EABA}"/>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372E691E-B68C-414B-AF86-0DF5F43A3A22}"/>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4351843D-0297-4C1E-9D37-07A5BC51B579}"/>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BFFCABB4-6072-45E6-A233-2BB955837F4E}"/>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E065FB26-71D6-4DB5-ABE5-0925AF194079}"/>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F2F87D4B-6BDF-4362-802A-F053A8AB8B1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56B28387-381A-4E9D-8EE2-A273E256BADD}"/>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38616686-55D6-4D14-A6F6-075EFD173C28}"/>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D43F0CE8-DA99-4DD0-AC9E-E7B28EB591AB}"/>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356450EC-C2E0-4338-99E6-E558DBE137B7}"/>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DD488029-0D0B-4ABB-936C-446E240038FF}"/>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6D6AA48B-A692-4E2C-A0D2-63D6F5C6948C}"/>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BE951D85-5D77-42EA-A159-09F554363676}"/>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3458194C-7B6C-4B7C-AF12-DDE5D1685CD7}"/>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E87F8793-B989-410D-843F-16033124F817}"/>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9E400FF7-F68E-4516-9049-D1CE27542034}"/>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3BB5489C-4E8B-4A9B-BC08-BD948FBEAC50}"/>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6B07CCB6-48EE-4BF1-94D9-D97CB9AFE08C}"/>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B0630D87-740C-4FFF-A766-62B40352B7F7}"/>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9825F03A-2156-4EB2-A0E3-18EFB29B9DB9}"/>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B6272A8-A013-4665-900B-77D575A4CD85}"/>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827E8F50-9C68-454F-AC5C-BCAB5D808F6B}"/>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D73BA65-5356-4D86-9B35-912A94C7C6E5}"/>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A4C5D0C-CB97-4F86-B8F2-A6FBAE5355A0}"/>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DA4E9F44-3331-4228-BE77-BB0309E22249}"/>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A662CD4-A2BE-425B-A46E-DAE042E3A977}"/>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1ED3AB80-80A5-4ACE-8906-EF89034AABC7}"/>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E555335-532A-41A7-8DA2-9E8790E4A126}"/>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1E2A9BE6-B517-45DC-AE12-BF94A3DCDCDE}"/>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3AB8D3BE-3E4B-4727-BC91-870A3C0E8EA1}"/>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34DEE491-A297-4234-9E60-B309F2C8A85E}"/>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C886FBAF-50B4-438F-8883-10B2B6A725C7}"/>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CEBB2F3C-EB71-4719-929F-FFEFC07E95D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81657CB6-94F7-4181-8E7E-BDFF0CE74950}"/>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20D35ECB-E0BF-4DE0-8336-ECBC8149C76D}"/>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DEE66637-4D27-4C7A-969C-D13C964F71E4}"/>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CBA99DF-D447-452C-AE30-1D7B0D78060C}"/>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A999673C-F4DD-44F9-A2C7-5AF02B1F18CB}"/>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6367D9BF-C03C-4DEA-A50E-AA61A20C0618}"/>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8A37F498-2000-429D-9BB7-51B0A7F2AF4E}"/>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05D32B2A-7EE6-4F32-9A45-55A8F443A47E}"/>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9FC50D74-A8A4-4658-899D-3B07FCB61ABB}"/>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FF4C0E7-1C56-40EB-B60D-DA37230D3728}"/>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3ABFCEF1-2166-4CCF-9BA7-C38F7507F2F7}"/>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FE84E36A-B3B5-4CE9-99A0-6DCDED8317BC}"/>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B289B890-4C21-4B10-B049-9BE3999BF576}"/>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E25D32B8-AD48-4FB6-BA0A-9B5A37D2F732}"/>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A56A6241-D313-41C8-86B5-D137E54CC6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91663DE2-317E-40A4-80DD-C8CA76179301}"/>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1DE72DB3-3F6F-44BA-9DA1-008E1D3250A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09C6F87F-F373-4D39-91EC-40E7D2F16E7D}"/>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17139920-B950-4AB7-8ACD-C2093A89B324}"/>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24382EEE-4ED2-482B-A6D9-C00CD559ABB5}"/>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20466A1E-73FB-4531-B502-0020C1C5ED8B}"/>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332400D3-8288-4276-AAB5-6A3D2B93EF6A}"/>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682182DF-1D21-4E05-A9ED-9ED6506D48AF}"/>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FE2A56-2E23-4D64-8FD6-11CD4CFF358E}"/>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0E62A2C-13DF-45DE-AA4A-41EEEB3CCF8C}"/>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0C2488D6-C7D3-4B3D-8E72-A59CB46D9044}"/>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97502C27-2824-44C3-A505-A201D278945B}"/>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BD1C7AB9-C8C9-4FF0-BA86-C473243ABF18}"/>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E9EE8982-E523-4701-89E7-B1BF0C19ED38}"/>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A11D302C-B445-497D-B819-D7FBC33938BC}"/>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8D9FD87D-D8A3-489F-8B93-3EF4BCB449C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B1CA02D1-6AA9-450A-B9E1-7027ECEAA2E8}"/>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A96B2FBF-5CFB-4AE9-97BF-200117421861}"/>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8AB38A17-B144-4614-9840-FA0EB2454CBA}"/>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86DA19F-E770-44D8-9883-08B1D768D582}"/>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564A50F-76BB-4E7F-B025-7A0C86685824}"/>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341A6B2A-DD3E-48F5-B393-EFF259420791}"/>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46D12BDA-3034-42A4-9CAC-D1DEA90EF8DC}"/>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288B1E68-09FB-44B8-BC2B-809462E11C5D}"/>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FA218732-DE72-4603-BDA2-6D7865B517E4}"/>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4C85A787-81EB-4C81-9273-38F3F7F3C2B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2818F8A-9528-4E98-98E5-6D15FABACA80}"/>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B93C40C0-2942-4CCA-A206-8AC4BB54CD3F}"/>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F3250ADF-31EB-4A88-A9BF-D322C53C1AB6}"/>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23AA8CC0-3FF7-4805-BCC9-1EF31BBC04DB}"/>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8E12A944-8B18-4178-A24F-EA32F23D1CF6}"/>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718F021C-8545-4E33-B6F9-D572E6FDECE6}"/>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8725C38C-C17A-4004-9BF3-B1755CAA159E}"/>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07A26DBA-ECC2-46D2-917A-4B4E77B468B8}"/>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86A14DBF-79E8-412C-9589-A3406F6F90F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571D476C-2689-4A64-AE44-4BFB8D58FDBE}"/>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EC0E938F-D958-49ED-AD50-5D6D9F267F80}"/>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19F41F0F-9360-4BFE-B86C-FD789A53E516}"/>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EC840C44-B5FE-4489-B864-9B77C609D4DC}"/>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3E2A389D-327E-49D3-BA8E-0CD95FC4FEF8}"/>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7192422A-AE64-4CD5-8BD0-0A4E020F4BF5}"/>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0A4BD6DC-1A4E-4E87-B4F0-A2A45DB1B7AE}"/>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49CE4450-ADF2-4032-99D4-CCD1F785E255}"/>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F2AA0FF5-F2D2-4C35-BD8F-EFF0A245CC88}"/>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AB48E9AE-71C3-46EB-A483-42E4434B5DD3}"/>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680625762"/>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12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02</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35EEE7FD-C846-4C5C-AEB8-B847488D753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145F3C0-4E3A-465C-9F0B-B35A782FF4C0}"/>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5BEFA50E-799A-49BA-98B2-92AFC3B91632}"/>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9F4F353-76E8-43A6-B4AF-C040E38B7DC9}"/>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8E385822-3ADB-4C4C-8684-99F8429DC08F}"/>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680B15B1-60F5-4A00-B859-BB8CCD650FB1}"/>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7E275082-C76E-4A03-98B5-163C3FEF098E}"/>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25D80204-F62E-49EA-A29F-110286A57EA2}"/>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38C4C376-19A1-4562-B608-E621D1F3D9FE}"/>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BB06EB50-BD23-4B6F-8730-DE2DB33897A1}"/>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1F794CBB-ECF6-42E0-8136-EE6EF9A92417}"/>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D67C1BDE-899E-43EB-9CFD-15A260D97425}"/>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E35B6007-09FD-4612-B2A8-A203E8F939B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F7C5AAD5-363D-4D82-B403-62DA472B507B}"/>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6F8CBEA2-47F8-40EA-927A-0785FE62C2FC}"/>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1FA25F49-E1D3-4CCE-8976-753871DC718B}"/>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810FA5E2-E771-499F-8E4E-7FB9F3DE9A58}"/>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ECB33FE7-E217-4005-BEAA-F03B476F086F}"/>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45F45987-1657-4FA7-837A-10F5C3CF353D}"/>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07513605-1A6C-4AA0-B1CE-3938D8570B74}"/>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06DFB799-55BE-4D60-B305-8C1B8F8C29A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323E83CF-8536-4AF6-9FBF-052916CF94D5}"/>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F8A4FB9-C9B4-4268-9DBC-F3DA7108580F}"/>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35698F0-85C7-4A95-9327-00EC60258E31}"/>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5EA0FDE9-DC3B-434B-BC13-74375401F085}"/>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23835077-205F-4279-A416-5742519FD176}"/>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C88B8AC3-39A9-4BA5-8DB5-421F0B304B9B}"/>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F3C63363-7CC1-4F2F-A1E4-5EF8F46F96C4}"/>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033FB3EB-EE54-4449-A530-75D5C319E052}"/>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5636E5AD-AEDA-4CD0-81F0-5B602C0CF623}"/>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E52D5C67-ACC9-4D93-A2E6-79CA6F249DA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9BB18E44-44F1-4615-9E12-65ACFC967B0C}"/>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835E29D0-02EB-405C-9989-AB1FC79D8E99}"/>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540C169B-5314-4CCE-9C9C-50E43E15DC99}"/>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D34949E7-0017-4ADE-93E9-6EC7C95A1E28}"/>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18AFDC1D-2674-4F32-8088-3D8A0AB5B40A}"/>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D007E97E-1371-4165-A98D-E77D04D3B916}"/>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7D73856-D27C-4BFC-9405-7FD07CFAF13C}"/>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D2D20B6E-C7B8-4132-B474-15F098C0B218}"/>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F079B5CA-B64C-4AF3-B262-CFAACCF24B81}"/>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C7E95A56-F95B-474F-870D-73365C947AAC}"/>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0FAF4757-B7F3-47FE-B34B-CF712C818BDA}"/>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E0F39AAD-2425-4629-9108-B39875D2BDE4}"/>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CC8086BE-A2F0-41C3-8953-3E89A3016417}"/>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74D964C0-CE91-431A-B30C-64A7345181CD}"/>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F51A74B0-D287-4EC4-9647-73B6FFD7B51C}"/>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4649DA43-7550-45DC-81EA-5B0AFD579F70}"/>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BD79AB12-538C-47F6-A9FF-D47CB2DADED4}"/>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27937165-CC9B-4399-9AD6-0EAF775D5872}"/>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C3FFD55A-1DEF-447D-A527-6B2F3101FEED}"/>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7B584180-D8E9-4923-A188-02000398602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D7B10A9-60FA-40BC-9798-35A4CBB8B3BE}"/>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9BA3165A-E54C-44B7-9BB1-596D416A86B1}"/>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DAA4297-3F20-42AF-B8BF-17D04140C4F5}"/>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D4152A85-2B0D-4AA8-A5AE-36AA5EF6AF9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4B435093-DDE4-43BA-8FDE-DC8B416B400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C401BB5D-7CA3-4E78-8989-294DA03466D1}"/>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129ADD3A-6880-4BB8-8763-86F60A7FE22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2A826332-39BA-4555-B933-BED8D36B18D3}"/>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CB6C31A-91BE-4763-9DDB-FF6CF628B2F3}"/>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9AA62471-56B1-4627-B904-F6B8620DD0D9}"/>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17024297-9AAF-411E-A7B8-3D9E09E6F040}"/>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B2997C32-52AC-4BC0-8328-22854E674BCE}"/>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3561F796-AC87-4D23-86A5-FA9CD1481A57}"/>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F696FA6E-887A-4C6A-961A-43F746C1BA53}"/>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4761F19F-DB7F-4DB9-A1B4-879B81DB1881}"/>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215D2852-27BB-4EDD-AAA7-4AB843CECB6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1670D575-65A4-468C-8F52-4FDBE8C77453}"/>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710A7613-05DE-4460-BA7A-4032B5796FA6}"/>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4E4372DA-E01A-4984-A5CE-A4D9985137C2}"/>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3587578A-B633-42BE-A02B-E6F3B6E9309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9ABA1163-FEE0-4C15-ABF9-89B032564E74}"/>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CAA91E15-85DE-438C-B839-2AB5F522FC1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85AE04D1-41F3-4A31-98EA-D3B550FD026B}"/>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4FDD4B88-0F31-42F4-9237-0F41B8044298}"/>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1FAD7E8D-034D-4328-9258-8D7F43EDC99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DCA77D6A-1646-40DA-B32C-D92C90FED63E}"/>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41C9049C-49CA-444D-903A-D7C20AF8BFD4}"/>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8E6313C5-644B-42EB-866C-93F7013AE419}"/>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FE6C0626-8989-4759-A23D-18EA1738EFC6}"/>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45FA582-8742-4B4E-A5CC-ADF90C6F500E}"/>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C6F541C-9B81-4B33-A079-85589C4C461D}"/>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D946E381-BF38-4DF7-BB89-70CE9A2A5685}"/>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288901F8-BD86-4923-B48F-B27A7D49DCE6}"/>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EA4DAF32-5D46-45B8-9133-18CB015E7DB0}"/>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8808F966-2406-424F-B2AB-32C9823AD6B4}"/>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F6741F12-F0AF-4243-9BB6-0A1342687D9C}"/>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C83B5D06-616C-4F06-B661-3ED53C97C273}"/>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74CCF519-A580-414B-B77B-1B30971068DE}"/>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0D7F2D63-C744-4C72-8399-65B806C31459}"/>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1719B3F7-491B-4829-8714-C88F72EE6731}"/>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7DCBD621-8A08-45AC-B885-106D011DA216}"/>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0445D7E0-BEF7-4FDA-9727-A9BCFF10BD5E}"/>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A6BD13F4-5263-42CC-B999-EA3B30145FB9}"/>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8C1D6574-24AC-4DCD-B4DC-1A51821C7E2B}"/>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3FEF43B8-B086-4ACD-B798-C8559128EEDA}"/>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2F17B58D-0EEE-4CC3-9180-8CDF32218757}"/>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F8DDF729-BE71-4F7C-BFEA-9380668BB353}"/>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E3A811EA-9D06-4853-AA8D-D2A4081550A7}"/>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A85151AC-692A-4549-A2F9-C12B51016CCD}"/>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DB73617E-6ADB-486A-9F24-0C18138A05E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AE27C6CF-37C0-45C8-9DA6-1CFF6AA3B5E6}"/>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81936ECB-1F92-4D0F-9F06-4310676F12D0}"/>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3847670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3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03</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78D0FB86-A6CA-41E5-ADE6-2C80875F26C6}"/>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B574E6C-6573-4DCA-BC1A-2789B38548AF}"/>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EE20FA7F-7D02-4DB1-942D-645140CA1A94}"/>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93625643-EEDD-4FF7-B0B7-AE31EA7C7C6E}"/>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C29473F0-20ED-4EFC-96BE-74906E4B38B4}"/>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A94ECFB-F80B-4902-86B3-9A915F8AD92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B9C96796-9BCB-4924-B1B7-2644AFCB5BB9}"/>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E38EC2C3-9BAE-4B75-A141-A3D8205D1954}"/>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523EB713-8740-45A7-9876-1FA309D59867}"/>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198BF5A8-1FA4-4F01-BE95-90B19FA6CE19}"/>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338A885A-EDC4-402A-A826-D353805D149A}"/>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1C47EDC1-FBE7-4166-AF5A-14D0DD4FB00E}"/>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CB051C14-0AB0-49B1-AB0A-A6C415B26DFD}"/>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4EB0934-1D30-425B-A654-44BA5FD6B5AB}"/>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4DFB2050-1F9E-4EF1-8F96-B31C2582883C}"/>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1CE52C05-1D88-4022-8DA3-F0A612B2DCC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F6E84F71-F1E0-4043-A91A-2C6D9B7F3198}"/>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56100F3D-84CD-496E-BA0E-450EA9F86870}"/>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DE5DE6E3-26F5-4A71-97CF-2E7AF7531AC1}"/>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963E2551-09AD-4A06-A8D5-C9D8CEDECCA3}"/>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2404935B-B06F-4AF4-A625-F24F9031F11B}"/>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06EAEF13-C93A-4457-B900-392428EB1E5B}"/>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71A53DE9-EB78-4F9F-97E1-4EFEE3E3504A}"/>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C5BBEE5A-BB0F-488D-856E-B9D562A77625}"/>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767E3672-8BCB-4AC1-AC8A-28A1D8241A3F}"/>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D11096D0-9942-49F8-9C13-725CF11A1857}"/>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D85A31FE-0B34-4935-BEDD-8850E8059014}"/>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C94B1928-3DE8-4D2B-9321-0A36816C6ABF}"/>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0D3AF451-ABAE-4618-92FE-C1019849321F}"/>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6871EBBF-0AEA-47E6-B3B1-DA97C7996FDD}"/>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2E11AA13-34F9-4452-950B-66DB114E9E6A}"/>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5B10FFE5-C8BE-4B81-9A84-A88C9BF98FBB}"/>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CF0D87FD-C822-42A4-BE44-A4BE118D86B5}"/>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4E2F7C00-AB2B-480F-9396-436685C4D1A8}"/>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5931B8EE-FB38-4822-BB03-C43583305A93}"/>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372E62F1-8FC2-4688-8C6B-B831B25C03F0}"/>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661FA895-85C0-4DA7-A262-E91CD9B2C86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E69560FF-8C28-40A1-A0B4-209EEA11C2B6}"/>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E5212DAE-29DE-45F7-B66B-25E2E57B0F28}"/>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248CB539-6261-4192-8955-A63B2797DC29}"/>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F1984D38-AA23-4BDD-9E95-08B9ED9CEA1B}"/>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EBA151F5-D2C9-4853-9014-ADB67F4833D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47EB3D1D-1D98-44AE-A8BD-E823C00517F8}"/>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DDDF1E61-7411-4F4F-BC3E-48F416D3C742}"/>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9F247220-0B82-411D-A951-742BCDB59995}"/>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9730750F-3006-4EF7-8BD1-A473BEF70EAC}"/>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B9F1EE91-E7DD-4591-9D21-003FCA731871}"/>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5F98DB3-0193-411A-AAE5-3382B075A96A}"/>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9DC4D757-4747-4F25-BAC0-FCDC4E3396D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9F45C98C-EF92-4C6B-B147-42357D4DC4F2}"/>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CC7EE4FD-9BEF-4659-B605-9198A3450CCD}"/>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CBC4CFBD-8BDE-47DA-9E24-B7A532FFE0DA}"/>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1A9B7E62-7F5A-4168-A9BB-823317AD8454}"/>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29739EC6-BF47-4C0F-A579-54E0CF1077CA}"/>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9A0AF19-79CE-424F-8195-F4F4D61A377B}"/>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02711CD-D3C3-4F38-9F7A-2140ADC2007C}"/>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A7C177CD-48B1-42C8-A08C-DB84FA119F3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336315C6-428D-4802-BBC6-0D8D3C5864BD}"/>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7D551C9A-97A9-4B06-911B-BCFB0DBF101D}"/>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8C8AEECB-F4E0-449C-9A20-4E557CF141BD}"/>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A0D03C3-716C-4786-A39A-1185AE07CA3D}"/>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2371622A-27BC-4BA8-A8AD-B8650B786A6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7D9AA13-22FC-4279-A50C-F5C10F29C95E}"/>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784F8509-69FF-48BC-8CCC-D57A0C73D7E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2F28A8DE-A2A5-471D-9F38-348B450A83FC}"/>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7C8FBFC4-18F1-4B10-800B-FAA894404BEB}"/>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43A0660-BA24-4BF6-B3B4-F6A3FE25FE78}"/>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EB099A18-FAD8-4D9E-9053-BF852CF74C9C}"/>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49A997B9-EBB3-4CA1-A14F-7E3741319D8E}"/>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6FEA573D-4DD6-4D0D-BC6B-ACD3731638ED}"/>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CEB20CA6-D9A7-45B9-B592-AFB76BCC3AA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B524FE30-CFB9-4458-9F3D-D2EF5E225E45}"/>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DB27CF9E-C953-4629-B721-ABD75490B820}"/>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4CF3752F-0EE3-402A-A89B-A025A4BBC17F}"/>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1D3074F0-C8C0-41BD-AEF5-28E1C9A0CDB4}"/>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0B670480-49CB-4CF4-BF0F-25C2A0E04FC7}"/>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35A5A6E3-506E-486A-891F-B1F7EE325774}"/>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680BB8AC-DEC4-4CE7-85D7-075B62F54B8D}"/>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40516C-D0C5-49F8-9FD9-4FC4E3238A1D}"/>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49801A15-1A7E-4D2F-ACD2-8FB055538B7E}"/>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5BF41565-C188-44E6-8038-6015D5CE30B9}"/>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D3DC6402-F296-4F4E-B753-47E2A5315916}"/>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4985BCAA-0689-46EB-9C21-14CBADF211CF}"/>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8385292-6218-412D-A887-5C520EE30AF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CCA72AD4-7866-4AA2-92E2-1AFBCAECE639}"/>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6BF2B900-71B1-43D4-A2DE-692BEF339E21}"/>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0015D1FF-2F46-4273-B363-ED3CAB9A3B2E}"/>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9F6B505E-1E91-4258-A7F5-5B673F34644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CFEE616-0DAF-4BA0-BC5B-0439F585F137}"/>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020B69EB-24CF-4695-BDED-7FBF0B4DA167}"/>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2D4462CA-06F8-47E8-9037-B62720E4CF50}"/>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B1F8BEB4-739B-4A1B-B997-CE8EBB14BEE8}"/>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860E770F-2BF4-43EA-8E2B-6621DEBB8A0A}"/>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4446CDE5-4B64-4B74-B814-8D58D2037157}"/>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3D383883-9143-412D-B772-BD2167BA5234}"/>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95A7524A-A132-48BB-85CA-B4E7ACF35DA5}"/>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2138C3AF-C6BB-4375-9357-45E6E3DA5D28}"/>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D2D5EC6D-CC7E-402D-B9D7-E59B4934658E}"/>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89B66422-3B81-48E4-A242-28E60A1154DD}"/>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5ADDC73E-4425-4520-A5E3-1CB15D5A26B6}"/>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611C8E41-B05D-4C0D-8DB1-3C31CD4C6131}"/>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9DC96D66-7283-4F11-BF8D-D3DDAE1B848A}"/>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BAC394A3-6EBF-4780-B116-09E3A311D395}"/>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333598326"/>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14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04</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90193780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25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05</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66081629"/>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26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06</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081221431"/>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27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07</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77148198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36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08</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45499254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32_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879912E3-C858-4C01-8C5C-24960CF4EBF2}"/>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3281082"/>
          </a:xfrm>
          <a:prstGeom prst="rect">
            <a:avLst/>
          </a:prstGeom>
        </p:spPr>
      </p:pic>
      <p:sp>
        <p:nvSpPr>
          <p:cNvPr id="14" name="矩形 13">
            <a:extLst>
              <a:ext uri="{FF2B5EF4-FFF2-40B4-BE49-F238E27FC236}">
                <a16:creationId xmlns:a16="http://schemas.microsoft.com/office/drawing/2014/main" id="{F23BCAD1-6C3E-419C-9762-D814B3DB9BA5}"/>
              </a:ext>
            </a:extLst>
          </p:cNvPr>
          <p:cNvSpPr/>
          <p:nvPr userDrawn="1"/>
        </p:nvSpPr>
        <p:spPr>
          <a:xfrm>
            <a:off x="5277728" y="3568897"/>
            <a:ext cx="1636544" cy="707886"/>
          </a:xfrm>
          <a:prstGeom prst="rect">
            <a:avLst/>
          </a:prstGeom>
        </p:spPr>
        <p:txBody>
          <a:bodyPr wrap="square">
            <a:spAutoFit/>
          </a:bodyPr>
          <a:lstStyle/>
          <a:p>
            <a:pPr algn="dist"/>
            <a:r>
              <a:rPr lang="zh-CN" altLang="en-US" sz="2400" b="1"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rPr>
              <a:t>目录 </a:t>
            </a:r>
            <a:endParaRPr lang="en-US" altLang="zh-CN" sz="2400" b="1"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endParaRPr>
          </a:p>
          <a:p>
            <a:pPr algn="dist"/>
            <a:r>
              <a:rPr lang="en-US" altLang="zh-CN" sz="1600"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rPr>
              <a:t>contents</a:t>
            </a:r>
            <a:endParaRPr lang="zh-CN" altLang="en-US" sz="1600"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矩形 16">
            <a:extLst>
              <a:ext uri="{FF2B5EF4-FFF2-40B4-BE49-F238E27FC236}">
                <a16:creationId xmlns:a16="http://schemas.microsoft.com/office/drawing/2014/main" id="{F1250F18-D57B-4D2D-BD9C-C587F6F07DEF}"/>
              </a:ext>
            </a:extLst>
          </p:cNvPr>
          <p:cNvSpPr/>
          <p:nvPr userDrawn="1"/>
        </p:nvSpPr>
        <p:spPr>
          <a:xfrm>
            <a:off x="0" y="0"/>
            <a:ext cx="12192000" cy="3289103"/>
          </a:xfrm>
          <a:prstGeom prst="rect">
            <a:avLst/>
          </a:prstGeom>
          <a:gradFill flip="none" rotWithShape="1">
            <a:gsLst>
              <a:gs pos="100000">
                <a:schemeClr val="bg1">
                  <a:alpha val="80000"/>
                </a:schemeClr>
              </a:gs>
              <a:gs pos="82000">
                <a:srgbClr val="204DA0">
                  <a:alpha val="60000"/>
                </a:srgbClr>
              </a:gs>
              <a:gs pos="21000">
                <a:srgbClr val="204DA0">
                  <a:alpha val="60000"/>
                </a:srgbClr>
              </a:gs>
              <a:gs pos="0">
                <a:schemeClr val="bg1">
                  <a:alpha val="80000"/>
                </a:schemeClr>
              </a:gs>
              <a:gs pos="52000">
                <a:srgbClr val="204DA0">
                  <a:alpha val="20000"/>
                </a:srgbClr>
              </a:gs>
            </a:gsLst>
            <a:lin ang="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grpSp>
        <p:nvGrpSpPr>
          <p:cNvPr id="308" name="组合 307">
            <a:extLst>
              <a:ext uri="{FF2B5EF4-FFF2-40B4-BE49-F238E27FC236}">
                <a16:creationId xmlns:a16="http://schemas.microsoft.com/office/drawing/2014/main" id="{994B8131-26FD-4106-985A-0019F45E9F47}"/>
              </a:ext>
            </a:extLst>
          </p:cNvPr>
          <p:cNvGrpSpPr/>
          <p:nvPr userDrawn="1"/>
        </p:nvGrpSpPr>
        <p:grpSpPr>
          <a:xfrm>
            <a:off x="8285955" y="276370"/>
            <a:ext cx="3208815" cy="491376"/>
            <a:chOff x="607161" y="275529"/>
            <a:chExt cx="3208815" cy="491376"/>
          </a:xfrm>
        </p:grpSpPr>
        <p:grpSp>
          <p:nvGrpSpPr>
            <p:cNvPr id="309" name="组合 308">
              <a:extLst>
                <a:ext uri="{FF2B5EF4-FFF2-40B4-BE49-F238E27FC236}">
                  <a16:creationId xmlns:a16="http://schemas.microsoft.com/office/drawing/2014/main" id="{C2A14BCE-4479-4E70-B757-C09A4AB635EC}"/>
                </a:ext>
              </a:extLst>
            </p:cNvPr>
            <p:cNvGrpSpPr/>
            <p:nvPr userDrawn="1"/>
          </p:nvGrpSpPr>
          <p:grpSpPr>
            <a:xfrm>
              <a:off x="2657735" y="307963"/>
              <a:ext cx="1158241" cy="420562"/>
              <a:chOff x="12201306" y="10339614"/>
              <a:chExt cx="26756747" cy="9715500"/>
            </a:xfrm>
            <a:solidFill>
              <a:schemeClr val="bg1"/>
            </a:solidFill>
          </p:grpSpPr>
          <p:sp>
            <p:nvSpPr>
              <p:cNvPr id="411" name="任意多边形: 形状 410">
                <a:extLst>
                  <a:ext uri="{FF2B5EF4-FFF2-40B4-BE49-F238E27FC236}">
                    <a16:creationId xmlns:a16="http://schemas.microsoft.com/office/drawing/2014/main" id="{F2470F44-0185-4082-AFEC-6533475FEDD2}"/>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2" name="任意多边形: 形状 411">
                <a:extLst>
                  <a:ext uri="{FF2B5EF4-FFF2-40B4-BE49-F238E27FC236}">
                    <a16:creationId xmlns:a16="http://schemas.microsoft.com/office/drawing/2014/main" id="{7D7DB9D7-DE94-44DF-8784-8CCFF2DD9A7F}"/>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3" name="任意多边形: 形状 412">
                <a:extLst>
                  <a:ext uri="{FF2B5EF4-FFF2-40B4-BE49-F238E27FC236}">
                    <a16:creationId xmlns:a16="http://schemas.microsoft.com/office/drawing/2014/main" id="{660246C3-EA90-4ED8-A2DC-4B8A842F1739}"/>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4" name="任意多边形: 形状 413">
                <a:extLst>
                  <a:ext uri="{FF2B5EF4-FFF2-40B4-BE49-F238E27FC236}">
                    <a16:creationId xmlns:a16="http://schemas.microsoft.com/office/drawing/2014/main" id="{586290B8-5763-438C-B4DB-205226FBC6E7}"/>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5" name="任意多边形: 形状 414">
                <a:extLst>
                  <a:ext uri="{FF2B5EF4-FFF2-40B4-BE49-F238E27FC236}">
                    <a16:creationId xmlns:a16="http://schemas.microsoft.com/office/drawing/2014/main" id="{FFDEB065-B02C-4EC5-A1C8-8B0BBDF8FDFC}"/>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6" name="任意多边形: 形状 415">
                <a:extLst>
                  <a:ext uri="{FF2B5EF4-FFF2-40B4-BE49-F238E27FC236}">
                    <a16:creationId xmlns:a16="http://schemas.microsoft.com/office/drawing/2014/main" id="{AB246D71-D7C4-402F-8EE5-DD38CEA1C3E3}"/>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7" name="任意多边形: 形状 416">
                <a:extLst>
                  <a:ext uri="{FF2B5EF4-FFF2-40B4-BE49-F238E27FC236}">
                    <a16:creationId xmlns:a16="http://schemas.microsoft.com/office/drawing/2014/main" id="{78AD7FBC-449C-488C-9B76-B0F6A8EAA039}"/>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8" name="任意多边形: 形状 417">
                <a:extLst>
                  <a:ext uri="{FF2B5EF4-FFF2-40B4-BE49-F238E27FC236}">
                    <a16:creationId xmlns:a16="http://schemas.microsoft.com/office/drawing/2014/main" id="{0AC4A4ED-C413-4504-9F93-EE28F1C13FF7}"/>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9" name="任意多边形: 形状 418">
                <a:extLst>
                  <a:ext uri="{FF2B5EF4-FFF2-40B4-BE49-F238E27FC236}">
                    <a16:creationId xmlns:a16="http://schemas.microsoft.com/office/drawing/2014/main" id="{0F2B070B-5666-4EF5-BC71-A8AF6E772EC7}"/>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0" name="任意多边形: 形状 419">
                <a:extLst>
                  <a:ext uri="{FF2B5EF4-FFF2-40B4-BE49-F238E27FC236}">
                    <a16:creationId xmlns:a16="http://schemas.microsoft.com/office/drawing/2014/main" id="{213D9BD9-D324-4C09-9209-E6D51AD0B42C}"/>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1" name="任意多边形: 形状 420">
                <a:extLst>
                  <a:ext uri="{FF2B5EF4-FFF2-40B4-BE49-F238E27FC236}">
                    <a16:creationId xmlns:a16="http://schemas.microsoft.com/office/drawing/2014/main" id="{C724A898-47A8-4CDD-82BE-30262F1E9DE0}"/>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2" name="任意多边形: 形状 421">
                <a:extLst>
                  <a:ext uri="{FF2B5EF4-FFF2-40B4-BE49-F238E27FC236}">
                    <a16:creationId xmlns:a16="http://schemas.microsoft.com/office/drawing/2014/main" id="{6FE3DB8D-B974-43A9-A0A2-29755ABCA7AC}"/>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3" name="任意多边形: 形状 422">
                <a:extLst>
                  <a:ext uri="{FF2B5EF4-FFF2-40B4-BE49-F238E27FC236}">
                    <a16:creationId xmlns:a16="http://schemas.microsoft.com/office/drawing/2014/main" id="{E04D64D9-654B-4BED-ADAF-3079B59FD0EE}"/>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4" name="任意多边形: 形状 423">
                <a:extLst>
                  <a:ext uri="{FF2B5EF4-FFF2-40B4-BE49-F238E27FC236}">
                    <a16:creationId xmlns:a16="http://schemas.microsoft.com/office/drawing/2014/main" id="{84C8071D-F737-4785-80F3-785FA4DBB50D}"/>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5" name="任意多边形: 形状 424">
                <a:extLst>
                  <a:ext uri="{FF2B5EF4-FFF2-40B4-BE49-F238E27FC236}">
                    <a16:creationId xmlns:a16="http://schemas.microsoft.com/office/drawing/2014/main" id="{A4425AF4-BCBC-4C50-A8D0-713BFC29A559}"/>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6" name="任意多边形: 形状 425">
                <a:extLst>
                  <a:ext uri="{FF2B5EF4-FFF2-40B4-BE49-F238E27FC236}">
                    <a16:creationId xmlns:a16="http://schemas.microsoft.com/office/drawing/2014/main" id="{15E23155-E113-4F52-B943-81F67CC46EE9}"/>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7" name="任意多边形: 形状 426">
                <a:extLst>
                  <a:ext uri="{FF2B5EF4-FFF2-40B4-BE49-F238E27FC236}">
                    <a16:creationId xmlns:a16="http://schemas.microsoft.com/office/drawing/2014/main" id="{E42B9A72-A131-4300-B6D6-B770130085DE}"/>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8" name="任意多边形: 形状 427">
                <a:extLst>
                  <a:ext uri="{FF2B5EF4-FFF2-40B4-BE49-F238E27FC236}">
                    <a16:creationId xmlns:a16="http://schemas.microsoft.com/office/drawing/2014/main" id="{E9B2CDE7-CBE4-4E14-AD2C-93443F4E0099}"/>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9" name="任意多边形: 形状 428">
                <a:extLst>
                  <a:ext uri="{FF2B5EF4-FFF2-40B4-BE49-F238E27FC236}">
                    <a16:creationId xmlns:a16="http://schemas.microsoft.com/office/drawing/2014/main" id="{8F6BF227-9035-4413-91B3-460B39C19CE7}"/>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0" name="任意多边形: 形状 429">
                <a:extLst>
                  <a:ext uri="{FF2B5EF4-FFF2-40B4-BE49-F238E27FC236}">
                    <a16:creationId xmlns:a16="http://schemas.microsoft.com/office/drawing/2014/main" id="{5612188C-A3FA-4B94-834E-45DB7514AEBA}"/>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1" name="任意多边形: 形状 430">
                <a:extLst>
                  <a:ext uri="{FF2B5EF4-FFF2-40B4-BE49-F238E27FC236}">
                    <a16:creationId xmlns:a16="http://schemas.microsoft.com/office/drawing/2014/main" id="{701A1E43-F027-4605-98BD-51788191C7C6}"/>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2" name="任意多边形: 形状 431">
                <a:extLst>
                  <a:ext uri="{FF2B5EF4-FFF2-40B4-BE49-F238E27FC236}">
                    <a16:creationId xmlns:a16="http://schemas.microsoft.com/office/drawing/2014/main" id="{972AFBEB-9200-4E8E-A87C-8609C1385D66}"/>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3" name="任意多边形: 形状 432">
                <a:extLst>
                  <a:ext uri="{FF2B5EF4-FFF2-40B4-BE49-F238E27FC236}">
                    <a16:creationId xmlns:a16="http://schemas.microsoft.com/office/drawing/2014/main" id="{252748BE-7263-4EDF-91B3-5AE10E08E1F6}"/>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4" name="任意多边形: 形状 433">
                <a:extLst>
                  <a:ext uri="{FF2B5EF4-FFF2-40B4-BE49-F238E27FC236}">
                    <a16:creationId xmlns:a16="http://schemas.microsoft.com/office/drawing/2014/main" id="{4B15BBAB-7AAF-4A50-A5C4-7BBCD746E9B5}"/>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5" name="任意多边形: 形状 434">
                <a:extLst>
                  <a:ext uri="{FF2B5EF4-FFF2-40B4-BE49-F238E27FC236}">
                    <a16:creationId xmlns:a16="http://schemas.microsoft.com/office/drawing/2014/main" id="{518FA48E-19DF-447F-965D-A719CA19039C}"/>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6" name="任意多边形: 形状 435">
                <a:extLst>
                  <a:ext uri="{FF2B5EF4-FFF2-40B4-BE49-F238E27FC236}">
                    <a16:creationId xmlns:a16="http://schemas.microsoft.com/office/drawing/2014/main" id="{A2F7415E-FF2D-48B7-A84C-4208BE91B4C1}"/>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7" name="任意多边形: 形状 436">
                <a:extLst>
                  <a:ext uri="{FF2B5EF4-FFF2-40B4-BE49-F238E27FC236}">
                    <a16:creationId xmlns:a16="http://schemas.microsoft.com/office/drawing/2014/main" id="{BF16DF07-A67C-4F43-8E69-2C70561B9C2D}"/>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8" name="任意多边形: 形状 437">
                <a:extLst>
                  <a:ext uri="{FF2B5EF4-FFF2-40B4-BE49-F238E27FC236}">
                    <a16:creationId xmlns:a16="http://schemas.microsoft.com/office/drawing/2014/main" id="{43B1B2B3-7102-4C39-82C2-262C03F0DA21}"/>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9" name="任意多边形: 形状 438">
                <a:extLst>
                  <a:ext uri="{FF2B5EF4-FFF2-40B4-BE49-F238E27FC236}">
                    <a16:creationId xmlns:a16="http://schemas.microsoft.com/office/drawing/2014/main" id="{D0FED1EC-930A-4CC3-B0DE-6FC340B742A8}"/>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0" name="任意多边形: 形状 439">
                <a:extLst>
                  <a:ext uri="{FF2B5EF4-FFF2-40B4-BE49-F238E27FC236}">
                    <a16:creationId xmlns:a16="http://schemas.microsoft.com/office/drawing/2014/main" id="{60CFB73C-E8DE-4576-8459-CB48A14BB433}"/>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1" name="任意多边形: 形状 440">
                <a:extLst>
                  <a:ext uri="{FF2B5EF4-FFF2-40B4-BE49-F238E27FC236}">
                    <a16:creationId xmlns:a16="http://schemas.microsoft.com/office/drawing/2014/main" id="{9D732AC3-AD4D-4573-83BD-63D003D61200}"/>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2" name="任意多边形: 形状 441">
                <a:extLst>
                  <a:ext uri="{FF2B5EF4-FFF2-40B4-BE49-F238E27FC236}">
                    <a16:creationId xmlns:a16="http://schemas.microsoft.com/office/drawing/2014/main" id="{2F5A4775-CF73-44D8-A445-3D6044E4EFF8}"/>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3" name="任意多边形: 形状 442">
                <a:extLst>
                  <a:ext uri="{FF2B5EF4-FFF2-40B4-BE49-F238E27FC236}">
                    <a16:creationId xmlns:a16="http://schemas.microsoft.com/office/drawing/2014/main" id="{8314E308-E4C4-41FC-B170-B877C42EF606}"/>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4" name="任意多边形: 形状 443">
                <a:extLst>
                  <a:ext uri="{FF2B5EF4-FFF2-40B4-BE49-F238E27FC236}">
                    <a16:creationId xmlns:a16="http://schemas.microsoft.com/office/drawing/2014/main" id="{AD76594B-2CEC-43C1-9DD9-600B5CA66CD2}"/>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5" name="任意多边形: 形状 444">
                <a:extLst>
                  <a:ext uri="{FF2B5EF4-FFF2-40B4-BE49-F238E27FC236}">
                    <a16:creationId xmlns:a16="http://schemas.microsoft.com/office/drawing/2014/main" id="{E29A0B73-4383-41A6-9BCE-ED1C37EA17BF}"/>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6" name="任意多边形: 形状 445">
                <a:extLst>
                  <a:ext uri="{FF2B5EF4-FFF2-40B4-BE49-F238E27FC236}">
                    <a16:creationId xmlns:a16="http://schemas.microsoft.com/office/drawing/2014/main" id="{601C7195-DA29-4598-8511-CCA1BDA75E8C}"/>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7" name="任意多边形: 形状 446">
                <a:extLst>
                  <a:ext uri="{FF2B5EF4-FFF2-40B4-BE49-F238E27FC236}">
                    <a16:creationId xmlns:a16="http://schemas.microsoft.com/office/drawing/2014/main" id="{FAA608B0-A538-4965-9864-719E10741683}"/>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8" name="任意多边形: 形状 447">
                <a:extLst>
                  <a:ext uri="{FF2B5EF4-FFF2-40B4-BE49-F238E27FC236}">
                    <a16:creationId xmlns:a16="http://schemas.microsoft.com/office/drawing/2014/main" id="{AB6D041F-C6A5-4315-B042-373F4D8653CD}"/>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9" name="任意多边形: 形状 448">
                <a:extLst>
                  <a:ext uri="{FF2B5EF4-FFF2-40B4-BE49-F238E27FC236}">
                    <a16:creationId xmlns:a16="http://schemas.microsoft.com/office/drawing/2014/main" id="{E866076B-A9DC-4E34-8E99-5FFCC25316D3}"/>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0" name="任意多边形: 形状 449">
                <a:extLst>
                  <a:ext uri="{FF2B5EF4-FFF2-40B4-BE49-F238E27FC236}">
                    <a16:creationId xmlns:a16="http://schemas.microsoft.com/office/drawing/2014/main" id="{51F36E57-3CEE-492F-8DD6-191EBF54D947}"/>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1" name="任意多边形: 形状 450">
                <a:extLst>
                  <a:ext uri="{FF2B5EF4-FFF2-40B4-BE49-F238E27FC236}">
                    <a16:creationId xmlns:a16="http://schemas.microsoft.com/office/drawing/2014/main" id="{ABC38984-3BF1-47F2-8580-19E23538A346}"/>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2" name="任意多边形: 形状 451">
                <a:extLst>
                  <a:ext uri="{FF2B5EF4-FFF2-40B4-BE49-F238E27FC236}">
                    <a16:creationId xmlns:a16="http://schemas.microsoft.com/office/drawing/2014/main" id="{0FDE047E-809F-404A-B429-617AC4D4BABF}"/>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310" name="直接连接符 309">
              <a:extLst>
                <a:ext uri="{FF2B5EF4-FFF2-40B4-BE49-F238E27FC236}">
                  <a16:creationId xmlns:a16="http://schemas.microsoft.com/office/drawing/2014/main" id="{402AD029-279D-4974-8AB6-10A9D7365B7F}"/>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311" name="组合 310">
              <a:extLst>
                <a:ext uri="{FF2B5EF4-FFF2-40B4-BE49-F238E27FC236}">
                  <a16:creationId xmlns:a16="http://schemas.microsoft.com/office/drawing/2014/main" id="{140811B1-2D79-4B4E-BAB7-8C640635ECC1}"/>
                </a:ext>
              </a:extLst>
            </p:cNvPr>
            <p:cNvGrpSpPr/>
            <p:nvPr userDrawn="1"/>
          </p:nvGrpSpPr>
          <p:grpSpPr>
            <a:xfrm>
              <a:off x="607161" y="288372"/>
              <a:ext cx="1764858" cy="475181"/>
              <a:chOff x="-30880906" y="-2959181"/>
              <a:chExt cx="70905813" cy="19634362"/>
            </a:xfrm>
            <a:solidFill>
              <a:schemeClr val="bg1"/>
            </a:solidFill>
          </p:grpSpPr>
          <p:sp>
            <p:nvSpPr>
              <p:cNvPr id="312" name="任意多边形: 形状 311">
                <a:extLst>
                  <a:ext uri="{FF2B5EF4-FFF2-40B4-BE49-F238E27FC236}">
                    <a16:creationId xmlns:a16="http://schemas.microsoft.com/office/drawing/2014/main" id="{88380813-81FE-417A-90F2-DEE51827444F}"/>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90999595-16E2-41F7-8B19-B1DFD07F5213}"/>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D0DD0AF8-B456-43A8-8E57-154EBE988BAA}"/>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ECFF32A2-0AD7-484D-B9F3-BE4068D48CD4}"/>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966E4F8B-2C66-4350-B8E5-023DD9594976}"/>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A9E4D9B1-9E0D-4A20-87E3-DC367AF0B2E0}"/>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FAF85D98-84EC-4F78-821A-6EAC6BB8CF74}"/>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30150274-263B-416D-81DF-15F2C90A4125}"/>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71D6DD52-675C-4509-8549-774DCCB98CDE}"/>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934E60D5-8000-421D-828D-9429F6869727}"/>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F46E31A8-7AEB-4D4F-8D62-EC803AA2BC21}"/>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ED90C28C-A1EE-4319-A6DF-78E7918BBD7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5C926F63-1127-4DE3-981D-73074D59FC4D}"/>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CA01C723-27C9-4068-AB28-F131E7B67B9D}"/>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FEBB55AE-876C-40C6-B0FB-FD86F92F624F}"/>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9ED7E52F-8636-4929-8627-27D5417BB278}"/>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B3EB21D8-A3C2-4DCE-BF49-22D6A68986C8}"/>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1754DDAA-E7C3-46A2-A0FC-CD8203B26CCE}"/>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EDC9CA63-F853-4EA4-9896-277090DD6880}"/>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3D09E557-440E-4602-9720-67E0A83DF3A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85388493-5F9A-4CC4-92C3-62FF53DD059A}"/>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37690686-7014-412C-AFFF-3FF7298BF1E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4" name="任意多边形: 形状 333">
                <a:extLst>
                  <a:ext uri="{FF2B5EF4-FFF2-40B4-BE49-F238E27FC236}">
                    <a16:creationId xmlns:a16="http://schemas.microsoft.com/office/drawing/2014/main" id="{BB04CC09-5373-454B-9ABC-EEB0389EE640}"/>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CCA76F67-9F67-4F4B-BBA5-62976A704EB3}"/>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F833D976-EED4-4258-AA85-7DD431A9D1B3}"/>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06EACD1E-26FF-4FE8-97A4-F0816614AE50}"/>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273D0CC9-AE86-40B5-903D-F9F46690177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5E93F8A4-7FC9-4D73-B353-03A9A191D967}"/>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B7AA40CF-F4CC-4E63-A36D-BD45E14B4F18}"/>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A141BCF1-23FA-4F7F-9D2D-C00FE4231AA7}"/>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D227FE50-346C-4061-8352-167818B5069E}"/>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9CFDD344-F026-4E75-986B-4D2C7D9C7F8E}"/>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0B34D152-FAC0-4EDB-8FDA-F370F346F091}"/>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4BB3F701-942A-44C6-9B81-8BF6A2FBB2DB}"/>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7E00BC28-F1D1-46B0-BF74-4965127986E2}"/>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72BD9F1D-4F02-4369-844D-482FFF0E8FA7}"/>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7542DBA0-65CD-4D21-9196-01CCFB65A23C}"/>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0EEA073D-2CFE-4E1F-BA45-9297D01729B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5D391425-461A-4D2C-80A0-C562642F64D9}"/>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27130F61-1FBE-4C86-B936-E465F8A938A7}"/>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23F7DCE6-BF1C-4CC4-9D65-3FEEF71BC6A2}"/>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C01EF97D-2C07-458F-A005-4A9E6CACDC8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F00A746E-8C3D-4E9D-B0EE-5BA1EFAFD467}"/>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F1EDB943-9383-454A-98C8-EDD49C22BF78}"/>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8BB000C0-4A7C-4689-918E-21E9A18393D7}"/>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FB63A5A2-EE03-4F4E-A2E9-1377529A13FA}"/>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795A958B-C102-4573-BFDE-4BA4F6A7526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FF2A9434-5DC9-4407-A48E-1A841F59ACE5}"/>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100A764C-9550-4185-AE8C-DA5B2825479F}"/>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69AA5D23-0EC9-44A8-A094-DADBC326CD9D}"/>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2" name="任意多边形: 形状 361">
                <a:extLst>
                  <a:ext uri="{FF2B5EF4-FFF2-40B4-BE49-F238E27FC236}">
                    <a16:creationId xmlns:a16="http://schemas.microsoft.com/office/drawing/2014/main" id="{F004B6EC-B5F0-4F90-B732-6C3F79B6A0D1}"/>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02EF8E21-A815-42DA-939A-20349ED10882}"/>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C9897B3D-0A31-4E3A-896B-A305CE5A063C}"/>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955C3007-156B-44CE-A198-D42CC4E9B91C}"/>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523246AA-F7A0-4C09-A8CE-18648836EDB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B8ED7787-64B1-46FB-B63C-FB4AE7E447F0}"/>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E4B1C589-643B-4EE5-98CA-FC00B49C3C8C}"/>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58C82E00-6EE2-4C53-932A-7B9836EEBA9E}"/>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895AF828-09AD-4F1B-A178-E981F00E5554}"/>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3031DEF1-A7DB-4692-A012-4D1FC2EBC29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2A385119-77BD-4BA4-86E0-0D2635B597A2}"/>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5F2E472F-D665-41EB-AC7C-EB3DEDC19836}"/>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6F48F4BD-10D2-4F1C-83BF-C6B4E658CB41}"/>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92B150B5-43E4-4A8E-9D86-7DCC1B93E333}"/>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6" name="任意多边形: 形状 375">
                <a:extLst>
                  <a:ext uri="{FF2B5EF4-FFF2-40B4-BE49-F238E27FC236}">
                    <a16:creationId xmlns:a16="http://schemas.microsoft.com/office/drawing/2014/main" id="{99EFD458-EBC8-4F99-A9E4-64F252BE6D49}"/>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7" name="任意多边形: 形状 376">
                <a:extLst>
                  <a:ext uri="{FF2B5EF4-FFF2-40B4-BE49-F238E27FC236}">
                    <a16:creationId xmlns:a16="http://schemas.microsoft.com/office/drawing/2014/main" id="{506ABBAB-019C-49B6-B9F4-E8C2D578C62C}"/>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8" name="任意多边形: 形状 377">
                <a:extLst>
                  <a:ext uri="{FF2B5EF4-FFF2-40B4-BE49-F238E27FC236}">
                    <a16:creationId xmlns:a16="http://schemas.microsoft.com/office/drawing/2014/main" id="{E4C22C51-E1EA-415D-A6D6-3EBE84E7F2B0}"/>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9" name="任意多边形: 形状 378">
                <a:extLst>
                  <a:ext uri="{FF2B5EF4-FFF2-40B4-BE49-F238E27FC236}">
                    <a16:creationId xmlns:a16="http://schemas.microsoft.com/office/drawing/2014/main" id="{1E791E92-158F-482B-9B3C-C0818B0D99D2}"/>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0" name="任意多边形: 形状 379">
                <a:extLst>
                  <a:ext uri="{FF2B5EF4-FFF2-40B4-BE49-F238E27FC236}">
                    <a16:creationId xmlns:a16="http://schemas.microsoft.com/office/drawing/2014/main" id="{B5038622-EB54-44EE-841E-F1394EAE031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1" name="任意多边形: 形状 380">
                <a:extLst>
                  <a:ext uri="{FF2B5EF4-FFF2-40B4-BE49-F238E27FC236}">
                    <a16:creationId xmlns:a16="http://schemas.microsoft.com/office/drawing/2014/main" id="{4ED243CA-4875-43DA-B620-064F3F5A6852}"/>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2" name="任意多边形: 形状 381">
                <a:extLst>
                  <a:ext uri="{FF2B5EF4-FFF2-40B4-BE49-F238E27FC236}">
                    <a16:creationId xmlns:a16="http://schemas.microsoft.com/office/drawing/2014/main" id="{FF907B7D-CDC8-4FB6-ADB2-0118156D94EC}"/>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3" name="任意多边形: 形状 382">
                <a:extLst>
                  <a:ext uri="{FF2B5EF4-FFF2-40B4-BE49-F238E27FC236}">
                    <a16:creationId xmlns:a16="http://schemas.microsoft.com/office/drawing/2014/main" id="{01DE651D-A388-45E5-ADCB-32A5A21577E3}"/>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4" name="任意多边形: 形状 383">
                <a:extLst>
                  <a:ext uri="{FF2B5EF4-FFF2-40B4-BE49-F238E27FC236}">
                    <a16:creationId xmlns:a16="http://schemas.microsoft.com/office/drawing/2014/main" id="{9813C8B1-49B9-45A9-A771-0177F69A077A}"/>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5" name="任意多边形: 形状 384">
                <a:extLst>
                  <a:ext uri="{FF2B5EF4-FFF2-40B4-BE49-F238E27FC236}">
                    <a16:creationId xmlns:a16="http://schemas.microsoft.com/office/drawing/2014/main" id="{CA53F27C-6B10-4028-9D6E-6FD1FFE73335}"/>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6" name="任意多边形: 形状 385">
                <a:extLst>
                  <a:ext uri="{FF2B5EF4-FFF2-40B4-BE49-F238E27FC236}">
                    <a16:creationId xmlns:a16="http://schemas.microsoft.com/office/drawing/2014/main" id="{DD716900-D984-4E55-BDC9-081D343FC6C7}"/>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7" name="任意多边形: 形状 386">
                <a:extLst>
                  <a:ext uri="{FF2B5EF4-FFF2-40B4-BE49-F238E27FC236}">
                    <a16:creationId xmlns:a16="http://schemas.microsoft.com/office/drawing/2014/main" id="{45EA7C50-2FBC-4A9A-A4D5-EB805D332E9B}"/>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8" name="任意多边形: 形状 387">
                <a:extLst>
                  <a:ext uri="{FF2B5EF4-FFF2-40B4-BE49-F238E27FC236}">
                    <a16:creationId xmlns:a16="http://schemas.microsoft.com/office/drawing/2014/main" id="{F80C8645-BA4A-4C7C-9F4C-F5A7E17D42FA}"/>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9" name="任意多边形: 形状 388">
                <a:extLst>
                  <a:ext uri="{FF2B5EF4-FFF2-40B4-BE49-F238E27FC236}">
                    <a16:creationId xmlns:a16="http://schemas.microsoft.com/office/drawing/2014/main" id="{2C0E1E4D-C074-4146-8901-4E7A5D1CF1A7}"/>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0" name="任意多边形: 形状 389">
                <a:extLst>
                  <a:ext uri="{FF2B5EF4-FFF2-40B4-BE49-F238E27FC236}">
                    <a16:creationId xmlns:a16="http://schemas.microsoft.com/office/drawing/2014/main" id="{B7371297-61B9-42B2-8C15-982B91B786F1}"/>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1" name="任意多边形: 形状 390">
                <a:extLst>
                  <a:ext uri="{FF2B5EF4-FFF2-40B4-BE49-F238E27FC236}">
                    <a16:creationId xmlns:a16="http://schemas.microsoft.com/office/drawing/2014/main" id="{47B34DA2-3186-4611-9159-903F818DF28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2" name="任意多边形: 形状 391">
                <a:extLst>
                  <a:ext uri="{FF2B5EF4-FFF2-40B4-BE49-F238E27FC236}">
                    <a16:creationId xmlns:a16="http://schemas.microsoft.com/office/drawing/2014/main" id="{73CB4B57-3454-4D9C-8F91-47486F5FB9D5}"/>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3" name="任意多边形: 形状 392">
                <a:extLst>
                  <a:ext uri="{FF2B5EF4-FFF2-40B4-BE49-F238E27FC236}">
                    <a16:creationId xmlns:a16="http://schemas.microsoft.com/office/drawing/2014/main" id="{D3ED0D57-B014-43D9-AD18-456C0E6792D2}"/>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4" name="任意多边形: 形状 393">
                <a:extLst>
                  <a:ext uri="{FF2B5EF4-FFF2-40B4-BE49-F238E27FC236}">
                    <a16:creationId xmlns:a16="http://schemas.microsoft.com/office/drawing/2014/main" id="{CA05F254-3F75-40E9-AC3A-C284C657CF68}"/>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5" name="任意多边形: 形状 394">
                <a:extLst>
                  <a:ext uri="{FF2B5EF4-FFF2-40B4-BE49-F238E27FC236}">
                    <a16:creationId xmlns:a16="http://schemas.microsoft.com/office/drawing/2014/main" id="{DE1D0277-DB8A-4F0F-8F76-694EE59C911F}"/>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6" name="任意多边形: 形状 395">
                <a:extLst>
                  <a:ext uri="{FF2B5EF4-FFF2-40B4-BE49-F238E27FC236}">
                    <a16:creationId xmlns:a16="http://schemas.microsoft.com/office/drawing/2014/main" id="{3C72F353-7F1A-4756-9211-56338A3C9A45}"/>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7" name="任意多边形: 形状 396">
                <a:extLst>
                  <a:ext uri="{FF2B5EF4-FFF2-40B4-BE49-F238E27FC236}">
                    <a16:creationId xmlns:a16="http://schemas.microsoft.com/office/drawing/2014/main" id="{D698C396-954A-4F8C-ACF8-16FF18A92EE9}"/>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8" name="任意多边形: 形状 397">
                <a:extLst>
                  <a:ext uri="{FF2B5EF4-FFF2-40B4-BE49-F238E27FC236}">
                    <a16:creationId xmlns:a16="http://schemas.microsoft.com/office/drawing/2014/main" id="{29B61721-42B9-4314-ABF8-24534102EC1A}"/>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9" name="任意多边形: 形状 398">
                <a:extLst>
                  <a:ext uri="{FF2B5EF4-FFF2-40B4-BE49-F238E27FC236}">
                    <a16:creationId xmlns:a16="http://schemas.microsoft.com/office/drawing/2014/main" id="{7F137329-8A30-4E9A-AA71-54137BB7D462}"/>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0" name="任意多边形: 形状 399">
                <a:extLst>
                  <a:ext uri="{FF2B5EF4-FFF2-40B4-BE49-F238E27FC236}">
                    <a16:creationId xmlns:a16="http://schemas.microsoft.com/office/drawing/2014/main" id="{54A11A20-2F56-41C9-865A-933901C01123}"/>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1" name="任意多边形: 形状 400">
                <a:extLst>
                  <a:ext uri="{FF2B5EF4-FFF2-40B4-BE49-F238E27FC236}">
                    <a16:creationId xmlns:a16="http://schemas.microsoft.com/office/drawing/2014/main" id="{116A90BC-CB32-4511-AE55-D1FCF32A7AD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2" name="任意多边形: 形状 401">
                <a:extLst>
                  <a:ext uri="{FF2B5EF4-FFF2-40B4-BE49-F238E27FC236}">
                    <a16:creationId xmlns:a16="http://schemas.microsoft.com/office/drawing/2014/main" id="{2BF5BDAF-5D1C-4F28-AE11-5ABF2B84A4C8}"/>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3" name="任意多边形: 形状 402">
                <a:extLst>
                  <a:ext uri="{FF2B5EF4-FFF2-40B4-BE49-F238E27FC236}">
                    <a16:creationId xmlns:a16="http://schemas.microsoft.com/office/drawing/2014/main" id="{299338B2-F2D5-4DA7-9FC9-A3E64D2876A2}"/>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4" name="任意多边形: 形状 403">
                <a:extLst>
                  <a:ext uri="{FF2B5EF4-FFF2-40B4-BE49-F238E27FC236}">
                    <a16:creationId xmlns:a16="http://schemas.microsoft.com/office/drawing/2014/main" id="{583CF98E-1220-4129-85AA-A5F8BF4C7FE2}"/>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5" name="任意多边形: 形状 404">
                <a:extLst>
                  <a:ext uri="{FF2B5EF4-FFF2-40B4-BE49-F238E27FC236}">
                    <a16:creationId xmlns:a16="http://schemas.microsoft.com/office/drawing/2014/main" id="{9471B294-E04C-4E2F-86E5-22B9079473AE}"/>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6" name="任意多边形: 形状 405">
                <a:extLst>
                  <a:ext uri="{FF2B5EF4-FFF2-40B4-BE49-F238E27FC236}">
                    <a16:creationId xmlns:a16="http://schemas.microsoft.com/office/drawing/2014/main" id="{D8C0F819-6040-4F21-B728-A0BA45383027}"/>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7" name="任意多边形: 形状 406">
                <a:extLst>
                  <a:ext uri="{FF2B5EF4-FFF2-40B4-BE49-F238E27FC236}">
                    <a16:creationId xmlns:a16="http://schemas.microsoft.com/office/drawing/2014/main" id="{EF6C9A83-C9C7-4654-8B5F-28B1F9E843BB}"/>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8" name="任意多边形: 形状 407">
                <a:extLst>
                  <a:ext uri="{FF2B5EF4-FFF2-40B4-BE49-F238E27FC236}">
                    <a16:creationId xmlns:a16="http://schemas.microsoft.com/office/drawing/2014/main" id="{95E3C3A4-EA12-40D3-AB89-09CBB263BEAA}"/>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9" name="任意多边形: 形状 408">
                <a:extLst>
                  <a:ext uri="{FF2B5EF4-FFF2-40B4-BE49-F238E27FC236}">
                    <a16:creationId xmlns:a16="http://schemas.microsoft.com/office/drawing/2014/main" id="{A5DAB337-BD98-4C0E-9929-12BC7620325B}"/>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0" name="任意多边形: 形状 409">
                <a:extLst>
                  <a:ext uri="{FF2B5EF4-FFF2-40B4-BE49-F238E27FC236}">
                    <a16:creationId xmlns:a16="http://schemas.microsoft.com/office/drawing/2014/main" id="{CFBBBF39-8CA2-45BC-930F-EDA26F14E489}"/>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50412973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37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09</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999919284"/>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8_自定义版式">
    <p:spTree>
      <p:nvGrpSpPr>
        <p:cNvPr id="1" name=""/>
        <p:cNvGrpSpPr/>
        <p:nvPr/>
      </p:nvGrpSpPr>
      <p:grpSpPr>
        <a:xfrm>
          <a:off x="0" y="0"/>
          <a:ext cx="0" cy="0"/>
          <a:chOff x="0" y="0"/>
          <a:chExt cx="0" cy="0"/>
        </a:xfrm>
      </p:grpSpPr>
      <p:pic>
        <p:nvPicPr>
          <p:cNvPr id="6" name="图片 5">
            <a:extLst>
              <a:ext uri="{FF2B5EF4-FFF2-40B4-BE49-F238E27FC236}">
                <a16:creationId xmlns:a16="http://schemas.microsoft.com/office/drawing/2014/main" id="{4DA61647-9D13-460D-AE79-BD6CBA160115}"/>
              </a:ext>
            </a:extLst>
          </p:cNvPr>
          <p:cNvPicPr>
            <a:picLocks noChangeAspect="1"/>
          </p:cNvPicPr>
          <p:nvPr userDrawn="1"/>
        </p:nvPicPr>
        <p:blipFill rotWithShape="1">
          <a:blip r:embed="rId2" cstate="screen">
            <a:extLst>
              <a:ext uri="{28A0092B-C50C-407E-A947-70E740481C1C}">
                <a14:useLocalDpi xmlns:a14="http://schemas.microsoft.com/office/drawing/2010/main"/>
              </a:ext>
            </a:extLst>
          </a:blip>
          <a:srcRect/>
          <a:stretch/>
        </p:blipFill>
        <p:spPr>
          <a:xfrm>
            <a:off x="0" y="0"/>
            <a:ext cx="12192000" cy="6858000"/>
          </a:xfrm>
          <a:prstGeom prst="rect">
            <a:avLst/>
          </a:prstGeom>
        </p:spPr>
      </p:pic>
      <p:sp>
        <p:nvSpPr>
          <p:cNvPr id="7" name="矩形 6">
            <a:extLst>
              <a:ext uri="{FF2B5EF4-FFF2-40B4-BE49-F238E27FC236}">
                <a16:creationId xmlns:a16="http://schemas.microsoft.com/office/drawing/2014/main" id="{C14B4166-A4AD-4448-85C4-8E9F29E32C79}"/>
              </a:ext>
            </a:extLst>
          </p:cNvPr>
          <p:cNvSpPr/>
          <p:nvPr userDrawn="1"/>
        </p:nvSpPr>
        <p:spPr>
          <a:xfrm>
            <a:off x="0" y="0"/>
            <a:ext cx="12192000" cy="6858000"/>
          </a:xfrm>
          <a:prstGeom prst="rect">
            <a:avLst/>
          </a:prstGeom>
          <a:blipFill dpi="0" rotWithShape="1">
            <a:blip r:embed="rId3">
              <a:alphaModFix amt="80000"/>
            </a:blip>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nvGrpSpPr>
          <p:cNvPr id="8" name="组合 7">
            <a:extLst>
              <a:ext uri="{FF2B5EF4-FFF2-40B4-BE49-F238E27FC236}">
                <a16:creationId xmlns:a16="http://schemas.microsoft.com/office/drawing/2014/main" id="{0C4A3359-D750-48A1-829E-8276A4162B95}"/>
              </a:ext>
            </a:extLst>
          </p:cNvPr>
          <p:cNvGrpSpPr/>
          <p:nvPr userDrawn="1"/>
        </p:nvGrpSpPr>
        <p:grpSpPr>
          <a:xfrm>
            <a:off x="8431598" y="0"/>
            <a:ext cx="3760402" cy="4528788"/>
            <a:chOff x="8431598" y="0"/>
            <a:chExt cx="3760402" cy="4528788"/>
          </a:xfrm>
        </p:grpSpPr>
        <p:sp>
          <p:nvSpPr>
            <p:cNvPr id="9" name="任意多边形: 形状 8">
              <a:extLst>
                <a:ext uri="{FF2B5EF4-FFF2-40B4-BE49-F238E27FC236}">
                  <a16:creationId xmlns:a16="http://schemas.microsoft.com/office/drawing/2014/main" id="{B92607E3-66FF-4497-AEED-D2D37AF663CF}"/>
                </a:ext>
              </a:extLst>
            </p:cNvPr>
            <p:cNvSpPr/>
            <p:nvPr/>
          </p:nvSpPr>
          <p:spPr>
            <a:xfrm>
              <a:off x="10434932" y="0"/>
              <a:ext cx="1757068" cy="4528788"/>
            </a:xfrm>
            <a:custGeom>
              <a:avLst/>
              <a:gdLst>
                <a:gd name="connsiteX0" fmla="*/ 1273576 w 1757068"/>
                <a:gd name="connsiteY0" fmla="*/ 0 h 4528788"/>
                <a:gd name="connsiteX1" fmla="*/ 1757068 w 1757068"/>
                <a:gd name="connsiteY1" fmla="*/ 0 h 4528788"/>
                <a:gd name="connsiteX2" fmla="*/ 1757068 w 1757068"/>
                <a:gd name="connsiteY2" fmla="*/ 980624 h 4528788"/>
                <a:gd name="connsiteX3" fmla="*/ 759261 w 1757068"/>
                <a:gd name="connsiteY3" fmla="*/ 4528788 h 4528788"/>
                <a:gd name="connsiteX4" fmla="*/ 0 w 1757068"/>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757068" h="4528788">
                  <a:moveTo>
                    <a:pt x="1273576" y="0"/>
                  </a:moveTo>
                  <a:lnTo>
                    <a:pt x="1757068" y="0"/>
                  </a:lnTo>
                  <a:lnTo>
                    <a:pt x="1757068" y="980624"/>
                  </a:lnTo>
                  <a:lnTo>
                    <a:pt x="759261" y="4528788"/>
                  </a:lnTo>
                  <a:lnTo>
                    <a:pt x="0" y="452878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sp>
          <p:nvSpPr>
            <p:cNvPr id="10" name="任意多边形: 形状 9">
              <a:extLst>
                <a:ext uri="{FF2B5EF4-FFF2-40B4-BE49-F238E27FC236}">
                  <a16:creationId xmlns:a16="http://schemas.microsoft.com/office/drawing/2014/main" id="{3F6BD4EF-00A2-4C70-AB3A-37FE195D1455}"/>
                </a:ext>
              </a:extLst>
            </p:cNvPr>
            <p:cNvSpPr/>
            <p:nvPr/>
          </p:nvSpPr>
          <p:spPr>
            <a:xfrm>
              <a:off x="8431598" y="0"/>
              <a:ext cx="3760402" cy="4528788"/>
            </a:xfrm>
            <a:custGeom>
              <a:avLst/>
              <a:gdLst>
                <a:gd name="connsiteX0" fmla="*/ 1289144 w 3760402"/>
                <a:gd name="connsiteY0" fmla="*/ 0 h 4528788"/>
                <a:gd name="connsiteX1" fmla="*/ 3760402 w 3760402"/>
                <a:gd name="connsiteY1" fmla="*/ 0 h 4528788"/>
                <a:gd name="connsiteX2" fmla="*/ 3760402 w 3760402"/>
                <a:gd name="connsiteY2" fmla="*/ 247103 h 4528788"/>
                <a:gd name="connsiteX3" fmla="*/ 2541597 w 3760402"/>
                <a:gd name="connsiteY3" fmla="*/ 4528788 h 4528788"/>
                <a:gd name="connsiteX4" fmla="*/ 0 w 3760402"/>
                <a:gd name="connsiteY4" fmla="*/ 4528788 h 452878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60402" h="4528788">
                  <a:moveTo>
                    <a:pt x="1289144" y="0"/>
                  </a:moveTo>
                  <a:lnTo>
                    <a:pt x="3760402" y="0"/>
                  </a:lnTo>
                  <a:lnTo>
                    <a:pt x="3760402" y="247103"/>
                  </a:lnTo>
                  <a:lnTo>
                    <a:pt x="2541597" y="4528788"/>
                  </a:lnTo>
                  <a:lnTo>
                    <a:pt x="0" y="4528788"/>
                  </a:lnTo>
                  <a:close/>
                </a:path>
              </a:pathLst>
            </a:custGeom>
            <a:gradFill flip="none" rotWithShape="1">
              <a:gsLst>
                <a:gs pos="0">
                  <a:schemeClr val="accent1">
                    <a:alpha val="2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algn="ctr"/>
              <a:endParaRPr lang="en-US" dirty="0">
                <a:latin typeface="微软雅黑" panose="020B0503020204020204" pitchFamily="34" charset="-122"/>
              </a:endParaRPr>
            </a:p>
          </p:txBody>
        </p:sp>
        <p:sp>
          <p:nvSpPr>
            <p:cNvPr id="11" name="任意多边形: 形状 10">
              <a:extLst>
                <a:ext uri="{FF2B5EF4-FFF2-40B4-BE49-F238E27FC236}">
                  <a16:creationId xmlns:a16="http://schemas.microsoft.com/office/drawing/2014/main" id="{9B7A0B96-9A74-40B8-983A-24D24859196F}"/>
                </a:ext>
              </a:extLst>
            </p:cNvPr>
            <p:cNvSpPr/>
            <p:nvPr/>
          </p:nvSpPr>
          <p:spPr>
            <a:xfrm>
              <a:off x="8728052" y="0"/>
              <a:ext cx="1403628" cy="2897528"/>
            </a:xfrm>
            <a:custGeom>
              <a:avLst/>
              <a:gdLst>
                <a:gd name="connsiteX0" fmla="*/ 814836 w 1403628"/>
                <a:gd name="connsiteY0" fmla="*/ 0 h 2897528"/>
                <a:gd name="connsiteX1" fmla="*/ 1403628 w 1403628"/>
                <a:gd name="connsiteY1" fmla="*/ 0 h 2897528"/>
                <a:gd name="connsiteX2" fmla="*/ 588792 w 1403628"/>
                <a:gd name="connsiteY2" fmla="*/ 2897528 h 2897528"/>
                <a:gd name="connsiteX3" fmla="*/ 0 w 1403628"/>
                <a:gd name="connsiteY3" fmla="*/ 2897528 h 2897528"/>
              </a:gdLst>
              <a:ahLst/>
              <a:cxnLst>
                <a:cxn ang="0">
                  <a:pos x="connsiteX0" y="connsiteY0"/>
                </a:cxn>
                <a:cxn ang="0">
                  <a:pos x="connsiteX1" y="connsiteY1"/>
                </a:cxn>
                <a:cxn ang="0">
                  <a:pos x="connsiteX2" y="connsiteY2"/>
                </a:cxn>
                <a:cxn ang="0">
                  <a:pos x="connsiteX3" y="connsiteY3"/>
                </a:cxn>
              </a:cxnLst>
              <a:rect l="l" t="t" r="r" b="b"/>
              <a:pathLst>
                <a:path w="1403628" h="2897528">
                  <a:moveTo>
                    <a:pt x="814836" y="0"/>
                  </a:moveTo>
                  <a:lnTo>
                    <a:pt x="1403628" y="0"/>
                  </a:lnTo>
                  <a:lnTo>
                    <a:pt x="588792" y="2897528"/>
                  </a:lnTo>
                  <a:lnTo>
                    <a:pt x="0" y="2897528"/>
                  </a:lnTo>
                  <a:close/>
                </a:path>
              </a:pathLst>
            </a:custGeom>
            <a:gradFill flip="none" rotWithShape="1">
              <a:gsLst>
                <a:gs pos="0">
                  <a:schemeClr val="accent1">
                    <a:alpha val="10000"/>
                  </a:schemeClr>
                </a:gs>
                <a:gs pos="100000">
                  <a:schemeClr val="accent1">
                    <a:alpha val="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en-US" dirty="0">
                <a:latin typeface="微软雅黑" panose="020B0503020204020204" pitchFamily="34" charset="-122"/>
              </a:endParaRPr>
            </a:p>
          </p:txBody>
        </p:sp>
      </p:grpSp>
      <p:cxnSp>
        <p:nvCxnSpPr>
          <p:cNvPr id="14" name="直接连接符 13">
            <a:extLst>
              <a:ext uri="{FF2B5EF4-FFF2-40B4-BE49-F238E27FC236}">
                <a16:creationId xmlns:a16="http://schemas.microsoft.com/office/drawing/2014/main" id="{F70639D3-3FAC-456E-BC32-F54921AFDB9D}"/>
              </a:ext>
            </a:extLst>
          </p:cNvPr>
          <p:cNvCxnSpPr>
            <a:cxnSpLocks/>
          </p:cNvCxnSpPr>
          <p:nvPr userDrawn="1"/>
        </p:nvCxnSpPr>
        <p:spPr>
          <a:xfrm>
            <a:off x="2049780" y="5246366"/>
            <a:ext cx="8092440" cy="0"/>
          </a:xfrm>
          <a:prstGeom prst="line">
            <a:avLst/>
          </a:prstGeom>
          <a:noFill/>
          <a:ln w="6350" cap="flat" cmpd="sng" algn="ctr">
            <a:solidFill>
              <a:srgbClr val="204DA0"/>
            </a:solidFill>
            <a:prstDash val="dash"/>
            <a:miter lim="800000"/>
            <a:headEnd type="oval"/>
            <a:tailEnd type="oval"/>
          </a:ln>
          <a:effectLst/>
        </p:spPr>
      </p:cxnSp>
      <p:sp>
        <p:nvSpPr>
          <p:cNvPr id="15" name="文本占位符 4">
            <a:extLst>
              <a:ext uri="{FF2B5EF4-FFF2-40B4-BE49-F238E27FC236}">
                <a16:creationId xmlns:a16="http://schemas.microsoft.com/office/drawing/2014/main" id="{5DC45A0C-C5EE-4257-84F9-A41F1D27F017}"/>
              </a:ext>
            </a:extLst>
          </p:cNvPr>
          <p:cNvSpPr txBox="1">
            <a:spLocks/>
          </p:cNvSpPr>
          <p:nvPr userDrawn="1"/>
        </p:nvSpPr>
        <p:spPr>
          <a:xfrm>
            <a:off x="4954993" y="1215475"/>
            <a:ext cx="2282014" cy="2646878"/>
          </a:xfrm>
          <a:prstGeom prst="rect">
            <a:avLst/>
          </a:prstGeom>
        </p:spPr>
        <p:txBody>
          <a:bodyPr vert="horz" wrap="none" lIns="0" tIns="0" rIns="0" bIns="0" rtlCol="0" anchor="ctr" anchorCtr="0">
            <a:noAutofit/>
          </a:bodyPr>
          <a:lstStyle>
            <a:lvl1pPr marL="0" indent="0" algn="l" defTabSz="914400" rtl="0" eaLnBrk="1" latinLnBrk="0" hangingPunct="1">
              <a:lnSpc>
                <a:spcPct val="100000"/>
              </a:lnSpc>
              <a:spcBef>
                <a:spcPts val="0"/>
              </a:spcBef>
              <a:buFont typeface="Arial" panose="020B0604020202020204" pitchFamily="34" charset="0"/>
              <a:buNone/>
              <a:defRPr lang="en-US" altLang="zh-CN" sz="16600" b="1" kern="1200" spc="600" dirty="0">
                <a:ln w="19050">
                  <a:gradFill>
                    <a:gsLst>
                      <a:gs pos="23000">
                        <a:schemeClr val="bg1"/>
                      </a:gs>
                      <a:gs pos="56000">
                        <a:schemeClr val="bg1">
                          <a:alpha val="0"/>
                        </a:schemeClr>
                      </a:gs>
                      <a:gs pos="100000">
                        <a:schemeClr val="bg1">
                          <a:alpha val="0"/>
                        </a:schemeClr>
                      </a:gs>
                    </a:gsLst>
                    <a:lin ang="5400000" scaled="1"/>
                  </a:gradFill>
                </a:ln>
                <a:gradFill>
                  <a:gsLst>
                    <a:gs pos="0">
                      <a:schemeClr val="accent1"/>
                    </a:gs>
                    <a:gs pos="100000">
                      <a:schemeClr val="accent1">
                        <a:lumMod val="75000"/>
                      </a:schemeClr>
                    </a:gs>
                  </a:gsLst>
                  <a:lin ang="5400000" scaled="1"/>
                </a:gradFill>
                <a:effectLst>
                  <a:outerShdw blurRad="50800" dist="38100" dir="2700000" algn="tl" rotWithShape="0">
                    <a:prstClr val="black">
                      <a:alpha val="40000"/>
                    </a:prstClr>
                  </a:outerShdw>
                </a:effectLst>
                <a:latin typeface="Impact" panose="020B0806030902050204" pitchFamily="34" charset="0"/>
                <a:ea typeface="+mn-ea"/>
                <a:cs typeface="+mn-cs"/>
              </a:defRPr>
            </a:lvl1pPr>
            <a:lvl2pPr marL="685800" indent="-228600" algn="l" defTabSz="914400" rtl="0" eaLnBrk="1" latinLnBrk="0" hangingPunct="1">
              <a:lnSpc>
                <a:spcPct val="100000"/>
              </a:lnSpc>
              <a:spcBef>
                <a:spcPts val="0"/>
              </a:spcBef>
              <a:buFont typeface="Arial" panose="020B0604020202020204" pitchFamily="34" charset="0"/>
              <a:buChar char="•"/>
              <a:defRPr sz="2000" kern="1200">
                <a:solidFill>
                  <a:schemeClr val="tx1"/>
                </a:solidFill>
                <a:latin typeface="+mn-lt"/>
                <a:ea typeface="+mn-ea"/>
                <a:cs typeface="+mn-cs"/>
              </a:defRPr>
            </a:lvl2pPr>
            <a:lvl3pPr marL="1143000" indent="-228600" algn="l" defTabSz="914400" rtl="0" eaLnBrk="1" latinLnBrk="0" hangingPunct="1">
              <a:lnSpc>
                <a:spcPct val="100000"/>
              </a:lnSpc>
              <a:spcBef>
                <a:spcPts val="0"/>
              </a:spcBef>
              <a:buFont typeface="Arial" panose="020B0604020202020204" pitchFamily="34" charset="0"/>
              <a:buChar char="•"/>
              <a:defRPr sz="1800" kern="1200">
                <a:solidFill>
                  <a:schemeClr val="tx1"/>
                </a:solidFill>
                <a:latin typeface="+mn-lt"/>
                <a:ea typeface="+mn-ea"/>
                <a:cs typeface="+mn-cs"/>
              </a:defRPr>
            </a:lvl3pPr>
            <a:lvl4pPr marL="1600200" indent="-228600" algn="l" defTabSz="914400" rtl="0" eaLnBrk="1" latinLnBrk="0" hangingPunct="1">
              <a:lnSpc>
                <a:spcPct val="100000"/>
              </a:lnSpc>
              <a:spcBef>
                <a:spcPts val="0"/>
              </a:spcBef>
              <a:buFont typeface="Arial" panose="020B0604020202020204" pitchFamily="34" charset="0"/>
              <a:buChar char="•"/>
              <a:defRPr sz="1600" kern="1200">
                <a:solidFill>
                  <a:schemeClr val="tx1"/>
                </a:solidFill>
                <a:latin typeface="+mn-lt"/>
                <a:ea typeface="+mn-ea"/>
                <a:cs typeface="+mn-cs"/>
              </a:defRPr>
            </a:lvl4pPr>
            <a:lvl5pPr marL="2057400" indent="-228600" algn="l" defTabSz="914400" rtl="0" eaLnBrk="1" latinLnBrk="0" hangingPunct="1">
              <a:lnSpc>
                <a:spcPct val="100000"/>
              </a:lnSpc>
              <a:spcBef>
                <a:spcPts val="0"/>
              </a:spcBef>
              <a:buFont typeface="Arial" panose="020B0604020202020204" pitchFamily="34" charset="0"/>
              <a:buChar char="•"/>
              <a:defRPr sz="14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16600" b="1" i="0" u="none" strike="noStrike" kern="1200" cap="none" spc="600" normalizeH="0" baseline="0" noProof="0" dirty="0">
                <a:ln w="19050">
                  <a:gradFill>
                    <a:gsLst>
                      <a:gs pos="23000">
                        <a:srgbClr val="FFFFFF"/>
                      </a:gs>
                      <a:gs pos="56000">
                        <a:srgbClr val="FFFFFF">
                          <a:alpha val="0"/>
                        </a:srgbClr>
                      </a:gs>
                      <a:gs pos="100000">
                        <a:srgbClr val="FFFFFF">
                          <a:alpha val="0"/>
                        </a:srgbClr>
                      </a:gs>
                    </a:gsLst>
                    <a:lin ang="5400000" scaled="1"/>
                  </a:gradFill>
                </a:ln>
                <a:gradFill>
                  <a:gsLst>
                    <a:gs pos="0">
                      <a:srgbClr val="004098"/>
                    </a:gs>
                    <a:gs pos="100000">
                      <a:srgbClr val="004098">
                        <a:lumMod val="75000"/>
                      </a:srgbClr>
                    </a:gs>
                  </a:gsLst>
                  <a:lin ang="5400000" scaled="1"/>
                </a:gradFill>
                <a:effectLst>
                  <a:outerShdw blurRad="50800" dist="38100" dir="2700000" algn="tl" rotWithShape="0">
                    <a:prstClr val="black">
                      <a:alpha val="40000"/>
                    </a:prstClr>
                  </a:outerShdw>
                </a:effectLst>
                <a:uLnTx/>
                <a:uFillTx/>
                <a:latin typeface="Arial" panose="020B0604020202020204" pitchFamily="34" charset="0"/>
                <a:ea typeface="微软雅黑" panose="020B0503020204020204" pitchFamily="34" charset="-122"/>
                <a:cs typeface="+mn-cs"/>
              </a:rPr>
              <a:t>10</a:t>
            </a:r>
          </a:p>
        </p:txBody>
      </p:sp>
      <p:cxnSp>
        <p:nvCxnSpPr>
          <p:cNvPr id="16" name="直接连接符 15">
            <a:extLst>
              <a:ext uri="{FF2B5EF4-FFF2-40B4-BE49-F238E27FC236}">
                <a16:creationId xmlns:a16="http://schemas.microsoft.com/office/drawing/2014/main" id="{5ACFA1B4-A907-4D8C-842E-FC187CEB8B5A}"/>
              </a:ext>
            </a:extLst>
          </p:cNvPr>
          <p:cNvCxnSpPr/>
          <p:nvPr userDrawn="1"/>
        </p:nvCxnSpPr>
        <p:spPr>
          <a:xfrm>
            <a:off x="5612102" y="3681007"/>
            <a:ext cx="967796" cy="0"/>
          </a:xfrm>
          <a:prstGeom prst="line">
            <a:avLst/>
          </a:prstGeom>
          <a:noFill/>
          <a:ln w="57150" cap="flat" cmpd="sng" algn="ctr">
            <a:solidFill>
              <a:srgbClr val="004098"/>
            </a:solidFill>
            <a:prstDash val="solid"/>
            <a:miter lim="800000"/>
          </a:ln>
          <a:effectLst/>
        </p:spPr>
      </p:cxnSp>
      <p:grpSp>
        <p:nvGrpSpPr>
          <p:cNvPr id="17" name="组合 16">
            <a:extLst>
              <a:ext uri="{FF2B5EF4-FFF2-40B4-BE49-F238E27FC236}">
                <a16:creationId xmlns:a16="http://schemas.microsoft.com/office/drawing/2014/main" id="{BB53EBE7-7A7A-4F2E-8695-DAFC7779F0CA}"/>
              </a:ext>
            </a:extLst>
          </p:cNvPr>
          <p:cNvGrpSpPr/>
          <p:nvPr userDrawn="1"/>
        </p:nvGrpSpPr>
        <p:grpSpPr>
          <a:xfrm>
            <a:off x="5806353" y="-1"/>
            <a:ext cx="579293" cy="751263"/>
            <a:chOff x="5820641" y="-1"/>
            <a:chExt cx="579293" cy="751263"/>
          </a:xfrm>
        </p:grpSpPr>
        <p:sp>
          <p:nvSpPr>
            <p:cNvPr id="18" name="任意多边形: 形状 17">
              <a:extLst>
                <a:ext uri="{FF2B5EF4-FFF2-40B4-BE49-F238E27FC236}">
                  <a16:creationId xmlns:a16="http://schemas.microsoft.com/office/drawing/2014/main" id="{781213C4-ED80-4F4A-A18B-00FDD704BF08}"/>
                </a:ext>
              </a:extLst>
            </p:cNvPr>
            <p:cNvSpPr/>
            <p:nvPr/>
          </p:nvSpPr>
          <p:spPr>
            <a:xfrm>
              <a:off x="5820641" y="-1"/>
              <a:ext cx="550718" cy="716973"/>
            </a:xfrm>
            <a:custGeom>
              <a:avLst/>
              <a:gdLst>
                <a:gd name="connsiteX0" fmla="*/ 0 w 550718"/>
                <a:gd name="connsiteY0" fmla="*/ 0 h 636270"/>
                <a:gd name="connsiteX1" fmla="*/ 550718 w 550718"/>
                <a:gd name="connsiteY1" fmla="*/ 0 h 636270"/>
                <a:gd name="connsiteX2" fmla="*/ 550718 w 550718"/>
                <a:gd name="connsiteY2" fmla="*/ 636270 h 636270"/>
                <a:gd name="connsiteX3" fmla="*/ 332814 w 550718"/>
                <a:gd name="connsiteY3" fmla="*/ 636270 h 636270"/>
                <a:gd name="connsiteX4" fmla="*/ 275359 w 550718"/>
                <a:gd name="connsiteY4" fmla="*/ 537210 h 636270"/>
                <a:gd name="connsiteX5" fmla="*/ 217904 w 550718"/>
                <a:gd name="connsiteY5" fmla="*/ 636270 h 636270"/>
                <a:gd name="connsiteX6" fmla="*/ 0 w 550718"/>
                <a:gd name="connsiteY6" fmla="*/ 636270 h 6362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550718" h="636270">
                  <a:moveTo>
                    <a:pt x="0" y="0"/>
                  </a:moveTo>
                  <a:lnTo>
                    <a:pt x="550718" y="0"/>
                  </a:lnTo>
                  <a:lnTo>
                    <a:pt x="550718" y="636270"/>
                  </a:lnTo>
                  <a:lnTo>
                    <a:pt x="332814" y="636270"/>
                  </a:lnTo>
                  <a:lnTo>
                    <a:pt x="275359" y="537210"/>
                  </a:lnTo>
                  <a:lnTo>
                    <a:pt x="217904" y="636270"/>
                  </a:lnTo>
                  <a:lnTo>
                    <a:pt x="0" y="636270"/>
                  </a:lnTo>
                  <a:close/>
                </a:path>
              </a:pathLst>
            </a:custGeom>
            <a:solidFill>
              <a:srgbClr val="004098"/>
            </a:solidFill>
            <a:ln w="12700" cap="flat" cmpd="sng" algn="ctr">
              <a:noFill/>
              <a:prstDash val="solid"/>
              <a:miter lim="800000"/>
            </a:ln>
            <a:effectLst/>
            <a:extLst>
              <a:ext uri="{91240B29-F687-4F45-9708-019B960494DF}">
                <a14:hiddenLine xmlns:a14="http://schemas.microsoft.com/office/drawing/2010/main" w="12700" cap="flat" cmpd="sng" algn="ctr">
                  <a:solidFill>
                    <a:schemeClr val="accent1">
                      <a:shade val="50000"/>
                    </a:schemeClr>
                  </a:solidFill>
                  <a:prstDash val="solid"/>
                  <a:miter lim="800000"/>
                </a14:hiddenLine>
              </a:ext>
            </a:ex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sp>
          <p:nvSpPr>
            <p:cNvPr id="19" name="任意多边形: 形状 18">
              <a:extLst>
                <a:ext uri="{FF2B5EF4-FFF2-40B4-BE49-F238E27FC236}">
                  <a16:creationId xmlns:a16="http://schemas.microsoft.com/office/drawing/2014/main" id="{0A744691-79C9-481E-A35C-51F2859CCF56}"/>
                </a:ext>
              </a:extLst>
            </p:cNvPr>
            <p:cNvSpPr/>
            <p:nvPr/>
          </p:nvSpPr>
          <p:spPr>
            <a:xfrm>
              <a:off x="5849216" y="-1"/>
              <a:ext cx="550718" cy="751263"/>
            </a:xfrm>
            <a:custGeom>
              <a:avLst/>
              <a:gdLst>
                <a:gd name="connsiteX0" fmla="*/ 0 w 550718"/>
                <a:gd name="connsiteY0" fmla="*/ 0 h 751263"/>
                <a:gd name="connsiteX1" fmla="*/ 550718 w 550718"/>
                <a:gd name="connsiteY1" fmla="*/ 0 h 751263"/>
                <a:gd name="connsiteX2" fmla="*/ 550718 w 550718"/>
                <a:gd name="connsiteY2" fmla="*/ 34290 h 751263"/>
                <a:gd name="connsiteX3" fmla="*/ 550718 w 550718"/>
                <a:gd name="connsiteY3" fmla="*/ 97155 h 751263"/>
                <a:gd name="connsiteX4" fmla="*/ 550718 w 550718"/>
                <a:gd name="connsiteY4" fmla="*/ 751263 h 751263"/>
                <a:gd name="connsiteX5" fmla="*/ 332814 w 550718"/>
                <a:gd name="connsiteY5" fmla="*/ 751263 h 751263"/>
                <a:gd name="connsiteX6" fmla="*/ 275359 w 550718"/>
                <a:gd name="connsiteY6" fmla="*/ 639638 h 751263"/>
                <a:gd name="connsiteX7" fmla="*/ 217904 w 550718"/>
                <a:gd name="connsiteY7" fmla="*/ 751263 h 751263"/>
                <a:gd name="connsiteX8" fmla="*/ 0 w 550718"/>
                <a:gd name="connsiteY8" fmla="*/ 751263 h 751263"/>
                <a:gd name="connsiteX9" fmla="*/ 0 w 550718"/>
                <a:gd name="connsiteY9" fmla="*/ 97155 h 751263"/>
                <a:gd name="connsiteX10" fmla="*/ 0 w 550718"/>
                <a:gd name="connsiteY10" fmla="*/ 34290 h 751263"/>
                <a:gd name="connsiteX0" fmla="*/ 0 w 550718"/>
                <a:gd name="connsiteY0" fmla="*/ 15239 h 766502"/>
                <a:gd name="connsiteX1" fmla="*/ 471574 w 550718"/>
                <a:gd name="connsiteY1" fmla="*/ 0 h 766502"/>
                <a:gd name="connsiteX2" fmla="*/ 550718 w 550718"/>
                <a:gd name="connsiteY2" fmla="*/ 15239 h 766502"/>
                <a:gd name="connsiteX3" fmla="*/ 550718 w 550718"/>
                <a:gd name="connsiteY3" fmla="*/ 49529 h 766502"/>
                <a:gd name="connsiteX4" fmla="*/ 550718 w 550718"/>
                <a:gd name="connsiteY4" fmla="*/ 112394 h 766502"/>
                <a:gd name="connsiteX5" fmla="*/ 550718 w 550718"/>
                <a:gd name="connsiteY5" fmla="*/ 766502 h 766502"/>
                <a:gd name="connsiteX6" fmla="*/ 332814 w 550718"/>
                <a:gd name="connsiteY6" fmla="*/ 766502 h 766502"/>
                <a:gd name="connsiteX7" fmla="*/ 275359 w 550718"/>
                <a:gd name="connsiteY7" fmla="*/ 654877 h 766502"/>
                <a:gd name="connsiteX8" fmla="*/ 217904 w 550718"/>
                <a:gd name="connsiteY8" fmla="*/ 766502 h 766502"/>
                <a:gd name="connsiteX9" fmla="*/ 0 w 550718"/>
                <a:gd name="connsiteY9" fmla="*/ 766502 h 766502"/>
                <a:gd name="connsiteX10" fmla="*/ 0 w 550718"/>
                <a:gd name="connsiteY10" fmla="*/ 112394 h 766502"/>
                <a:gd name="connsiteX11" fmla="*/ 0 w 550718"/>
                <a:gd name="connsiteY11" fmla="*/ 49529 h 766502"/>
                <a:gd name="connsiteX12" fmla="*/ 0 w 550718"/>
                <a:gd name="connsiteY12" fmla="*/ 15239 h 766502"/>
                <a:gd name="connsiteX0" fmla="*/ 471574 w 563014"/>
                <a:gd name="connsiteY0" fmla="*/ 0 h 766502"/>
                <a:gd name="connsiteX1" fmla="*/ 550718 w 563014"/>
                <a:gd name="connsiteY1" fmla="*/ 15239 h 766502"/>
                <a:gd name="connsiteX2" fmla="*/ 550718 w 563014"/>
                <a:gd name="connsiteY2" fmla="*/ 49529 h 766502"/>
                <a:gd name="connsiteX3" fmla="*/ 550718 w 563014"/>
                <a:gd name="connsiteY3" fmla="*/ 112394 h 766502"/>
                <a:gd name="connsiteX4" fmla="*/ 550718 w 563014"/>
                <a:gd name="connsiteY4" fmla="*/ 766502 h 766502"/>
                <a:gd name="connsiteX5" fmla="*/ 332814 w 563014"/>
                <a:gd name="connsiteY5" fmla="*/ 766502 h 766502"/>
                <a:gd name="connsiteX6" fmla="*/ 275359 w 563014"/>
                <a:gd name="connsiteY6" fmla="*/ 654877 h 766502"/>
                <a:gd name="connsiteX7" fmla="*/ 217904 w 563014"/>
                <a:gd name="connsiteY7" fmla="*/ 766502 h 766502"/>
                <a:gd name="connsiteX8" fmla="*/ 0 w 563014"/>
                <a:gd name="connsiteY8" fmla="*/ 766502 h 766502"/>
                <a:gd name="connsiteX9" fmla="*/ 0 w 563014"/>
                <a:gd name="connsiteY9" fmla="*/ 112394 h 766502"/>
                <a:gd name="connsiteX10" fmla="*/ 0 w 563014"/>
                <a:gd name="connsiteY10" fmla="*/ 49529 h 766502"/>
                <a:gd name="connsiteX11" fmla="*/ 0 w 563014"/>
                <a:gd name="connsiteY11" fmla="*/ 15239 h 766502"/>
                <a:gd name="connsiteX12" fmla="*/ 563014 w 563014"/>
                <a:gd name="connsiteY12" fmla="*/ 91440 h 766502"/>
                <a:gd name="connsiteX0" fmla="*/ 550718 w 563014"/>
                <a:gd name="connsiteY0" fmla="*/ 1132 h 752395"/>
                <a:gd name="connsiteX1" fmla="*/ 550718 w 563014"/>
                <a:gd name="connsiteY1" fmla="*/ 35422 h 752395"/>
                <a:gd name="connsiteX2" fmla="*/ 550718 w 563014"/>
                <a:gd name="connsiteY2" fmla="*/ 98287 h 752395"/>
                <a:gd name="connsiteX3" fmla="*/ 550718 w 563014"/>
                <a:gd name="connsiteY3" fmla="*/ 752395 h 752395"/>
                <a:gd name="connsiteX4" fmla="*/ 332814 w 563014"/>
                <a:gd name="connsiteY4" fmla="*/ 752395 h 752395"/>
                <a:gd name="connsiteX5" fmla="*/ 275359 w 563014"/>
                <a:gd name="connsiteY5" fmla="*/ 640770 h 752395"/>
                <a:gd name="connsiteX6" fmla="*/ 217904 w 563014"/>
                <a:gd name="connsiteY6" fmla="*/ 752395 h 752395"/>
                <a:gd name="connsiteX7" fmla="*/ 0 w 563014"/>
                <a:gd name="connsiteY7" fmla="*/ 752395 h 752395"/>
                <a:gd name="connsiteX8" fmla="*/ 0 w 563014"/>
                <a:gd name="connsiteY8" fmla="*/ 98287 h 752395"/>
                <a:gd name="connsiteX9" fmla="*/ 0 w 563014"/>
                <a:gd name="connsiteY9" fmla="*/ 35422 h 752395"/>
                <a:gd name="connsiteX10" fmla="*/ 0 w 563014"/>
                <a:gd name="connsiteY10" fmla="*/ 1132 h 752395"/>
                <a:gd name="connsiteX11" fmla="*/ 563014 w 563014"/>
                <a:gd name="connsiteY11" fmla="*/ 77333 h 752395"/>
                <a:gd name="connsiteX0" fmla="*/ 550718 w 550718"/>
                <a:gd name="connsiteY0" fmla="*/ 0 h 751263"/>
                <a:gd name="connsiteX1" fmla="*/ 550718 w 550718"/>
                <a:gd name="connsiteY1" fmla="*/ 34290 h 751263"/>
                <a:gd name="connsiteX2" fmla="*/ 550718 w 550718"/>
                <a:gd name="connsiteY2" fmla="*/ 97155 h 751263"/>
                <a:gd name="connsiteX3" fmla="*/ 550718 w 550718"/>
                <a:gd name="connsiteY3" fmla="*/ 751263 h 751263"/>
                <a:gd name="connsiteX4" fmla="*/ 332814 w 550718"/>
                <a:gd name="connsiteY4" fmla="*/ 751263 h 751263"/>
                <a:gd name="connsiteX5" fmla="*/ 275359 w 550718"/>
                <a:gd name="connsiteY5" fmla="*/ 639638 h 751263"/>
                <a:gd name="connsiteX6" fmla="*/ 217904 w 550718"/>
                <a:gd name="connsiteY6" fmla="*/ 751263 h 751263"/>
                <a:gd name="connsiteX7" fmla="*/ 0 w 550718"/>
                <a:gd name="connsiteY7" fmla="*/ 751263 h 751263"/>
                <a:gd name="connsiteX8" fmla="*/ 0 w 550718"/>
                <a:gd name="connsiteY8" fmla="*/ 97155 h 751263"/>
                <a:gd name="connsiteX9" fmla="*/ 0 w 550718"/>
                <a:gd name="connsiteY9" fmla="*/ 34290 h 751263"/>
                <a:gd name="connsiteX10" fmla="*/ 0 w 550718"/>
                <a:gd name="connsiteY10" fmla="*/ 0 h 75126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550718" h="751263">
                  <a:moveTo>
                    <a:pt x="550718" y="0"/>
                  </a:moveTo>
                  <a:lnTo>
                    <a:pt x="550718" y="34290"/>
                  </a:lnTo>
                  <a:lnTo>
                    <a:pt x="550718" y="97155"/>
                  </a:lnTo>
                  <a:lnTo>
                    <a:pt x="550718" y="751263"/>
                  </a:lnTo>
                  <a:lnTo>
                    <a:pt x="332814" y="751263"/>
                  </a:lnTo>
                  <a:lnTo>
                    <a:pt x="275359" y="639638"/>
                  </a:lnTo>
                  <a:lnTo>
                    <a:pt x="217904" y="751263"/>
                  </a:lnTo>
                  <a:lnTo>
                    <a:pt x="0" y="751263"/>
                  </a:lnTo>
                  <a:lnTo>
                    <a:pt x="0" y="97155"/>
                  </a:lnTo>
                  <a:lnTo>
                    <a:pt x="0" y="34290"/>
                  </a:lnTo>
                  <a:lnTo>
                    <a:pt x="0" y="0"/>
                  </a:lnTo>
                </a:path>
              </a:pathLst>
            </a:custGeom>
            <a:noFill/>
            <a:ln w="12700" cap="flat" cmpd="sng" algn="ctr">
              <a:solidFill>
                <a:srgbClr val="00447C"/>
              </a:solidFill>
              <a:prstDash val="solid"/>
              <a:miter lim="800000"/>
            </a:ln>
            <a:effectLst/>
          </p:spPr>
          <p:txBody>
            <a:bodyPr rtlCol="0" anchor="ctr"/>
            <a:lstStyle/>
            <a:p>
              <a:pPr marL="0" marR="0" lvl="0" indent="0" algn="ctr" defTabSz="457200" eaLnBrk="1" fontAlgn="auto" latinLnBrk="0" hangingPunct="1">
                <a:lnSpc>
                  <a:spcPct val="100000"/>
                </a:lnSpc>
                <a:spcBef>
                  <a:spcPts val="0"/>
                </a:spcBef>
                <a:spcAft>
                  <a:spcPts val="0"/>
                </a:spcAft>
                <a:buClrTx/>
                <a:buSzTx/>
                <a:buFontTx/>
                <a:buNone/>
                <a:tabLst/>
                <a:defRPr/>
              </a:pPr>
              <a:endParaRPr kumimoji="0" lang="en-US" sz="1800" b="0" i="0" u="none" strike="noStrike" kern="0" cap="none" spc="0" normalizeH="0" baseline="0" noProof="0">
                <a:ln>
                  <a:noFill/>
                </a:ln>
                <a:solidFill>
                  <a:srgbClr val="FFFFFF"/>
                </a:solidFill>
                <a:effectLst/>
                <a:uLnTx/>
                <a:uFillTx/>
                <a:latin typeface="Arial"/>
                <a:cs typeface="+mn-cs"/>
              </a:endParaRPr>
            </a:p>
          </p:txBody>
        </p:sp>
      </p:grpSp>
      <p:sp>
        <p:nvSpPr>
          <p:cNvPr id="20" name="文本占位符 6">
            <a:extLst>
              <a:ext uri="{FF2B5EF4-FFF2-40B4-BE49-F238E27FC236}">
                <a16:creationId xmlns:a16="http://schemas.microsoft.com/office/drawing/2014/main" id="{2248670A-CF2C-477A-957B-DEE7979099E0}"/>
              </a:ext>
            </a:extLst>
          </p:cNvPr>
          <p:cNvSpPr>
            <a:spLocks noGrp="1"/>
          </p:cNvSpPr>
          <p:nvPr>
            <p:ph type="body" sz="quarter" idx="10" hasCustomPrompt="1"/>
          </p:nvPr>
        </p:nvSpPr>
        <p:spPr>
          <a:xfrm>
            <a:off x="3314700" y="4330714"/>
            <a:ext cx="5562600" cy="508000"/>
          </a:xfrm>
        </p:spPr>
        <p:txBody>
          <a:bodyPr>
            <a:noAutofit/>
          </a:bodyPr>
          <a:lstStyle>
            <a:lvl1pPr marL="0" indent="0" algn="ctr">
              <a:buNone/>
              <a:defRPr sz="4400" b="1">
                <a:solidFill>
                  <a:srgbClr val="204DA0"/>
                </a:solidFill>
                <a:latin typeface="微软雅黑" panose="020B0503020204020204" pitchFamily="34" charset="-122"/>
                <a:ea typeface="微软雅黑" panose="020B0503020204020204" pitchFamily="34" charset="-122"/>
              </a:defRPr>
            </a:lvl1pPr>
          </a:lstStyle>
          <a:p>
            <a:pPr lvl="0"/>
            <a:r>
              <a:rPr lang="zh-CN" altLang="en-US" dirty="0"/>
              <a:t>请输入标题页标题</a:t>
            </a:r>
          </a:p>
        </p:txBody>
      </p:sp>
      <p:grpSp>
        <p:nvGrpSpPr>
          <p:cNvPr id="127" name="组合 126">
            <a:extLst>
              <a:ext uri="{FF2B5EF4-FFF2-40B4-BE49-F238E27FC236}">
                <a16:creationId xmlns:a16="http://schemas.microsoft.com/office/drawing/2014/main" id="{E428C9D4-C4E1-4D26-BDCB-40889AAE9C49}"/>
              </a:ext>
            </a:extLst>
          </p:cNvPr>
          <p:cNvGrpSpPr/>
          <p:nvPr userDrawn="1"/>
        </p:nvGrpSpPr>
        <p:grpSpPr>
          <a:xfrm>
            <a:off x="8285066" y="240430"/>
            <a:ext cx="3296005" cy="560585"/>
            <a:chOff x="133154" y="240430"/>
            <a:chExt cx="3296005" cy="560585"/>
          </a:xfrm>
        </p:grpSpPr>
        <p:pic>
          <p:nvPicPr>
            <p:cNvPr id="128" name="图片 127" descr="文本&#10;&#10;描述已自动生成">
              <a:extLst>
                <a:ext uri="{FF2B5EF4-FFF2-40B4-BE49-F238E27FC236}">
                  <a16:creationId xmlns:a16="http://schemas.microsoft.com/office/drawing/2014/main" id="{D50E724B-C620-4351-AFA2-824DA59B4235}"/>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29" name="直接连接符 128">
              <a:extLst>
                <a:ext uri="{FF2B5EF4-FFF2-40B4-BE49-F238E27FC236}">
                  <a16:creationId xmlns:a16="http://schemas.microsoft.com/office/drawing/2014/main" id="{F34B85D5-5500-459D-B81D-717971DD713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0" name="组合 129">
              <a:extLst>
                <a:ext uri="{FF2B5EF4-FFF2-40B4-BE49-F238E27FC236}">
                  <a16:creationId xmlns:a16="http://schemas.microsoft.com/office/drawing/2014/main" id="{814893FC-BAD9-4C3F-AEFA-D48CEFCA1135}"/>
                </a:ext>
              </a:extLst>
            </p:cNvPr>
            <p:cNvGrpSpPr/>
            <p:nvPr userDrawn="1"/>
          </p:nvGrpSpPr>
          <p:grpSpPr>
            <a:xfrm>
              <a:off x="133154" y="289326"/>
              <a:ext cx="1764858" cy="475181"/>
              <a:chOff x="-30880906" y="-2959181"/>
              <a:chExt cx="70905813" cy="19634362"/>
            </a:xfrm>
            <a:solidFill>
              <a:srgbClr val="004098"/>
            </a:solidFill>
          </p:grpSpPr>
          <p:sp>
            <p:nvSpPr>
              <p:cNvPr id="131" name="任意多边形: 形状 130">
                <a:extLst>
                  <a:ext uri="{FF2B5EF4-FFF2-40B4-BE49-F238E27FC236}">
                    <a16:creationId xmlns:a16="http://schemas.microsoft.com/office/drawing/2014/main" id="{06247D72-ACD5-4C52-90EC-677BACB4118C}"/>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FC07359F-761F-49C5-B2D3-8A4C3D01E20C}"/>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30288774-754D-4504-85F4-7487F500CF1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023780F4-1BF3-4E06-94C9-AA3386D516F3}"/>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4C90F153-49B2-409B-8A2D-01B901CB7270}"/>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A09DECFC-425F-4571-9019-E8BAB9B4388E}"/>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81D5B53A-533C-4BF2-B23D-109B9EF2726B}"/>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60A94CA7-90A7-4427-BA7F-0ABAE6B1584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5E0921AC-B6EF-44F2-B345-A4989F43ADB7}"/>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3C68D1CB-1291-4C77-9871-811FC84E1330}"/>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19703107-B3B7-484C-ABDB-38486E805087}"/>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3D167E38-02CB-499D-BA4A-169B64BFBF77}"/>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E9652EA1-1F8F-4A21-B552-031B26BCA1F2}"/>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1756B325-DB0C-475D-B390-2AE2E1AF61D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2F963D6F-98DE-4FF9-ABD2-5F687145BA69}"/>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1D6C888B-C707-4796-8D2F-DB5FAB10438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6E67BA67-014B-42C9-B2C0-F6BE44D1DA77}"/>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A87D32D7-3E62-46C1-9EEE-3A626A22990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80D922C9-FEB5-431A-8FBD-00FFB3A5B898}"/>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220B64F0-146D-484E-BED4-4220371ABB78}"/>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A765C933-8F54-4492-8011-6FEB730CDF7C}"/>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F1DE6B0A-0B3C-4694-A914-6AC505E8D3B5}"/>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73C8FB90-D817-4C7B-A2F4-32EDE762705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8AC84339-78EC-4AD7-BC9F-6B4A30CEC6CB}"/>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A2E1461D-DF1C-4C29-A3AA-7065E94D0B3B}"/>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E638EFCF-E029-48B6-AC87-BF9779ED243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8AECEFB-C85E-41BA-A676-5E26CA1E1B3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2D224A8D-8454-45F7-BD34-51D15C4D7D99}"/>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0B8D711F-B2F7-4F9E-AC9D-E0339C534BAB}"/>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1EDACC33-F5B4-4BE0-9D79-78920E3EB885}"/>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D2CB511-BFB5-4649-B501-4C1C4C3E4D3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8429AEB7-4728-4F39-8603-A785569B26EC}"/>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7679C89-4D83-4A6D-9395-D28374B31DC3}"/>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29C6BBFF-8AA8-4DCF-A0DF-A2162F25FFF5}"/>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68B9CA80-076B-4018-9BFA-031E8BFEEA4C}"/>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72130336-8D4B-431D-B841-DCADD3C6975E}"/>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5F611EB9-A90E-4FAC-AB41-81674ABE5ED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2C5C5661-EF65-4237-A14E-E0A386317B5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BBC8CDCE-F8A6-415C-9D66-D32EB77E500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58DF375-77D0-4C07-8EB2-F7EEC7C349D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ECEE10B-5A99-4C74-9222-7DEB62BC2DEF}"/>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47A1F0E0-7AD4-408A-98A5-E1E99A2DBA30}"/>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095C621-2732-4E9B-B9EC-E56E8604150F}"/>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D175E59A-7A0A-42AC-9B96-E4A28C931037}"/>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8FA940C3-7C63-4D58-ACC4-4D960DE9927E}"/>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ABBF9826-9751-4042-85A7-CA32D00C1DD4}"/>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F9B88DF0-EC25-4C2E-A8AD-D4052489A79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18B5280A-E7E0-461C-AB70-8F7F0808F216}"/>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569D3509-C440-4E31-B2CE-6A80C73FE8A7}"/>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DB2286ED-870C-4EDD-B7BD-4B1CBA656F3F}"/>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6AC0F521-4AB9-4AD4-9AA9-1FFCC40B0207}"/>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76A1A0D9-837D-4C29-979A-C16F451DA848}"/>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8BFDF0AC-0BF8-41DE-8E3A-DFFDBCF6A6F9}"/>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F24BBE69-9D71-4C68-8B2A-C1EC2ECA4260}"/>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638CCA4D-124E-41AB-9AAB-6C344FDCA35B}"/>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A63E0642-1807-4190-AAF6-54FEC98DA50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70969F38-6886-45B6-8F2D-D83B32AFCB55}"/>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9AD69E38-3548-4694-ACC0-27C06DF4E086}"/>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89E75FFE-CA1C-4871-9757-F29D092B27C8}"/>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57CA7A96-663E-4042-B5F5-7BF89AEBAA2C}"/>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1AFCC912-29E3-4861-AE10-1BE82B78EB99}"/>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53AB440-2637-40E8-ACCE-EF08DBAA6FD4}"/>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5EB3481C-C569-40AC-8E61-5D4F9BE749ED}"/>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B1EC03DD-0DF4-4F5D-84A0-13A5FC48E7A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3C3867D4-67A7-4322-A4EA-14A70AF1235A}"/>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B6709B1-AF6A-404A-BD40-950B86921E35}"/>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4E853A55-7CA1-4D8D-A33A-7DD84C4B877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A2EDC34B-6ECB-42B4-B168-5FF762EC5FDE}"/>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820064DB-18CC-431F-91DD-7F441CC974F7}"/>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C3CBDE3C-7F7B-4D46-8DFF-ADE9248DB789}"/>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77C52351-BB18-4AB2-BC22-EF3E0F21A28E}"/>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D1CA6936-3A56-49F7-B00E-53B59857B3C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F0FD7C82-AFFB-4D6B-BE2B-BA4FDFB8585C}"/>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01E05627-1C70-4D23-A964-79F546E23180}"/>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F6CB90DD-2834-4648-94BA-F8A0CC282C51}"/>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8E8BB25C-2D39-4A25-BB7E-7DF603B06FC4}"/>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A9C327BD-2785-44C9-B4D6-A7D5A2C07160}"/>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B2DB8940-E61F-42FA-83C4-99343D55FB3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8ACE875D-34C7-4936-AA4B-A1AC99C97D3C}"/>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1A8DE640-895C-46D9-BB4A-70FC0689AA98}"/>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208841DF-F0EE-4AEA-9C0D-CC0D49725ABE}"/>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ED7F67F7-3F06-4D85-8A10-E92BF5E52E5C}"/>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8E69C922-7A78-433D-B7D6-084363F18D2F}"/>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15DFC042-A4F6-4276-B0F2-2DC0B7D8515D}"/>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3959C95B-13B7-41D9-B7CB-CF6C6780BC1D}"/>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B36A659E-33A3-4948-8820-301152834170}"/>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FB33363E-3B5D-49F0-B4BE-BFA7CE27581C}"/>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91396E66-6CFF-4827-945C-6188499E19A0}"/>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55503F06-C18A-489A-A853-AE55E903C23F}"/>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6F238080-26DF-4C19-980F-82F9C31F3F0F}"/>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CFE0AAA9-BF4D-455E-AA71-0D0D0AF3DCF7}"/>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0B6113CC-F0F2-47AF-B939-A370153B23DB}"/>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BB688504-D8C4-47B8-9469-B80DDB46CF6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A6A504D2-85D5-420F-B891-41B17EE5FAD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E344916-3340-4C6F-A829-F196CDF9EEF9}"/>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9A891D1-5C30-468A-8EDD-3DCE96B5D1BA}"/>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FA985E88-9ECE-4007-9D66-7D71275125B8}"/>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69D2CE74-A2FA-476A-9CD4-590A13B4E18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1C1F1411-8768-457D-80F3-A8D0A84B85FC}"/>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9908400"/>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23_自定义版式">
    <p:spTree>
      <p:nvGrpSpPr>
        <p:cNvPr id="1" name=""/>
        <p:cNvGrpSpPr/>
        <p:nvPr/>
      </p:nvGrpSpPr>
      <p:grpSpPr>
        <a:xfrm>
          <a:off x="0" y="0"/>
          <a:ext cx="0" cy="0"/>
          <a:chOff x="0" y="0"/>
          <a:chExt cx="0" cy="0"/>
        </a:xfrm>
      </p:grpSpPr>
      <p:grpSp>
        <p:nvGrpSpPr>
          <p:cNvPr id="17" name="组合 16">
            <a:extLst>
              <a:ext uri="{FF2B5EF4-FFF2-40B4-BE49-F238E27FC236}">
                <a16:creationId xmlns:a16="http://schemas.microsoft.com/office/drawing/2014/main" id="{B478B16D-05CE-409C-AFA8-365FCE903027}"/>
              </a:ext>
            </a:extLst>
          </p:cNvPr>
          <p:cNvGrpSpPr/>
          <p:nvPr userDrawn="1"/>
        </p:nvGrpSpPr>
        <p:grpSpPr>
          <a:xfrm>
            <a:off x="640466" y="867990"/>
            <a:ext cx="2433027" cy="0"/>
            <a:chOff x="7460343" y="1311756"/>
            <a:chExt cx="2433027" cy="0"/>
          </a:xfrm>
        </p:grpSpPr>
        <p:cxnSp>
          <p:nvCxnSpPr>
            <p:cNvPr id="18" name="直接连接符 17">
              <a:extLst>
                <a:ext uri="{FF2B5EF4-FFF2-40B4-BE49-F238E27FC236}">
                  <a16:creationId xmlns:a16="http://schemas.microsoft.com/office/drawing/2014/main" id="{580AFB69-5AC1-472F-B1AA-74BEB7A9A9B8}"/>
                </a:ext>
              </a:extLst>
            </p:cNvPr>
            <p:cNvCxnSpPr>
              <a:cxnSpLocks/>
            </p:cNvCxnSpPr>
            <p:nvPr/>
          </p:nvCxnSpPr>
          <p:spPr>
            <a:xfrm>
              <a:off x="7460343" y="1311756"/>
              <a:ext cx="2433027" cy="0"/>
            </a:xfrm>
            <a:prstGeom prst="line">
              <a:avLst/>
            </a:prstGeom>
            <a:noFill/>
            <a:ln w="6350" cap="flat" cmpd="sng" algn="ctr">
              <a:solidFill>
                <a:srgbClr val="FFFFFF">
                  <a:lumMod val="65000"/>
                </a:srgbClr>
              </a:solidFill>
              <a:prstDash val="solid"/>
              <a:miter lim="800000"/>
            </a:ln>
            <a:effectLst/>
          </p:spPr>
        </p:cxnSp>
        <p:cxnSp>
          <p:nvCxnSpPr>
            <p:cNvPr id="19" name="直接连接符 18">
              <a:extLst>
                <a:ext uri="{FF2B5EF4-FFF2-40B4-BE49-F238E27FC236}">
                  <a16:creationId xmlns:a16="http://schemas.microsoft.com/office/drawing/2014/main" id="{94566BB7-31EF-4B1D-BAB4-9BDCCB1D5ED1}"/>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grpSp>
      <p:sp>
        <p:nvSpPr>
          <p:cNvPr id="20" name="文本占位符 27">
            <a:extLst>
              <a:ext uri="{FF2B5EF4-FFF2-40B4-BE49-F238E27FC236}">
                <a16:creationId xmlns:a16="http://schemas.microsoft.com/office/drawing/2014/main" id="{AE81F9E4-D351-4DFE-ABF8-E637B65A43A4}"/>
              </a:ext>
            </a:extLst>
          </p:cNvPr>
          <p:cNvSpPr>
            <a:spLocks noGrp="1"/>
          </p:cNvSpPr>
          <p:nvPr>
            <p:ph type="body" sz="quarter" idx="10" hasCustomPrompt="1"/>
          </p:nvPr>
        </p:nvSpPr>
        <p:spPr>
          <a:xfrm>
            <a:off x="554673" y="320192"/>
            <a:ext cx="4186555" cy="436562"/>
          </a:xfrm>
        </p:spPr>
        <p:txBody>
          <a:bodyPr>
            <a:norm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sp>
        <p:nvSpPr>
          <p:cNvPr id="14" name="灯片编号占位符 8">
            <a:extLst>
              <a:ext uri="{FF2B5EF4-FFF2-40B4-BE49-F238E27FC236}">
                <a16:creationId xmlns:a16="http://schemas.microsoft.com/office/drawing/2014/main" id="{7380FAFC-45BE-4FF3-9E83-824E39362561}"/>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15" name="文本框 14">
            <a:extLst>
              <a:ext uri="{FF2B5EF4-FFF2-40B4-BE49-F238E27FC236}">
                <a16:creationId xmlns:a16="http://schemas.microsoft.com/office/drawing/2014/main" id="{FB91CF3E-824B-423A-92AF-927CEEC5CA17}"/>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pic>
        <p:nvPicPr>
          <p:cNvPr id="16" name="图片 15">
            <a:extLst>
              <a:ext uri="{FF2B5EF4-FFF2-40B4-BE49-F238E27FC236}">
                <a16:creationId xmlns:a16="http://schemas.microsoft.com/office/drawing/2014/main" id="{BD8A7752-1D59-4E4D-B1E4-06CBF47CA768}"/>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1" name="组合 20">
            <a:extLst>
              <a:ext uri="{FF2B5EF4-FFF2-40B4-BE49-F238E27FC236}">
                <a16:creationId xmlns:a16="http://schemas.microsoft.com/office/drawing/2014/main" id="{AA285B20-416A-428D-B713-C89F45D052C0}"/>
              </a:ext>
            </a:extLst>
          </p:cNvPr>
          <p:cNvGrpSpPr/>
          <p:nvPr userDrawn="1"/>
        </p:nvGrpSpPr>
        <p:grpSpPr>
          <a:xfrm>
            <a:off x="646571" y="6457949"/>
            <a:ext cx="2156182" cy="131085"/>
            <a:chOff x="1271280" y="2627157"/>
            <a:chExt cx="9258301" cy="562858"/>
          </a:xfrm>
          <a:solidFill>
            <a:srgbClr val="B7282E"/>
          </a:solidFill>
        </p:grpSpPr>
        <p:sp>
          <p:nvSpPr>
            <p:cNvPr id="22" name="任意多边形: 形状 21">
              <a:extLst>
                <a:ext uri="{FF2B5EF4-FFF2-40B4-BE49-F238E27FC236}">
                  <a16:creationId xmlns:a16="http://schemas.microsoft.com/office/drawing/2014/main" id="{0458E1F5-548A-4870-BF00-E8AC0D9172AB}"/>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 name="任意多边形: 形状 22">
              <a:extLst>
                <a:ext uri="{FF2B5EF4-FFF2-40B4-BE49-F238E27FC236}">
                  <a16:creationId xmlns:a16="http://schemas.microsoft.com/office/drawing/2014/main" id="{145A484C-44EA-415F-838E-BCF8E8CE7DDE}"/>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 name="任意多边形: 形状 25">
              <a:extLst>
                <a:ext uri="{FF2B5EF4-FFF2-40B4-BE49-F238E27FC236}">
                  <a16:creationId xmlns:a16="http://schemas.microsoft.com/office/drawing/2014/main" id="{9346543D-5614-48D8-AC2C-5A1D1D9AA9D0}"/>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 name="任意多边形: 形状 26">
              <a:extLst>
                <a:ext uri="{FF2B5EF4-FFF2-40B4-BE49-F238E27FC236}">
                  <a16:creationId xmlns:a16="http://schemas.microsoft.com/office/drawing/2014/main" id="{D464FD5F-723F-4E60-BAC0-3DF9630F4BD9}"/>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260009A6-2718-420B-87B8-C38C70D7A8CC}"/>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F1087986-7B11-4C01-9D1B-EFE28463EC5A}"/>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E4E56AB6-30BD-45B5-9DEA-BC2CAC5A075B}"/>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D56C04D1-814B-40B8-895B-6D2DBB5C6306}"/>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B85BFF5E-9F11-417E-A27B-78F72CC90D79}"/>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12C6CAA8-E978-4CFE-A0CD-174BFC1EE1AE}"/>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E2480F8D-281B-43E0-B912-D85CEEE8A6C6}"/>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16380FB9-419C-4E37-AAD5-D471CB6AD19A}"/>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CAD827D7-861C-45DE-8C42-1ADDDA518D19}"/>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C6B3F673-AA0A-440E-BAB6-1877AE88092C}"/>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6701E2C3-5923-48BA-92FE-591B5EF27218}"/>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9DDCA8C6-A54E-4AB9-8817-45F7AC153460}"/>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45BB912C-21E7-4200-8466-3063024EB16D}"/>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FB5AA631-FFF1-4466-98AF-7D8432F3B1E9}"/>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D955662D-26DB-4B5E-8388-B8C1D899AA1E}"/>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9AD8C07C-E007-489E-8906-C24C0AA1C646}"/>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6C1A5DBF-B454-48E3-B2AA-0E3196193DD7}"/>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8" name="组合 147">
            <a:extLst>
              <a:ext uri="{FF2B5EF4-FFF2-40B4-BE49-F238E27FC236}">
                <a16:creationId xmlns:a16="http://schemas.microsoft.com/office/drawing/2014/main" id="{5F94E88A-D414-4991-B807-D1396BFFA984}"/>
              </a:ext>
            </a:extLst>
          </p:cNvPr>
          <p:cNvGrpSpPr/>
          <p:nvPr userDrawn="1"/>
        </p:nvGrpSpPr>
        <p:grpSpPr>
          <a:xfrm>
            <a:off x="8285066" y="240430"/>
            <a:ext cx="3296005" cy="560585"/>
            <a:chOff x="133154" y="240430"/>
            <a:chExt cx="3296005" cy="560585"/>
          </a:xfrm>
        </p:grpSpPr>
        <p:pic>
          <p:nvPicPr>
            <p:cNvPr id="149" name="图片 148" descr="文本&#10;&#10;描述已自动生成">
              <a:extLst>
                <a:ext uri="{FF2B5EF4-FFF2-40B4-BE49-F238E27FC236}">
                  <a16:creationId xmlns:a16="http://schemas.microsoft.com/office/drawing/2014/main" id="{8490B84B-F486-469B-BC41-40137974E5BE}"/>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0" name="直接连接符 149">
              <a:extLst>
                <a:ext uri="{FF2B5EF4-FFF2-40B4-BE49-F238E27FC236}">
                  <a16:creationId xmlns:a16="http://schemas.microsoft.com/office/drawing/2014/main" id="{5B516DFB-6EB0-4904-8959-C91121DDB4CC}"/>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1" name="组合 150">
              <a:extLst>
                <a:ext uri="{FF2B5EF4-FFF2-40B4-BE49-F238E27FC236}">
                  <a16:creationId xmlns:a16="http://schemas.microsoft.com/office/drawing/2014/main" id="{D3C33AE5-7B2F-4CA3-B1CC-FCFBBF403D60}"/>
                </a:ext>
              </a:extLst>
            </p:cNvPr>
            <p:cNvGrpSpPr/>
            <p:nvPr userDrawn="1"/>
          </p:nvGrpSpPr>
          <p:grpSpPr>
            <a:xfrm>
              <a:off x="133154" y="289326"/>
              <a:ext cx="1764858" cy="475181"/>
              <a:chOff x="-30880906" y="-2959181"/>
              <a:chExt cx="70905813" cy="19634362"/>
            </a:xfrm>
            <a:solidFill>
              <a:srgbClr val="004098"/>
            </a:solidFill>
          </p:grpSpPr>
          <p:sp>
            <p:nvSpPr>
              <p:cNvPr id="152" name="任意多边形: 形状 151">
                <a:extLst>
                  <a:ext uri="{FF2B5EF4-FFF2-40B4-BE49-F238E27FC236}">
                    <a16:creationId xmlns:a16="http://schemas.microsoft.com/office/drawing/2014/main" id="{EE07F430-E2EE-454B-80E7-A32C8ACAC6D9}"/>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D2CD1B46-F47A-4827-9189-3E14CC5C78DA}"/>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92CA9065-9CC9-454F-93F2-130616109E6B}"/>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3E19BA4B-7AA9-4DA5-BF34-EFD15A61B84C}"/>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27BE06AF-2678-47EE-BB8A-E1431186B993}"/>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980DB774-80E2-4A7B-83D4-AD6A5D573C41}"/>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894C80C6-43B4-475E-B164-45F2335FA5D1}"/>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A25EF4A1-4893-4F61-A811-D5E80CA873F2}"/>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8CC0D73A-999A-45DE-8AC9-02B8EB0AA184}"/>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D4DF0E4A-E1A7-4B92-8460-F3267627FA89}"/>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CD4E9711-3F38-4CAA-A0BE-29C66400B4C4}"/>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EA59A773-8C7F-4FEA-8E5B-7A93AFFA06F5}"/>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0A34FC71-2102-461C-AAAC-185BF6EBBE25}"/>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53BC97FE-4C88-414D-8608-2676DA4F3DAB}"/>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C5354502-B980-433C-9681-91547AA5C32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1E725188-7C1B-4E4A-9E0A-0BC0794BF283}"/>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5AFFDFDD-901F-451B-BDC4-C6F0144E97A8}"/>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7A7D68DC-AB75-4EC2-B18D-56EC08A41129}"/>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3829D7D0-B3F2-46ED-8818-B13ACD0BD461}"/>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A923FC60-5740-4163-9166-B4BCAD224B99}"/>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EE2F9013-FE64-4D37-BB93-7ADCF32EA1CA}"/>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CC87186E-F408-4AB3-A0A2-B6CD5DBED14C}"/>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3441822E-A08D-4B57-8DCE-BC6075940B1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EAD778FB-CC4F-4A4F-A0AD-4C09FC32A531}"/>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3C631A59-CDD7-4C2C-BC7F-0DD1940EFFF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520FCEBB-7D85-43D5-ADB7-113F101EA1F7}"/>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9ED3C004-F5FE-450D-9FAB-423503AE9983}"/>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B5B55BDF-0B40-4CB0-B4ED-B37837388043}"/>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4655E7CE-A8D7-468D-98C2-2C084FA41646}"/>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C0C6318A-3435-4215-94F9-CC7C1102DCAB}"/>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FAF90711-A50F-4B25-9C97-61BFD584DAC3}"/>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9076EBD3-97D3-490C-A8CF-06759EE7ADCA}"/>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775786AE-7B6E-490E-8D95-24424ACA2E02}"/>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7345402C-4843-4250-BDBE-0BF678CE4F3C}"/>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883CFCA6-2FC5-4DBF-AB36-91CFA37FB681}"/>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FE4D2966-9A89-4BC8-9FDD-9E7C0E3B028F}"/>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1AC5CAAF-F098-4E2F-9092-A2B78058CAA8}"/>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ECE2E856-6005-4DB1-826C-AF69A2066D79}"/>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4BDFE345-0C09-41FD-8A21-BDD92FF2C1FB}"/>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ECEE3D20-2C1A-455E-AB62-A4209E1BAFFC}"/>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3C1D5409-2E29-47AA-9913-090E69D10973}"/>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8464AA35-6E08-46D7-A4A2-2D09355447D3}"/>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972B2F34-A467-4FA7-B160-AEC75B8AA96C}"/>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E5C9C044-748B-4603-A5F6-80DF7ACF65C9}"/>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27FF18BF-5DFD-4FFF-93D1-AE90ADFCAE76}"/>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6D444769-A4DC-40DD-92B8-76524E288D72}"/>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442259B5-E25A-4EFA-B54C-3ACA117D21FF}"/>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6818F10C-E3ED-4C4F-8FFD-884E6A3390C8}"/>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7DDD55CF-6437-43A3-81E9-B8B756C57C1C}"/>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15303105-ED8F-46D3-8F59-2F751AEB8C20}"/>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8C35083B-4B44-4C93-93FE-B220399B9B9C}"/>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0457A035-1AB3-433F-9D42-21704FFA669C}"/>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DA4A0E17-74CF-47E2-BBE5-8992D36E61CF}"/>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293A7026-135F-4A7A-92A3-ECBC2C46FBF3}"/>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94FC473F-1471-46CA-A321-6A0AFE9C6F22}"/>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30D8EAAB-353F-42F5-8670-B8FB965BB0E2}"/>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75C658DE-7E36-4834-8470-3555A9013D18}"/>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DB764CCF-B547-42B0-ADB6-01B0E344C6B3}"/>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41E76F26-0A2D-4369-B070-A4329262EC45}"/>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BB4FCB4C-FD1D-401D-AD9D-53FEB5853DD8}"/>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F5EFA4F8-F793-4FF1-B7DD-1A2272972F4D}"/>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E395B26E-057C-4317-AF02-AA9407319E72}"/>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DE1BB537-C7B7-41B5-8406-48AE252DF788}"/>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E050578C-E6AF-499C-9E45-5FFB48B87090}"/>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DBFD8D0D-3A3C-48E1-A229-8006C5D7126F}"/>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7D9730FA-7D9A-4CA0-952E-656BFA0B57A3}"/>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0B04BA1E-E9A4-42BC-96B9-7BB1205D6C56}"/>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2A7D44E2-5D58-4EA3-BC98-129A73B32C9B}"/>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36DEE259-24B9-4FA1-A591-98FB26E38389}"/>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04829001-9979-4807-8A38-A65C7A8AE78D}"/>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4C87D48C-373A-4786-826F-D9A40A8DF4FB}"/>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D3F79706-24D6-4A61-8ED5-9128CE6D9D37}"/>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9455E341-2772-47B1-845A-5D880F11F34F}"/>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450AB53-4823-49EE-8566-CD649E0FDA8D}"/>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1A3DA6AC-20E8-40C1-8588-5D79C3157538}"/>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2D764B2A-7B6F-48CE-BF73-61D4F7315995}"/>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1220723F-6B0F-4531-A18B-F46027C6AD5E}"/>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E7B625A5-8931-4AED-A1AE-38C519BD83C2}"/>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1F196A13-0BA0-49A0-A48C-0272F3F36DCF}"/>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0034A51B-5C7D-4BBA-B37E-56DF12105E44}"/>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A29AC42E-2FB4-4DC6-BA72-9551A33758C9}"/>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CB685379-9928-45BB-932B-E12C27795715}"/>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3EB20437-0F1D-46C2-8BA4-9D7A95D7E83A}"/>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57F1B8E6-6550-43AB-A233-5D41E7B25D81}"/>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4C490548-38CB-47D0-B986-7A5270F7EA13}"/>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233622A4-B1D1-4F10-B66F-75DCB0D618E7}"/>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0C1A8D29-B885-4D4A-87EA-A0F5E45D8008}"/>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4C25A4CD-DB8F-4825-B98C-E38C2452988B}"/>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F8984819-663B-4908-AC08-A0CDEF4C2CB9}"/>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CF1A36E5-CD14-47C4-80B3-5F616A5CC124}"/>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92EAF585-546C-4705-BDA7-98A96A471906}"/>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055C76A4-0769-416E-9943-1F1C03E101FF}"/>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1F1A6B3E-5A63-4801-B4F1-CF4DB4E8C0EE}"/>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3EAAB56F-3703-437C-99D9-348D7ECCE093}"/>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E60B87FD-97A4-491B-8BD3-9D778B37D7A1}"/>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29D1B01D-AAD0-4C85-9F15-B3B4C4D50A2F}"/>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EA045C3A-8C73-44C2-8439-6E885CDE85D3}"/>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DEFD0D8A-1A7F-45DC-A3B2-CF788DAFDB01}"/>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A413F506-49FD-4AA4-AFFB-7A88D727D094}"/>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009043450"/>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51_自定义版式">
    <p:spTree>
      <p:nvGrpSpPr>
        <p:cNvPr id="1" name=""/>
        <p:cNvGrpSpPr/>
        <p:nvPr/>
      </p:nvGrpSpPr>
      <p:grpSpPr>
        <a:xfrm>
          <a:off x="0" y="0"/>
          <a:ext cx="0" cy="0"/>
          <a:chOff x="0" y="0"/>
          <a:chExt cx="0" cy="0"/>
        </a:xfrm>
      </p:grpSpPr>
      <p:sp>
        <p:nvSpPr>
          <p:cNvPr id="5" name="矩形 4">
            <a:extLst>
              <a:ext uri="{FF2B5EF4-FFF2-40B4-BE49-F238E27FC236}">
                <a16:creationId xmlns:a16="http://schemas.microsoft.com/office/drawing/2014/main" id="{F0F64ED4-90C1-45F6-A407-729F60E8BE16}"/>
              </a:ext>
            </a:extLst>
          </p:cNvPr>
          <p:cNvSpPr/>
          <p:nvPr userDrawn="1"/>
        </p:nvSpPr>
        <p:spPr>
          <a:xfrm>
            <a:off x="0" y="0"/>
            <a:ext cx="12192000" cy="6858000"/>
          </a:xfrm>
          <a:prstGeom prst="rect">
            <a:avLst/>
          </a:prstGeom>
          <a:solidFill>
            <a:srgbClr val="0040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pic>
        <p:nvPicPr>
          <p:cNvPr id="18" name="图片 17">
            <a:extLst>
              <a:ext uri="{FF2B5EF4-FFF2-40B4-BE49-F238E27FC236}">
                <a16:creationId xmlns:a16="http://schemas.microsoft.com/office/drawing/2014/main" id="{404CF307-6786-4906-9CE3-5C26F73C24F3}"/>
              </a:ext>
            </a:extLst>
          </p:cNvPr>
          <p:cNvPicPr>
            <a:picLocks noChangeAspect="1"/>
          </p:cNvPicPr>
          <p:nvPr userDrawn="1"/>
        </p:nvPicPr>
        <p:blipFill rotWithShape="1">
          <a:blip r:embed="rId2" cstate="screen">
            <a:lum bright="70000" contrast="-70000"/>
            <a:extLst>
              <a:ext uri="{28A0092B-C50C-407E-A947-70E740481C1C}">
                <a14:useLocalDpi xmlns:a14="http://schemas.microsoft.com/office/drawing/2010/main"/>
              </a:ext>
            </a:extLst>
          </a:blip>
          <a:srcRect/>
          <a:stretch/>
        </p:blipFill>
        <p:spPr>
          <a:xfrm>
            <a:off x="2145631" y="3168223"/>
            <a:ext cx="7639158" cy="3242398"/>
          </a:xfrm>
          <a:prstGeom prst="rect">
            <a:avLst/>
          </a:prstGeom>
        </p:spPr>
      </p:pic>
      <p:sp>
        <p:nvSpPr>
          <p:cNvPr id="21" name="文本框 20">
            <a:extLst>
              <a:ext uri="{FF2B5EF4-FFF2-40B4-BE49-F238E27FC236}">
                <a16:creationId xmlns:a16="http://schemas.microsoft.com/office/drawing/2014/main" id="{328E42E2-3646-4851-8775-F6026779F04F}"/>
              </a:ext>
            </a:extLst>
          </p:cNvPr>
          <p:cNvSpPr txBox="1"/>
          <p:nvPr userDrawn="1"/>
        </p:nvSpPr>
        <p:spPr>
          <a:xfrm>
            <a:off x="4083004" y="2026722"/>
            <a:ext cx="4040870" cy="92333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zh-CN" sz="54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阿里巴巴普惠体 H" panose="00020600040101010101" pitchFamily="18" charset="-122"/>
              </a:rPr>
              <a:t>Back Up</a:t>
            </a:r>
            <a:endParaRPr kumimoji="0" lang="zh-CN" altLang="en-US" sz="5400" b="1" i="0" u="none" strike="noStrike" kern="1200" cap="none" spc="0" normalizeH="0" baseline="0" noProof="0" dirty="0">
              <a:ln>
                <a:noFill/>
              </a:ln>
              <a:solidFill>
                <a:schemeClr val="bg1"/>
              </a:solidFill>
              <a:effectLst/>
              <a:uLnTx/>
              <a:uFillTx/>
              <a:latin typeface="微软雅黑" panose="020B0503020204020204" pitchFamily="34" charset="-122"/>
              <a:ea typeface="微软雅黑" panose="020B0503020204020204" pitchFamily="34" charset="-122"/>
              <a:cs typeface="阿里巴巴普惠体 H" panose="00020600040101010101" pitchFamily="18" charset="-122"/>
            </a:endParaRPr>
          </a:p>
        </p:txBody>
      </p:sp>
      <p:grpSp>
        <p:nvGrpSpPr>
          <p:cNvPr id="22" name="组合 21">
            <a:extLst>
              <a:ext uri="{FF2B5EF4-FFF2-40B4-BE49-F238E27FC236}">
                <a16:creationId xmlns:a16="http://schemas.microsoft.com/office/drawing/2014/main" id="{1B2FD0D2-78E2-4935-BDBD-85887DDDB49F}"/>
              </a:ext>
            </a:extLst>
          </p:cNvPr>
          <p:cNvGrpSpPr/>
          <p:nvPr userDrawn="1"/>
        </p:nvGrpSpPr>
        <p:grpSpPr>
          <a:xfrm>
            <a:off x="8285955" y="276370"/>
            <a:ext cx="3208815" cy="491376"/>
            <a:chOff x="607161" y="275529"/>
            <a:chExt cx="3208815" cy="491376"/>
          </a:xfrm>
        </p:grpSpPr>
        <p:grpSp>
          <p:nvGrpSpPr>
            <p:cNvPr id="23" name="组合 22">
              <a:extLst>
                <a:ext uri="{FF2B5EF4-FFF2-40B4-BE49-F238E27FC236}">
                  <a16:creationId xmlns:a16="http://schemas.microsoft.com/office/drawing/2014/main" id="{6C6252AC-34E9-44A9-BDEF-166333EE7F95}"/>
                </a:ext>
              </a:extLst>
            </p:cNvPr>
            <p:cNvGrpSpPr/>
            <p:nvPr userDrawn="1"/>
          </p:nvGrpSpPr>
          <p:grpSpPr>
            <a:xfrm>
              <a:off x="2657735" y="307963"/>
              <a:ext cx="1158241" cy="420562"/>
              <a:chOff x="12201306" y="10339614"/>
              <a:chExt cx="26756747" cy="9715500"/>
            </a:xfrm>
            <a:solidFill>
              <a:schemeClr val="bg1"/>
            </a:solidFill>
          </p:grpSpPr>
          <p:sp>
            <p:nvSpPr>
              <p:cNvPr id="126" name="任意多边形: 形状 125">
                <a:extLst>
                  <a:ext uri="{FF2B5EF4-FFF2-40B4-BE49-F238E27FC236}">
                    <a16:creationId xmlns:a16="http://schemas.microsoft.com/office/drawing/2014/main" id="{1782025A-5137-49CB-AFC6-508FAE2981C1}"/>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7" name="任意多边形: 形状 126">
                <a:extLst>
                  <a:ext uri="{FF2B5EF4-FFF2-40B4-BE49-F238E27FC236}">
                    <a16:creationId xmlns:a16="http://schemas.microsoft.com/office/drawing/2014/main" id="{2253E516-4A88-49BA-8C01-03D66BA2FA1B}"/>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8" name="任意多边形: 形状 127">
                <a:extLst>
                  <a:ext uri="{FF2B5EF4-FFF2-40B4-BE49-F238E27FC236}">
                    <a16:creationId xmlns:a16="http://schemas.microsoft.com/office/drawing/2014/main" id="{46ADFA82-5554-4E23-BDD2-81070C09235D}"/>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9" name="任意多边形: 形状 128">
                <a:extLst>
                  <a:ext uri="{FF2B5EF4-FFF2-40B4-BE49-F238E27FC236}">
                    <a16:creationId xmlns:a16="http://schemas.microsoft.com/office/drawing/2014/main" id="{BB3C0DAE-B763-4200-9E33-ECEE2820512C}"/>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0" name="任意多边形: 形状 129">
                <a:extLst>
                  <a:ext uri="{FF2B5EF4-FFF2-40B4-BE49-F238E27FC236}">
                    <a16:creationId xmlns:a16="http://schemas.microsoft.com/office/drawing/2014/main" id="{DFF22080-84D0-4F60-B6C1-3D28DD5EC681}"/>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1" name="任意多边形: 形状 130">
                <a:extLst>
                  <a:ext uri="{FF2B5EF4-FFF2-40B4-BE49-F238E27FC236}">
                    <a16:creationId xmlns:a16="http://schemas.microsoft.com/office/drawing/2014/main" id="{EFB9DDB7-9FD4-40B4-B328-A7049459B6AB}"/>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2" name="任意多边形: 形状 131">
                <a:extLst>
                  <a:ext uri="{FF2B5EF4-FFF2-40B4-BE49-F238E27FC236}">
                    <a16:creationId xmlns:a16="http://schemas.microsoft.com/office/drawing/2014/main" id="{DADDF4F6-E7B0-48B7-90EC-6D89DD85B89B}"/>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C9C3AE0C-0D8C-49C2-A927-8FF7E4B67483}"/>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428329E9-224D-4640-8787-FE33577F1C5C}"/>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8B24AC1D-5716-4F5B-AC18-16F6129888E9}"/>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5998372C-E9A9-4848-9EEE-32B3E18FAA0D}"/>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69814DA5-3813-4450-ABD4-EE5D37393446}"/>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21741986-BD7B-471F-8AB6-46B07B580BE6}"/>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A720FCBD-1A8C-4837-B136-B0F2A60DD18E}"/>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29CCC868-B4CF-438F-8228-143BBDC9E4F4}"/>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428206AC-F0E1-4E90-9A91-C34E3092204A}"/>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E0405315-A87D-434A-9A36-F228D9EF9659}"/>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7975D420-6F97-4471-881C-BF140DCF57E1}"/>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B0F0EF2A-5522-4A69-BD7B-EB67F70973FA}"/>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924EDBEF-5206-4BA8-AEBE-23A96ECB03E7}"/>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46386803-C3CD-4FB4-96B5-0105761498A9}"/>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F1501272-C595-4B6D-86F9-7D07556C7F61}"/>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9A58087C-3E95-4A6C-B5A3-F8AE22B3D2C8}"/>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024CC386-5C86-448A-8229-C6C5FA51D3FE}"/>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5F3057B8-3D5F-4622-B088-1AF3024515C2}"/>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9B714ACA-E897-4603-8CB0-CB485E6AA397}"/>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237EAD96-C4E0-4EC3-8454-96A5C31A5D58}"/>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BC49E49D-7F19-468B-9F49-54F190D35938}"/>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F07954EC-3B9B-4BC9-BBAF-A8DB24BEAD05}"/>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E674DB21-D07A-4FB0-BB39-AA5CDF0C314D}"/>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D1FD8DCD-2CDF-4E39-914D-B5EAB52A7FB2}"/>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2A976805-A3BA-457A-B9F4-6A952A6342D4}"/>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A4692D30-0767-45F6-B1ED-A4E6015FAB8B}"/>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DE3550C8-BEC5-4037-9B73-E0B6C54DA6CF}"/>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38DDC94F-F1B6-49D7-B440-71D354B06914}"/>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F2EE200C-02B9-4087-9D44-2AC797C834F9}"/>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1F5FEF04-4011-4DED-9617-266E8B3483F5}"/>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9C6DE4E7-1A49-477D-BB02-6CBC7F7544FF}"/>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8870CF5-B370-4A96-AB2A-9C379BF90915}"/>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4925FE47-A7BB-48A4-9C4F-C782733602D1}"/>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94F33E31-C98A-4176-8303-DB9BD5B51E4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F164AEED-0A95-4DD8-8862-2B50E7DB964F}"/>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5" name="直接连接符 24">
              <a:extLst>
                <a:ext uri="{FF2B5EF4-FFF2-40B4-BE49-F238E27FC236}">
                  <a16:creationId xmlns:a16="http://schemas.microsoft.com/office/drawing/2014/main" id="{4C3913D0-3CBA-45B0-8513-02290249B32B}"/>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6" name="组合 25">
              <a:extLst>
                <a:ext uri="{FF2B5EF4-FFF2-40B4-BE49-F238E27FC236}">
                  <a16:creationId xmlns:a16="http://schemas.microsoft.com/office/drawing/2014/main" id="{0A0C455A-FE32-4BEE-88C6-FFCFC5288798}"/>
                </a:ext>
              </a:extLst>
            </p:cNvPr>
            <p:cNvGrpSpPr/>
            <p:nvPr userDrawn="1"/>
          </p:nvGrpSpPr>
          <p:grpSpPr>
            <a:xfrm>
              <a:off x="607161" y="288372"/>
              <a:ext cx="1764858" cy="475181"/>
              <a:chOff x="-30880906" y="-2959181"/>
              <a:chExt cx="70905813" cy="19634362"/>
            </a:xfrm>
            <a:solidFill>
              <a:schemeClr val="bg1"/>
            </a:solidFill>
          </p:grpSpPr>
          <p:sp>
            <p:nvSpPr>
              <p:cNvPr id="27" name="任意多边形: 形状 26">
                <a:extLst>
                  <a:ext uri="{FF2B5EF4-FFF2-40B4-BE49-F238E27FC236}">
                    <a16:creationId xmlns:a16="http://schemas.microsoft.com/office/drawing/2014/main" id="{2D69CD11-20BE-435A-B269-BE4A8BDBD711}"/>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 name="任意多边形: 形状 27">
                <a:extLst>
                  <a:ext uri="{FF2B5EF4-FFF2-40B4-BE49-F238E27FC236}">
                    <a16:creationId xmlns:a16="http://schemas.microsoft.com/office/drawing/2014/main" id="{EF583087-8BA9-42FB-B621-5BFBC1093AAB}"/>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1379737F-AC0C-4A9E-B49A-03D1EB13F6CF}"/>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5D3EA78E-3D54-4F76-BFFD-766D2ED05B5F}"/>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A7230E92-58AB-4A86-83F3-7581EE285F0A}"/>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7073DB73-A4CF-41E8-A47D-3FFA19E5E778}"/>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0557B4CD-DCBF-4571-8C66-36D1E07F4DD2}"/>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804D95FD-FE64-4BF1-A21D-F439120AF32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BE90288F-3571-4BDD-BE82-39E6980EE95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09B97EB8-FBDA-4087-A655-B14CC17D8639}"/>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E3356227-E0E3-4965-A3A4-A3F8CA3B491E}"/>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00BF5CEF-6DCA-4643-B651-A01703A63139}"/>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F9169268-47C2-4DE5-9C68-7B7489E65C58}"/>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905BFDC7-8A51-4048-BFE2-49CAC2A0F365}"/>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6A6F904D-0AC4-43E7-A516-51AF35B462A7}"/>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B635A255-37FF-48F9-8D5B-AF6E8916B23F}"/>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E25C3C46-3505-4479-99E4-A5C34C4B0499}"/>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F9752E04-C460-4964-8150-1E769D659737}"/>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6751B53D-0F62-474A-987C-9E3055CA23B2}"/>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F2D75180-FD5A-414D-924F-E1F52A5C3B3F}"/>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FCA806F8-9A10-4853-BB23-79B24E06276D}"/>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6D065A3F-5A40-4E5B-944C-A796BA056F09}"/>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9" name="任意多边形: 形状 48">
                <a:extLst>
                  <a:ext uri="{FF2B5EF4-FFF2-40B4-BE49-F238E27FC236}">
                    <a16:creationId xmlns:a16="http://schemas.microsoft.com/office/drawing/2014/main" id="{A5CF6344-85E4-496C-B5BD-8997A7823ACB}"/>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0" name="任意多边形: 形状 49">
                <a:extLst>
                  <a:ext uri="{FF2B5EF4-FFF2-40B4-BE49-F238E27FC236}">
                    <a16:creationId xmlns:a16="http://schemas.microsoft.com/office/drawing/2014/main" id="{CF423A01-AFC3-4B67-A8ED-6FFCDB30BE1E}"/>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1" name="任意多边形: 形状 50">
                <a:extLst>
                  <a:ext uri="{FF2B5EF4-FFF2-40B4-BE49-F238E27FC236}">
                    <a16:creationId xmlns:a16="http://schemas.microsoft.com/office/drawing/2014/main" id="{AB5DBFCD-F88C-4784-B265-E3E44160323A}"/>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2" name="任意多边形: 形状 51">
                <a:extLst>
                  <a:ext uri="{FF2B5EF4-FFF2-40B4-BE49-F238E27FC236}">
                    <a16:creationId xmlns:a16="http://schemas.microsoft.com/office/drawing/2014/main" id="{25467CA7-305F-4E08-B91E-129FB78D0670}"/>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3" name="任意多边形: 形状 52">
                <a:extLst>
                  <a:ext uri="{FF2B5EF4-FFF2-40B4-BE49-F238E27FC236}">
                    <a16:creationId xmlns:a16="http://schemas.microsoft.com/office/drawing/2014/main" id="{A72F13CE-017B-48D1-AAF6-E461DED65190}"/>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4" name="任意多边形: 形状 53">
                <a:extLst>
                  <a:ext uri="{FF2B5EF4-FFF2-40B4-BE49-F238E27FC236}">
                    <a16:creationId xmlns:a16="http://schemas.microsoft.com/office/drawing/2014/main" id="{926D630D-39F2-4DCF-8573-8167D7EFBBF4}"/>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5" name="任意多边形: 形状 54">
                <a:extLst>
                  <a:ext uri="{FF2B5EF4-FFF2-40B4-BE49-F238E27FC236}">
                    <a16:creationId xmlns:a16="http://schemas.microsoft.com/office/drawing/2014/main" id="{D14B7EE0-09CB-4E46-BD67-79D5809C9FFD}"/>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6" name="任意多边形: 形状 55">
                <a:extLst>
                  <a:ext uri="{FF2B5EF4-FFF2-40B4-BE49-F238E27FC236}">
                    <a16:creationId xmlns:a16="http://schemas.microsoft.com/office/drawing/2014/main" id="{D31019A2-B30B-4B98-B92C-B2790B81A916}"/>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7" name="任意多边形: 形状 56">
                <a:extLst>
                  <a:ext uri="{FF2B5EF4-FFF2-40B4-BE49-F238E27FC236}">
                    <a16:creationId xmlns:a16="http://schemas.microsoft.com/office/drawing/2014/main" id="{DC751072-C6FC-477D-AE78-1F5BE6E6579F}"/>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8" name="任意多边形: 形状 57">
                <a:extLst>
                  <a:ext uri="{FF2B5EF4-FFF2-40B4-BE49-F238E27FC236}">
                    <a16:creationId xmlns:a16="http://schemas.microsoft.com/office/drawing/2014/main" id="{70C9A2DC-5747-49E2-ACA9-C4B38C112F8F}"/>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59" name="任意多边形: 形状 58">
                <a:extLst>
                  <a:ext uri="{FF2B5EF4-FFF2-40B4-BE49-F238E27FC236}">
                    <a16:creationId xmlns:a16="http://schemas.microsoft.com/office/drawing/2014/main" id="{C0A1451D-912A-4B7E-A319-A56EC7DA9146}"/>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0" name="任意多边形: 形状 59">
                <a:extLst>
                  <a:ext uri="{FF2B5EF4-FFF2-40B4-BE49-F238E27FC236}">
                    <a16:creationId xmlns:a16="http://schemas.microsoft.com/office/drawing/2014/main" id="{1006E572-4011-483F-A1C7-D23C6FAF3DD3}"/>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1" name="任意多边形: 形状 60">
                <a:extLst>
                  <a:ext uri="{FF2B5EF4-FFF2-40B4-BE49-F238E27FC236}">
                    <a16:creationId xmlns:a16="http://schemas.microsoft.com/office/drawing/2014/main" id="{279B2F74-88A6-4AAA-ABC2-F0A173187260}"/>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2" name="任意多边形: 形状 61">
                <a:extLst>
                  <a:ext uri="{FF2B5EF4-FFF2-40B4-BE49-F238E27FC236}">
                    <a16:creationId xmlns:a16="http://schemas.microsoft.com/office/drawing/2014/main" id="{9885EF3B-F8DB-460F-86E4-85FD87CA9B9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3" name="任意多边形: 形状 62">
                <a:extLst>
                  <a:ext uri="{FF2B5EF4-FFF2-40B4-BE49-F238E27FC236}">
                    <a16:creationId xmlns:a16="http://schemas.microsoft.com/office/drawing/2014/main" id="{217DE562-267B-4B07-A9CA-860A78864D0D}"/>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4" name="任意多边形: 形状 63">
                <a:extLst>
                  <a:ext uri="{FF2B5EF4-FFF2-40B4-BE49-F238E27FC236}">
                    <a16:creationId xmlns:a16="http://schemas.microsoft.com/office/drawing/2014/main" id="{E740839F-2C64-462C-A4A7-10EF0D386DE3}"/>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5" name="任意多边形: 形状 64">
                <a:extLst>
                  <a:ext uri="{FF2B5EF4-FFF2-40B4-BE49-F238E27FC236}">
                    <a16:creationId xmlns:a16="http://schemas.microsoft.com/office/drawing/2014/main" id="{934A633F-B467-4C63-9792-7FF1DC20EED0}"/>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6" name="任意多边形: 形状 65">
                <a:extLst>
                  <a:ext uri="{FF2B5EF4-FFF2-40B4-BE49-F238E27FC236}">
                    <a16:creationId xmlns:a16="http://schemas.microsoft.com/office/drawing/2014/main" id="{48FE9194-B909-468C-BA37-0B4912716308}"/>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7" name="任意多边形: 形状 66">
                <a:extLst>
                  <a:ext uri="{FF2B5EF4-FFF2-40B4-BE49-F238E27FC236}">
                    <a16:creationId xmlns:a16="http://schemas.microsoft.com/office/drawing/2014/main" id="{FAE78409-B955-455F-BB18-59AD0E91941A}"/>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8" name="任意多边形: 形状 67">
                <a:extLst>
                  <a:ext uri="{FF2B5EF4-FFF2-40B4-BE49-F238E27FC236}">
                    <a16:creationId xmlns:a16="http://schemas.microsoft.com/office/drawing/2014/main" id="{0DA7D8ED-F66B-4DA3-A702-08FB1C584775}"/>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69" name="任意多边形: 形状 68">
                <a:extLst>
                  <a:ext uri="{FF2B5EF4-FFF2-40B4-BE49-F238E27FC236}">
                    <a16:creationId xmlns:a16="http://schemas.microsoft.com/office/drawing/2014/main" id="{1EBBEEB5-948E-4B4A-BEFC-043206C357B3}"/>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0" name="任意多边形: 形状 69">
                <a:extLst>
                  <a:ext uri="{FF2B5EF4-FFF2-40B4-BE49-F238E27FC236}">
                    <a16:creationId xmlns:a16="http://schemas.microsoft.com/office/drawing/2014/main" id="{CDFAACBC-0855-4C4E-BFC1-53A0CBA9DEC0}"/>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1" name="任意多边形: 形状 70">
                <a:extLst>
                  <a:ext uri="{FF2B5EF4-FFF2-40B4-BE49-F238E27FC236}">
                    <a16:creationId xmlns:a16="http://schemas.microsoft.com/office/drawing/2014/main" id="{08B4E2F2-8BB5-4CA3-ADC7-00765BB29BEA}"/>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2" name="任意多边形: 形状 71">
                <a:extLst>
                  <a:ext uri="{FF2B5EF4-FFF2-40B4-BE49-F238E27FC236}">
                    <a16:creationId xmlns:a16="http://schemas.microsoft.com/office/drawing/2014/main" id="{A6398E4D-0F3B-4620-B1ED-C9358D703645}"/>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3" name="任意多边形: 形状 72">
                <a:extLst>
                  <a:ext uri="{FF2B5EF4-FFF2-40B4-BE49-F238E27FC236}">
                    <a16:creationId xmlns:a16="http://schemas.microsoft.com/office/drawing/2014/main" id="{80D23E3D-6CC4-45EF-A2CA-0C5326B8E114}"/>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4" name="任意多边形: 形状 73">
                <a:extLst>
                  <a:ext uri="{FF2B5EF4-FFF2-40B4-BE49-F238E27FC236}">
                    <a16:creationId xmlns:a16="http://schemas.microsoft.com/office/drawing/2014/main" id="{37C85944-2045-4311-8280-B282A8DC847B}"/>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5" name="任意多边形: 形状 74">
                <a:extLst>
                  <a:ext uri="{FF2B5EF4-FFF2-40B4-BE49-F238E27FC236}">
                    <a16:creationId xmlns:a16="http://schemas.microsoft.com/office/drawing/2014/main" id="{89E7544D-CCA1-4DF5-A220-6F587618CCE5}"/>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6" name="任意多边形: 形状 75">
                <a:extLst>
                  <a:ext uri="{FF2B5EF4-FFF2-40B4-BE49-F238E27FC236}">
                    <a16:creationId xmlns:a16="http://schemas.microsoft.com/office/drawing/2014/main" id="{1EBB7BF6-AC12-4003-BCB7-10939AEE2527}"/>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7" name="任意多边形: 形状 76">
                <a:extLst>
                  <a:ext uri="{FF2B5EF4-FFF2-40B4-BE49-F238E27FC236}">
                    <a16:creationId xmlns:a16="http://schemas.microsoft.com/office/drawing/2014/main" id="{DF133EE8-D74B-4F61-B466-88B27F3DC3EF}"/>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8" name="任意多边形: 形状 77">
                <a:extLst>
                  <a:ext uri="{FF2B5EF4-FFF2-40B4-BE49-F238E27FC236}">
                    <a16:creationId xmlns:a16="http://schemas.microsoft.com/office/drawing/2014/main" id="{AC651728-5F4A-450F-B322-6304F46869FB}"/>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79" name="任意多边形: 形状 78">
                <a:extLst>
                  <a:ext uri="{FF2B5EF4-FFF2-40B4-BE49-F238E27FC236}">
                    <a16:creationId xmlns:a16="http://schemas.microsoft.com/office/drawing/2014/main" id="{6A6FA4DD-121C-4533-8629-0E6A0E1E621C}"/>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0" name="任意多边形: 形状 79">
                <a:extLst>
                  <a:ext uri="{FF2B5EF4-FFF2-40B4-BE49-F238E27FC236}">
                    <a16:creationId xmlns:a16="http://schemas.microsoft.com/office/drawing/2014/main" id="{1FCEEC54-F6C5-4BD5-86A4-703BF1315485}"/>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1" name="任意多边形: 形状 80">
                <a:extLst>
                  <a:ext uri="{FF2B5EF4-FFF2-40B4-BE49-F238E27FC236}">
                    <a16:creationId xmlns:a16="http://schemas.microsoft.com/office/drawing/2014/main" id="{C946B6E6-89CC-4D9B-84BF-9D494DC8B8D2}"/>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2" name="任意多边形: 形状 81">
                <a:extLst>
                  <a:ext uri="{FF2B5EF4-FFF2-40B4-BE49-F238E27FC236}">
                    <a16:creationId xmlns:a16="http://schemas.microsoft.com/office/drawing/2014/main" id="{C11B91A3-48CE-4B18-9CA1-00E0CA55ABCC}"/>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3" name="任意多边形: 形状 82">
                <a:extLst>
                  <a:ext uri="{FF2B5EF4-FFF2-40B4-BE49-F238E27FC236}">
                    <a16:creationId xmlns:a16="http://schemas.microsoft.com/office/drawing/2014/main" id="{856DF1B5-7801-45B6-B7BC-E5696DE6A097}"/>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4" name="任意多边形: 形状 83">
                <a:extLst>
                  <a:ext uri="{FF2B5EF4-FFF2-40B4-BE49-F238E27FC236}">
                    <a16:creationId xmlns:a16="http://schemas.microsoft.com/office/drawing/2014/main" id="{1620E3A8-98D0-4CC1-8D6F-67B2C31378C7}"/>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5" name="任意多边形: 形状 84">
                <a:extLst>
                  <a:ext uri="{FF2B5EF4-FFF2-40B4-BE49-F238E27FC236}">
                    <a16:creationId xmlns:a16="http://schemas.microsoft.com/office/drawing/2014/main" id="{85F930F4-2340-474F-BFFA-A423A369B002}"/>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6" name="任意多边形: 形状 85">
                <a:extLst>
                  <a:ext uri="{FF2B5EF4-FFF2-40B4-BE49-F238E27FC236}">
                    <a16:creationId xmlns:a16="http://schemas.microsoft.com/office/drawing/2014/main" id="{6B20FB41-AE92-4D41-A62C-FD6C054A77C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7" name="任意多边形: 形状 86">
                <a:extLst>
                  <a:ext uri="{FF2B5EF4-FFF2-40B4-BE49-F238E27FC236}">
                    <a16:creationId xmlns:a16="http://schemas.microsoft.com/office/drawing/2014/main" id="{33AA4F45-984D-4BE1-BF51-B43E6515723F}"/>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8" name="任意多边形: 形状 87">
                <a:extLst>
                  <a:ext uri="{FF2B5EF4-FFF2-40B4-BE49-F238E27FC236}">
                    <a16:creationId xmlns:a16="http://schemas.microsoft.com/office/drawing/2014/main" id="{7004FD01-B431-47B3-9BDE-E7075E17D782}"/>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89" name="任意多边形: 形状 88">
                <a:extLst>
                  <a:ext uri="{FF2B5EF4-FFF2-40B4-BE49-F238E27FC236}">
                    <a16:creationId xmlns:a16="http://schemas.microsoft.com/office/drawing/2014/main" id="{9ED30FCA-E479-4342-A262-ED1BA0C57F98}"/>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0" name="任意多边形: 形状 89">
                <a:extLst>
                  <a:ext uri="{FF2B5EF4-FFF2-40B4-BE49-F238E27FC236}">
                    <a16:creationId xmlns:a16="http://schemas.microsoft.com/office/drawing/2014/main" id="{E22A4697-F4CF-4818-8B19-77786E342E6C}"/>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1" name="任意多边形: 形状 90">
                <a:extLst>
                  <a:ext uri="{FF2B5EF4-FFF2-40B4-BE49-F238E27FC236}">
                    <a16:creationId xmlns:a16="http://schemas.microsoft.com/office/drawing/2014/main" id="{BDFD1B37-7079-4910-BDDC-C56CFA661025}"/>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2" name="任意多边形: 形状 91">
                <a:extLst>
                  <a:ext uri="{FF2B5EF4-FFF2-40B4-BE49-F238E27FC236}">
                    <a16:creationId xmlns:a16="http://schemas.microsoft.com/office/drawing/2014/main" id="{B201C657-E0C7-4F83-BC03-EDE2DFF9D7D3}"/>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3" name="任意多边形: 形状 92">
                <a:extLst>
                  <a:ext uri="{FF2B5EF4-FFF2-40B4-BE49-F238E27FC236}">
                    <a16:creationId xmlns:a16="http://schemas.microsoft.com/office/drawing/2014/main" id="{9B87FBBC-7C08-47BD-8AF3-A34ED2099D2D}"/>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4" name="任意多边形: 形状 93">
                <a:extLst>
                  <a:ext uri="{FF2B5EF4-FFF2-40B4-BE49-F238E27FC236}">
                    <a16:creationId xmlns:a16="http://schemas.microsoft.com/office/drawing/2014/main" id="{A1C1A9AB-567C-47D8-A173-70A81C54F479}"/>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5" name="任意多边形: 形状 94">
                <a:extLst>
                  <a:ext uri="{FF2B5EF4-FFF2-40B4-BE49-F238E27FC236}">
                    <a16:creationId xmlns:a16="http://schemas.microsoft.com/office/drawing/2014/main" id="{8D0CC4F0-5BBF-48B0-AD66-420C9F7FF954}"/>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6" name="任意多边形: 形状 95">
                <a:extLst>
                  <a:ext uri="{FF2B5EF4-FFF2-40B4-BE49-F238E27FC236}">
                    <a16:creationId xmlns:a16="http://schemas.microsoft.com/office/drawing/2014/main" id="{2601EF2B-7384-49FF-A0E4-0B482AC26902}"/>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7" name="任意多边形: 形状 96">
                <a:extLst>
                  <a:ext uri="{FF2B5EF4-FFF2-40B4-BE49-F238E27FC236}">
                    <a16:creationId xmlns:a16="http://schemas.microsoft.com/office/drawing/2014/main" id="{7522DA5C-B40D-43EE-8E60-D6A581CD0594}"/>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8" name="任意多边形: 形状 97">
                <a:extLst>
                  <a:ext uri="{FF2B5EF4-FFF2-40B4-BE49-F238E27FC236}">
                    <a16:creationId xmlns:a16="http://schemas.microsoft.com/office/drawing/2014/main" id="{E8DF6074-532C-4152-9789-50F98AC4942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99" name="任意多边形: 形状 98">
                <a:extLst>
                  <a:ext uri="{FF2B5EF4-FFF2-40B4-BE49-F238E27FC236}">
                    <a16:creationId xmlns:a16="http://schemas.microsoft.com/office/drawing/2014/main" id="{C923CD29-6936-4F1F-8B2C-E47E2E2B5052}"/>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0" name="任意多边形: 形状 99">
                <a:extLst>
                  <a:ext uri="{FF2B5EF4-FFF2-40B4-BE49-F238E27FC236}">
                    <a16:creationId xmlns:a16="http://schemas.microsoft.com/office/drawing/2014/main" id="{C8E6FC45-A3F1-4A6E-9547-D818DEF4CE91}"/>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1" name="任意多边形: 形状 100">
                <a:extLst>
                  <a:ext uri="{FF2B5EF4-FFF2-40B4-BE49-F238E27FC236}">
                    <a16:creationId xmlns:a16="http://schemas.microsoft.com/office/drawing/2014/main" id="{9420B11A-1FC9-4CE3-88F3-153DEBE5FA66}"/>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2" name="任意多边形: 形状 101">
                <a:extLst>
                  <a:ext uri="{FF2B5EF4-FFF2-40B4-BE49-F238E27FC236}">
                    <a16:creationId xmlns:a16="http://schemas.microsoft.com/office/drawing/2014/main" id="{73403C17-9CEA-4A02-827A-8F45379D1DEC}"/>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3" name="任意多边形: 形状 102">
                <a:extLst>
                  <a:ext uri="{FF2B5EF4-FFF2-40B4-BE49-F238E27FC236}">
                    <a16:creationId xmlns:a16="http://schemas.microsoft.com/office/drawing/2014/main" id="{EA40AD7F-D046-4D83-AD1F-B54E76CD16B2}"/>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4" name="任意多边形: 形状 103">
                <a:extLst>
                  <a:ext uri="{FF2B5EF4-FFF2-40B4-BE49-F238E27FC236}">
                    <a16:creationId xmlns:a16="http://schemas.microsoft.com/office/drawing/2014/main" id="{FA22AD49-3B23-4D52-865A-F1431500BECA}"/>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5" name="任意多边形: 形状 104">
                <a:extLst>
                  <a:ext uri="{FF2B5EF4-FFF2-40B4-BE49-F238E27FC236}">
                    <a16:creationId xmlns:a16="http://schemas.microsoft.com/office/drawing/2014/main" id="{073A8002-EF63-432F-A12C-9E1BE6672D78}"/>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6" name="任意多边形: 形状 105">
                <a:extLst>
                  <a:ext uri="{FF2B5EF4-FFF2-40B4-BE49-F238E27FC236}">
                    <a16:creationId xmlns:a16="http://schemas.microsoft.com/office/drawing/2014/main" id="{46590907-08E9-474E-99F4-875FAF3B6FCF}"/>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7" name="任意多边形: 形状 106">
                <a:extLst>
                  <a:ext uri="{FF2B5EF4-FFF2-40B4-BE49-F238E27FC236}">
                    <a16:creationId xmlns:a16="http://schemas.microsoft.com/office/drawing/2014/main" id="{4C9C105B-F602-4499-9063-5FA850E5608B}"/>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8" name="任意多边形: 形状 107">
                <a:extLst>
                  <a:ext uri="{FF2B5EF4-FFF2-40B4-BE49-F238E27FC236}">
                    <a16:creationId xmlns:a16="http://schemas.microsoft.com/office/drawing/2014/main" id="{65F8D080-62AB-4461-9F64-82AA3A482DA5}"/>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09" name="任意多边形: 形状 108">
                <a:extLst>
                  <a:ext uri="{FF2B5EF4-FFF2-40B4-BE49-F238E27FC236}">
                    <a16:creationId xmlns:a16="http://schemas.microsoft.com/office/drawing/2014/main" id="{F99B2A1A-CC0A-4536-945B-A4E19BB5A54C}"/>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0" name="任意多边形: 形状 109">
                <a:extLst>
                  <a:ext uri="{FF2B5EF4-FFF2-40B4-BE49-F238E27FC236}">
                    <a16:creationId xmlns:a16="http://schemas.microsoft.com/office/drawing/2014/main" id="{B500FD7E-11FD-4E2E-B9ED-4269D8822DB0}"/>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1" name="任意多边形: 形状 110">
                <a:extLst>
                  <a:ext uri="{FF2B5EF4-FFF2-40B4-BE49-F238E27FC236}">
                    <a16:creationId xmlns:a16="http://schemas.microsoft.com/office/drawing/2014/main" id="{D8D11A98-B7DB-4DE5-A4BC-085E0C262B29}"/>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2" name="任意多边形: 形状 111">
                <a:extLst>
                  <a:ext uri="{FF2B5EF4-FFF2-40B4-BE49-F238E27FC236}">
                    <a16:creationId xmlns:a16="http://schemas.microsoft.com/office/drawing/2014/main" id="{FEC050B5-4841-4217-80E0-5DD1622598B7}"/>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3" name="任意多边形: 形状 112">
                <a:extLst>
                  <a:ext uri="{FF2B5EF4-FFF2-40B4-BE49-F238E27FC236}">
                    <a16:creationId xmlns:a16="http://schemas.microsoft.com/office/drawing/2014/main" id="{AFFEE0F0-9CB0-4F2D-9951-ECC75A94377A}"/>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4" name="任意多边形: 形状 113">
                <a:extLst>
                  <a:ext uri="{FF2B5EF4-FFF2-40B4-BE49-F238E27FC236}">
                    <a16:creationId xmlns:a16="http://schemas.microsoft.com/office/drawing/2014/main" id="{AA03BA21-D42B-417E-AEA3-B6C6EF46C96E}"/>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5" name="任意多边形: 形状 114">
                <a:extLst>
                  <a:ext uri="{FF2B5EF4-FFF2-40B4-BE49-F238E27FC236}">
                    <a16:creationId xmlns:a16="http://schemas.microsoft.com/office/drawing/2014/main" id="{32B8146E-1642-41C4-B6AD-2D1F37F0C8DD}"/>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6" name="任意多边形: 形状 115">
                <a:extLst>
                  <a:ext uri="{FF2B5EF4-FFF2-40B4-BE49-F238E27FC236}">
                    <a16:creationId xmlns:a16="http://schemas.microsoft.com/office/drawing/2014/main" id="{B886A197-D933-4612-AA40-490A8DD067A5}"/>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7" name="任意多边形: 形状 116">
                <a:extLst>
                  <a:ext uri="{FF2B5EF4-FFF2-40B4-BE49-F238E27FC236}">
                    <a16:creationId xmlns:a16="http://schemas.microsoft.com/office/drawing/2014/main" id="{85CD8D3E-1248-4DFB-A581-B1C483D69664}"/>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8" name="任意多边形: 形状 117">
                <a:extLst>
                  <a:ext uri="{FF2B5EF4-FFF2-40B4-BE49-F238E27FC236}">
                    <a16:creationId xmlns:a16="http://schemas.microsoft.com/office/drawing/2014/main" id="{6CAC826A-0AA2-43CB-91D7-F19DEEAC39E0}"/>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19" name="任意多边形: 形状 118">
                <a:extLst>
                  <a:ext uri="{FF2B5EF4-FFF2-40B4-BE49-F238E27FC236}">
                    <a16:creationId xmlns:a16="http://schemas.microsoft.com/office/drawing/2014/main" id="{0D5AE2A4-FDF1-4312-9306-6156273F4BF6}"/>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0" name="任意多边形: 形状 119">
                <a:extLst>
                  <a:ext uri="{FF2B5EF4-FFF2-40B4-BE49-F238E27FC236}">
                    <a16:creationId xmlns:a16="http://schemas.microsoft.com/office/drawing/2014/main" id="{6881D407-7C15-41C0-8317-E4B5350934F2}"/>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1" name="任意多边形: 形状 120">
                <a:extLst>
                  <a:ext uri="{FF2B5EF4-FFF2-40B4-BE49-F238E27FC236}">
                    <a16:creationId xmlns:a16="http://schemas.microsoft.com/office/drawing/2014/main" id="{4C36C379-E1C5-4435-BE2A-E61FE486B514}"/>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2" name="任意多边形: 形状 121">
                <a:extLst>
                  <a:ext uri="{FF2B5EF4-FFF2-40B4-BE49-F238E27FC236}">
                    <a16:creationId xmlns:a16="http://schemas.microsoft.com/office/drawing/2014/main" id="{353AFB64-549D-49AD-B6DE-9688D86C01D9}"/>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3" name="任意多边形: 形状 122">
                <a:extLst>
                  <a:ext uri="{FF2B5EF4-FFF2-40B4-BE49-F238E27FC236}">
                    <a16:creationId xmlns:a16="http://schemas.microsoft.com/office/drawing/2014/main" id="{F6DE5E4F-0953-4323-B3BF-0A47C2F4384C}"/>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4" name="任意多边形: 形状 123">
                <a:extLst>
                  <a:ext uri="{FF2B5EF4-FFF2-40B4-BE49-F238E27FC236}">
                    <a16:creationId xmlns:a16="http://schemas.microsoft.com/office/drawing/2014/main" id="{66A269DC-DABF-460E-928D-29A4DC392CB4}"/>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25" name="任意多边形: 形状 124">
                <a:extLst>
                  <a:ext uri="{FF2B5EF4-FFF2-40B4-BE49-F238E27FC236}">
                    <a16:creationId xmlns:a16="http://schemas.microsoft.com/office/drawing/2014/main" id="{0EE67318-5115-49E9-8F42-9A5FD7564F54}"/>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cxnSp>
        <p:nvCxnSpPr>
          <p:cNvPr id="168" name="直接连接符 167">
            <a:extLst>
              <a:ext uri="{FF2B5EF4-FFF2-40B4-BE49-F238E27FC236}">
                <a16:creationId xmlns:a16="http://schemas.microsoft.com/office/drawing/2014/main" id="{FA811E07-9673-4EEF-A508-959BC7204772}"/>
              </a:ext>
            </a:extLst>
          </p:cNvPr>
          <p:cNvCxnSpPr>
            <a:cxnSpLocks/>
          </p:cNvCxnSpPr>
          <p:nvPr userDrawn="1"/>
        </p:nvCxnSpPr>
        <p:spPr>
          <a:xfrm flipH="1">
            <a:off x="8414034" y="2451967"/>
            <a:ext cx="1434096"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cxnSp>
        <p:nvCxnSpPr>
          <p:cNvPr id="171" name="直接连接符 170">
            <a:extLst>
              <a:ext uri="{FF2B5EF4-FFF2-40B4-BE49-F238E27FC236}">
                <a16:creationId xmlns:a16="http://schemas.microsoft.com/office/drawing/2014/main" id="{71E4599A-9881-4CA6-A9A3-F2384BCED619}"/>
              </a:ext>
            </a:extLst>
          </p:cNvPr>
          <p:cNvCxnSpPr>
            <a:cxnSpLocks/>
          </p:cNvCxnSpPr>
          <p:nvPr userDrawn="1"/>
        </p:nvCxnSpPr>
        <p:spPr>
          <a:xfrm flipH="1">
            <a:off x="2376042" y="2488387"/>
            <a:ext cx="1417320" cy="0"/>
          </a:xfrm>
          <a:prstGeom prst="line">
            <a:avLst/>
          </a:prstGeom>
          <a:ln w="12700">
            <a:solidFill>
              <a:schemeClr val="bg1"/>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44211633"/>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FFB8A7A1-5AE1-4441-8B38-9E15D7562C68}"/>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D40ADD07-E90A-4D61-A6D9-52557540B076}"/>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5D77A742-68E6-4B5A-871F-39080D8D059B}"/>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5" name="页脚占位符 4">
            <a:extLst>
              <a:ext uri="{FF2B5EF4-FFF2-40B4-BE49-F238E27FC236}">
                <a16:creationId xmlns:a16="http://schemas.microsoft.com/office/drawing/2014/main" id="{4D0CD2EE-4504-4B2A-8C76-33D051DCBA0D}"/>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9A5B2ECF-57CA-46F7-BAD7-621558D3DA61}"/>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7332705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2AC1A2B-EDE5-4D95-9C12-09B34019B92D}"/>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39ED9B20-9A5D-4109-A821-2B98003D6D19}"/>
              </a:ext>
            </a:extLst>
          </p:cNvPr>
          <p:cNvSpPr>
            <a:spLocks noGrp="1"/>
          </p:cNvSpPr>
          <p:nvPr>
            <p:ph idx="1"/>
          </p:nvPr>
        </p:nvSpPr>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5DA5AD5F-EF23-4E95-8F2B-98314C32A47B}"/>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5" name="页脚占位符 4">
            <a:extLst>
              <a:ext uri="{FF2B5EF4-FFF2-40B4-BE49-F238E27FC236}">
                <a16:creationId xmlns:a16="http://schemas.microsoft.com/office/drawing/2014/main" id="{2BDF008E-70E8-48A0-9385-D261B7033541}"/>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6A456BFA-0EE3-4AB9-BABE-BCC5B0041CED}"/>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2805125259"/>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1D5F9ED-1118-4194-AF76-4C03F00A40E2}"/>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45269B26-7AB6-4D28-917C-DFE98BD523AA}"/>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C32B1D39-AE52-4510-9543-DD29C1A521BC}"/>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5" name="页脚占位符 4">
            <a:extLst>
              <a:ext uri="{FF2B5EF4-FFF2-40B4-BE49-F238E27FC236}">
                <a16:creationId xmlns:a16="http://schemas.microsoft.com/office/drawing/2014/main" id="{2A1C3D04-61F4-47FF-AFFF-B6DCB18767B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92E68AF6-46EF-4C75-A383-8F7A28074DF8}"/>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99308294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A225555-F856-4B38-AFF1-BE4729763A2E}"/>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DB7DEC7D-9DF7-4EC7-8E19-6C130362D2EA}"/>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内容占位符 3">
            <a:extLst>
              <a:ext uri="{FF2B5EF4-FFF2-40B4-BE49-F238E27FC236}">
                <a16:creationId xmlns:a16="http://schemas.microsoft.com/office/drawing/2014/main" id="{2B5D0EEF-7CFE-48FA-BA46-F24A38DFA22A}"/>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日期占位符 4">
            <a:extLst>
              <a:ext uri="{FF2B5EF4-FFF2-40B4-BE49-F238E27FC236}">
                <a16:creationId xmlns:a16="http://schemas.microsoft.com/office/drawing/2014/main" id="{0C80FEB8-CDF8-49A9-B3C4-06D9A836EB63}"/>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6" name="页脚占位符 5">
            <a:extLst>
              <a:ext uri="{FF2B5EF4-FFF2-40B4-BE49-F238E27FC236}">
                <a16:creationId xmlns:a16="http://schemas.microsoft.com/office/drawing/2014/main" id="{3A461E97-C340-477E-9B02-E8EEB9939852}"/>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6CE6CA9F-E8DB-44F3-8C24-5EB0BE8E6E3E}"/>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353335660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48AC793-99C6-429C-86F2-69DC51C8AD7A}"/>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2FDCF768-4466-456D-A1DC-CB040673DBD2}"/>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67122167-37AF-4264-AA33-21737CDADB56}"/>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5" name="文本占位符 4">
            <a:extLst>
              <a:ext uri="{FF2B5EF4-FFF2-40B4-BE49-F238E27FC236}">
                <a16:creationId xmlns:a16="http://schemas.microsoft.com/office/drawing/2014/main" id="{E6939D9A-AF59-49AE-B071-9E33826075E3}"/>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F717FF73-4712-4C52-9CE9-123032E1B926}"/>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7" name="日期占位符 6">
            <a:extLst>
              <a:ext uri="{FF2B5EF4-FFF2-40B4-BE49-F238E27FC236}">
                <a16:creationId xmlns:a16="http://schemas.microsoft.com/office/drawing/2014/main" id="{E8094891-B0BA-4B48-8094-1C645D2CD728}"/>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8" name="页脚占位符 7">
            <a:extLst>
              <a:ext uri="{FF2B5EF4-FFF2-40B4-BE49-F238E27FC236}">
                <a16:creationId xmlns:a16="http://schemas.microsoft.com/office/drawing/2014/main" id="{E26D5788-E05A-428B-94C1-767341D90197}"/>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17FE9FA3-29D4-42FE-B220-6A412977019C}"/>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225773661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93970B2-17F1-42C5-B33A-FC586AFE7100}"/>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F10FB119-F474-4B41-AF6C-24198B4B158A}"/>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4" name="页脚占位符 3">
            <a:extLst>
              <a:ext uri="{FF2B5EF4-FFF2-40B4-BE49-F238E27FC236}">
                <a16:creationId xmlns:a16="http://schemas.microsoft.com/office/drawing/2014/main" id="{754681FA-09B2-4689-9EBA-51C13E8A44BD}"/>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1330CB18-4495-4F7B-9709-ED35FACAA4D1}"/>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245971638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34_自定义版式">
    <p:spTree>
      <p:nvGrpSpPr>
        <p:cNvPr id="1" name=""/>
        <p:cNvGrpSpPr/>
        <p:nvPr/>
      </p:nvGrpSpPr>
      <p:grpSpPr>
        <a:xfrm>
          <a:off x="0" y="0"/>
          <a:ext cx="0" cy="0"/>
          <a:chOff x="0" y="0"/>
          <a:chExt cx="0" cy="0"/>
        </a:xfrm>
      </p:grpSpPr>
      <p:pic>
        <p:nvPicPr>
          <p:cNvPr id="4" name="图片 3">
            <a:extLst>
              <a:ext uri="{FF2B5EF4-FFF2-40B4-BE49-F238E27FC236}">
                <a16:creationId xmlns:a16="http://schemas.microsoft.com/office/drawing/2014/main" id="{A22EA63B-A548-47C3-BC37-54B202487527}"/>
              </a:ext>
            </a:extLst>
          </p:cNvPr>
          <p:cNvPicPr>
            <a:picLocks noChangeAspect="1"/>
          </p:cNvPicPr>
          <p:nvPr userDrawn="1"/>
        </p:nvPicPr>
        <p:blipFill rotWithShape="1">
          <a:blip r:embed="rId2" cstate="screen">
            <a:extLst>
              <a:ext uri="{BEBA8EAE-BF5A-486C-A8C5-ECC9F3942E4B}">
                <a14:imgProps xmlns:a14="http://schemas.microsoft.com/office/drawing/2010/main">
                  <a14:imgLayer r:embed="rId3">
                    <a14:imgEffect>
                      <a14:colorTemperature colorTemp="5900"/>
                    </a14:imgEffect>
                  </a14:imgLayer>
                </a14:imgProps>
              </a:ext>
              <a:ext uri="{28A0092B-C50C-407E-A947-70E740481C1C}">
                <a14:useLocalDpi xmlns:a14="http://schemas.microsoft.com/office/drawing/2010/main"/>
              </a:ext>
            </a:extLst>
          </a:blip>
          <a:srcRect/>
          <a:stretch/>
        </p:blipFill>
        <p:spPr>
          <a:xfrm>
            <a:off x="0" y="0"/>
            <a:ext cx="12192000" cy="3281084"/>
          </a:xfrm>
          <a:prstGeom prst="rect">
            <a:avLst/>
          </a:prstGeom>
        </p:spPr>
      </p:pic>
      <p:sp>
        <p:nvSpPr>
          <p:cNvPr id="14" name="矩形 13">
            <a:extLst>
              <a:ext uri="{FF2B5EF4-FFF2-40B4-BE49-F238E27FC236}">
                <a16:creationId xmlns:a16="http://schemas.microsoft.com/office/drawing/2014/main" id="{F23BCAD1-6C3E-419C-9762-D814B3DB9BA5}"/>
              </a:ext>
            </a:extLst>
          </p:cNvPr>
          <p:cNvSpPr/>
          <p:nvPr userDrawn="1"/>
        </p:nvSpPr>
        <p:spPr>
          <a:xfrm>
            <a:off x="5277728" y="3568897"/>
            <a:ext cx="1636544" cy="707886"/>
          </a:xfrm>
          <a:prstGeom prst="rect">
            <a:avLst/>
          </a:prstGeom>
        </p:spPr>
        <p:txBody>
          <a:bodyPr wrap="square">
            <a:spAutoFit/>
          </a:bodyPr>
          <a:lstStyle/>
          <a:p>
            <a:pPr algn="dist"/>
            <a:r>
              <a:rPr lang="zh-CN" altLang="en-US" sz="2400" b="1"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rPr>
              <a:t>目录 </a:t>
            </a:r>
            <a:endParaRPr lang="en-US" altLang="zh-CN" sz="2400" b="1"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endParaRPr>
          </a:p>
          <a:p>
            <a:pPr algn="dist"/>
            <a:r>
              <a:rPr lang="en-US" altLang="zh-CN" sz="1600"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rPr>
              <a:t>contents</a:t>
            </a:r>
            <a:endParaRPr lang="zh-CN" altLang="en-US" sz="1600" dirty="0">
              <a:solidFill>
                <a:srgbClr val="000000">
                  <a:lumMod val="85000"/>
                  <a:lumOff val="15000"/>
                </a:srgb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sp>
        <p:nvSpPr>
          <p:cNvPr id="17" name="矩形 16">
            <a:extLst>
              <a:ext uri="{FF2B5EF4-FFF2-40B4-BE49-F238E27FC236}">
                <a16:creationId xmlns:a16="http://schemas.microsoft.com/office/drawing/2014/main" id="{F1250F18-D57B-4D2D-BD9C-C587F6F07DEF}"/>
              </a:ext>
            </a:extLst>
          </p:cNvPr>
          <p:cNvSpPr/>
          <p:nvPr userDrawn="1"/>
        </p:nvSpPr>
        <p:spPr>
          <a:xfrm>
            <a:off x="0" y="0"/>
            <a:ext cx="12192000" cy="3289103"/>
          </a:xfrm>
          <a:prstGeom prst="rect">
            <a:avLst/>
          </a:prstGeom>
          <a:gradFill flip="none" rotWithShape="1">
            <a:gsLst>
              <a:gs pos="100000">
                <a:schemeClr val="bg1">
                  <a:alpha val="80000"/>
                </a:schemeClr>
              </a:gs>
              <a:gs pos="82000">
                <a:srgbClr val="204DA0">
                  <a:alpha val="60000"/>
                </a:srgbClr>
              </a:gs>
              <a:gs pos="21000">
                <a:srgbClr val="204DA0">
                  <a:alpha val="60000"/>
                </a:srgbClr>
              </a:gs>
              <a:gs pos="0">
                <a:schemeClr val="bg1">
                  <a:alpha val="80000"/>
                </a:schemeClr>
              </a:gs>
              <a:gs pos="52000">
                <a:srgbClr val="204DA0">
                  <a:alpha val="20000"/>
                </a:srgbClr>
              </a:gs>
            </a:gsLst>
            <a:lin ang="0" scaled="1"/>
            <a:tileRect/>
          </a:gra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zh-CN" altLang="en-US" sz="1800" b="0" i="0" u="none" strike="noStrike" kern="0" cap="none" spc="0" normalizeH="0" baseline="0" noProof="0">
              <a:ln>
                <a:noFill/>
              </a:ln>
              <a:solidFill>
                <a:srgbClr val="FFFFFF"/>
              </a:solidFill>
              <a:effectLst/>
              <a:uLnTx/>
              <a:uFillTx/>
              <a:latin typeface="Arial"/>
              <a:ea typeface="微软雅黑"/>
              <a:cs typeface="+mn-cs"/>
            </a:endParaRPr>
          </a:p>
        </p:txBody>
      </p:sp>
      <p:grpSp>
        <p:nvGrpSpPr>
          <p:cNvPr id="163" name="组合 162">
            <a:extLst>
              <a:ext uri="{FF2B5EF4-FFF2-40B4-BE49-F238E27FC236}">
                <a16:creationId xmlns:a16="http://schemas.microsoft.com/office/drawing/2014/main" id="{1C0A361A-7607-400E-A1E5-A66314CADC57}"/>
              </a:ext>
            </a:extLst>
          </p:cNvPr>
          <p:cNvGrpSpPr/>
          <p:nvPr userDrawn="1"/>
        </p:nvGrpSpPr>
        <p:grpSpPr>
          <a:xfrm>
            <a:off x="8285955" y="276370"/>
            <a:ext cx="3208815" cy="491376"/>
            <a:chOff x="607161" y="275529"/>
            <a:chExt cx="3208815" cy="491376"/>
          </a:xfrm>
        </p:grpSpPr>
        <p:grpSp>
          <p:nvGrpSpPr>
            <p:cNvPr id="164" name="组合 163">
              <a:extLst>
                <a:ext uri="{FF2B5EF4-FFF2-40B4-BE49-F238E27FC236}">
                  <a16:creationId xmlns:a16="http://schemas.microsoft.com/office/drawing/2014/main" id="{E4ED6C14-F457-4548-A876-D353E271DC49}"/>
                </a:ext>
              </a:extLst>
            </p:cNvPr>
            <p:cNvGrpSpPr/>
            <p:nvPr userDrawn="1"/>
          </p:nvGrpSpPr>
          <p:grpSpPr>
            <a:xfrm>
              <a:off x="2657735" y="307963"/>
              <a:ext cx="1158241" cy="420562"/>
              <a:chOff x="12201306" y="10339614"/>
              <a:chExt cx="26756747" cy="9715500"/>
            </a:xfrm>
            <a:solidFill>
              <a:schemeClr val="bg1"/>
            </a:solidFill>
          </p:grpSpPr>
          <p:sp>
            <p:nvSpPr>
              <p:cNvPr id="266" name="任意多边形: 形状 265">
                <a:extLst>
                  <a:ext uri="{FF2B5EF4-FFF2-40B4-BE49-F238E27FC236}">
                    <a16:creationId xmlns:a16="http://schemas.microsoft.com/office/drawing/2014/main" id="{E2B23B30-B892-4BB8-8A88-C33B231AD715}"/>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41936339-C6F4-49A1-B162-6358F88FFF95}"/>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EB455AE-807A-4437-B617-3883286856AE}"/>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7D43A911-2C0A-4CD6-9721-78B6BBD919F6}"/>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8929774A-06F5-4574-B684-824A239C340E}"/>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971069C6-E9F2-488A-B7ED-9006070099E4}"/>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94E072FE-EF7F-4745-855E-C86078BCD163}"/>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4A1535FC-AFAA-446F-B2E8-46942B499AFB}"/>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0C5A4015-A0B1-4BF0-8C2B-E5BA2F42AB7E}"/>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1E1EF5F5-C478-475A-A036-029F19138DC5}"/>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2883CED7-57A6-4170-B2AB-C7835A0B4591}"/>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85179B87-6712-4E27-9C2A-5208DD2CB34B}"/>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FAC8C193-AF9E-41E6-9CB2-C5F3CCEC6D40}"/>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ACAA7ED1-CBA5-4078-A6B1-296B3805FA35}"/>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712D17BB-0A9F-4213-AB6C-06B205430EFB}"/>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AEDF5E9A-9591-44BF-B252-74496FB2567D}"/>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6C9E2FB0-79E9-425A-9EC0-F6B40B1A38D1}"/>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DDA5B420-D174-4DF8-99BD-84B1B26FBD70}"/>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DD0D119D-FC00-4BBB-ADEF-49227EE6C4F4}"/>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318A7AC8-8427-46F3-99D7-147DAA806E39}"/>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32ECFCEB-CE11-413A-8E5D-C64AED5CC742}"/>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F16DE80B-BC66-4204-ADC5-28FD71093A03}"/>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FCF44573-44BC-4CB3-9992-47D097E8ED33}"/>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0EF83BF3-8EA6-4CF8-A1B8-015D98B37630}"/>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8961550E-9C68-4944-9F26-81D70B0E96D7}"/>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7E938644-2CE1-43C5-830E-440BF84D2B96}"/>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A4BC727B-6DAA-40DB-8EA5-76D495A783B9}"/>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C7547FAE-D41A-42AE-9539-A69F3BD3DA74}"/>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B5405911-0B73-40A9-A6C9-5C6518AE2EC4}"/>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C523DC9-A0EA-4699-8785-BED2BB4F6178}"/>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04989100-AE48-4733-88B8-DAC2FB32C60D}"/>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40C093DA-8861-4E0E-A63E-BD57EB7F5389}"/>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49E7311D-3EFE-4A7A-B33D-654C03EF4C89}"/>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FD8869A9-3489-443D-A228-A364996362A3}"/>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14B482AD-4429-44AB-B19F-960596BB26C3}"/>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99A2E8BE-8714-47C9-A77E-82DD8E9A0F1A}"/>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3B6497CD-3BF2-4C83-B3F0-73100784A92F}"/>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D2E9E37E-21DE-4DEF-BD9E-4841A5E82F52}"/>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6A39E85F-A583-4807-B696-9DC1B73E001F}"/>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4265F59A-0B4D-4A75-8B8A-ECECDD0EBBA2}"/>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4D32EFDA-6886-4AE7-859C-180E8DC632A1}"/>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8D466770-05FA-48EF-834D-A112CC1A5E32}"/>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165" name="直接连接符 164">
              <a:extLst>
                <a:ext uri="{FF2B5EF4-FFF2-40B4-BE49-F238E27FC236}">
                  <a16:creationId xmlns:a16="http://schemas.microsoft.com/office/drawing/2014/main" id="{78F9119A-52FA-454F-BD9F-DD2270B5B5E3}"/>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166" name="组合 165">
              <a:extLst>
                <a:ext uri="{FF2B5EF4-FFF2-40B4-BE49-F238E27FC236}">
                  <a16:creationId xmlns:a16="http://schemas.microsoft.com/office/drawing/2014/main" id="{5339D82F-86A0-4668-A414-57E1D9C673C9}"/>
                </a:ext>
              </a:extLst>
            </p:cNvPr>
            <p:cNvGrpSpPr/>
            <p:nvPr userDrawn="1"/>
          </p:nvGrpSpPr>
          <p:grpSpPr>
            <a:xfrm>
              <a:off x="607161" y="288372"/>
              <a:ext cx="1764858" cy="475181"/>
              <a:chOff x="-30880906" y="-2959181"/>
              <a:chExt cx="70905813" cy="19634362"/>
            </a:xfrm>
            <a:solidFill>
              <a:schemeClr val="bg1"/>
            </a:solidFill>
          </p:grpSpPr>
          <p:sp>
            <p:nvSpPr>
              <p:cNvPr id="167" name="任意多边形: 形状 166">
                <a:extLst>
                  <a:ext uri="{FF2B5EF4-FFF2-40B4-BE49-F238E27FC236}">
                    <a16:creationId xmlns:a16="http://schemas.microsoft.com/office/drawing/2014/main" id="{29B04736-C0B9-458B-8A7E-932974248380}"/>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BBAD614D-CDC4-4B2B-A13F-73A480695614}"/>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21BD525B-0880-41D7-8BD7-B8CE4A976D5C}"/>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28833C81-DB93-43AE-946A-737D543DF5A9}"/>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1C3D8A85-1E80-4932-93E4-1F5FE0A4438A}"/>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0B71BBA7-BE8C-4B27-A3F1-A73B817B4340}"/>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85618ED0-70AE-40A8-8C0E-A7825345C9D7}"/>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99172AB0-E699-48E5-BCC8-F12C57453BD9}"/>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93F48002-D5B9-474D-B710-AA17B91D90D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54C28D13-2D5A-4A35-929C-44C020773932}"/>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29414040-843F-4FDC-837D-418D430A8365}"/>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5EE3B7DE-FC62-4C87-87A4-BD1914F5EADC}"/>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68B1A6D8-8625-4DD2-8434-249315126FFE}"/>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440BD7CD-37A0-446A-90BF-FB92E87A95BE}"/>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E3014C3B-FFDB-4125-B7E7-F65468B2CBB2}"/>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EC09C0C0-836B-4700-9D9C-6A2E5A6E061D}"/>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2B42609C-24E5-43DC-BC53-CB09E6D2BB31}"/>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516C79AE-7EBC-4A06-A6DB-6742C0A790AA}"/>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98C4D1F1-A288-43A0-9074-3636767B29D4}"/>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382D78EE-0716-4031-BC91-134752494D53}"/>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AE9DFA19-2836-4670-B45B-455543F81562}"/>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822E748D-4D66-4E08-96ED-22932FA007FD}"/>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E84A3696-6B01-456B-9EA8-F52395DF69F3}"/>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AD2C2AA4-4FE0-4223-8C45-819BDB1EDB0E}"/>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491D98B8-5CE2-4B2A-9008-9BF83617CF8F}"/>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29D6D10E-1FCA-49E4-83C2-BA0F08B53AEC}"/>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3DC333A-A998-4CED-A682-5BE4D428A56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390367D3-52F9-4B1A-AAD0-06FF87CA088B}"/>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0F7038CE-F477-4C78-AAA6-F221A70A0EE4}"/>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EBA8B6B1-4BB4-46A0-B2FC-989A48C73A06}"/>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1D5D1051-5935-41FE-A154-F81C586C5E85}"/>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1CB53F0C-3372-4AD9-A488-3A65BE45EADA}"/>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F79F850E-3EFE-4ACB-A3C5-E099A3195C40}"/>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B8EE18DA-5C0B-4637-9FA7-71D150FCBFD9}"/>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37A02069-4FEF-4D16-9F33-A978F4DF7AFD}"/>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F1AB3231-966A-4591-BE48-65E2B0E7B51D}"/>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9B39BEE8-8964-4DD7-847C-90FDBF7ECEC2}"/>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EE3AF4D-3761-4568-AD00-A8978F6E86EC}"/>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58381A54-47B6-44F9-9066-AFE24EAFE247}"/>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AF0C5047-8BBC-4BBF-AE24-9582514CE554}"/>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CBB0DBC2-2AEC-462E-A990-2587B72ADE4C}"/>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D5CCF6FE-ECFF-4D55-8A39-C3B9FDF84874}"/>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E083006E-565E-400D-843F-16F88FEC0FED}"/>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D8A6DDFC-F8FF-4C56-892A-7FA7D4E63443}"/>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AEEC15BF-E80E-4FFA-9232-EAD3B3BF5C5F}"/>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D1B94038-AA1E-4932-87B9-1A8FBAB5B3FF}"/>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DD848943-0E55-4873-857A-419F9FE2AC3E}"/>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CE618122-9626-4276-A912-62213D744D21}"/>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96E4260F-3196-4A22-81AF-F6DBE7F5EE28}"/>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2E682ADF-10B1-458D-AEAE-3AFCC2B32D99}"/>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4426352B-77A2-4351-929D-453A993955C5}"/>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3C1A42B5-8C08-47E7-A27B-B86ECBB68C9B}"/>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D350C04D-00AC-4E09-8EEE-08B8F917BA2F}"/>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968BA18A-D009-4372-A575-CE0BB1DE12A6}"/>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286EC4D5-6182-4D35-8F1C-8998AD8D5F56}"/>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B47312A9-0E69-4E0C-8C05-2AB63FCBF4F8}"/>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FDD9E0FB-E10D-4DB1-83CC-775A05064D93}"/>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1108E7D5-55A4-4819-89F2-FE58B39ED4B5}"/>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46308DC3-E71D-43B0-B5D0-CB255BD73E2A}"/>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B7C3255F-F10A-4439-B820-A93D6ACC15F3}"/>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9B9A2CB6-A835-43AD-BCDB-8399628B07AD}"/>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252CE5C0-FD63-44D2-A134-215C0D06E42E}"/>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631377F5-34F1-4E72-8CE8-3DE5461962CB}"/>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345F24F4-9A43-4A4F-99AB-78461A25A687}"/>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3696F209-49A7-44AE-A86E-B8715C884604}"/>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F2377957-583F-46E5-A2E2-A50FDBFFC740}"/>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5F85307E-5DEC-4645-93F1-0900133995CF}"/>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F86392C2-01D5-4279-AFCA-FE47DFAE70ED}"/>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9983C0A8-31DB-483E-8151-FD5505936530}"/>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71F19DD9-F100-4B99-9337-CDF6576B0945}"/>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48D04FE7-FB12-4B57-BFEB-D954A1AA9130}"/>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45614AEA-56A5-4315-A65C-04281DD27D30}"/>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02998C71-D824-4FF2-9BC4-8494C6B29459}"/>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BD1C0D63-A6C3-419F-8AB9-D67753716683}"/>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A6991178-7D8B-4E5E-ADF7-DBB26E28081C}"/>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2B9F3930-81F2-4552-87A6-856F1D1BC1ED}"/>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63BEAA08-1DED-461F-BB32-B16860B0EA95}"/>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509CD6A0-B054-4562-8700-6EE7177753A1}"/>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B7819E7F-96C6-41D1-BCEF-A7461F05225A}"/>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C26C8FAC-B333-49D8-BAE1-8DA0264D8DA1}"/>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1821DBE8-B7E1-4806-A1E5-2C9031AAB901}"/>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749E611D-0BBA-4F75-939B-CFE6747ACD29}"/>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49AF2468-0789-48C9-9914-8613ADAD6FA9}"/>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B16CE10E-B1C4-409B-832E-9A72C7610025}"/>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48876CC4-D092-4492-8327-7B29E7E3D7E3}"/>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2" name="任意多边形: 形状 251">
                <a:extLst>
                  <a:ext uri="{FF2B5EF4-FFF2-40B4-BE49-F238E27FC236}">
                    <a16:creationId xmlns:a16="http://schemas.microsoft.com/office/drawing/2014/main" id="{E6F06732-DA7E-43B8-813A-4439D7DE2D41}"/>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3" name="任意多边形: 形状 252">
                <a:extLst>
                  <a:ext uri="{FF2B5EF4-FFF2-40B4-BE49-F238E27FC236}">
                    <a16:creationId xmlns:a16="http://schemas.microsoft.com/office/drawing/2014/main" id="{A9474972-5093-436E-A0FE-D11BAE68D9C3}"/>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4" name="任意多边形: 形状 253">
                <a:extLst>
                  <a:ext uri="{FF2B5EF4-FFF2-40B4-BE49-F238E27FC236}">
                    <a16:creationId xmlns:a16="http://schemas.microsoft.com/office/drawing/2014/main" id="{96AA3D82-3687-46CF-BEEB-45C3910ED3B3}"/>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5" name="任意多边形: 形状 254">
                <a:extLst>
                  <a:ext uri="{FF2B5EF4-FFF2-40B4-BE49-F238E27FC236}">
                    <a16:creationId xmlns:a16="http://schemas.microsoft.com/office/drawing/2014/main" id="{8F5A0EA8-DF34-44AF-A6DA-A6920985C658}"/>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6" name="任意多边形: 形状 255">
                <a:extLst>
                  <a:ext uri="{FF2B5EF4-FFF2-40B4-BE49-F238E27FC236}">
                    <a16:creationId xmlns:a16="http://schemas.microsoft.com/office/drawing/2014/main" id="{DF2A758C-DEC9-4E36-B2FA-F3664F010214}"/>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7" name="任意多边形: 形状 256">
                <a:extLst>
                  <a:ext uri="{FF2B5EF4-FFF2-40B4-BE49-F238E27FC236}">
                    <a16:creationId xmlns:a16="http://schemas.microsoft.com/office/drawing/2014/main" id="{CCE1373F-51C9-4471-A6BE-A4DB9D24452F}"/>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8" name="任意多边形: 形状 257">
                <a:extLst>
                  <a:ext uri="{FF2B5EF4-FFF2-40B4-BE49-F238E27FC236}">
                    <a16:creationId xmlns:a16="http://schemas.microsoft.com/office/drawing/2014/main" id="{C141A427-62CB-48C3-8FFF-9E8C690B3C77}"/>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9" name="任意多边形: 形状 258">
                <a:extLst>
                  <a:ext uri="{FF2B5EF4-FFF2-40B4-BE49-F238E27FC236}">
                    <a16:creationId xmlns:a16="http://schemas.microsoft.com/office/drawing/2014/main" id="{79FF54AC-CD7D-4995-84F4-C2A92DA6EBE1}"/>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0" name="任意多边形: 形状 259">
                <a:extLst>
                  <a:ext uri="{FF2B5EF4-FFF2-40B4-BE49-F238E27FC236}">
                    <a16:creationId xmlns:a16="http://schemas.microsoft.com/office/drawing/2014/main" id="{544110AC-AA8F-489F-970C-3603C24C9A68}"/>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1" name="任意多边形: 形状 260">
                <a:extLst>
                  <a:ext uri="{FF2B5EF4-FFF2-40B4-BE49-F238E27FC236}">
                    <a16:creationId xmlns:a16="http://schemas.microsoft.com/office/drawing/2014/main" id="{D961D87D-53B7-48CD-BDEC-C8B102B3982C}"/>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2" name="任意多边形: 形状 261">
                <a:extLst>
                  <a:ext uri="{FF2B5EF4-FFF2-40B4-BE49-F238E27FC236}">
                    <a16:creationId xmlns:a16="http://schemas.microsoft.com/office/drawing/2014/main" id="{81B278AB-ECD0-44BF-9C4F-0EFCEBB4EFF6}"/>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3" name="任意多边形: 形状 262">
                <a:extLst>
                  <a:ext uri="{FF2B5EF4-FFF2-40B4-BE49-F238E27FC236}">
                    <a16:creationId xmlns:a16="http://schemas.microsoft.com/office/drawing/2014/main" id="{41C3DE8A-975E-4F02-B0C5-09B648AD41F3}"/>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0AE87EF1-FFC3-40E2-94D7-B770ABA14D84}"/>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7CF53028-D6DC-4EA2-92EB-27F5F3383339}"/>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541074261"/>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BA8BEDDF-3853-44C1-964B-87ED2278FBAE}"/>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3" name="页脚占位符 2">
            <a:extLst>
              <a:ext uri="{FF2B5EF4-FFF2-40B4-BE49-F238E27FC236}">
                <a16:creationId xmlns:a16="http://schemas.microsoft.com/office/drawing/2014/main" id="{8143CA6B-EE1C-48FD-B773-740E1A1D46D3}"/>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F0F8092B-4836-42DA-8BE8-90DE7CAD9E38}"/>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250654246"/>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9F3EF586-E644-4472-AB29-8DA741B9A354}"/>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1774AA47-44C5-47D2-A169-8A9DF777C5E3}"/>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文本占位符 3">
            <a:extLst>
              <a:ext uri="{FF2B5EF4-FFF2-40B4-BE49-F238E27FC236}">
                <a16:creationId xmlns:a16="http://schemas.microsoft.com/office/drawing/2014/main" id="{1FD29CA1-8CE8-49FA-81E1-57CAEB30323C}"/>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38956E90-D70F-43F8-A1F6-FC359190F14F}"/>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6" name="页脚占位符 5">
            <a:extLst>
              <a:ext uri="{FF2B5EF4-FFF2-40B4-BE49-F238E27FC236}">
                <a16:creationId xmlns:a16="http://schemas.microsoft.com/office/drawing/2014/main" id="{3DDE4E58-2738-4200-8B95-42AB0D0D95E4}"/>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DFBFFFB0-8847-453E-BBB8-1BD783BA13C4}"/>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63321827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E454E3CB-7DC8-453A-9C92-117A34C9BAA5}"/>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FB87BE68-FC66-4FDB-81CF-9D887FE20197}"/>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zh-CN" altLang="en-US"/>
          </a:p>
        </p:txBody>
      </p:sp>
      <p:sp>
        <p:nvSpPr>
          <p:cNvPr id="4" name="文本占位符 3">
            <a:extLst>
              <a:ext uri="{FF2B5EF4-FFF2-40B4-BE49-F238E27FC236}">
                <a16:creationId xmlns:a16="http://schemas.microsoft.com/office/drawing/2014/main" id="{837D6341-8115-414D-97E9-51308E5F9BC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77974E16-3580-4B34-A2ED-D5797B6B1EC0}"/>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6" name="页脚占位符 5">
            <a:extLst>
              <a:ext uri="{FF2B5EF4-FFF2-40B4-BE49-F238E27FC236}">
                <a16:creationId xmlns:a16="http://schemas.microsoft.com/office/drawing/2014/main" id="{D31A593B-5FA1-4D0E-82F6-8CBE77E7035D}"/>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65AA95B1-146E-4A11-A6E2-757AF2F3C4BD}"/>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171862881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40B26E29-C58B-4E47-82D2-1CC3D0DAF71F}"/>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4AA1EE1E-8C8D-45C9-B156-8DB5676902E6}"/>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56560C6A-C17C-4388-AECB-3587D95A129A}"/>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5" name="页脚占位符 4">
            <a:extLst>
              <a:ext uri="{FF2B5EF4-FFF2-40B4-BE49-F238E27FC236}">
                <a16:creationId xmlns:a16="http://schemas.microsoft.com/office/drawing/2014/main" id="{B52F4469-C0DE-4089-A9DA-49207F69D028}"/>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4427D83C-7B55-4FB2-B152-41646DDF44B7}"/>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539802943"/>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8F25EDBA-7C3F-435A-975A-43A797EFDD1E}"/>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BFCCBC72-2088-413F-8BBF-EE9FDF570040}"/>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二级</a:t>
            </a:r>
          </a:p>
          <a:p>
            <a:pPr lvl="2"/>
            <a:r>
              <a:rPr lang="zh-CN" altLang="en-US"/>
              <a:t>三级</a:t>
            </a:r>
          </a:p>
          <a:p>
            <a:pPr lvl="3"/>
            <a:r>
              <a:rPr lang="zh-CN" altLang="en-US"/>
              <a:t>四级</a:t>
            </a:r>
          </a:p>
          <a:p>
            <a:pPr lvl="4"/>
            <a:r>
              <a:rPr lang="zh-CN" altLang="en-US"/>
              <a:t>五级</a:t>
            </a:r>
          </a:p>
        </p:txBody>
      </p:sp>
      <p:sp>
        <p:nvSpPr>
          <p:cNvPr id="4" name="日期占位符 3">
            <a:extLst>
              <a:ext uri="{FF2B5EF4-FFF2-40B4-BE49-F238E27FC236}">
                <a16:creationId xmlns:a16="http://schemas.microsoft.com/office/drawing/2014/main" id="{7FC16261-0190-43BC-90DE-A231D5993925}"/>
              </a:ext>
            </a:extLst>
          </p:cNvPr>
          <p:cNvSpPr>
            <a:spLocks noGrp="1"/>
          </p:cNvSpPr>
          <p:nvPr>
            <p:ph type="dt" sz="half" idx="10"/>
          </p:nvPr>
        </p:nvSpPr>
        <p:spPr/>
        <p:txBody>
          <a:bodyPr/>
          <a:lstStyle/>
          <a:p>
            <a:fld id="{F160A44F-5095-4401-ACDB-4F844958E49A}" type="datetimeFigureOut">
              <a:rPr lang="zh-CN" altLang="en-US" smtClean="0"/>
              <a:t>2023/7/5</a:t>
            </a:fld>
            <a:endParaRPr lang="zh-CN" altLang="en-US"/>
          </a:p>
        </p:txBody>
      </p:sp>
      <p:sp>
        <p:nvSpPr>
          <p:cNvPr id="5" name="页脚占位符 4">
            <a:extLst>
              <a:ext uri="{FF2B5EF4-FFF2-40B4-BE49-F238E27FC236}">
                <a16:creationId xmlns:a16="http://schemas.microsoft.com/office/drawing/2014/main" id="{A8E23C16-D9C7-4A58-B245-D7827426EECE}"/>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878973D-BB9B-4E49-B6ED-517D47416521}"/>
              </a:ext>
            </a:extLst>
          </p:cNvPr>
          <p:cNvSpPr>
            <a:spLocks noGrp="1"/>
          </p:cNvSpPr>
          <p:nvPr>
            <p:ph type="sldNum" sz="quarter" idx="12"/>
          </p:nvPr>
        </p:nvSpPr>
        <p:spPr/>
        <p:txBody>
          <a:bodyPr/>
          <a:lstStyle/>
          <a:p>
            <a:fld id="{62752F19-9BDA-4BF4-9C8C-5D9890F15DFC}" type="slidenum">
              <a:rPr lang="zh-CN" altLang="en-US" smtClean="0"/>
              <a:t>‹#›</a:t>
            </a:fld>
            <a:endParaRPr lang="zh-CN" altLang="en-US"/>
          </a:p>
        </p:txBody>
      </p:sp>
    </p:spTree>
    <p:extLst>
      <p:ext uri="{BB962C8B-B14F-4D97-AF65-F5344CB8AC3E}">
        <p14:creationId xmlns:p14="http://schemas.microsoft.com/office/powerpoint/2010/main" val="199758295"/>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22_自定义版式">
    <p:spTree>
      <p:nvGrpSpPr>
        <p:cNvPr id="1" name=""/>
        <p:cNvGrpSpPr/>
        <p:nvPr/>
      </p:nvGrpSpPr>
      <p:grpSpPr>
        <a:xfrm>
          <a:off x="0" y="0"/>
          <a:ext cx="0" cy="0"/>
          <a:chOff x="0" y="0"/>
          <a:chExt cx="0" cy="0"/>
        </a:xfrm>
      </p:grpSpPr>
      <p:sp>
        <p:nvSpPr>
          <p:cNvPr id="31" name="矩形 30">
            <a:extLst>
              <a:ext uri="{FF2B5EF4-FFF2-40B4-BE49-F238E27FC236}">
                <a16:creationId xmlns:a16="http://schemas.microsoft.com/office/drawing/2014/main" id="{D203C312-B6FD-445F-A4F5-F8E3027B1FAC}"/>
              </a:ext>
            </a:extLst>
          </p:cNvPr>
          <p:cNvSpPr/>
          <p:nvPr userDrawn="1"/>
        </p:nvSpPr>
        <p:spPr>
          <a:xfrm>
            <a:off x="0" y="3937000"/>
            <a:ext cx="12192000" cy="2921000"/>
          </a:xfrm>
          <a:prstGeom prst="rect">
            <a:avLst/>
          </a:prstGeom>
          <a:solidFill>
            <a:srgbClr val="004098"/>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 name="图片占位符 3">
            <a:extLst>
              <a:ext uri="{FF2B5EF4-FFF2-40B4-BE49-F238E27FC236}">
                <a16:creationId xmlns:a16="http://schemas.microsoft.com/office/drawing/2014/main" id="{9B626251-1AE0-4608-8293-09769C64F1E9}"/>
              </a:ext>
            </a:extLst>
          </p:cNvPr>
          <p:cNvSpPr txBox="1">
            <a:spLocks/>
          </p:cNvSpPr>
          <p:nvPr userDrawn="1"/>
        </p:nvSpPr>
        <p:spPr>
          <a:xfrm>
            <a:off x="0" y="749300"/>
            <a:ext cx="12203394" cy="3191932"/>
          </a:xfrm>
          <a:prstGeom prst="rect">
            <a:avLst/>
          </a:prstGeom>
        </p:spPr>
        <p:txBody>
          <a:bodyPr/>
          <a:lst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228600" marR="0" lvl="0" indent="-228600" algn="l" defTabSz="914400" rtl="0" eaLnBrk="1" fontAlgn="auto" latinLnBrk="0" hangingPunct="1">
              <a:lnSpc>
                <a:spcPct val="90000"/>
              </a:lnSpc>
              <a:spcBef>
                <a:spcPts val="1000"/>
              </a:spcBef>
              <a:spcAft>
                <a:spcPts val="0"/>
              </a:spcAft>
              <a:buClrTx/>
              <a:buSzTx/>
              <a:buFont typeface="Arial" panose="020B0604020202020204" pitchFamily="34" charset="0"/>
              <a:buChar char="•"/>
              <a:tabLst/>
              <a:defRPr/>
            </a:pPr>
            <a:endParaRPr kumimoji="0" lang="zh-CN" altLang="en-US" sz="2800" b="0" i="0" u="none" strike="noStrike" kern="1200" cap="none" spc="0" normalizeH="0" baseline="0" noProof="0">
              <a:ln>
                <a:noFill/>
              </a:ln>
              <a:solidFill>
                <a:srgbClr val="000000"/>
              </a:solidFill>
              <a:effectLst/>
              <a:uLnTx/>
              <a:uFillTx/>
              <a:latin typeface="微软雅黑" panose="020B0503020204020204" pitchFamily="34" charset="-122"/>
              <a:ea typeface="微软雅黑" panose="020B0503020204020204" pitchFamily="34" charset="-122"/>
              <a:cs typeface="+mn-cs"/>
            </a:endParaRPr>
          </a:p>
        </p:txBody>
      </p:sp>
      <p:sp>
        <p:nvSpPr>
          <p:cNvPr id="23" name="文本占位符 31">
            <a:extLst>
              <a:ext uri="{FF2B5EF4-FFF2-40B4-BE49-F238E27FC236}">
                <a16:creationId xmlns:a16="http://schemas.microsoft.com/office/drawing/2014/main" id="{18EDD879-FA09-4CF7-818F-7279F07ECE95}"/>
              </a:ext>
            </a:extLst>
          </p:cNvPr>
          <p:cNvSpPr txBox="1">
            <a:spLocks/>
          </p:cNvSpPr>
          <p:nvPr userDrawn="1"/>
        </p:nvSpPr>
        <p:spPr>
          <a:xfrm>
            <a:off x="4034910" y="5052868"/>
            <a:ext cx="4122181" cy="598488"/>
          </a:xfrm>
          <a:prstGeom prst="rect">
            <a:avLst/>
          </a:prstGeom>
        </p:spPr>
        <p:txBody>
          <a:bodyPr anchor="ctr"/>
          <a:lstStyle>
            <a:lvl1pPr marL="0" indent="0" algn="ctr" defTabSz="914400" rtl="0" eaLnBrk="1" latinLnBrk="0" hangingPunct="1">
              <a:lnSpc>
                <a:spcPct val="100000"/>
              </a:lnSpc>
              <a:spcBef>
                <a:spcPts val="1000"/>
              </a:spcBef>
              <a:buFont typeface="Arial" panose="020B0604020202020204" pitchFamily="34" charset="0"/>
              <a:buNone/>
              <a:defRPr sz="3200" b="1" kern="1200">
                <a:solidFill>
                  <a:schemeClr val="accent2"/>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marL="0" marR="0" lvl="0" indent="0" algn="ctr" defTabSz="914400" rtl="0" eaLnBrk="1" fontAlgn="auto" latinLnBrk="0" hangingPunct="1">
              <a:lnSpc>
                <a:spcPct val="100000"/>
              </a:lnSpc>
              <a:spcBef>
                <a:spcPts val="1000"/>
              </a:spcBef>
              <a:spcAft>
                <a:spcPts val="0"/>
              </a:spcAft>
              <a:buClrTx/>
              <a:buSzTx/>
              <a:buFont typeface="Arial" panose="020B0604020202020204" pitchFamily="34" charset="0"/>
              <a:buNone/>
              <a:tabLst/>
              <a:defRPr/>
            </a:pPr>
            <a:endParaRPr kumimoji="0" lang="zh-CN" altLang="en-US" sz="3200" b="1" i="0" u="none" strike="noStrike" kern="1200" cap="none" spc="0" normalizeH="0" baseline="0" noProof="0" dirty="0">
              <a:ln>
                <a:noFill/>
              </a:ln>
              <a:solidFill>
                <a:srgbClr val="44546A"/>
              </a:solidFill>
              <a:effectLst/>
              <a:uLnTx/>
              <a:uFillTx/>
              <a:latin typeface="微软雅黑" panose="020B0503020204020204" pitchFamily="34" charset="-122"/>
              <a:ea typeface="微软雅黑" panose="020B0503020204020204" pitchFamily="34" charset="-122"/>
              <a:cs typeface="+mn-cs"/>
            </a:endParaRPr>
          </a:p>
        </p:txBody>
      </p:sp>
      <p:pic>
        <p:nvPicPr>
          <p:cNvPr id="30" name="图片 29" descr="图片包含 建筑物&#10;&#10;自动生成的说明">
            <a:extLst>
              <a:ext uri="{FF2B5EF4-FFF2-40B4-BE49-F238E27FC236}">
                <a16:creationId xmlns:a16="http://schemas.microsoft.com/office/drawing/2014/main" id="{D2B13ACA-EE9F-4D75-A0E6-E411D984856B}"/>
              </a:ext>
            </a:extLst>
          </p:cNvPr>
          <p:cNvPicPr>
            <a:picLocks noChangeAspect="1"/>
          </p:cNvPicPr>
          <p:nvPr userDrawn="1"/>
        </p:nvPicPr>
        <p:blipFill rotWithShape="1">
          <a:blip r:embed="rId2" cstate="screen">
            <a:duotone>
              <a:prstClr val="black"/>
              <a:srgbClr val="C8161E">
                <a:tint val="45000"/>
                <a:satMod val="400000"/>
              </a:srgbClr>
            </a:duotone>
            <a:alphaModFix amt="5000"/>
            <a:extLst>
              <a:ext uri="{28A0092B-C50C-407E-A947-70E740481C1C}">
                <a14:useLocalDpi xmlns:a14="http://schemas.microsoft.com/office/drawing/2010/main"/>
              </a:ext>
            </a:extLst>
          </a:blip>
          <a:srcRect r="487" b="19505"/>
          <a:stretch/>
        </p:blipFill>
        <p:spPr>
          <a:xfrm>
            <a:off x="1888412" y="4174622"/>
            <a:ext cx="10303588" cy="2683378"/>
          </a:xfrm>
          <a:prstGeom prst="rect">
            <a:avLst/>
          </a:prstGeom>
          <a:effectLst>
            <a:softEdge rad="0"/>
          </a:effectLst>
        </p:spPr>
      </p:pic>
      <p:pic>
        <p:nvPicPr>
          <p:cNvPr id="32" name="Picture 2">
            <a:extLst>
              <a:ext uri="{FF2B5EF4-FFF2-40B4-BE49-F238E27FC236}">
                <a16:creationId xmlns:a16="http://schemas.microsoft.com/office/drawing/2014/main" id="{B9F01780-9B47-42A7-849E-314CBC82E393}"/>
              </a:ext>
            </a:extLst>
          </p:cNvPr>
          <p:cNvPicPr>
            <a:picLocks noChangeAspect="1" noChangeArrowheads="1"/>
          </p:cNvPicPr>
          <p:nvPr userDrawn="1"/>
        </p:nvPicPr>
        <p:blipFill>
          <a:blip r:embed="rId3">
            <a:extLst>
              <a:ext uri="{28A0092B-C50C-407E-A947-70E740481C1C}">
                <a14:useLocalDpi xmlns:a14="http://schemas.microsoft.com/office/drawing/2010/main"/>
              </a:ext>
            </a:extLst>
          </a:blip>
          <a:srcRect/>
          <a:stretch>
            <a:fillRect/>
          </a:stretch>
        </p:blipFill>
        <p:spPr bwMode="auto">
          <a:xfrm>
            <a:off x="0" y="0"/>
            <a:ext cx="12192000" cy="3937000"/>
          </a:xfrm>
          <a:prstGeom prst="rect">
            <a:avLst/>
          </a:prstGeom>
          <a:noFill/>
          <a:extLst>
            <a:ext uri="{909E8E84-426E-40DD-AFC4-6F175D3DCCD1}">
              <a14:hiddenFill xmlns:a14="http://schemas.microsoft.com/office/drawing/2010/main">
                <a:solidFill>
                  <a:srgbClr val="FFFFFF"/>
                </a:solidFill>
              </a14:hiddenFill>
            </a:ext>
          </a:extLst>
        </p:spPr>
      </p:pic>
      <p:sp>
        <p:nvSpPr>
          <p:cNvPr id="258" name="矩形 257">
            <a:extLst>
              <a:ext uri="{FF2B5EF4-FFF2-40B4-BE49-F238E27FC236}">
                <a16:creationId xmlns:a16="http://schemas.microsoft.com/office/drawing/2014/main" id="{C66A579D-BD93-48DF-BA8B-6971E24F6A2B}"/>
              </a:ext>
            </a:extLst>
          </p:cNvPr>
          <p:cNvSpPr/>
          <p:nvPr userDrawn="1"/>
        </p:nvSpPr>
        <p:spPr>
          <a:xfrm>
            <a:off x="5277728" y="4145242"/>
            <a:ext cx="1636544" cy="707886"/>
          </a:xfrm>
          <a:prstGeom prst="rect">
            <a:avLst/>
          </a:prstGeom>
        </p:spPr>
        <p:txBody>
          <a:bodyPr wrap="square">
            <a:spAutoFit/>
          </a:bodyPr>
          <a:lstStyle/>
          <a:p>
            <a:pPr algn="dist"/>
            <a:r>
              <a:rPr lang="zh-CN" altLang="en-US" sz="2400" b="1" dirty="0">
                <a:solidFill>
                  <a:schemeClr val="bg1">
                    <a:lumMod val="95000"/>
                  </a:schemeClr>
                </a:solidFill>
                <a:latin typeface="Arial" panose="020B0604020202020204" pitchFamily="34" charset="0"/>
                <a:ea typeface="Microsoft YaHei" panose="020B0503020204020204" pitchFamily="34" charset="-122"/>
                <a:cs typeface="+mn-ea"/>
                <a:sym typeface="Arial" panose="020B0604020202020204" pitchFamily="34" charset="0"/>
              </a:rPr>
              <a:t>目录 </a:t>
            </a:r>
            <a:endParaRPr lang="en-US" altLang="zh-CN" sz="2400" b="1" dirty="0">
              <a:solidFill>
                <a:schemeClr val="bg1">
                  <a:lumMod val="95000"/>
                </a:schemeClr>
              </a:solidFill>
              <a:latin typeface="Arial" panose="020B0604020202020204" pitchFamily="34" charset="0"/>
              <a:ea typeface="Microsoft YaHei" panose="020B0503020204020204" pitchFamily="34" charset="-122"/>
              <a:cs typeface="+mn-ea"/>
              <a:sym typeface="Arial" panose="020B0604020202020204" pitchFamily="34" charset="0"/>
            </a:endParaRPr>
          </a:p>
          <a:p>
            <a:pPr algn="dist"/>
            <a:r>
              <a:rPr lang="en-US" altLang="zh-CN" sz="1600" dirty="0">
                <a:solidFill>
                  <a:schemeClr val="bg1">
                    <a:lumMod val="95000"/>
                  </a:schemeClr>
                </a:solidFill>
                <a:latin typeface="Arial" panose="020B0604020202020204" pitchFamily="34" charset="0"/>
                <a:ea typeface="Microsoft YaHei" panose="020B0503020204020204" pitchFamily="34" charset="-122"/>
                <a:cs typeface="+mn-ea"/>
                <a:sym typeface="Arial" panose="020B0604020202020204" pitchFamily="34" charset="0"/>
              </a:rPr>
              <a:t>contents</a:t>
            </a:r>
            <a:endParaRPr lang="zh-CN" altLang="en-US" sz="1600" dirty="0">
              <a:solidFill>
                <a:schemeClr val="bg1">
                  <a:lumMod val="95000"/>
                </a:schemeClr>
              </a:solidFill>
              <a:latin typeface="Arial" panose="020B0604020202020204" pitchFamily="34" charset="0"/>
              <a:ea typeface="Microsoft YaHei" panose="020B0503020204020204" pitchFamily="34" charset="-122"/>
              <a:cs typeface="+mn-ea"/>
              <a:sym typeface="Arial" panose="020B0604020202020204" pitchFamily="34" charset="0"/>
            </a:endParaRPr>
          </a:p>
        </p:txBody>
      </p:sp>
      <p:grpSp>
        <p:nvGrpSpPr>
          <p:cNvPr id="259" name="组合 258">
            <a:extLst>
              <a:ext uri="{FF2B5EF4-FFF2-40B4-BE49-F238E27FC236}">
                <a16:creationId xmlns:a16="http://schemas.microsoft.com/office/drawing/2014/main" id="{41850746-D01B-45B7-A604-C40941CB2D2A}"/>
              </a:ext>
            </a:extLst>
          </p:cNvPr>
          <p:cNvGrpSpPr/>
          <p:nvPr userDrawn="1"/>
        </p:nvGrpSpPr>
        <p:grpSpPr>
          <a:xfrm>
            <a:off x="8285955" y="276370"/>
            <a:ext cx="3208815" cy="491376"/>
            <a:chOff x="607161" y="275529"/>
            <a:chExt cx="3208815" cy="491376"/>
          </a:xfrm>
        </p:grpSpPr>
        <p:grpSp>
          <p:nvGrpSpPr>
            <p:cNvPr id="260" name="组合 259">
              <a:extLst>
                <a:ext uri="{FF2B5EF4-FFF2-40B4-BE49-F238E27FC236}">
                  <a16:creationId xmlns:a16="http://schemas.microsoft.com/office/drawing/2014/main" id="{2EFFFD35-FB52-42D9-B6AA-FBDF1847051D}"/>
                </a:ext>
              </a:extLst>
            </p:cNvPr>
            <p:cNvGrpSpPr/>
            <p:nvPr userDrawn="1"/>
          </p:nvGrpSpPr>
          <p:grpSpPr>
            <a:xfrm>
              <a:off x="2657735" y="307963"/>
              <a:ext cx="1158241" cy="420562"/>
              <a:chOff x="12201306" y="10339614"/>
              <a:chExt cx="26756747" cy="9715500"/>
            </a:xfrm>
            <a:solidFill>
              <a:schemeClr val="bg1"/>
            </a:solidFill>
          </p:grpSpPr>
          <p:sp>
            <p:nvSpPr>
              <p:cNvPr id="362" name="任意多边形: 形状 361">
                <a:extLst>
                  <a:ext uri="{FF2B5EF4-FFF2-40B4-BE49-F238E27FC236}">
                    <a16:creationId xmlns:a16="http://schemas.microsoft.com/office/drawing/2014/main" id="{F2AFDEF4-70B2-4FE2-B4EA-02A340848B97}"/>
                  </a:ext>
                </a:extLst>
              </p:cNvPr>
              <p:cNvSpPr/>
              <p:nvPr/>
            </p:nvSpPr>
            <p:spPr>
              <a:xfrm>
                <a:off x="12201306" y="10339614"/>
                <a:ext cx="5674744" cy="3886140"/>
              </a:xfrm>
              <a:custGeom>
                <a:avLst/>
                <a:gdLst>
                  <a:gd name="connsiteX0" fmla="*/ 2180565 w 5674744"/>
                  <a:gd name="connsiteY0" fmla="*/ 2381422 h 3886140"/>
                  <a:gd name="connsiteX1" fmla="*/ 2166369 w 5674744"/>
                  <a:gd name="connsiteY1" fmla="*/ 2389661 h 3886140"/>
                  <a:gd name="connsiteX2" fmla="*/ 2188594 w 5674744"/>
                  <a:gd name="connsiteY2" fmla="*/ 2425700 h 3886140"/>
                  <a:gd name="connsiteX3" fmla="*/ 2220344 w 5674744"/>
                  <a:gd name="connsiteY3" fmla="*/ 2406650 h 3886140"/>
                  <a:gd name="connsiteX4" fmla="*/ 2180565 w 5674744"/>
                  <a:gd name="connsiteY4" fmla="*/ 2381422 h 3886140"/>
                  <a:gd name="connsiteX5" fmla="*/ 2169846 w 5674744"/>
                  <a:gd name="connsiteY5" fmla="*/ 0 h 3886140"/>
                  <a:gd name="connsiteX6" fmla="*/ 2233617 w 5674744"/>
                  <a:gd name="connsiteY6" fmla="*/ 0 h 3886140"/>
                  <a:gd name="connsiteX7" fmla="*/ 2579119 w 5674744"/>
                  <a:gd name="connsiteY7" fmla="*/ 284727 h 3886140"/>
                  <a:gd name="connsiteX8" fmla="*/ 2614044 w 5674744"/>
                  <a:gd name="connsiteY8" fmla="*/ 586215 h 3886140"/>
                  <a:gd name="connsiteX9" fmla="*/ 2614044 w 5674744"/>
                  <a:gd name="connsiteY9" fmla="*/ 825226 h 3886140"/>
                  <a:gd name="connsiteX10" fmla="*/ 2696818 w 5674744"/>
                  <a:gd name="connsiteY10" fmla="*/ 774563 h 3886140"/>
                  <a:gd name="connsiteX11" fmla="*/ 2791044 w 5674744"/>
                  <a:gd name="connsiteY11" fmla="*/ 723900 h 3886140"/>
                  <a:gd name="connsiteX12" fmla="*/ 2863936 w 5674744"/>
                  <a:gd name="connsiteY12" fmla="*/ 657225 h 3886140"/>
                  <a:gd name="connsiteX13" fmla="*/ 3037169 w 5674744"/>
                  <a:gd name="connsiteY13" fmla="*/ 571500 h 3886140"/>
                  <a:gd name="connsiteX14" fmla="*/ 3332642 w 5674744"/>
                  <a:gd name="connsiteY14" fmla="*/ 783719 h 3886140"/>
                  <a:gd name="connsiteX15" fmla="*/ 3277331 w 5674744"/>
                  <a:gd name="connsiteY15" fmla="*/ 1024667 h 3886140"/>
                  <a:gd name="connsiteX16" fmla="*/ 3201650 w 5674744"/>
                  <a:gd name="connsiteY16" fmla="*/ 1070028 h 3886140"/>
                  <a:gd name="connsiteX17" fmla="*/ 3081000 w 5674744"/>
                  <a:gd name="connsiteY17" fmla="*/ 1093528 h 3886140"/>
                  <a:gd name="connsiteX18" fmla="*/ 2975994 w 5674744"/>
                  <a:gd name="connsiteY18" fmla="*/ 1104772 h 3886140"/>
                  <a:gd name="connsiteX19" fmla="*/ 2818720 w 5674744"/>
                  <a:gd name="connsiteY19" fmla="*/ 1155700 h 3886140"/>
                  <a:gd name="connsiteX20" fmla="*/ 2772794 w 5674744"/>
                  <a:gd name="connsiteY20" fmla="*/ 1168400 h 3886140"/>
                  <a:gd name="connsiteX21" fmla="*/ 2723672 w 5674744"/>
                  <a:gd name="connsiteY21" fmla="*/ 1181100 h 3886140"/>
                  <a:gd name="connsiteX22" fmla="*/ 2659594 w 5674744"/>
                  <a:gd name="connsiteY22" fmla="*/ 1197775 h 3886140"/>
                  <a:gd name="connsiteX23" fmla="*/ 2634942 w 5674744"/>
                  <a:gd name="connsiteY23" fmla="*/ 1768643 h 3886140"/>
                  <a:gd name="connsiteX24" fmla="*/ 2645794 w 5674744"/>
                  <a:gd name="connsiteY24" fmla="*/ 2334488 h 3886140"/>
                  <a:gd name="connsiteX25" fmla="*/ 3128394 w 5674744"/>
                  <a:gd name="connsiteY25" fmla="*/ 2361931 h 3886140"/>
                  <a:gd name="connsiteX26" fmla="*/ 4004694 w 5674744"/>
                  <a:gd name="connsiteY26" fmla="*/ 2411768 h 3886140"/>
                  <a:gd name="connsiteX27" fmla="*/ 4348695 w 5674744"/>
                  <a:gd name="connsiteY27" fmla="*/ 2465582 h 3886140"/>
                  <a:gd name="connsiteX28" fmla="*/ 4422003 w 5674744"/>
                  <a:gd name="connsiteY28" fmla="*/ 2476500 h 3886140"/>
                  <a:gd name="connsiteX29" fmla="*/ 4494279 w 5674744"/>
                  <a:gd name="connsiteY29" fmla="*/ 2481679 h 3886140"/>
                  <a:gd name="connsiteX30" fmla="*/ 4563494 w 5674744"/>
                  <a:gd name="connsiteY30" fmla="*/ 2493887 h 3886140"/>
                  <a:gd name="connsiteX31" fmla="*/ 4759710 w 5674744"/>
                  <a:gd name="connsiteY31" fmla="*/ 2534951 h 3886140"/>
                  <a:gd name="connsiteX32" fmla="*/ 4819286 w 5674744"/>
                  <a:gd name="connsiteY32" fmla="*/ 2552700 h 3886140"/>
                  <a:gd name="connsiteX33" fmla="*/ 4868294 w 5674744"/>
                  <a:gd name="connsiteY33" fmla="*/ 2565400 h 3886140"/>
                  <a:gd name="connsiteX34" fmla="*/ 4903322 w 5674744"/>
                  <a:gd name="connsiteY34" fmla="*/ 2578100 h 3886140"/>
                  <a:gd name="connsiteX35" fmla="*/ 5188798 w 5674744"/>
                  <a:gd name="connsiteY35" fmla="*/ 2649326 h 3886140"/>
                  <a:gd name="connsiteX36" fmla="*/ 5248372 w 5674744"/>
                  <a:gd name="connsiteY36" fmla="*/ 2667000 h 3886140"/>
                  <a:gd name="connsiteX37" fmla="*/ 5285840 w 5674744"/>
                  <a:gd name="connsiteY37" fmla="*/ 2677185 h 3886140"/>
                  <a:gd name="connsiteX38" fmla="*/ 5356438 w 5674744"/>
                  <a:gd name="connsiteY38" fmla="*/ 2704881 h 3886140"/>
                  <a:gd name="connsiteX39" fmla="*/ 5420744 w 5674744"/>
                  <a:gd name="connsiteY39" fmla="*/ 2732796 h 3886140"/>
                  <a:gd name="connsiteX40" fmla="*/ 5446398 w 5674744"/>
                  <a:gd name="connsiteY40" fmla="*/ 2743200 h 3886140"/>
                  <a:gd name="connsiteX41" fmla="*/ 5579926 w 5674744"/>
                  <a:gd name="connsiteY41" fmla="*/ 2821055 h 3886140"/>
                  <a:gd name="connsiteX42" fmla="*/ 5674744 w 5674744"/>
                  <a:gd name="connsiteY42" fmla="*/ 3004279 h 3886140"/>
                  <a:gd name="connsiteX43" fmla="*/ 5502074 w 5674744"/>
                  <a:gd name="connsiteY43" fmla="*/ 3086100 h 3886140"/>
                  <a:gd name="connsiteX44" fmla="*/ 5363594 w 5674744"/>
                  <a:gd name="connsiteY44" fmla="*/ 3073400 h 3886140"/>
                  <a:gd name="connsiteX45" fmla="*/ 5308870 w 5674744"/>
                  <a:gd name="connsiteY45" fmla="*/ 3054199 h 3886140"/>
                  <a:gd name="connsiteX46" fmla="*/ 5192144 w 5674744"/>
                  <a:gd name="connsiteY46" fmla="*/ 3027706 h 3886140"/>
                  <a:gd name="connsiteX47" fmla="*/ 5039744 w 5674744"/>
                  <a:gd name="connsiteY47" fmla="*/ 2990409 h 3886140"/>
                  <a:gd name="connsiteX48" fmla="*/ 4919094 w 5674744"/>
                  <a:gd name="connsiteY48" fmla="*/ 2965145 h 3886140"/>
                  <a:gd name="connsiteX49" fmla="*/ 4855594 w 5674744"/>
                  <a:gd name="connsiteY49" fmla="*/ 2946400 h 3886140"/>
                  <a:gd name="connsiteX50" fmla="*/ 4712638 w 5674744"/>
                  <a:gd name="connsiteY50" fmla="*/ 2918636 h 3886140"/>
                  <a:gd name="connsiteX51" fmla="*/ 4664266 w 5674744"/>
                  <a:gd name="connsiteY51" fmla="*/ 2906959 h 3886140"/>
                  <a:gd name="connsiteX52" fmla="*/ 4607944 w 5674744"/>
                  <a:gd name="connsiteY52" fmla="*/ 2895600 h 3886140"/>
                  <a:gd name="connsiteX53" fmla="*/ 4550794 w 5674744"/>
                  <a:gd name="connsiteY53" fmla="*/ 2882900 h 3886140"/>
                  <a:gd name="connsiteX54" fmla="*/ 4487294 w 5674744"/>
                  <a:gd name="connsiteY54" fmla="*/ 2870200 h 3886140"/>
                  <a:gd name="connsiteX55" fmla="*/ 4423794 w 5674744"/>
                  <a:gd name="connsiteY55" fmla="*/ 2857500 h 3886140"/>
                  <a:gd name="connsiteX56" fmla="*/ 4353944 w 5674744"/>
                  <a:gd name="connsiteY56" fmla="*/ 2844800 h 3886140"/>
                  <a:gd name="connsiteX57" fmla="*/ 4284094 w 5674744"/>
                  <a:gd name="connsiteY57" fmla="*/ 2832100 h 3886140"/>
                  <a:gd name="connsiteX58" fmla="*/ 4220470 w 5674744"/>
                  <a:gd name="connsiteY58" fmla="*/ 2819400 h 3886140"/>
                  <a:gd name="connsiteX59" fmla="*/ 4097394 w 5674744"/>
                  <a:gd name="connsiteY59" fmla="*/ 2800689 h 3886140"/>
                  <a:gd name="connsiteX60" fmla="*/ 3623694 w 5674744"/>
                  <a:gd name="connsiteY60" fmla="*/ 2741137 h 3886140"/>
                  <a:gd name="connsiteX61" fmla="*/ 3074419 w 5674744"/>
                  <a:gd name="connsiteY61" fmla="*/ 2729133 h 3886140"/>
                  <a:gd name="connsiteX62" fmla="*/ 2639444 w 5674744"/>
                  <a:gd name="connsiteY62" fmla="*/ 2728254 h 3886140"/>
                  <a:gd name="connsiteX63" fmla="*/ 2639444 w 5674744"/>
                  <a:gd name="connsiteY63" fmla="*/ 3006826 h 3886140"/>
                  <a:gd name="connsiteX64" fmla="*/ 2552738 w 5674744"/>
                  <a:gd name="connsiteY64" fmla="*/ 3388464 h 3886140"/>
                  <a:gd name="connsiteX65" fmla="*/ 2467093 w 5674744"/>
                  <a:gd name="connsiteY65" fmla="*/ 3432812 h 3886140"/>
                  <a:gd name="connsiteX66" fmla="*/ 2401968 w 5674744"/>
                  <a:gd name="connsiteY66" fmla="*/ 3454400 h 3886140"/>
                  <a:gd name="connsiteX67" fmla="*/ 2267475 w 5674744"/>
                  <a:gd name="connsiteY67" fmla="*/ 3386859 h 3886140"/>
                  <a:gd name="connsiteX68" fmla="*/ 2219481 w 5674744"/>
                  <a:gd name="connsiteY68" fmla="*/ 2868301 h 3886140"/>
                  <a:gd name="connsiteX69" fmla="*/ 2219127 w 5674744"/>
                  <a:gd name="connsiteY69" fmla="*/ 2682252 h 3886140"/>
                  <a:gd name="connsiteX70" fmla="*/ 2165761 w 5674744"/>
                  <a:gd name="connsiteY70" fmla="*/ 2668995 h 3886140"/>
                  <a:gd name="connsiteX71" fmla="*/ 2010203 w 5674744"/>
                  <a:gd name="connsiteY71" fmla="*/ 2659664 h 3886140"/>
                  <a:gd name="connsiteX72" fmla="*/ 1794354 w 5674744"/>
                  <a:gd name="connsiteY72" fmla="*/ 2847061 h 3886140"/>
                  <a:gd name="connsiteX73" fmla="*/ 1576033 w 5674744"/>
                  <a:gd name="connsiteY73" fmla="*/ 3039572 h 3886140"/>
                  <a:gd name="connsiteX74" fmla="*/ 1464694 w 5674744"/>
                  <a:gd name="connsiteY74" fmla="*/ 3125269 h 3886140"/>
                  <a:gd name="connsiteX75" fmla="*/ 1344044 w 5674744"/>
                  <a:gd name="connsiteY75" fmla="*/ 3233918 h 3886140"/>
                  <a:gd name="connsiteX76" fmla="*/ 1261400 w 5674744"/>
                  <a:gd name="connsiteY76" fmla="*/ 3317031 h 3886140"/>
                  <a:gd name="connsiteX77" fmla="*/ 1176607 w 5674744"/>
                  <a:gd name="connsiteY77" fmla="*/ 3386914 h 3886140"/>
                  <a:gd name="connsiteX78" fmla="*/ 1009621 w 5674744"/>
                  <a:gd name="connsiteY78" fmla="*/ 3513504 h 3886140"/>
                  <a:gd name="connsiteX79" fmla="*/ 704007 w 5674744"/>
                  <a:gd name="connsiteY79" fmla="*/ 3733800 h 3886140"/>
                  <a:gd name="connsiteX80" fmla="*/ 641164 w 5674744"/>
                  <a:gd name="connsiteY80" fmla="*/ 3771900 h 3886140"/>
                  <a:gd name="connsiteX81" fmla="*/ 564155 w 5674744"/>
                  <a:gd name="connsiteY81" fmla="*/ 3810000 h 3886140"/>
                  <a:gd name="connsiteX82" fmla="*/ 447792 w 5674744"/>
                  <a:gd name="connsiteY82" fmla="*/ 3840191 h 3886140"/>
                  <a:gd name="connsiteX83" fmla="*/ 375517 w 5674744"/>
                  <a:gd name="connsiteY83" fmla="*/ 3860800 h 3886140"/>
                  <a:gd name="connsiteX84" fmla="*/ 334394 w 5674744"/>
                  <a:gd name="connsiteY84" fmla="*/ 3873500 h 3886140"/>
                  <a:gd name="connsiteX85" fmla="*/ 108797 w 5674744"/>
                  <a:gd name="connsiteY85" fmla="*/ 3869210 h 3886140"/>
                  <a:gd name="connsiteX86" fmla="*/ 48812 w 5674744"/>
                  <a:gd name="connsiteY86" fmla="*/ 3840242 h 3886140"/>
                  <a:gd name="connsiteX87" fmla="*/ 4963 w 5674744"/>
                  <a:gd name="connsiteY87" fmla="*/ 3712764 h 3886140"/>
                  <a:gd name="connsiteX88" fmla="*/ 486074 w 5674744"/>
                  <a:gd name="connsiteY88" fmla="*/ 3257550 h 3886140"/>
                  <a:gd name="connsiteX89" fmla="*/ 766528 w 5674744"/>
                  <a:gd name="connsiteY89" fmla="*/ 3048000 h 3886140"/>
                  <a:gd name="connsiteX90" fmla="*/ 942433 w 5674744"/>
                  <a:gd name="connsiteY90" fmla="*/ 2908300 h 3886140"/>
                  <a:gd name="connsiteX91" fmla="*/ 1007244 w 5674744"/>
                  <a:gd name="connsiteY91" fmla="*/ 2854780 h 3886140"/>
                  <a:gd name="connsiteX92" fmla="*/ 1228984 w 5674744"/>
                  <a:gd name="connsiteY92" fmla="*/ 2675058 h 3886140"/>
                  <a:gd name="connsiteX93" fmla="*/ 1473623 w 5674744"/>
                  <a:gd name="connsiteY93" fmla="*/ 2424788 h 3886140"/>
                  <a:gd name="connsiteX94" fmla="*/ 1877444 w 5674744"/>
                  <a:gd name="connsiteY94" fmla="*/ 1973088 h 3886140"/>
                  <a:gd name="connsiteX95" fmla="*/ 2153669 w 5674744"/>
                  <a:gd name="connsiteY95" fmla="*/ 1697942 h 3886140"/>
                  <a:gd name="connsiteX96" fmla="*/ 2194944 w 5674744"/>
                  <a:gd name="connsiteY96" fmla="*/ 1683624 h 3886140"/>
                  <a:gd name="connsiteX97" fmla="*/ 2194944 w 5674744"/>
                  <a:gd name="connsiteY97" fmla="*/ 1521660 h 3886140"/>
                  <a:gd name="connsiteX98" fmla="*/ 2166369 w 5674744"/>
                  <a:gd name="connsiteY98" fmla="*/ 1360450 h 3886140"/>
                  <a:gd name="connsiteX99" fmla="*/ 2047993 w 5674744"/>
                  <a:gd name="connsiteY99" fmla="*/ 1401590 h 3886140"/>
                  <a:gd name="connsiteX100" fmla="*/ 1982067 w 5674744"/>
                  <a:gd name="connsiteY100" fmla="*/ 1422400 h 3886140"/>
                  <a:gd name="connsiteX101" fmla="*/ 1947294 w 5674744"/>
                  <a:gd name="connsiteY101" fmla="*/ 1435100 h 3886140"/>
                  <a:gd name="connsiteX102" fmla="*/ 1909194 w 5674744"/>
                  <a:gd name="connsiteY102" fmla="*/ 1447800 h 3886140"/>
                  <a:gd name="connsiteX103" fmla="*/ 1871923 w 5674744"/>
                  <a:gd name="connsiteY103" fmla="*/ 1459158 h 3886140"/>
                  <a:gd name="connsiteX104" fmla="*/ 1810848 w 5674744"/>
                  <a:gd name="connsiteY104" fmla="*/ 1471139 h 3886140"/>
                  <a:gd name="connsiteX105" fmla="*/ 1642494 w 5674744"/>
                  <a:gd name="connsiteY105" fmla="*/ 1498632 h 3886140"/>
                  <a:gd name="connsiteX106" fmla="*/ 1401194 w 5674744"/>
                  <a:gd name="connsiteY106" fmla="*/ 1524531 h 3886140"/>
                  <a:gd name="connsiteX107" fmla="*/ 1115444 w 5674744"/>
                  <a:gd name="connsiteY107" fmla="*/ 1397162 h 3886140"/>
                  <a:gd name="connsiteX108" fmla="*/ 1213814 w 5674744"/>
                  <a:gd name="connsiteY108" fmla="*/ 1295400 h 3886140"/>
                  <a:gd name="connsiteX109" fmla="*/ 1247763 w 5674744"/>
                  <a:gd name="connsiteY109" fmla="*/ 1284368 h 3886140"/>
                  <a:gd name="connsiteX110" fmla="*/ 1304598 w 5674744"/>
                  <a:gd name="connsiteY110" fmla="*/ 1265338 h 3886140"/>
                  <a:gd name="connsiteX111" fmla="*/ 1384255 w 5674744"/>
                  <a:gd name="connsiteY111" fmla="*/ 1232564 h 3886140"/>
                  <a:gd name="connsiteX112" fmla="*/ 1578205 w 5674744"/>
                  <a:gd name="connsiteY112" fmla="*/ 1181100 h 3886140"/>
                  <a:gd name="connsiteX113" fmla="*/ 1598044 w 5674744"/>
                  <a:gd name="connsiteY113" fmla="*/ 1168400 h 3886140"/>
                  <a:gd name="connsiteX114" fmla="*/ 1629044 w 5674744"/>
                  <a:gd name="connsiteY114" fmla="*/ 1155700 h 3886140"/>
                  <a:gd name="connsiteX115" fmla="*/ 1667894 w 5674744"/>
                  <a:gd name="connsiteY115" fmla="*/ 1143000 h 3886140"/>
                  <a:gd name="connsiteX116" fmla="*/ 1705994 w 5674744"/>
                  <a:gd name="connsiteY116" fmla="*/ 1130300 h 3886140"/>
                  <a:gd name="connsiteX117" fmla="*/ 1744094 w 5674744"/>
                  <a:gd name="connsiteY117" fmla="*/ 1117600 h 3886140"/>
                  <a:gd name="connsiteX118" fmla="*/ 1782194 w 5674744"/>
                  <a:gd name="connsiteY118" fmla="*/ 1104900 h 3886140"/>
                  <a:gd name="connsiteX119" fmla="*/ 1818706 w 5674744"/>
                  <a:gd name="connsiteY119" fmla="*/ 1094769 h 3886140"/>
                  <a:gd name="connsiteX120" fmla="*/ 1968681 w 5674744"/>
                  <a:gd name="connsiteY120" fmla="*/ 1029739 h 3886140"/>
                  <a:gd name="connsiteX121" fmla="*/ 2131444 w 5674744"/>
                  <a:gd name="connsiteY121" fmla="*/ 965465 h 3886140"/>
                  <a:gd name="connsiteX122" fmla="*/ 2160170 w 5674744"/>
                  <a:gd name="connsiteY122" fmla="*/ 478045 h 38861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Lst>
                <a:rect l="l" t="t" r="r" b="b"/>
                <a:pathLst>
                  <a:path w="5674744" h="3886140">
                    <a:moveTo>
                      <a:pt x="2180565" y="2381422"/>
                    </a:moveTo>
                    <a:cubicBezTo>
                      <a:pt x="2174865" y="2382451"/>
                      <a:pt x="2169784" y="2385088"/>
                      <a:pt x="2166369" y="2389661"/>
                    </a:cubicBezTo>
                    <a:cubicBezTo>
                      <a:pt x="2148834" y="2413143"/>
                      <a:pt x="2156579" y="2425700"/>
                      <a:pt x="2188594" y="2425700"/>
                    </a:cubicBezTo>
                    <a:cubicBezTo>
                      <a:pt x="2208349" y="2425700"/>
                      <a:pt x="2220344" y="2418503"/>
                      <a:pt x="2220344" y="2406650"/>
                    </a:cubicBezTo>
                    <a:cubicBezTo>
                      <a:pt x="2220344" y="2389707"/>
                      <a:pt x="2197666" y="2378333"/>
                      <a:pt x="2180565" y="2381422"/>
                    </a:cubicBezTo>
                    <a:close/>
                    <a:moveTo>
                      <a:pt x="2169846" y="0"/>
                    </a:moveTo>
                    <a:lnTo>
                      <a:pt x="2233617" y="0"/>
                    </a:lnTo>
                    <a:cubicBezTo>
                      <a:pt x="2364949" y="0"/>
                      <a:pt x="2466941" y="84051"/>
                      <a:pt x="2579119" y="284727"/>
                    </a:cubicBezTo>
                    <a:cubicBezTo>
                      <a:pt x="2613769" y="346712"/>
                      <a:pt x="2614044" y="349089"/>
                      <a:pt x="2614044" y="586215"/>
                    </a:cubicBezTo>
                    <a:lnTo>
                      <a:pt x="2614044" y="825226"/>
                    </a:lnTo>
                    <a:lnTo>
                      <a:pt x="2696818" y="774563"/>
                    </a:lnTo>
                    <a:cubicBezTo>
                      <a:pt x="2742343" y="746698"/>
                      <a:pt x="2784745" y="723900"/>
                      <a:pt x="2791044" y="723900"/>
                    </a:cubicBezTo>
                    <a:cubicBezTo>
                      <a:pt x="2797343" y="723900"/>
                      <a:pt x="2830144" y="693896"/>
                      <a:pt x="2863936" y="657225"/>
                    </a:cubicBezTo>
                    <a:cubicBezTo>
                      <a:pt x="2926728" y="589081"/>
                      <a:pt x="2962256" y="571500"/>
                      <a:pt x="3037169" y="571500"/>
                    </a:cubicBezTo>
                    <a:cubicBezTo>
                      <a:pt x="3127425" y="571500"/>
                      <a:pt x="3269294" y="673396"/>
                      <a:pt x="3332642" y="783719"/>
                    </a:cubicBezTo>
                    <a:cubicBezTo>
                      <a:pt x="3387463" y="879193"/>
                      <a:pt x="3364149" y="980755"/>
                      <a:pt x="3277331" y="1024667"/>
                    </a:cubicBezTo>
                    <a:cubicBezTo>
                      <a:pt x="3251296" y="1037836"/>
                      <a:pt x="3217239" y="1058248"/>
                      <a:pt x="3201650" y="1070028"/>
                    </a:cubicBezTo>
                    <a:cubicBezTo>
                      <a:pt x="3181894" y="1084956"/>
                      <a:pt x="3145336" y="1092076"/>
                      <a:pt x="3081000" y="1093528"/>
                    </a:cubicBezTo>
                    <a:cubicBezTo>
                      <a:pt x="3030231" y="1094673"/>
                      <a:pt x="2982979" y="1099733"/>
                      <a:pt x="2975994" y="1104772"/>
                    </a:cubicBezTo>
                    <a:cubicBezTo>
                      <a:pt x="2947104" y="1125613"/>
                      <a:pt x="2854192" y="1155700"/>
                      <a:pt x="2818720" y="1155700"/>
                    </a:cubicBezTo>
                    <a:cubicBezTo>
                      <a:pt x="2797777" y="1155700"/>
                      <a:pt x="2777111" y="1161415"/>
                      <a:pt x="2772794" y="1168400"/>
                    </a:cubicBezTo>
                    <a:cubicBezTo>
                      <a:pt x="2768477" y="1175385"/>
                      <a:pt x="2746372" y="1181100"/>
                      <a:pt x="2723672" y="1181100"/>
                    </a:cubicBezTo>
                    <a:cubicBezTo>
                      <a:pt x="2700972" y="1181100"/>
                      <a:pt x="2672137" y="1188604"/>
                      <a:pt x="2659594" y="1197775"/>
                    </a:cubicBezTo>
                    <a:cubicBezTo>
                      <a:pt x="2638309" y="1213339"/>
                      <a:pt x="2636667" y="1251361"/>
                      <a:pt x="2634942" y="1768643"/>
                    </a:cubicBezTo>
                    <a:cubicBezTo>
                      <a:pt x="2633756" y="2124276"/>
                      <a:pt x="2637644" y="2327011"/>
                      <a:pt x="2645794" y="2334488"/>
                    </a:cubicBezTo>
                    <a:cubicBezTo>
                      <a:pt x="2652779" y="2340896"/>
                      <a:pt x="2869949" y="2353246"/>
                      <a:pt x="3128394" y="2361931"/>
                    </a:cubicBezTo>
                    <a:cubicBezTo>
                      <a:pt x="3622435" y="2378533"/>
                      <a:pt x="3836646" y="2390716"/>
                      <a:pt x="4004694" y="2411768"/>
                    </a:cubicBezTo>
                    <a:cubicBezTo>
                      <a:pt x="4295606" y="2448212"/>
                      <a:pt x="4342493" y="2455547"/>
                      <a:pt x="4348695" y="2465582"/>
                    </a:cubicBezTo>
                    <a:cubicBezTo>
                      <a:pt x="4352406" y="2471587"/>
                      <a:pt x="4385395" y="2476500"/>
                      <a:pt x="4422003" y="2476500"/>
                    </a:cubicBezTo>
                    <a:cubicBezTo>
                      <a:pt x="4458612" y="2476500"/>
                      <a:pt x="4491136" y="2478830"/>
                      <a:pt x="4494279" y="2481679"/>
                    </a:cubicBezTo>
                    <a:cubicBezTo>
                      <a:pt x="4497422" y="2484528"/>
                      <a:pt x="4528569" y="2490021"/>
                      <a:pt x="4563494" y="2493887"/>
                    </a:cubicBezTo>
                    <a:cubicBezTo>
                      <a:pt x="4699254" y="2508914"/>
                      <a:pt x="4741970" y="2517854"/>
                      <a:pt x="4759710" y="2534951"/>
                    </a:cubicBezTo>
                    <a:cubicBezTo>
                      <a:pt x="4769838" y="2544713"/>
                      <a:pt x="4796646" y="2552700"/>
                      <a:pt x="4819286" y="2552700"/>
                    </a:cubicBezTo>
                    <a:cubicBezTo>
                      <a:pt x="4841922" y="2552700"/>
                      <a:pt x="4863978" y="2558415"/>
                      <a:pt x="4868294" y="2565400"/>
                    </a:cubicBezTo>
                    <a:cubicBezTo>
                      <a:pt x="4872610" y="2572385"/>
                      <a:pt x="4888374" y="2578100"/>
                      <a:pt x="4903322" y="2578100"/>
                    </a:cubicBezTo>
                    <a:cubicBezTo>
                      <a:pt x="4948642" y="2578100"/>
                      <a:pt x="5158462" y="2630450"/>
                      <a:pt x="5188798" y="2649326"/>
                    </a:cubicBezTo>
                    <a:cubicBezTo>
                      <a:pt x="5204418" y="2659047"/>
                      <a:pt x="5231226" y="2667000"/>
                      <a:pt x="5248372" y="2667000"/>
                    </a:cubicBezTo>
                    <a:cubicBezTo>
                      <a:pt x="5265518" y="2667000"/>
                      <a:pt x="5282378" y="2671583"/>
                      <a:pt x="5285840" y="2677185"/>
                    </a:cubicBezTo>
                    <a:cubicBezTo>
                      <a:pt x="5289302" y="2682787"/>
                      <a:pt x="5321072" y="2695250"/>
                      <a:pt x="5356438" y="2704881"/>
                    </a:cubicBezTo>
                    <a:cubicBezTo>
                      <a:pt x="5391806" y="2714512"/>
                      <a:pt x="5420744" y="2727073"/>
                      <a:pt x="5420744" y="2732796"/>
                    </a:cubicBezTo>
                    <a:cubicBezTo>
                      <a:pt x="5420744" y="2738518"/>
                      <a:pt x="5432286" y="2743200"/>
                      <a:pt x="5446398" y="2743200"/>
                    </a:cubicBezTo>
                    <a:cubicBezTo>
                      <a:pt x="5479410" y="2743200"/>
                      <a:pt x="5546850" y="2782523"/>
                      <a:pt x="5579926" y="2821055"/>
                    </a:cubicBezTo>
                    <a:cubicBezTo>
                      <a:pt x="5626790" y="2875651"/>
                      <a:pt x="5674744" y="2968319"/>
                      <a:pt x="5674744" y="3004279"/>
                    </a:cubicBezTo>
                    <a:cubicBezTo>
                      <a:pt x="5674744" y="3072992"/>
                      <a:pt x="5647082" y="3086100"/>
                      <a:pt x="5502074" y="3086100"/>
                    </a:cubicBezTo>
                    <a:cubicBezTo>
                      <a:pt x="5428686" y="3086100"/>
                      <a:pt x="5368004" y="3080535"/>
                      <a:pt x="5363594" y="3073400"/>
                    </a:cubicBezTo>
                    <a:cubicBezTo>
                      <a:pt x="5359278" y="3066415"/>
                      <a:pt x="5334650" y="3057775"/>
                      <a:pt x="5308870" y="3054199"/>
                    </a:cubicBezTo>
                    <a:cubicBezTo>
                      <a:pt x="5283088" y="3050624"/>
                      <a:pt x="5230562" y="3038702"/>
                      <a:pt x="5192144" y="3027706"/>
                    </a:cubicBezTo>
                    <a:cubicBezTo>
                      <a:pt x="5153726" y="3016710"/>
                      <a:pt x="5085146" y="2999927"/>
                      <a:pt x="5039744" y="2990409"/>
                    </a:cubicBezTo>
                    <a:lnTo>
                      <a:pt x="4919094" y="2965145"/>
                    </a:lnTo>
                    <a:cubicBezTo>
                      <a:pt x="4898138" y="2960768"/>
                      <a:pt x="4869564" y="2952333"/>
                      <a:pt x="4855594" y="2946400"/>
                    </a:cubicBezTo>
                    <a:cubicBezTo>
                      <a:pt x="4817834" y="2930365"/>
                      <a:pt x="4759294" y="2918995"/>
                      <a:pt x="4712638" y="2918636"/>
                    </a:cubicBezTo>
                    <a:cubicBezTo>
                      <a:pt x="4689894" y="2918460"/>
                      <a:pt x="4668126" y="2913206"/>
                      <a:pt x="4664266" y="2906959"/>
                    </a:cubicBezTo>
                    <a:cubicBezTo>
                      <a:pt x="4660404" y="2900711"/>
                      <a:pt x="4635058" y="2895600"/>
                      <a:pt x="4607944" y="2895600"/>
                    </a:cubicBezTo>
                    <a:cubicBezTo>
                      <a:pt x="4580830" y="2895600"/>
                      <a:pt x="4555111" y="2889885"/>
                      <a:pt x="4550794" y="2882900"/>
                    </a:cubicBezTo>
                    <a:cubicBezTo>
                      <a:pt x="4546477" y="2875915"/>
                      <a:pt x="4517902" y="2870200"/>
                      <a:pt x="4487294" y="2870200"/>
                    </a:cubicBezTo>
                    <a:cubicBezTo>
                      <a:pt x="4456686" y="2870200"/>
                      <a:pt x="4428111" y="2864485"/>
                      <a:pt x="4423794" y="2857500"/>
                    </a:cubicBezTo>
                    <a:cubicBezTo>
                      <a:pt x="4419477" y="2850515"/>
                      <a:pt x="4388045" y="2844800"/>
                      <a:pt x="4353944" y="2844800"/>
                    </a:cubicBezTo>
                    <a:cubicBezTo>
                      <a:pt x="4319843" y="2844800"/>
                      <a:pt x="4288411" y="2839085"/>
                      <a:pt x="4284094" y="2832100"/>
                    </a:cubicBezTo>
                    <a:cubicBezTo>
                      <a:pt x="4279777" y="2825115"/>
                      <a:pt x="4251146" y="2819400"/>
                      <a:pt x="4220470" y="2819400"/>
                    </a:cubicBezTo>
                    <a:cubicBezTo>
                      <a:pt x="4189793" y="2819400"/>
                      <a:pt x="4134409" y="2810980"/>
                      <a:pt x="4097394" y="2800689"/>
                    </a:cubicBezTo>
                    <a:cubicBezTo>
                      <a:pt x="4035894" y="2783590"/>
                      <a:pt x="3953806" y="2773270"/>
                      <a:pt x="3623694" y="2741137"/>
                    </a:cubicBezTo>
                    <a:cubicBezTo>
                      <a:pt x="3560829" y="2735018"/>
                      <a:pt x="3313655" y="2729616"/>
                      <a:pt x="3074419" y="2729133"/>
                    </a:cubicBezTo>
                    <a:lnTo>
                      <a:pt x="2639444" y="2728254"/>
                    </a:lnTo>
                    <a:lnTo>
                      <a:pt x="2639444" y="3006826"/>
                    </a:lnTo>
                    <a:cubicBezTo>
                      <a:pt x="2639444" y="3321869"/>
                      <a:pt x="2633238" y="3349184"/>
                      <a:pt x="2552738" y="3388464"/>
                    </a:cubicBezTo>
                    <a:cubicBezTo>
                      <a:pt x="2527084" y="3400982"/>
                      <a:pt x="2488543" y="3420938"/>
                      <a:pt x="2467093" y="3432812"/>
                    </a:cubicBezTo>
                    <a:cubicBezTo>
                      <a:pt x="2445641" y="3444685"/>
                      <a:pt x="2416336" y="3454400"/>
                      <a:pt x="2401968" y="3454400"/>
                    </a:cubicBezTo>
                    <a:cubicBezTo>
                      <a:pt x="2358500" y="3454400"/>
                      <a:pt x="2288793" y="3419394"/>
                      <a:pt x="2267475" y="3386859"/>
                    </a:cubicBezTo>
                    <a:cubicBezTo>
                      <a:pt x="2241562" y="3347312"/>
                      <a:pt x="2219948" y="3113770"/>
                      <a:pt x="2219481" y="2868301"/>
                    </a:cubicBezTo>
                    <a:lnTo>
                      <a:pt x="2219127" y="2682252"/>
                    </a:lnTo>
                    <a:lnTo>
                      <a:pt x="2165761" y="2668995"/>
                    </a:lnTo>
                    <a:cubicBezTo>
                      <a:pt x="2097777" y="2652107"/>
                      <a:pt x="2051394" y="2649325"/>
                      <a:pt x="2010203" y="2659664"/>
                    </a:cubicBezTo>
                    <a:cubicBezTo>
                      <a:pt x="1992237" y="2664173"/>
                      <a:pt x="1895105" y="2748502"/>
                      <a:pt x="1794354" y="2847061"/>
                    </a:cubicBezTo>
                    <a:cubicBezTo>
                      <a:pt x="1693604" y="2945620"/>
                      <a:pt x="1595359" y="3032250"/>
                      <a:pt x="1576033" y="3039572"/>
                    </a:cubicBezTo>
                    <a:cubicBezTo>
                      <a:pt x="1556707" y="3046895"/>
                      <a:pt x="1506604" y="3085458"/>
                      <a:pt x="1464694" y="3125269"/>
                    </a:cubicBezTo>
                    <a:cubicBezTo>
                      <a:pt x="1422784" y="3165080"/>
                      <a:pt x="1368491" y="3213972"/>
                      <a:pt x="1344044" y="3233918"/>
                    </a:cubicBezTo>
                    <a:cubicBezTo>
                      <a:pt x="1319597" y="3253864"/>
                      <a:pt x="1282407" y="3291265"/>
                      <a:pt x="1261400" y="3317031"/>
                    </a:cubicBezTo>
                    <a:cubicBezTo>
                      <a:pt x="1240393" y="3342797"/>
                      <a:pt x="1202237" y="3374245"/>
                      <a:pt x="1176607" y="3386914"/>
                    </a:cubicBezTo>
                    <a:cubicBezTo>
                      <a:pt x="1150978" y="3399584"/>
                      <a:pt x="1075834" y="3456549"/>
                      <a:pt x="1009621" y="3513504"/>
                    </a:cubicBezTo>
                    <a:cubicBezTo>
                      <a:pt x="906230" y="3602438"/>
                      <a:pt x="723993" y="3733800"/>
                      <a:pt x="704007" y="3733800"/>
                    </a:cubicBezTo>
                    <a:cubicBezTo>
                      <a:pt x="700492" y="3733800"/>
                      <a:pt x="672213" y="3750945"/>
                      <a:pt x="641164" y="3771900"/>
                    </a:cubicBezTo>
                    <a:cubicBezTo>
                      <a:pt x="610114" y="3792855"/>
                      <a:pt x="575460" y="3810000"/>
                      <a:pt x="564155" y="3810000"/>
                    </a:cubicBezTo>
                    <a:cubicBezTo>
                      <a:pt x="524196" y="3810000"/>
                      <a:pt x="486340" y="3819822"/>
                      <a:pt x="447792" y="3840191"/>
                    </a:cubicBezTo>
                    <a:cubicBezTo>
                      <a:pt x="426341" y="3851526"/>
                      <a:pt x="393818" y="3860800"/>
                      <a:pt x="375517" y="3860800"/>
                    </a:cubicBezTo>
                    <a:cubicBezTo>
                      <a:pt x="357216" y="3860800"/>
                      <a:pt x="338711" y="3866515"/>
                      <a:pt x="334394" y="3873500"/>
                    </a:cubicBezTo>
                    <a:cubicBezTo>
                      <a:pt x="322592" y="3892595"/>
                      <a:pt x="142154" y="3889164"/>
                      <a:pt x="108797" y="3869210"/>
                    </a:cubicBezTo>
                    <a:cubicBezTo>
                      <a:pt x="93175" y="3859865"/>
                      <a:pt x="66182" y="3846830"/>
                      <a:pt x="48812" y="3840242"/>
                    </a:cubicBezTo>
                    <a:cubicBezTo>
                      <a:pt x="7771" y="3824677"/>
                      <a:pt x="-9306" y="3775032"/>
                      <a:pt x="4963" y="3712764"/>
                    </a:cubicBezTo>
                    <a:cubicBezTo>
                      <a:pt x="21629" y="3640035"/>
                      <a:pt x="187415" y="3483173"/>
                      <a:pt x="486074" y="3257550"/>
                    </a:cubicBezTo>
                    <a:cubicBezTo>
                      <a:pt x="624766" y="3152775"/>
                      <a:pt x="750970" y="3058478"/>
                      <a:pt x="766528" y="3048000"/>
                    </a:cubicBezTo>
                    <a:cubicBezTo>
                      <a:pt x="801851" y="3024213"/>
                      <a:pt x="874636" y="2966408"/>
                      <a:pt x="942433" y="2908300"/>
                    </a:cubicBezTo>
                    <a:cubicBezTo>
                      <a:pt x="970957" y="2883853"/>
                      <a:pt x="1000122" y="2859768"/>
                      <a:pt x="1007244" y="2854780"/>
                    </a:cubicBezTo>
                    <a:cubicBezTo>
                      <a:pt x="1074929" y="2807370"/>
                      <a:pt x="1198744" y="2707018"/>
                      <a:pt x="1228984" y="2675058"/>
                    </a:cubicBezTo>
                    <a:cubicBezTo>
                      <a:pt x="1249701" y="2653164"/>
                      <a:pt x="1359788" y="2540542"/>
                      <a:pt x="1473623" y="2424788"/>
                    </a:cubicBezTo>
                    <a:cubicBezTo>
                      <a:pt x="1667528" y="2227613"/>
                      <a:pt x="1736332" y="2150652"/>
                      <a:pt x="1877444" y="1973088"/>
                    </a:cubicBezTo>
                    <a:cubicBezTo>
                      <a:pt x="1981687" y="1841917"/>
                      <a:pt x="2111561" y="1712551"/>
                      <a:pt x="2153669" y="1697942"/>
                    </a:cubicBezTo>
                    <a:lnTo>
                      <a:pt x="2194944" y="1683624"/>
                    </a:lnTo>
                    <a:lnTo>
                      <a:pt x="2194944" y="1521660"/>
                    </a:lnTo>
                    <a:cubicBezTo>
                      <a:pt x="2194944" y="1361942"/>
                      <a:pt x="2194548" y="1359708"/>
                      <a:pt x="2166369" y="1360450"/>
                    </a:cubicBezTo>
                    <a:cubicBezTo>
                      <a:pt x="2133895" y="1361306"/>
                      <a:pt x="2104059" y="1371675"/>
                      <a:pt x="2047993" y="1401590"/>
                    </a:cubicBezTo>
                    <a:cubicBezTo>
                      <a:pt x="2026541" y="1413036"/>
                      <a:pt x="1996875" y="1422400"/>
                      <a:pt x="1982067" y="1422400"/>
                    </a:cubicBezTo>
                    <a:cubicBezTo>
                      <a:pt x="1967259" y="1422400"/>
                      <a:pt x="1951611" y="1428115"/>
                      <a:pt x="1947294" y="1435100"/>
                    </a:cubicBezTo>
                    <a:cubicBezTo>
                      <a:pt x="1942977" y="1442085"/>
                      <a:pt x="1925832" y="1447800"/>
                      <a:pt x="1909194" y="1447800"/>
                    </a:cubicBezTo>
                    <a:cubicBezTo>
                      <a:pt x="1892556" y="1447800"/>
                      <a:pt x="1875784" y="1452911"/>
                      <a:pt x="1871923" y="1459158"/>
                    </a:cubicBezTo>
                    <a:cubicBezTo>
                      <a:pt x="1868062" y="1465406"/>
                      <a:pt x="1840579" y="1470797"/>
                      <a:pt x="1810848" y="1471139"/>
                    </a:cubicBezTo>
                    <a:cubicBezTo>
                      <a:pt x="1747383" y="1471870"/>
                      <a:pt x="1678199" y="1483168"/>
                      <a:pt x="1642494" y="1498632"/>
                    </a:cubicBezTo>
                    <a:cubicBezTo>
                      <a:pt x="1614229" y="1510874"/>
                      <a:pt x="1498366" y="1523309"/>
                      <a:pt x="1401194" y="1524531"/>
                    </a:cubicBezTo>
                    <a:cubicBezTo>
                      <a:pt x="1239424" y="1526564"/>
                      <a:pt x="1115444" y="1471302"/>
                      <a:pt x="1115444" y="1397162"/>
                    </a:cubicBezTo>
                    <a:cubicBezTo>
                      <a:pt x="1115444" y="1356853"/>
                      <a:pt x="1174849" y="1295400"/>
                      <a:pt x="1213814" y="1295400"/>
                    </a:cubicBezTo>
                    <a:cubicBezTo>
                      <a:pt x="1228736" y="1295400"/>
                      <a:pt x="1244013" y="1290436"/>
                      <a:pt x="1247763" y="1284368"/>
                    </a:cubicBezTo>
                    <a:cubicBezTo>
                      <a:pt x="1251513" y="1278301"/>
                      <a:pt x="1277089" y="1269737"/>
                      <a:pt x="1304598" y="1265338"/>
                    </a:cubicBezTo>
                    <a:cubicBezTo>
                      <a:pt x="1332108" y="1260939"/>
                      <a:pt x="1367953" y="1246191"/>
                      <a:pt x="1384255" y="1232564"/>
                    </a:cubicBezTo>
                    <a:cubicBezTo>
                      <a:pt x="1410319" y="1210777"/>
                      <a:pt x="1522161" y="1181100"/>
                      <a:pt x="1578205" y="1181100"/>
                    </a:cubicBezTo>
                    <a:cubicBezTo>
                      <a:pt x="1589117" y="1181100"/>
                      <a:pt x="1598044" y="1175385"/>
                      <a:pt x="1598044" y="1168400"/>
                    </a:cubicBezTo>
                    <a:cubicBezTo>
                      <a:pt x="1598044" y="1161415"/>
                      <a:pt x="1611994" y="1155700"/>
                      <a:pt x="1629044" y="1155700"/>
                    </a:cubicBezTo>
                    <a:cubicBezTo>
                      <a:pt x="1646095" y="1155700"/>
                      <a:pt x="1663577" y="1149985"/>
                      <a:pt x="1667894" y="1143000"/>
                    </a:cubicBezTo>
                    <a:cubicBezTo>
                      <a:pt x="1672211" y="1136015"/>
                      <a:pt x="1689356" y="1130300"/>
                      <a:pt x="1705994" y="1130300"/>
                    </a:cubicBezTo>
                    <a:cubicBezTo>
                      <a:pt x="1722632" y="1130300"/>
                      <a:pt x="1739777" y="1124585"/>
                      <a:pt x="1744094" y="1117600"/>
                    </a:cubicBezTo>
                    <a:cubicBezTo>
                      <a:pt x="1748411" y="1110615"/>
                      <a:pt x="1765556" y="1104900"/>
                      <a:pt x="1782194" y="1104900"/>
                    </a:cubicBezTo>
                    <a:cubicBezTo>
                      <a:pt x="1798832" y="1104900"/>
                      <a:pt x="1815263" y="1100341"/>
                      <a:pt x="1818706" y="1094769"/>
                    </a:cubicBezTo>
                    <a:cubicBezTo>
                      <a:pt x="1822150" y="1089197"/>
                      <a:pt x="1889638" y="1059934"/>
                      <a:pt x="1968681" y="1029739"/>
                    </a:cubicBezTo>
                    <a:cubicBezTo>
                      <a:pt x="2047723" y="999544"/>
                      <a:pt x="2120966" y="970621"/>
                      <a:pt x="2131444" y="965465"/>
                    </a:cubicBezTo>
                    <a:cubicBezTo>
                      <a:pt x="2147610" y="957508"/>
                      <a:pt x="2151959" y="883732"/>
                      <a:pt x="2160170" y="47804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3" name="任意多边形: 形状 362">
                <a:extLst>
                  <a:ext uri="{FF2B5EF4-FFF2-40B4-BE49-F238E27FC236}">
                    <a16:creationId xmlns:a16="http://schemas.microsoft.com/office/drawing/2014/main" id="{FA29F27F-8056-4E56-9C35-F0A442E51ABA}"/>
                  </a:ext>
                </a:extLst>
              </p:cNvPr>
              <p:cNvSpPr/>
              <p:nvPr/>
            </p:nvSpPr>
            <p:spPr>
              <a:xfrm>
                <a:off x="23311650" y="10867705"/>
                <a:ext cx="658276" cy="1239559"/>
              </a:xfrm>
              <a:custGeom>
                <a:avLst/>
                <a:gdLst/>
                <a:ahLst/>
                <a:cxnLst/>
                <a:rect l="0" t="0" r="0" b="0"/>
                <a:pathLst>
                  <a:path w="658276" h="1239559">
                    <a:moveTo>
                      <a:pt x="84772" y="30426"/>
                    </a:moveTo>
                    <a:cubicBezTo>
                      <a:pt x="72024" y="42870"/>
                      <a:pt x="47735" y="80426"/>
                      <a:pt x="30797" y="113883"/>
                    </a:cubicBezTo>
                    <a:cubicBezTo>
                      <a:pt x="1206" y="172332"/>
                      <a:pt x="0" y="184823"/>
                      <a:pt x="0" y="432911"/>
                    </a:cubicBezTo>
                    <a:cubicBezTo>
                      <a:pt x="0" y="596576"/>
                      <a:pt x="4649" y="691109"/>
                      <a:pt x="12700" y="691109"/>
                    </a:cubicBezTo>
                    <a:cubicBezTo>
                      <a:pt x="19686" y="691109"/>
                      <a:pt x="25400" y="722204"/>
                      <a:pt x="25400" y="760209"/>
                    </a:cubicBezTo>
                    <a:cubicBezTo>
                      <a:pt x="25400" y="798215"/>
                      <a:pt x="31114" y="832842"/>
                      <a:pt x="38100" y="837159"/>
                    </a:cubicBezTo>
                    <a:cubicBezTo>
                      <a:pt x="45086" y="841476"/>
                      <a:pt x="50800" y="861893"/>
                      <a:pt x="50800" y="882531"/>
                    </a:cubicBezTo>
                    <a:cubicBezTo>
                      <a:pt x="50800" y="927072"/>
                      <a:pt x="53383" y="935564"/>
                      <a:pt x="87759" y="1004024"/>
                    </a:cubicBezTo>
                    <a:cubicBezTo>
                      <a:pt x="150374" y="1128724"/>
                      <a:pt x="284804" y="1225955"/>
                      <a:pt x="406797" y="1234779"/>
                    </a:cubicBezTo>
                    <a:cubicBezTo>
                      <a:pt x="472863" y="1239558"/>
                      <a:pt x="482228" y="1236760"/>
                      <a:pt x="524548" y="1199602"/>
                    </a:cubicBezTo>
                    <a:cubicBezTo>
                      <a:pt x="578109" y="1152575"/>
                      <a:pt x="609600" y="1095521"/>
                      <a:pt x="609600" y="1045507"/>
                    </a:cubicBezTo>
                    <a:cubicBezTo>
                      <a:pt x="609600" y="1026038"/>
                      <a:pt x="615314" y="1006576"/>
                      <a:pt x="622300" y="1002259"/>
                    </a:cubicBezTo>
                    <a:cubicBezTo>
                      <a:pt x="629732" y="997666"/>
                      <a:pt x="635000" y="924657"/>
                      <a:pt x="635000" y="826249"/>
                    </a:cubicBezTo>
                    <a:cubicBezTo>
                      <a:pt x="635000" y="725307"/>
                      <a:pt x="640352" y="652737"/>
                      <a:pt x="648388" y="644700"/>
                    </a:cubicBezTo>
                    <a:cubicBezTo>
                      <a:pt x="657186" y="635903"/>
                      <a:pt x="658275" y="603455"/>
                      <a:pt x="651563" y="550085"/>
                    </a:cubicBezTo>
                    <a:cubicBezTo>
                      <a:pt x="642203" y="475641"/>
                      <a:pt x="638899" y="469047"/>
                      <a:pt x="611989" y="471115"/>
                    </a:cubicBezTo>
                    <a:cubicBezTo>
                      <a:pt x="595280" y="472398"/>
                      <a:pt x="558665" y="499103"/>
                      <a:pt x="527017" y="533087"/>
                    </a:cubicBezTo>
                    <a:cubicBezTo>
                      <a:pt x="492844" y="569784"/>
                      <a:pt x="464310" y="590082"/>
                      <a:pt x="452999" y="585741"/>
                    </a:cubicBezTo>
                    <a:cubicBezTo>
                      <a:pt x="431318" y="577421"/>
                      <a:pt x="393700" y="506539"/>
                      <a:pt x="393700" y="474007"/>
                    </a:cubicBezTo>
                    <a:cubicBezTo>
                      <a:pt x="393700" y="461523"/>
                      <a:pt x="387986" y="447776"/>
                      <a:pt x="381000" y="443459"/>
                    </a:cubicBezTo>
                    <a:cubicBezTo>
                      <a:pt x="374014" y="439142"/>
                      <a:pt x="368300" y="421997"/>
                      <a:pt x="368300" y="405359"/>
                    </a:cubicBezTo>
                    <a:cubicBezTo>
                      <a:pt x="368300" y="388721"/>
                      <a:pt x="362586" y="371576"/>
                      <a:pt x="355600" y="367259"/>
                    </a:cubicBezTo>
                    <a:cubicBezTo>
                      <a:pt x="348614" y="362942"/>
                      <a:pt x="342900" y="348491"/>
                      <a:pt x="342900" y="335146"/>
                    </a:cubicBezTo>
                    <a:cubicBezTo>
                      <a:pt x="342900" y="321801"/>
                      <a:pt x="331470" y="290532"/>
                      <a:pt x="317500" y="265659"/>
                    </a:cubicBezTo>
                    <a:cubicBezTo>
                      <a:pt x="303530" y="240786"/>
                      <a:pt x="292100" y="213246"/>
                      <a:pt x="292100" y="204458"/>
                    </a:cubicBezTo>
                    <a:cubicBezTo>
                      <a:pt x="292100" y="177721"/>
                      <a:pt x="243816" y="91874"/>
                      <a:pt x="207398" y="53862"/>
                    </a:cubicBezTo>
                    <a:cubicBezTo>
                      <a:pt x="164728" y="9324"/>
                      <a:pt x="115940" y="0"/>
                      <a:pt x="84772" y="304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4" name="任意多边形: 形状 363">
                <a:extLst>
                  <a:ext uri="{FF2B5EF4-FFF2-40B4-BE49-F238E27FC236}">
                    <a16:creationId xmlns:a16="http://schemas.microsoft.com/office/drawing/2014/main" id="{E6A79E8C-A6F7-4513-B367-51DAF61EF684}"/>
                  </a:ext>
                </a:extLst>
              </p:cNvPr>
              <p:cNvSpPr/>
              <p:nvPr/>
            </p:nvSpPr>
            <p:spPr>
              <a:xfrm>
                <a:off x="22244852" y="10911114"/>
                <a:ext cx="3150525" cy="5194300"/>
              </a:xfrm>
              <a:custGeom>
                <a:avLst/>
                <a:gdLst>
                  <a:gd name="connsiteX0" fmla="*/ 2097042 w 3150525"/>
                  <a:gd name="connsiteY0" fmla="*/ 4593380 h 5194300"/>
                  <a:gd name="connsiteX1" fmla="*/ 2038348 w 3150525"/>
                  <a:gd name="connsiteY1" fmla="*/ 4594209 h 5194300"/>
                  <a:gd name="connsiteX2" fmla="*/ 1981834 w 3150525"/>
                  <a:gd name="connsiteY2" fmla="*/ 4617299 h 5194300"/>
                  <a:gd name="connsiteX3" fmla="*/ 1943734 w 3150525"/>
                  <a:gd name="connsiteY3" fmla="*/ 4630300 h 5194300"/>
                  <a:gd name="connsiteX4" fmla="*/ 1784348 w 3150525"/>
                  <a:gd name="connsiteY4" fmla="*/ 4712266 h 5194300"/>
                  <a:gd name="connsiteX5" fmla="*/ 1892298 w 3150525"/>
                  <a:gd name="connsiteY5" fmla="*/ 4727942 h 5194300"/>
                  <a:gd name="connsiteX6" fmla="*/ 2111372 w 3150525"/>
                  <a:gd name="connsiteY6" fmla="*/ 4723799 h 5194300"/>
                  <a:gd name="connsiteX7" fmla="*/ 2222498 w 3150525"/>
                  <a:gd name="connsiteY7" fmla="*/ 4719034 h 5194300"/>
                  <a:gd name="connsiteX8" fmla="*/ 2203184 w 3150525"/>
                  <a:gd name="connsiteY8" fmla="*/ 4676887 h 5194300"/>
                  <a:gd name="connsiteX9" fmla="*/ 2097042 w 3150525"/>
                  <a:gd name="connsiteY9" fmla="*/ 4593380 h 5194300"/>
                  <a:gd name="connsiteX10" fmla="*/ 1946208 w 3150525"/>
                  <a:gd name="connsiteY10" fmla="*/ 3422274 h 5194300"/>
                  <a:gd name="connsiteX11" fmla="*/ 1862132 w 3150525"/>
                  <a:gd name="connsiteY11" fmla="*/ 3454657 h 5194300"/>
                  <a:gd name="connsiteX12" fmla="*/ 1701798 w 3150525"/>
                  <a:gd name="connsiteY12" fmla="*/ 3614239 h 5194300"/>
                  <a:gd name="connsiteX13" fmla="*/ 1682608 w 3150525"/>
                  <a:gd name="connsiteY13" fmla="*/ 3645017 h 5194300"/>
                  <a:gd name="connsiteX14" fmla="*/ 1753656 w 3150525"/>
                  <a:gd name="connsiteY14" fmla="*/ 3688946 h 5194300"/>
                  <a:gd name="connsiteX15" fmla="*/ 1820700 w 3150525"/>
                  <a:gd name="connsiteY15" fmla="*/ 3704534 h 5194300"/>
                  <a:gd name="connsiteX16" fmla="*/ 1849320 w 3150525"/>
                  <a:gd name="connsiteY16" fmla="*/ 3716273 h 5194300"/>
                  <a:gd name="connsiteX17" fmla="*/ 1987316 w 3150525"/>
                  <a:gd name="connsiteY17" fmla="*/ 3858223 h 5194300"/>
                  <a:gd name="connsiteX18" fmla="*/ 1949708 w 3150525"/>
                  <a:gd name="connsiteY18" fmla="*/ 3928655 h 5194300"/>
                  <a:gd name="connsiteX19" fmla="*/ 1780418 w 3150525"/>
                  <a:gd name="connsiteY19" fmla="*/ 4102100 h 5194300"/>
                  <a:gd name="connsiteX20" fmla="*/ 1746248 w 3150525"/>
                  <a:gd name="connsiteY20" fmla="*/ 4114800 h 5194300"/>
                  <a:gd name="connsiteX21" fmla="*/ 1428748 w 3150525"/>
                  <a:gd name="connsiteY21" fmla="*/ 4096652 h 5194300"/>
                  <a:gd name="connsiteX22" fmla="*/ 1377948 w 3150525"/>
                  <a:gd name="connsiteY22" fmla="*/ 4078887 h 5194300"/>
                  <a:gd name="connsiteX23" fmla="*/ 1369536 w 3150525"/>
                  <a:gd name="connsiteY23" fmla="*/ 4138118 h 5194300"/>
                  <a:gd name="connsiteX24" fmla="*/ 1366360 w 3150525"/>
                  <a:gd name="connsiteY24" fmla="*/ 4269455 h 5194300"/>
                  <a:gd name="connsiteX25" fmla="*/ 1371598 w 3150525"/>
                  <a:gd name="connsiteY25" fmla="*/ 4341560 h 5194300"/>
                  <a:gd name="connsiteX26" fmla="*/ 1438272 w 3150525"/>
                  <a:gd name="connsiteY26" fmla="*/ 4299755 h 5194300"/>
                  <a:gd name="connsiteX27" fmla="*/ 1559354 w 3150525"/>
                  <a:gd name="connsiteY27" fmla="*/ 4243525 h 5194300"/>
                  <a:gd name="connsiteX28" fmla="*/ 1629204 w 3150525"/>
                  <a:gd name="connsiteY28" fmla="*/ 4222346 h 5194300"/>
                  <a:gd name="connsiteX29" fmla="*/ 1675652 w 3150525"/>
                  <a:gd name="connsiteY29" fmla="*/ 4203296 h 5194300"/>
                  <a:gd name="connsiteX30" fmla="*/ 1894726 w 3150525"/>
                  <a:gd name="connsiteY30" fmla="*/ 4191000 h 5194300"/>
                  <a:gd name="connsiteX31" fmla="*/ 2082798 w 3150525"/>
                  <a:gd name="connsiteY31" fmla="*/ 4191000 h 5194300"/>
                  <a:gd name="connsiteX32" fmla="*/ 2082798 w 3150525"/>
                  <a:gd name="connsiteY32" fmla="*/ 3543784 h 5194300"/>
                  <a:gd name="connsiteX33" fmla="*/ 2041524 w 3150525"/>
                  <a:gd name="connsiteY33" fmla="*/ 3529091 h 5194300"/>
                  <a:gd name="connsiteX34" fmla="*/ 1981198 w 3150525"/>
                  <a:gd name="connsiteY34" fmla="*/ 3465545 h 5194300"/>
                  <a:gd name="connsiteX35" fmla="*/ 1946208 w 3150525"/>
                  <a:gd name="connsiteY35" fmla="*/ 3422274 h 5194300"/>
                  <a:gd name="connsiteX36" fmla="*/ 1901824 w 3150525"/>
                  <a:gd name="connsiteY36" fmla="*/ 2433295 h 5194300"/>
                  <a:gd name="connsiteX37" fmla="*/ 1851112 w 3150525"/>
                  <a:gd name="connsiteY37" fmla="*/ 2450298 h 5194300"/>
                  <a:gd name="connsiteX38" fmla="*/ 1803484 w 3150525"/>
                  <a:gd name="connsiteY38" fmla="*/ 2495471 h 5194300"/>
                  <a:gd name="connsiteX39" fmla="*/ 1778000 w 3150525"/>
                  <a:gd name="connsiteY39" fmla="*/ 2579319 h 5194300"/>
                  <a:gd name="connsiteX40" fmla="*/ 1765300 w 3150525"/>
                  <a:gd name="connsiteY40" fmla="*/ 2647950 h 5194300"/>
                  <a:gd name="connsiteX41" fmla="*/ 1746228 w 3150525"/>
                  <a:gd name="connsiteY41" fmla="*/ 2670925 h 5194300"/>
                  <a:gd name="connsiteX42" fmla="*/ 1601708 w 3150525"/>
                  <a:gd name="connsiteY42" fmla="*/ 2863459 h 5194300"/>
                  <a:gd name="connsiteX43" fmla="*/ 1560792 w 3150525"/>
                  <a:gd name="connsiteY43" fmla="*/ 2958709 h 5194300"/>
                  <a:gd name="connsiteX44" fmla="*/ 1575764 w 3150525"/>
                  <a:gd name="connsiteY44" fmla="*/ 3089784 h 5194300"/>
                  <a:gd name="connsiteX45" fmla="*/ 1607808 w 3150525"/>
                  <a:gd name="connsiteY45" fmla="*/ 3148554 h 5194300"/>
                  <a:gd name="connsiteX46" fmla="*/ 1625600 w 3150525"/>
                  <a:gd name="connsiteY46" fmla="*/ 3104724 h 5194300"/>
                  <a:gd name="connsiteX47" fmla="*/ 1751032 w 3150525"/>
                  <a:gd name="connsiteY47" fmla="*/ 3009900 h 5194300"/>
                  <a:gd name="connsiteX48" fmla="*/ 1804036 w 3150525"/>
                  <a:gd name="connsiteY48" fmla="*/ 3014645 h 5194300"/>
                  <a:gd name="connsiteX49" fmla="*/ 1870072 w 3150525"/>
                  <a:gd name="connsiteY49" fmla="*/ 3032487 h 5194300"/>
                  <a:gd name="connsiteX50" fmla="*/ 1930400 w 3150525"/>
                  <a:gd name="connsiteY50" fmla="*/ 3045583 h 5194300"/>
                  <a:gd name="connsiteX51" fmla="*/ 1930400 w 3150525"/>
                  <a:gd name="connsiteY51" fmla="*/ 2438400 h 5194300"/>
                  <a:gd name="connsiteX52" fmla="*/ 2082800 w 3150525"/>
                  <a:gd name="connsiteY52" fmla="*/ 0 h 5194300"/>
                  <a:gd name="connsiteX53" fmla="*/ 2152648 w 3150525"/>
                  <a:gd name="connsiteY53" fmla="*/ 12700 h 5194300"/>
                  <a:gd name="connsiteX54" fmla="*/ 2189344 w 3150525"/>
                  <a:gd name="connsiteY54" fmla="*/ 25400 h 5194300"/>
                  <a:gd name="connsiteX55" fmla="*/ 2425700 w 3150525"/>
                  <a:gd name="connsiteY55" fmla="*/ 198592 h 5194300"/>
                  <a:gd name="connsiteX56" fmla="*/ 2438400 w 3150525"/>
                  <a:gd name="connsiteY56" fmla="*/ 234950 h 5194300"/>
                  <a:gd name="connsiteX57" fmla="*/ 2451100 w 3150525"/>
                  <a:gd name="connsiteY57" fmla="*/ 355600 h 5194300"/>
                  <a:gd name="connsiteX58" fmla="*/ 2438400 w 3150525"/>
                  <a:gd name="connsiteY58" fmla="*/ 476250 h 5194300"/>
                  <a:gd name="connsiteX59" fmla="*/ 2425700 w 3150525"/>
                  <a:gd name="connsiteY59" fmla="*/ 552450 h 5194300"/>
                  <a:gd name="connsiteX60" fmla="*/ 2413000 w 3150525"/>
                  <a:gd name="connsiteY60" fmla="*/ 628650 h 5194300"/>
                  <a:gd name="connsiteX61" fmla="*/ 2400300 w 3150525"/>
                  <a:gd name="connsiteY61" fmla="*/ 680200 h 5194300"/>
                  <a:gd name="connsiteX62" fmla="*/ 2387600 w 3150525"/>
                  <a:gd name="connsiteY62" fmla="*/ 723900 h 5194300"/>
                  <a:gd name="connsiteX63" fmla="*/ 2374900 w 3150525"/>
                  <a:gd name="connsiteY63" fmla="*/ 761614 h 5194300"/>
                  <a:gd name="connsiteX64" fmla="*/ 2350344 w 3150525"/>
                  <a:gd name="connsiteY64" fmla="*/ 843046 h 5194300"/>
                  <a:gd name="connsiteX65" fmla="*/ 2310232 w 3150525"/>
                  <a:gd name="connsiteY65" fmla="*/ 938683 h 5194300"/>
                  <a:gd name="connsiteX66" fmla="*/ 2285904 w 3150525"/>
                  <a:gd name="connsiteY66" fmla="*/ 990600 h 5194300"/>
                  <a:gd name="connsiteX67" fmla="*/ 2253560 w 3150525"/>
                  <a:gd name="connsiteY67" fmla="*/ 1047750 h 5194300"/>
                  <a:gd name="connsiteX68" fmla="*/ 2222444 w 3150525"/>
                  <a:gd name="connsiteY68" fmla="*/ 1104900 h 5194300"/>
                  <a:gd name="connsiteX69" fmla="*/ 2191508 w 3150525"/>
                  <a:gd name="connsiteY69" fmla="*/ 1146175 h 5194300"/>
                  <a:gd name="connsiteX70" fmla="*/ 2160384 w 3150525"/>
                  <a:gd name="connsiteY70" fmla="*/ 1193800 h 5194300"/>
                  <a:gd name="connsiteX71" fmla="*/ 2130376 w 3150525"/>
                  <a:gd name="connsiteY71" fmla="*/ 1261762 h 5194300"/>
                  <a:gd name="connsiteX72" fmla="*/ 2138012 w 3150525"/>
                  <a:gd name="connsiteY72" fmla="*/ 1358916 h 5194300"/>
                  <a:gd name="connsiteX73" fmla="*/ 2214260 w 3150525"/>
                  <a:gd name="connsiteY73" fmla="*/ 1435145 h 5194300"/>
                  <a:gd name="connsiteX74" fmla="*/ 2210052 w 3150525"/>
                  <a:gd name="connsiteY74" fmla="*/ 1568291 h 5194300"/>
                  <a:gd name="connsiteX75" fmla="*/ 2153464 w 3150525"/>
                  <a:gd name="connsiteY75" fmla="*/ 1600200 h 5194300"/>
                  <a:gd name="connsiteX76" fmla="*/ 2103872 w 3150525"/>
                  <a:gd name="connsiteY76" fmla="*/ 1629756 h 5194300"/>
                  <a:gd name="connsiteX77" fmla="*/ 1739900 w 3150525"/>
                  <a:gd name="connsiteY77" fmla="*/ 1793509 h 5194300"/>
                  <a:gd name="connsiteX78" fmla="*/ 1692444 w 3150525"/>
                  <a:gd name="connsiteY78" fmla="*/ 1823932 h 5194300"/>
                  <a:gd name="connsiteX79" fmla="*/ 1651920 w 3150525"/>
                  <a:gd name="connsiteY79" fmla="*/ 1841500 h 5194300"/>
                  <a:gd name="connsiteX80" fmla="*/ 1619248 w 3150525"/>
                  <a:gd name="connsiteY80" fmla="*/ 1854200 h 5194300"/>
                  <a:gd name="connsiteX81" fmla="*/ 1586576 w 3150525"/>
                  <a:gd name="connsiteY81" fmla="*/ 1866900 h 5194300"/>
                  <a:gd name="connsiteX82" fmla="*/ 1447800 w 3150525"/>
                  <a:gd name="connsiteY82" fmla="*/ 1962150 h 5194300"/>
                  <a:gd name="connsiteX83" fmla="*/ 1460500 w 3150525"/>
                  <a:gd name="connsiteY83" fmla="*/ 2063461 h 5194300"/>
                  <a:gd name="connsiteX84" fmla="*/ 1532096 w 3150525"/>
                  <a:gd name="connsiteY84" fmla="*/ 2174875 h 5194300"/>
                  <a:gd name="connsiteX85" fmla="*/ 1581692 w 3150525"/>
                  <a:gd name="connsiteY85" fmla="*/ 2133600 h 5194300"/>
                  <a:gd name="connsiteX86" fmla="*/ 1638400 w 3150525"/>
                  <a:gd name="connsiteY86" fmla="*/ 2070100 h 5194300"/>
                  <a:gd name="connsiteX87" fmla="*/ 1750940 w 3150525"/>
                  <a:gd name="connsiteY87" fmla="*/ 2006600 h 5194300"/>
                  <a:gd name="connsiteX88" fmla="*/ 1797048 w 3150525"/>
                  <a:gd name="connsiteY88" fmla="*/ 1993900 h 5194300"/>
                  <a:gd name="connsiteX89" fmla="*/ 2037336 w 3150525"/>
                  <a:gd name="connsiteY89" fmla="*/ 1992259 h 5194300"/>
                  <a:gd name="connsiteX90" fmla="*/ 2098408 w 3150525"/>
                  <a:gd name="connsiteY90" fmla="*/ 2002872 h 5194300"/>
                  <a:gd name="connsiteX91" fmla="*/ 2354372 w 3150525"/>
                  <a:gd name="connsiteY91" fmla="*/ 2134458 h 5194300"/>
                  <a:gd name="connsiteX92" fmla="*/ 2374900 w 3150525"/>
                  <a:gd name="connsiteY92" fmla="*/ 2198302 h 5194300"/>
                  <a:gd name="connsiteX93" fmla="*/ 2387600 w 3150525"/>
                  <a:gd name="connsiteY93" fmla="*/ 2228850 h 5194300"/>
                  <a:gd name="connsiteX94" fmla="*/ 2400300 w 3150525"/>
                  <a:gd name="connsiteY94" fmla="*/ 2819400 h 5194300"/>
                  <a:gd name="connsiteX95" fmla="*/ 2413000 w 3150525"/>
                  <a:gd name="connsiteY95" fmla="*/ 3409950 h 5194300"/>
                  <a:gd name="connsiteX96" fmla="*/ 2425700 w 3150525"/>
                  <a:gd name="connsiteY96" fmla="*/ 3516109 h 5194300"/>
                  <a:gd name="connsiteX97" fmla="*/ 2430932 w 3150525"/>
                  <a:gd name="connsiteY97" fmla="*/ 3620135 h 5194300"/>
                  <a:gd name="connsiteX98" fmla="*/ 2442544 w 3150525"/>
                  <a:gd name="connsiteY98" fmla="*/ 3695700 h 5194300"/>
                  <a:gd name="connsiteX99" fmla="*/ 2463924 w 3150525"/>
                  <a:gd name="connsiteY99" fmla="*/ 3829050 h 5194300"/>
                  <a:gd name="connsiteX100" fmla="*/ 2488896 w 3150525"/>
                  <a:gd name="connsiteY100" fmla="*/ 4146550 h 5194300"/>
                  <a:gd name="connsiteX101" fmla="*/ 2547632 w 3150525"/>
                  <a:gd name="connsiteY101" fmla="*/ 4647565 h 5194300"/>
                  <a:gd name="connsiteX102" fmla="*/ 2565400 w 3150525"/>
                  <a:gd name="connsiteY102" fmla="*/ 4695190 h 5194300"/>
                  <a:gd name="connsiteX103" fmla="*/ 2640848 w 3150525"/>
                  <a:gd name="connsiteY103" fmla="*/ 4724400 h 5194300"/>
                  <a:gd name="connsiteX104" fmla="*/ 2724148 w 3150525"/>
                  <a:gd name="connsiteY104" fmla="*/ 4711700 h 5194300"/>
                  <a:gd name="connsiteX105" fmla="*/ 2782776 w 3150525"/>
                  <a:gd name="connsiteY105" fmla="*/ 4699000 h 5194300"/>
                  <a:gd name="connsiteX106" fmla="*/ 2886800 w 3150525"/>
                  <a:gd name="connsiteY106" fmla="*/ 4678223 h 5194300"/>
                  <a:gd name="connsiteX107" fmla="*/ 3048000 w 3150525"/>
                  <a:gd name="connsiteY107" fmla="*/ 4648200 h 5194300"/>
                  <a:gd name="connsiteX108" fmla="*/ 3134360 w 3150525"/>
                  <a:gd name="connsiteY108" fmla="*/ 4663440 h 5194300"/>
                  <a:gd name="connsiteX109" fmla="*/ 3127372 w 3150525"/>
                  <a:gd name="connsiteY109" fmla="*/ 4873797 h 5194300"/>
                  <a:gd name="connsiteX110" fmla="*/ 3067048 w 3150525"/>
                  <a:gd name="connsiteY110" fmla="*/ 4938509 h 5194300"/>
                  <a:gd name="connsiteX111" fmla="*/ 2978148 w 3150525"/>
                  <a:gd name="connsiteY111" fmla="*/ 5014385 h 5194300"/>
                  <a:gd name="connsiteX112" fmla="*/ 2903672 w 3150525"/>
                  <a:gd name="connsiteY112" fmla="*/ 5070149 h 5194300"/>
                  <a:gd name="connsiteX113" fmla="*/ 2856796 w 3150525"/>
                  <a:gd name="connsiteY113" fmla="*/ 5092700 h 5194300"/>
                  <a:gd name="connsiteX114" fmla="*/ 2825748 w 3150525"/>
                  <a:gd name="connsiteY114" fmla="*/ 5105400 h 5194300"/>
                  <a:gd name="connsiteX115" fmla="*/ 2787648 w 3150525"/>
                  <a:gd name="connsiteY115" fmla="*/ 5118100 h 5194300"/>
                  <a:gd name="connsiteX116" fmla="*/ 2749548 w 3150525"/>
                  <a:gd name="connsiteY116" fmla="*/ 5130800 h 5194300"/>
                  <a:gd name="connsiteX117" fmla="*/ 2698000 w 3150525"/>
                  <a:gd name="connsiteY117" fmla="*/ 5143500 h 5194300"/>
                  <a:gd name="connsiteX118" fmla="*/ 2654300 w 3150525"/>
                  <a:gd name="connsiteY118" fmla="*/ 5156200 h 5194300"/>
                  <a:gd name="connsiteX119" fmla="*/ 2585196 w 3150525"/>
                  <a:gd name="connsiteY119" fmla="*/ 5168900 h 5194300"/>
                  <a:gd name="connsiteX120" fmla="*/ 2508248 w 3150525"/>
                  <a:gd name="connsiteY120" fmla="*/ 5181600 h 5194300"/>
                  <a:gd name="connsiteX121" fmla="*/ 2273300 w 3150525"/>
                  <a:gd name="connsiteY121" fmla="*/ 5194300 h 5194300"/>
                  <a:gd name="connsiteX122" fmla="*/ 2038348 w 3150525"/>
                  <a:gd name="connsiteY122" fmla="*/ 5181600 h 5194300"/>
                  <a:gd name="connsiteX123" fmla="*/ 1917700 w 3150525"/>
                  <a:gd name="connsiteY123" fmla="*/ 5168900 h 5194300"/>
                  <a:gd name="connsiteX124" fmla="*/ 1797048 w 3150525"/>
                  <a:gd name="connsiteY124" fmla="*/ 5156200 h 5194300"/>
                  <a:gd name="connsiteX125" fmla="*/ 1714500 w 3150525"/>
                  <a:gd name="connsiteY125" fmla="*/ 5143500 h 5194300"/>
                  <a:gd name="connsiteX126" fmla="*/ 1631948 w 3150525"/>
                  <a:gd name="connsiteY126" fmla="*/ 5130800 h 5194300"/>
                  <a:gd name="connsiteX127" fmla="*/ 1555748 w 3150525"/>
                  <a:gd name="connsiteY127" fmla="*/ 5118100 h 5194300"/>
                  <a:gd name="connsiteX128" fmla="*/ 1479548 w 3150525"/>
                  <a:gd name="connsiteY128" fmla="*/ 5105400 h 5194300"/>
                  <a:gd name="connsiteX129" fmla="*/ 1409700 w 3150525"/>
                  <a:gd name="connsiteY129" fmla="*/ 5092700 h 5194300"/>
                  <a:gd name="connsiteX130" fmla="*/ 1339848 w 3150525"/>
                  <a:gd name="connsiteY130" fmla="*/ 5080000 h 5194300"/>
                  <a:gd name="connsiteX131" fmla="*/ 1276348 w 3150525"/>
                  <a:gd name="connsiteY131" fmla="*/ 5067300 h 5194300"/>
                  <a:gd name="connsiteX132" fmla="*/ 1213620 w 3150525"/>
                  <a:gd name="connsiteY132" fmla="*/ 5055850 h 5194300"/>
                  <a:gd name="connsiteX133" fmla="*/ 1120796 w 3150525"/>
                  <a:gd name="connsiteY133" fmla="*/ 5029035 h 5194300"/>
                  <a:gd name="connsiteX134" fmla="*/ 1022348 w 3150525"/>
                  <a:gd name="connsiteY134" fmla="*/ 5004517 h 5194300"/>
                  <a:gd name="connsiteX135" fmla="*/ 933448 w 3150525"/>
                  <a:gd name="connsiteY135" fmla="*/ 4979410 h 5194300"/>
                  <a:gd name="connsiteX136" fmla="*/ 841544 w 3150525"/>
                  <a:gd name="connsiteY136" fmla="*/ 4958228 h 5194300"/>
                  <a:gd name="connsiteX137" fmla="*/ 801020 w 3150525"/>
                  <a:gd name="connsiteY137" fmla="*/ 4953000 h 5194300"/>
                  <a:gd name="connsiteX138" fmla="*/ 768348 w 3150525"/>
                  <a:gd name="connsiteY138" fmla="*/ 4940300 h 5194300"/>
                  <a:gd name="connsiteX139" fmla="*/ 736904 w 3150525"/>
                  <a:gd name="connsiteY139" fmla="*/ 4927600 h 5194300"/>
                  <a:gd name="connsiteX140" fmla="*/ 471616 w 3150525"/>
                  <a:gd name="connsiteY140" fmla="*/ 4782186 h 5194300"/>
                  <a:gd name="connsiteX141" fmla="*/ 244980 w 3150525"/>
                  <a:gd name="connsiteY141" fmla="*/ 4552950 h 5194300"/>
                  <a:gd name="connsiteX142" fmla="*/ 127000 w 3150525"/>
                  <a:gd name="connsiteY142" fmla="*/ 4323682 h 5194300"/>
                  <a:gd name="connsiteX143" fmla="*/ 103472 w 3150525"/>
                  <a:gd name="connsiteY143" fmla="*/ 4264188 h 5194300"/>
                  <a:gd name="connsiteX144" fmla="*/ 44260 w 3150525"/>
                  <a:gd name="connsiteY144" fmla="*/ 4095750 h 5194300"/>
                  <a:gd name="connsiteX145" fmla="*/ 25156 w 3150525"/>
                  <a:gd name="connsiteY145" fmla="*/ 4032250 h 5194300"/>
                  <a:gd name="connsiteX146" fmla="*/ 0 w 3150525"/>
                  <a:gd name="connsiteY146" fmla="*/ 3438351 h 5194300"/>
                  <a:gd name="connsiteX147" fmla="*/ 140952 w 3150525"/>
                  <a:gd name="connsiteY147" fmla="*/ 2737831 h 5194300"/>
                  <a:gd name="connsiteX148" fmla="*/ 307096 w 3150525"/>
                  <a:gd name="connsiteY148" fmla="*/ 2755691 h 5194300"/>
                  <a:gd name="connsiteX149" fmla="*/ 381000 w 3150525"/>
                  <a:gd name="connsiteY149" fmla="*/ 2884102 h 5194300"/>
                  <a:gd name="connsiteX150" fmla="*/ 393700 w 3150525"/>
                  <a:gd name="connsiteY150" fmla="*/ 2914650 h 5194300"/>
                  <a:gd name="connsiteX151" fmla="*/ 406400 w 3150525"/>
                  <a:gd name="connsiteY151" fmla="*/ 2959100 h 5194300"/>
                  <a:gd name="connsiteX152" fmla="*/ 393700 w 3150525"/>
                  <a:gd name="connsiteY152" fmla="*/ 3003550 h 5194300"/>
                  <a:gd name="connsiteX153" fmla="*/ 381000 w 3150525"/>
                  <a:gd name="connsiteY153" fmla="*/ 3162300 h 5194300"/>
                  <a:gd name="connsiteX154" fmla="*/ 393700 w 3150525"/>
                  <a:gd name="connsiteY154" fmla="*/ 3321050 h 5194300"/>
                  <a:gd name="connsiteX155" fmla="*/ 400016 w 3150525"/>
                  <a:gd name="connsiteY155" fmla="*/ 3483725 h 5194300"/>
                  <a:gd name="connsiteX156" fmla="*/ 465636 w 3150525"/>
                  <a:gd name="connsiteY156" fmla="*/ 4004061 h 5194300"/>
                  <a:gd name="connsiteX157" fmla="*/ 495300 w 3150525"/>
                  <a:gd name="connsiteY157" fmla="*/ 4068289 h 5194300"/>
                  <a:gd name="connsiteX158" fmla="*/ 742948 w 3150525"/>
                  <a:gd name="connsiteY158" fmla="*/ 4408455 h 5194300"/>
                  <a:gd name="connsiteX159" fmla="*/ 831848 w 3150525"/>
                  <a:gd name="connsiteY159" fmla="*/ 4456988 h 5194300"/>
                  <a:gd name="connsiteX160" fmla="*/ 918188 w 3150525"/>
                  <a:gd name="connsiteY160" fmla="*/ 4501000 h 5194300"/>
                  <a:gd name="connsiteX161" fmla="*/ 993596 w 3150525"/>
                  <a:gd name="connsiteY161" fmla="*/ 4533900 h 5194300"/>
                  <a:gd name="connsiteX162" fmla="*/ 1054100 w 3150525"/>
                  <a:gd name="connsiteY162" fmla="*/ 4542626 h 5194300"/>
                  <a:gd name="connsiteX163" fmla="*/ 1016000 w 3150525"/>
                  <a:gd name="connsiteY163" fmla="*/ 4489450 h 5194300"/>
                  <a:gd name="connsiteX164" fmla="*/ 977900 w 3150525"/>
                  <a:gd name="connsiteY164" fmla="*/ 4440449 h 5194300"/>
                  <a:gd name="connsiteX165" fmla="*/ 956388 w 3150525"/>
                  <a:gd name="connsiteY165" fmla="*/ 4404183 h 5194300"/>
                  <a:gd name="connsiteX166" fmla="*/ 895540 w 3150525"/>
                  <a:gd name="connsiteY166" fmla="*/ 4136853 h 5194300"/>
                  <a:gd name="connsiteX167" fmla="*/ 933092 w 3150525"/>
                  <a:gd name="connsiteY167" fmla="*/ 3854450 h 5194300"/>
                  <a:gd name="connsiteX168" fmla="*/ 1006672 w 3150525"/>
                  <a:gd name="connsiteY168" fmla="*/ 3637293 h 5194300"/>
                  <a:gd name="connsiteX169" fmla="*/ 1016000 w 3150525"/>
                  <a:gd name="connsiteY169" fmla="*/ 3604683 h 5194300"/>
                  <a:gd name="connsiteX170" fmla="*/ 1028700 w 3150525"/>
                  <a:gd name="connsiteY170" fmla="*/ 3581400 h 5194300"/>
                  <a:gd name="connsiteX171" fmla="*/ 1041400 w 3150525"/>
                  <a:gd name="connsiteY171" fmla="*/ 3550400 h 5194300"/>
                  <a:gd name="connsiteX172" fmla="*/ 1054100 w 3150525"/>
                  <a:gd name="connsiteY172" fmla="*/ 3511550 h 5194300"/>
                  <a:gd name="connsiteX173" fmla="*/ 1066800 w 3150525"/>
                  <a:gd name="connsiteY173" fmla="*/ 3479437 h 5194300"/>
                  <a:gd name="connsiteX174" fmla="*/ 1092200 w 3150525"/>
                  <a:gd name="connsiteY174" fmla="*/ 3409950 h 5194300"/>
                  <a:gd name="connsiteX175" fmla="*/ 1117600 w 3150525"/>
                  <a:gd name="connsiteY175" fmla="*/ 3340463 h 5194300"/>
                  <a:gd name="connsiteX176" fmla="*/ 1130300 w 3150525"/>
                  <a:gd name="connsiteY176" fmla="*/ 3308350 h 5194300"/>
                  <a:gd name="connsiteX177" fmla="*/ 1143000 w 3150525"/>
                  <a:gd name="connsiteY177" fmla="*/ 3275678 h 5194300"/>
                  <a:gd name="connsiteX178" fmla="*/ 1173404 w 3150525"/>
                  <a:gd name="connsiteY178" fmla="*/ 3108089 h 5194300"/>
                  <a:gd name="connsiteX179" fmla="*/ 1193800 w 3150525"/>
                  <a:gd name="connsiteY179" fmla="*/ 2525838 h 5194300"/>
                  <a:gd name="connsiteX180" fmla="*/ 1193800 w 3150525"/>
                  <a:gd name="connsiteY180" fmla="*/ 2029549 h 5194300"/>
                  <a:gd name="connsiteX181" fmla="*/ 1127124 w 3150525"/>
                  <a:gd name="connsiteY181" fmla="*/ 2030098 h 5194300"/>
                  <a:gd name="connsiteX182" fmla="*/ 1019172 w 3150525"/>
                  <a:gd name="connsiteY182" fmla="*/ 2045413 h 5194300"/>
                  <a:gd name="connsiteX183" fmla="*/ 977900 w 3150525"/>
                  <a:gd name="connsiteY183" fmla="*/ 2046089 h 5194300"/>
                  <a:gd name="connsiteX184" fmla="*/ 948924 w 3150525"/>
                  <a:gd name="connsiteY184" fmla="*/ 2032000 h 5194300"/>
                  <a:gd name="connsiteX185" fmla="*/ 758760 w 3150525"/>
                  <a:gd name="connsiteY185" fmla="*/ 1851197 h 5194300"/>
                  <a:gd name="connsiteX186" fmla="*/ 775376 w 3150525"/>
                  <a:gd name="connsiteY186" fmla="*/ 1659052 h 5194300"/>
                  <a:gd name="connsiteX187" fmla="*/ 983264 w 3150525"/>
                  <a:gd name="connsiteY187" fmla="*/ 1549400 h 5194300"/>
                  <a:gd name="connsiteX188" fmla="*/ 1047748 w 3150525"/>
                  <a:gd name="connsiteY188" fmla="*/ 1536700 h 5194300"/>
                  <a:gd name="connsiteX189" fmla="*/ 1111248 w 3150525"/>
                  <a:gd name="connsiteY189" fmla="*/ 1524000 h 5194300"/>
                  <a:gd name="connsiteX190" fmla="*/ 1173880 w 3150525"/>
                  <a:gd name="connsiteY190" fmla="*/ 1512703 h 5194300"/>
                  <a:gd name="connsiteX191" fmla="*/ 1305040 w 3150525"/>
                  <a:gd name="connsiteY191" fmla="*/ 1472168 h 5194300"/>
                  <a:gd name="connsiteX192" fmla="*/ 1366116 w 3150525"/>
                  <a:gd name="connsiteY192" fmla="*/ 1459097 h 5194300"/>
                  <a:gd name="connsiteX193" fmla="*/ 1396296 w 3150525"/>
                  <a:gd name="connsiteY193" fmla="*/ 1447800 h 5194300"/>
                  <a:gd name="connsiteX194" fmla="*/ 1443172 w 3150525"/>
                  <a:gd name="connsiteY194" fmla="*/ 1425355 h 5194300"/>
                  <a:gd name="connsiteX195" fmla="*/ 1504948 w 3150525"/>
                  <a:gd name="connsiteY195" fmla="*/ 1378639 h 5194300"/>
                  <a:gd name="connsiteX196" fmla="*/ 1651000 w 3150525"/>
                  <a:gd name="connsiteY196" fmla="*/ 1265248 h 5194300"/>
                  <a:gd name="connsiteX197" fmla="*/ 1672096 w 3150525"/>
                  <a:gd name="connsiteY197" fmla="*/ 1229638 h 5194300"/>
                  <a:gd name="connsiteX198" fmla="*/ 1702684 w 3150525"/>
                  <a:gd name="connsiteY198" fmla="*/ 1171487 h 5194300"/>
                  <a:gd name="connsiteX199" fmla="*/ 1815528 w 3150525"/>
                  <a:gd name="connsiteY199" fmla="*/ 939800 h 5194300"/>
                  <a:gd name="connsiteX200" fmla="*/ 1892300 w 3150525"/>
                  <a:gd name="connsiteY200" fmla="*/ 817950 h 5194300"/>
                  <a:gd name="connsiteX201" fmla="*/ 1904424 w 3150525"/>
                  <a:gd name="connsiteY201" fmla="*/ 800100 h 5194300"/>
                  <a:gd name="connsiteX202" fmla="*/ 1925432 w 3150525"/>
                  <a:gd name="connsiteY202" fmla="*/ 752733 h 5194300"/>
                  <a:gd name="connsiteX203" fmla="*/ 1951360 w 3150525"/>
                  <a:gd name="connsiteY203" fmla="*/ 660658 h 5194300"/>
                  <a:gd name="connsiteX204" fmla="*/ 1974800 w 3150525"/>
                  <a:gd name="connsiteY204" fmla="*/ 593725 h 5194300"/>
                  <a:gd name="connsiteX205" fmla="*/ 1993900 w 3150525"/>
                  <a:gd name="connsiteY205" fmla="*/ 571500 h 5194300"/>
                  <a:gd name="connsiteX206" fmla="*/ 2006600 w 3150525"/>
                  <a:gd name="connsiteY206" fmla="*/ 540500 h 5194300"/>
                  <a:gd name="connsiteX207" fmla="*/ 2019300 w 3150525"/>
                  <a:gd name="connsiteY207" fmla="*/ 501650 h 5194300"/>
                  <a:gd name="connsiteX208" fmla="*/ 2032000 w 3150525"/>
                  <a:gd name="connsiteY208" fmla="*/ 463550 h 5194300"/>
                  <a:gd name="connsiteX209" fmla="*/ 2044700 w 3150525"/>
                  <a:gd name="connsiteY209" fmla="*/ 425450 h 5194300"/>
                  <a:gd name="connsiteX210" fmla="*/ 1977224 w 3150525"/>
                  <a:gd name="connsiteY210" fmla="*/ 222812 h 5194300"/>
                  <a:gd name="connsiteX211" fmla="*/ 1892300 w 3150525"/>
                  <a:gd name="connsiteY211" fmla="*/ 95051 h 5194300"/>
                  <a:gd name="connsiteX212" fmla="*/ 1969716 w 3150525"/>
                  <a:gd name="connsiteY212" fmla="*/ 25400 h 5194300"/>
                  <a:gd name="connsiteX213" fmla="*/ 2012948 w 3150525"/>
                  <a:gd name="connsiteY213" fmla="*/ 12700 h 5194300"/>
                  <a:gd name="connsiteX214" fmla="*/ 2082800 w 3150525"/>
                  <a:gd name="connsiteY214" fmla="*/ 0 h 519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Lst>
                <a:rect l="l" t="t" r="r" b="b"/>
                <a:pathLst>
                  <a:path w="3150525" h="5194300">
                    <a:moveTo>
                      <a:pt x="2097042" y="4593380"/>
                    </a:moveTo>
                    <a:cubicBezTo>
                      <a:pt x="2080168" y="4591642"/>
                      <a:pt x="2060850" y="4592043"/>
                      <a:pt x="2038348" y="4594209"/>
                    </a:cubicBezTo>
                    <a:cubicBezTo>
                      <a:pt x="2008798" y="4597053"/>
                      <a:pt x="1985156" y="4606711"/>
                      <a:pt x="1981834" y="4617299"/>
                    </a:cubicBezTo>
                    <a:cubicBezTo>
                      <a:pt x="1978206" y="4628848"/>
                      <a:pt x="1964284" y="4633600"/>
                      <a:pt x="1943734" y="4630300"/>
                    </a:cubicBezTo>
                    <a:cubicBezTo>
                      <a:pt x="1904388" y="4623983"/>
                      <a:pt x="1784348" y="4685716"/>
                      <a:pt x="1784348" y="4712266"/>
                    </a:cubicBezTo>
                    <a:cubicBezTo>
                      <a:pt x="1784348" y="4727215"/>
                      <a:pt x="1804992" y="4730213"/>
                      <a:pt x="1892298" y="4727942"/>
                    </a:cubicBezTo>
                    <a:cubicBezTo>
                      <a:pt x="1951672" y="4726397"/>
                      <a:pt x="2050254" y="4724533"/>
                      <a:pt x="2111372" y="4723799"/>
                    </a:cubicBezTo>
                    <a:cubicBezTo>
                      <a:pt x="2172492" y="4723066"/>
                      <a:pt x="2222498" y="4720922"/>
                      <a:pt x="2222498" y="4719034"/>
                    </a:cubicBezTo>
                    <a:cubicBezTo>
                      <a:pt x="2222498" y="4717147"/>
                      <a:pt x="2213808" y="4698181"/>
                      <a:pt x="2203184" y="4676887"/>
                    </a:cubicBezTo>
                    <a:cubicBezTo>
                      <a:pt x="2176332" y="4623061"/>
                      <a:pt x="2147670" y="4598595"/>
                      <a:pt x="2097042" y="4593380"/>
                    </a:cubicBezTo>
                    <a:close/>
                    <a:moveTo>
                      <a:pt x="1946208" y="3422274"/>
                    </a:moveTo>
                    <a:cubicBezTo>
                      <a:pt x="1924622" y="3420300"/>
                      <a:pt x="1894856" y="3430936"/>
                      <a:pt x="1862132" y="3454657"/>
                    </a:cubicBezTo>
                    <a:cubicBezTo>
                      <a:pt x="1795016" y="3503309"/>
                      <a:pt x="1701798" y="3596091"/>
                      <a:pt x="1701798" y="3614239"/>
                    </a:cubicBezTo>
                    <a:cubicBezTo>
                      <a:pt x="1701798" y="3622407"/>
                      <a:pt x="1693164" y="3636257"/>
                      <a:pt x="1682608" y="3645017"/>
                    </a:cubicBezTo>
                    <a:cubicBezTo>
                      <a:pt x="1656524" y="3666664"/>
                      <a:pt x="1678448" y="3680220"/>
                      <a:pt x="1753656" y="3688946"/>
                    </a:cubicBezTo>
                    <a:cubicBezTo>
                      <a:pt x="1785670" y="3692661"/>
                      <a:pt x="1815840" y="3699675"/>
                      <a:pt x="1820700" y="3704534"/>
                    </a:cubicBezTo>
                    <a:cubicBezTo>
                      <a:pt x="1825558" y="3709393"/>
                      <a:pt x="1838438" y="3714675"/>
                      <a:pt x="1849320" y="3716273"/>
                    </a:cubicBezTo>
                    <a:cubicBezTo>
                      <a:pt x="1905964" y="3724586"/>
                      <a:pt x="2008260" y="3829813"/>
                      <a:pt x="1987316" y="3858223"/>
                    </a:cubicBezTo>
                    <a:cubicBezTo>
                      <a:pt x="1983696" y="3863133"/>
                      <a:pt x="1966772" y="3894827"/>
                      <a:pt x="1949708" y="3928655"/>
                    </a:cubicBezTo>
                    <a:cubicBezTo>
                      <a:pt x="1911594" y="4004204"/>
                      <a:pt x="1816044" y="4102100"/>
                      <a:pt x="1780418" y="4102100"/>
                    </a:cubicBezTo>
                    <a:cubicBezTo>
                      <a:pt x="1765940" y="4102100"/>
                      <a:pt x="1750566" y="4107815"/>
                      <a:pt x="1746248" y="4114800"/>
                    </a:cubicBezTo>
                    <a:cubicBezTo>
                      <a:pt x="1735220" y="4132644"/>
                      <a:pt x="1491896" y="4118736"/>
                      <a:pt x="1428748" y="4096652"/>
                    </a:cubicBezTo>
                    <a:lnTo>
                      <a:pt x="1377948" y="4078887"/>
                    </a:lnTo>
                    <a:lnTo>
                      <a:pt x="1369536" y="4138118"/>
                    </a:lnTo>
                    <a:cubicBezTo>
                      <a:pt x="1364908" y="4170696"/>
                      <a:pt x="1363480" y="4229797"/>
                      <a:pt x="1366360" y="4269455"/>
                    </a:cubicBezTo>
                    <a:lnTo>
                      <a:pt x="1371598" y="4341560"/>
                    </a:lnTo>
                    <a:lnTo>
                      <a:pt x="1438272" y="4299755"/>
                    </a:lnTo>
                    <a:cubicBezTo>
                      <a:pt x="1474944" y="4276764"/>
                      <a:pt x="1529430" y="4251460"/>
                      <a:pt x="1559354" y="4243525"/>
                    </a:cubicBezTo>
                    <a:cubicBezTo>
                      <a:pt x="1589278" y="4235592"/>
                      <a:pt x="1620710" y="4226061"/>
                      <a:pt x="1629204" y="4222346"/>
                    </a:cubicBezTo>
                    <a:cubicBezTo>
                      <a:pt x="1637698" y="4218632"/>
                      <a:pt x="1658600" y="4210059"/>
                      <a:pt x="1675652" y="4203296"/>
                    </a:cubicBezTo>
                    <a:cubicBezTo>
                      <a:pt x="1692700" y="4196533"/>
                      <a:pt x="1791286" y="4191000"/>
                      <a:pt x="1894726" y="4191000"/>
                    </a:cubicBezTo>
                    <a:lnTo>
                      <a:pt x="2082798" y="4191000"/>
                    </a:lnTo>
                    <a:lnTo>
                      <a:pt x="2082798" y="3543784"/>
                    </a:lnTo>
                    <a:lnTo>
                      <a:pt x="2041524" y="3529091"/>
                    </a:lnTo>
                    <a:cubicBezTo>
                      <a:pt x="1983168" y="3508318"/>
                      <a:pt x="1981198" y="3506242"/>
                      <a:pt x="1981198" y="3465545"/>
                    </a:cubicBezTo>
                    <a:cubicBezTo>
                      <a:pt x="1981198" y="3438831"/>
                      <a:pt x="1967794" y="3424248"/>
                      <a:pt x="1946208" y="3422274"/>
                    </a:cubicBezTo>
                    <a:close/>
                    <a:moveTo>
                      <a:pt x="1901824" y="2433295"/>
                    </a:moveTo>
                    <a:cubicBezTo>
                      <a:pt x="1885724" y="2430419"/>
                      <a:pt x="1863584" y="2437840"/>
                      <a:pt x="1851112" y="2450298"/>
                    </a:cubicBezTo>
                    <a:cubicBezTo>
                      <a:pt x="1838936" y="2462457"/>
                      <a:pt x="1817504" y="2482785"/>
                      <a:pt x="1803484" y="2495471"/>
                    </a:cubicBezTo>
                    <a:cubicBezTo>
                      <a:pt x="1784732" y="2512442"/>
                      <a:pt x="1778000" y="2534596"/>
                      <a:pt x="1778000" y="2579319"/>
                    </a:cubicBezTo>
                    <a:cubicBezTo>
                      <a:pt x="1778000" y="2612749"/>
                      <a:pt x="1772284" y="2643633"/>
                      <a:pt x="1765300" y="2647950"/>
                    </a:cubicBezTo>
                    <a:cubicBezTo>
                      <a:pt x="1758312" y="2652267"/>
                      <a:pt x="1749732" y="2662605"/>
                      <a:pt x="1746228" y="2670925"/>
                    </a:cubicBezTo>
                    <a:cubicBezTo>
                      <a:pt x="1730708" y="2707767"/>
                      <a:pt x="1639612" y="2829130"/>
                      <a:pt x="1601708" y="2863459"/>
                    </a:cubicBezTo>
                    <a:cubicBezTo>
                      <a:pt x="1566004" y="2895796"/>
                      <a:pt x="1560172" y="2909365"/>
                      <a:pt x="1560792" y="2958709"/>
                    </a:cubicBezTo>
                    <a:cubicBezTo>
                      <a:pt x="1561188" y="2990357"/>
                      <a:pt x="1567928" y="3049341"/>
                      <a:pt x="1575764" y="3089784"/>
                    </a:cubicBezTo>
                    <a:cubicBezTo>
                      <a:pt x="1587552" y="3150599"/>
                      <a:pt x="1593096" y="3160765"/>
                      <a:pt x="1607808" y="3148554"/>
                    </a:cubicBezTo>
                    <a:cubicBezTo>
                      <a:pt x="1617592" y="3140434"/>
                      <a:pt x="1625600" y="3120710"/>
                      <a:pt x="1625600" y="3104724"/>
                    </a:cubicBezTo>
                    <a:cubicBezTo>
                      <a:pt x="1625600" y="3061206"/>
                      <a:pt x="1693468" y="3009900"/>
                      <a:pt x="1751032" y="3009900"/>
                    </a:cubicBezTo>
                    <a:cubicBezTo>
                      <a:pt x="1777040" y="3009900"/>
                      <a:pt x="1800892" y="3012036"/>
                      <a:pt x="1804036" y="3014645"/>
                    </a:cubicBezTo>
                    <a:cubicBezTo>
                      <a:pt x="1807176" y="3017255"/>
                      <a:pt x="1836896" y="3025284"/>
                      <a:pt x="1870072" y="3032487"/>
                    </a:cubicBezTo>
                    <a:lnTo>
                      <a:pt x="1930400" y="3045583"/>
                    </a:lnTo>
                    <a:lnTo>
                      <a:pt x="1930400" y="2438400"/>
                    </a:lnTo>
                    <a:close/>
                    <a:moveTo>
                      <a:pt x="2082800" y="0"/>
                    </a:moveTo>
                    <a:cubicBezTo>
                      <a:pt x="2116900" y="0"/>
                      <a:pt x="2148332" y="5715"/>
                      <a:pt x="2152648" y="12700"/>
                    </a:cubicBezTo>
                    <a:cubicBezTo>
                      <a:pt x="2156968" y="19685"/>
                      <a:pt x="2173480" y="25400"/>
                      <a:pt x="2189344" y="25400"/>
                    </a:cubicBezTo>
                    <a:cubicBezTo>
                      <a:pt x="2264140" y="25400"/>
                      <a:pt x="2425700" y="143785"/>
                      <a:pt x="2425700" y="198592"/>
                    </a:cubicBezTo>
                    <a:cubicBezTo>
                      <a:pt x="2425700" y="214272"/>
                      <a:pt x="2431412" y="230633"/>
                      <a:pt x="2438400" y="234950"/>
                    </a:cubicBezTo>
                    <a:cubicBezTo>
                      <a:pt x="2445384" y="239267"/>
                      <a:pt x="2451100" y="293559"/>
                      <a:pt x="2451100" y="355600"/>
                    </a:cubicBezTo>
                    <a:cubicBezTo>
                      <a:pt x="2451100" y="417641"/>
                      <a:pt x="2445384" y="471933"/>
                      <a:pt x="2438400" y="476250"/>
                    </a:cubicBezTo>
                    <a:cubicBezTo>
                      <a:pt x="2431412" y="480567"/>
                      <a:pt x="2425700" y="514857"/>
                      <a:pt x="2425700" y="552450"/>
                    </a:cubicBezTo>
                    <a:cubicBezTo>
                      <a:pt x="2425700" y="590043"/>
                      <a:pt x="2419984" y="624333"/>
                      <a:pt x="2413000" y="628650"/>
                    </a:cubicBezTo>
                    <a:cubicBezTo>
                      <a:pt x="2406012" y="632967"/>
                      <a:pt x="2400300" y="656164"/>
                      <a:pt x="2400300" y="680200"/>
                    </a:cubicBezTo>
                    <a:cubicBezTo>
                      <a:pt x="2400300" y="704235"/>
                      <a:pt x="2394584" y="723900"/>
                      <a:pt x="2387600" y="723900"/>
                    </a:cubicBezTo>
                    <a:cubicBezTo>
                      <a:pt x="2380612" y="723900"/>
                      <a:pt x="2374900" y="740871"/>
                      <a:pt x="2374900" y="761614"/>
                    </a:cubicBezTo>
                    <a:cubicBezTo>
                      <a:pt x="2374900" y="782356"/>
                      <a:pt x="2363848" y="819001"/>
                      <a:pt x="2350344" y="843046"/>
                    </a:cubicBezTo>
                    <a:cubicBezTo>
                      <a:pt x="2336836" y="867092"/>
                      <a:pt x="2318788" y="910128"/>
                      <a:pt x="2310232" y="938683"/>
                    </a:cubicBezTo>
                    <a:cubicBezTo>
                      <a:pt x="2301680" y="967237"/>
                      <a:pt x="2290728" y="990600"/>
                      <a:pt x="2285904" y="990600"/>
                    </a:cubicBezTo>
                    <a:cubicBezTo>
                      <a:pt x="2281076" y="990600"/>
                      <a:pt x="2266520" y="1016317"/>
                      <a:pt x="2253560" y="1047750"/>
                    </a:cubicBezTo>
                    <a:cubicBezTo>
                      <a:pt x="2240596" y="1079183"/>
                      <a:pt x="2226596" y="1104900"/>
                      <a:pt x="2222444" y="1104900"/>
                    </a:cubicBezTo>
                    <a:cubicBezTo>
                      <a:pt x="2218296" y="1104900"/>
                      <a:pt x="2204376" y="1123474"/>
                      <a:pt x="2191508" y="1146175"/>
                    </a:cubicBezTo>
                    <a:cubicBezTo>
                      <a:pt x="2178644" y="1168876"/>
                      <a:pt x="2164640" y="1190308"/>
                      <a:pt x="2160384" y="1193800"/>
                    </a:cubicBezTo>
                    <a:cubicBezTo>
                      <a:pt x="2156128" y="1197292"/>
                      <a:pt x="2142624" y="1227875"/>
                      <a:pt x="2130376" y="1261762"/>
                    </a:cubicBezTo>
                    <a:cubicBezTo>
                      <a:pt x="2108184" y="1323160"/>
                      <a:pt x="2108208" y="1323497"/>
                      <a:pt x="2138012" y="1358916"/>
                    </a:cubicBezTo>
                    <a:cubicBezTo>
                      <a:pt x="2154464" y="1378465"/>
                      <a:pt x="2188772" y="1412768"/>
                      <a:pt x="2214260" y="1435145"/>
                    </a:cubicBezTo>
                    <a:cubicBezTo>
                      <a:pt x="2276956" y="1490192"/>
                      <a:pt x="2275796" y="1526786"/>
                      <a:pt x="2210052" y="1568291"/>
                    </a:cubicBezTo>
                    <a:cubicBezTo>
                      <a:pt x="2182248" y="1585841"/>
                      <a:pt x="2156788" y="1600200"/>
                      <a:pt x="2153464" y="1600200"/>
                    </a:cubicBezTo>
                    <a:cubicBezTo>
                      <a:pt x="2150144" y="1600200"/>
                      <a:pt x="2127828" y="1613500"/>
                      <a:pt x="2103872" y="1629756"/>
                    </a:cubicBezTo>
                    <a:cubicBezTo>
                      <a:pt x="2068132" y="1654011"/>
                      <a:pt x="1921460" y="1719999"/>
                      <a:pt x="1739900" y="1793509"/>
                    </a:cubicBezTo>
                    <a:cubicBezTo>
                      <a:pt x="1722436" y="1800579"/>
                      <a:pt x="1701084" y="1814269"/>
                      <a:pt x="1692444" y="1823932"/>
                    </a:cubicBezTo>
                    <a:cubicBezTo>
                      <a:pt x="1683808" y="1833594"/>
                      <a:pt x="1665572" y="1841500"/>
                      <a:pt x="1651920" y="1841500"/>
                    </a:cubicBezTo>
                    <a:cubicBezTo>
                      <a:pt x="1638268" y="1841500"/>
                      <a:pt x="1623568" y="1847215"/>
                      <a:pt x="1619248" y="1854200"/>
                    </a:cubicBezTo>
                    <a:cubicBezTo>
                      <a:pt x="1614932" y="1861185"/>
                      <a:pt x="1600228" y="1866900"/>
                      <a:pt x="1586576" y="1866900"/>
                    </a:cubicBezTo>
                    <a:cubicBezTo>
                      <a:pt x="1492924" y="1866900"/>
                      <a:pt x="1398520" y="1931694"/>
                      <a:pt x="1447800" y="1962150"/>
                    </a:cubicBezTo>
                    <a:cubicBezTo>
                      <a:pt x="1454784" y="1966467"/>
                      <a:pt x="1460500" y="2012057"/>
                      <a:pt x="1460500" y="2063461"/>
                    </a:cubicBezTo>
                    <a:cubicBezTo>
                      <a:pt x="1460500" y="2198471"/>
                      <a:pt x="1477960" y="2225642"/>
                      <a:pt x="1532096" y="2174875"/>
                    </a:cubicBezTo>
                    <a:cubicBezTo>
                      <a:pt x="1545132" y="2162651"/>
                      <a:pt x="1567448" y="2144078"/>
                      <a:pt x="1581692" y="2133600"/>
                    </a:cubicBezTo>
                    <a:cubicBezTo>
                      <a:pt x="1595936" y="2123122"/>
                      <a:pt x="1621452" y="2094547"/>
                      <a:pt x="1638400" y="2070100"/>
                    </a:cubicBezTo>
                    <a:cubicBezTo>
                      <a:pt x="1673420" y="2019579"/>
                      <a:pt x="1696424" y="2006600"/>
                      <a:pt x="1750940" y="2006600"/>
                    </a:cubicBezTo>
                    <a:cubicBezTo>
                      <a:pt x="1771984" y="2006600"/>
                      <a:pt x="1792732" y="2000885"/>
                      <a:pt x="1797048" y="1993900"/>
                    </a:cubicBezTo>
                    <a:cubicBezTo>
                      <a:pt x="1806668" y="1978338"/>
                      <a:pt x="2027796" y="1976827"/>
                      <a:pt x="2037336" y="1992259"/>
                    </a:cubicBezTo>
                    <a:cubicBezTo>
                      <a:pt x="2041092" y="1998341"/>
                      <a:pt x="2068576" y="2003117"/>
                      <a:pt x="2098408" y="2002872"/>
                    </a:cubicBezTo>
                    <a:cubicBezTo>
                      <a:pt x="2176768" y="2002227"/>
                      <a:pt x="2326912" y="2079415"/>
                      <a:pt x="2354372" y="2134458"/>
                    </a:cubicBezTo>
                    <a:cubicBezTo>
                      <a:pt x="2365660" y="2157087"/>
                      <a:pt x="2374900" y="2185817"/>
                      <a:pt x="2374900" y="2198302"/>
                    </a:cubicBezTo>
                    <a:cubicBezTo>
                      <a:pt x="2374900" y="2210786"/>
                      <a:pt x="2380612" y="2224533"/>
                      <a:pt x="2387600" y="2228850"/>
                    </a:cubicBezTo>
                    <a:cubicBezTo>
                      <a:pt x="2395768" y="2233898"/>
                      <a:pt x="2400300" y="2444632"/>
                      <a:pt x="2400300" y="2819400"/>
                    </a:cubicBezTo>
                    <a:cubicBezTo>
                      <a:pt x="2400300" y="3194168"/>
                      <a:pt x="2404832" y="3404902"/>
                      <a:pt x="2413000" y="3409950"/>
                    </a:cubicBezTo>
                    <a:cubicBezTo>
                      <a:pt x="2419984" y="3414267"/>
                      <a:pt x="2425700" y="3462039"/>
                      <a:pt x="2425700" y="3516109"/>
                    </a:cubicBezTo>
                    <a:cubicBezTo>
                      <a:pt x="2425700" y="3570180"/>
                      <a:pt x="2428052" y="3616992"/>
                      <a:pt x="2430932" y="3620135"/>
                    </a:cubicBezTo>
                    <a:cubicBezTo>
                      <a:pt x="2433808" y="3623278"/>
                      <a:pt x="2439036" y="3657283"/>
                      <a:pt x="2442544" y="3695700"/>
                    </a:cubicBezTo>
                    <a:cubicBezTo>
                      <a:pt x="2446048" y="3734117"/>
                      <a:pt x="2455672" y="3794125"/>
                      <a:pt x="2463924" y="3829050"/>
                    </a:cubicBezTo>
                    <a:cubicBezTo>
                      <a:pt x="2472176" y="3863975"/>
                      <a:pt x="2483416" y="4006850"/>
                      <a:pt x="2488896" y="4146550"/>
                    </a:cubicBezTo>
                    <a:cubicBezTo>
                      <a:pt x="2500292" y="4436856"/>
                      <a:pt x="2521864" y="4620854"/>
                      <a:pt x="2547632" y="4647565"/>
                    </a:cubicBezTo>
                    <a:cubicBezTo>
                      <a:pt x="2557404" y="4657693"/>
                      <a:pt x="2565400" y="4679124"/>
                      <a:pt x="2565400" y="4695190"/>
                    </a:cubicBezTo>
                    <a:cubicBezTo>
                      <a:pt x="2565400" y="4722392"/>
                      <a:pt x="2570584" y="4724400"/>
                      <a:pt x="2640848" y="4724400"/>
                    </a:cubicBezTo>
                    <a:cubicBezTo>
                      <a:pt x="2682348" y="4724400"/>
                      <a:pt x="2719832" y="4718685"/>
                      <a:pt x="2724148" y="4711700"/>
                    </a:cubicBezTo>
                    <a:cubicBezTo>
                      <a:pt x="2728468" y="4704715"/>
                      <a:pt x="2754848" y="4699000"/>
                      <a:pt x="2782776" y="4699000"/>
                    </a:cubicBezTo>
                    <a:cubicBezTo>
                      <a:pt x="2810700" y="4699000"/>
                      <a:pt x="2857512" y="4689650"/>
                      <a:pt x="2886800" y="4678223"/>
                    </a:cubicBezTo>
                    <a:cubicBezTo>
                      <a:pt x="2960332" y="4649532"/>
                      <a:pt x="2967488" y="4648200"/>
                      <a:pt x="3048000" y="4648200"/>
                    </a:cubicBezTo>
                    <a:cubicBezTo>
                      <a:pt x="3087112" y="4648200"/>
                      <a:pt x="3125976" y="4655058"/>
                      <a:pt x="3134360" y="4663440"/>
                    </a:cubicBezTo>
                    <a:cubicBezTo>
                      <a:pt x="3159356" y="4688439"/>
                      <a:pt x="3154080" y="4847296"/>
                      <a:pt x="3127372" y="4873797"/>
                    </a:cubicBezTo>
                    <a:cubicBezTo>
                      <a:pt x="3115148" y="4885927"/>
                      <a:pt x="3088004" y="4915047"/>
                      <a:pt x="3067048" y="4938509"/>
                    </a:cubicBezTo>
                    <a:cubicBezTo>
                      <a:pt x="3046092" y="4961972"/>
                      <a:pt x="3006088" y="4996116"/>
                      <a:pt x="2978148" y="5014385"/>
                    </a:cubicBezTo>
                    <a:cubicBezTo>
                      <a:pt x="2950208" y="5032653"/>
                      <a:pt x="2916692" y="5057747"/>
                      <a:pt x="2903672" y="5070149"/>
                    </a:cubicBezTo>
                    <a:cubicBezTo>
                      <a:pt x="2890648" y="5082553"/>
                      <a:pt x="2869556" y="5092700"/>
                      <a:pt x="2856796" y="5092700"/>
                    </a:cubicBezTo>
                    <a:cubicBezTo>
                      <a:pt x="2844036" y="5092700"/>
                      <a:pt x="2830068" y="5098415"/>
                      <a:pt x="2825748" y="5105400"/>
                    </a:cubicBezTo>
                    <a:cubicBezTo>
                      <a:pt x="2821432" y="5112385"/>
                      <a:pt x="2804288" y="5118100"/>
                      <a:pt x="2787648" y="5118100"/>
                    </a:cubicBezTo>
                    <a:cubicBezTo>
                      <a:pt x="2771012" y="5118100"/>
                      <a:pt x="2753868" y="5123815"/>
                      <a:pt x="2749548" y="5130800"/>
                    </a:cubicBezTo>
                    <a:cubicBezTo>
                      <a:pt x="2745232" y="5137785"/>
                      <a:pt x="2722032" y="5143500"/>
                      <a:pt x="2698000" y="5143500"/>
                    </a:cubicBezTo>
                    <a:cubicBezTo>
                      <a:pt x="2673964" y="5143500"/>
                      <a:pt x="2654300" y="5149215"/>
                      <a:pt x="2654300" y="5156200"/>
                    </a:cubicBezTo>
                    <a:cubicBezTo>
                      <a:pt x="2654300" y="5163185"/>
                      <a:pt x="2623204" y="5168900"/>
                      <a:pt x="2585196" y="5168900"/>
                    </a:cubicBezTo>
                    <a:cubicBezTo>
                      <a:pt x="2547192" y="5168900"/>
                      <a:pt x="2512568" y="5174615"/>
                      <a:pt x="2508248" y="5181600"/>
                    </a:cubicBezTo>
                    <a:cubicBezTo>
                      <a:pt x="2503488" y="5189300"/>
                      <a:pt x="2411000" y="5194300"/>
                      <a:pt x="2273300" y="5194300"/>
                    </a:cubicBezTo>
                    <a:cubicBezTo>
                      <a:pt x="2135596" y="5194300"/>
                      <a:pt x="2043108" y="5189300"/>
                      <a:pt x="2038348" y="5181600"/>
                    </a:cubicBezTo>
                    <a:cubicBezTo>
                      <a:pt x="2034032" y="5174615"/>
                      <a:pt x="1979740" y="5168900"/>
                      <a:pt x="1917700" y="5168900"/>
                    </a:cubicBezTo>
                    <a:cubicBezTo>
                      <a:pt x="1855656" y="5168900"/>
                      <a:pt x="1801368" y="5163185"/>
                      <a:pt x="1797048" y="5156200"/>
                    </a:cubicBezTo>
                    <a:cubicBezTo>
                      <a:pt x="1792732" y="5149215"/>
                      <a:pt x="1755584" y="5143500"/>
                      <a:pt x="1714500" y="5143500"/>
                    </a:cubicBezTo>
                    <a:cubicBezTo>
                      <a:pt x="1673412" y="5143500"/>
                      <a:pt x="1636268" y="5137785"/>
                      <a:pt x="1631948" y="5130800"/>
                    </a:cubicBezTo>
                    <a:cubicBezTo>
                      <a:pt x="1627632" y="5123815"/>
                      <a:pt x="1593340" y="5118100"/>
                      <a:pt x="1555748" y="5118100"/>
                    </a:cubicBezTo>
                    <a:cubicBezTo>
                      <a:pt x="1518156" y="5118100"/>
                      <a:pt x="1483868" y="5112385"/>
                      <a:pt x="1479548" y="5105400"/>
                    </a:cubicBezTo>
                    <a:cubicBezTo>
                      <a:pt x="1475232" y="5098415"/>
                      <a:pt x="1443800" y="5092700"/>
                      <a:pt x="1409700" y="5092700"/>
                    </a:cubicBezTo>
                    <a:cubicBezTo>
                      <a:pt x="1375600" y="5092700"/>
                      <a:pt x="1344168" y="5086985"/>
                      <a:pt x="1339848" y="5080000"/>
                    </a:cubicBezTo>
                    <a:cubicBezTo>
                      <a:pt x="1335532" y="5073015"/>
                      <a:pt x="1306956" y="5067300"/>
                      <a:pt x="1276348" y="5067300"/>
                    </a:cubicBezTo>
                    <a:cubicBezTo>
                      <a:pt x="1245740" y="5067300"/>
                      <a:pt x="1217512" y="5062148"/>
                      <a:pt x="1213620" y="5055850"/>
                    </a:cubicBezTo>
                    <a:cubicBezTo>
                      <a:pt x="1209728" y="5049552"/>
                      <a:pt x="1167960" y="5037486"/>
                      <a:pt x="1120796" y="5029035"/>
                    </a:cubicBezTo>
                    <a:cubicBezTo>
                      <a:pt x="1073636" y="5020585"/>
                      <a:pt x="1029336" y="5009552"/>
                      <a:pt x="1022348" y="5004517"/>
                    </a:cubicBezTo>
                    <a:cubicBezTo>
                      <a:pt x="1015364" y="4999482"/>
                      <a:pt x="975360" y="4988185"/>
                      <a:pt x="933448" y="4979410"/>
                    </a:cubicBezTo>
                    <a:cubicBezTo>
                      <a:pt x="891540" y="4970636"/>
                      <a:pt x="850184" y="4961104"/>
                      <a:pt x="841544" y="4958228"/>
                    </a:cubicBezTo>
                    <a:cubicBezTo>
                      <a:pt x="832908" y="4955353"/>
                      <a:pt x="814672" y="4953000"/>
                      <a:pt x="801020" y="4953000"/>
                    </a:cubicBezTo>
                    <a:cubicBezTo>
                      <a:pt x="787368" y="4953000"/>
                      <a:pt x="772664" y="4947285"/>
                      <a:pt x="768348" y="4940300"/>
                    </a:cubicBezTo>
                    <a:cubicBezTo>
                      <a:pt x="764032" y="4933315"/>
                      <a:pt x="749880" y="4927600"/>
                      <a:pt x="736904" y="4927600"/>
                    </a:cubicBezTo>
                    <a:cubicBezTo>
                      <a:pt x="702956" y="4927600"/>
                      <a:pt x="555200" y="4846610"/>
                      <a:pt x="471616" y="4782186"/>
                    </a:cubicBezTo>
                    <a:cubicBezTo>
                      <a:pt x="394444" y="4722708"/>
                      <a:pt x="306876" y="4634133"/>
                      <a:pt x="244980" y="4552950"/>
                    </a:cubicBezTo>
                    <a:cubicBezTo>
                      <a:pt x="201820" y="4496342"/>
                      <a:pt x="127000" y="4350941"/>
                      <a:pt x="127000" y="4323682"/>
                    </a:cubicBezTo>
                    <a:cubicBezTo>
                      <a:pt x="127000" y="4313996"/>
                      <a:pt x="116412" y="4287224"/>
                      <a:pt x="103472" y="4264188"/>
                    </a:cubicBezTo>
                    <a:cubicBezTo>
                      <a:pt x="79048" y="4220702"/>
                      <a:pt x="58140" y="4161224"/>
                      <a:pt x="44260" y="4095750"/>
                    </a:cubicBezTo>
                    <a:cubicBezTo>
                      <a:pt x="39820" y="4074795"/>
                      <a:pt x="31224" y="4046220"/>
                      <a:pt x="25156" y="4032250"/>
                    </a:cubicBezTo>
                    <a:cubicBezTo>
                      <a:pt x="9480" y="3996146"/>
                      <a:pt x="0" y="3772300"/>
                      <a:pt x="0" y="3438351"/>
                    </a:cubicBezTo>
                    <a:cubicBezTo>
                      <a:pt x="0" y="2943954"/>
                      <a:pt x="32764" y="2781119"/>
                      <a:pt x="140952" y="2737831"/>
                    </a:cubicBezTo>
                    <a:cubicBezTo>
                      <a:pt x="201544" y="2713587"/>
                      <a:pt x="259840" y="2719853"/>
                      <a:pt x="307096" y="2755691"/>
                    </a:cubicBezTo>
                    <a:cubicBezTo>
                      <a:pt x="344076" y="2783734"/>
                      <a:pt x="381000" y="2847892"/>
                      <a:pt x="381000" y="2884102"/>
                    </a:cubicBezTo>
                    <a:cubicBezTo>
                      <a:pt x="381000" y="2896586"/>
                      <a:pt x="386712" y="2910333"/>
                      <a:pt x="393700" y="2914650"/>
                    </a:cubicBezTo>
                    <a:cubicBezTo>
                      <a:pt x="400684" y="2918967"/>
                      <a:pt x="406400" y="2938969"/>
                      <a:pt x="406400" y="2959100"/>
                    </a:cubicBezTo>
                    <a:cubicBezTo>
                      <a:pt x="406400" y="2979231"/>
                      <a:pt x="400684" y="2999233"/>
                      <a:pt x="393700" y="3003550"/>
                    </a:cubicBezTo>
                    <a:cubicBezTo>
                      <a:pt x="386384" y="3008070"/>
                      <a:pt x="381000" y="3075399"/>
                      <a:pt x="381000" y="3162300"/>
                    </a:cubicBezTo>
                    <a:cubicBezTo>
                      <a:pt x="381000" y="3249201"/>
                      <a:pt x="386384" y="3316530"/>
                      <a:pt x="393700" y="3321050"/>
                    </a:cubicBezTo>
                    <a:cubicBezTo>
                      <a:pt x="401620" y="3325946"/>
                      <a:pt x="403996" y="3387153"/>
                      <a:pt x="400016" y="3483725"/>
                    </a:cubicBezTo>
                    <a:cubicBezTo>
                      <a:pt x="391620" y="3687351"/>
                      <a:pt x="422824" y="3934758"/>
                      <a:pt x="465636" y="4004061"/>
                    </a:cubicBezTo>
                    <a:cubicBezTo>
                      <a:pt x="481952" y="4030468"/>
                      <a:pt x="495300" y="4059370"/>
                      <a:pt x="495300" y="4068289"/>
                    </a:cubicBezTo>
                    <a:cubicBezTo>
                      <a:pt x="495300" y="4136520"/>
                      <a:pt x="667160" y="4372586"/>
                      <a:pt x="742948" y="4408455"/>
                    </a:cubicBezTo>
                    <a:cubicBezTo>
                      <a:pt x="756920" y="4415066"/>
                      <a:pt x="796924" y="4436906"/>
                      <a:pt x="831848" y="4456988"/>
                    </a:cubicBezTo>
                    <a:cubicBezTo>
                      <a:pt x="866772" y="4477069"/>
                      <a:pt x="905628" y="4496874"/>
                      <a:pt x="918188" y="4501000"/>
                    </a:cubicBezTo>
                    <a:cubicBezTo>
                      <a:pt x="930748" y="4505125"/>
                      <a:pt x="964684" y="4519930"/>
                      <a:pt x="993596" y="4533900"/>
                    </a:cubicBezTo>
                    <a:cubicBezTo>
                      <a:pt x="1055900" y="4564001"/>
                      <a:pt x="1054100" y="4563742"/>
                      <a:pt x="1054100" y="4542626"/>
                    </a:cubicBezTo>
                    <a:cubicBezTo>
                      <a:pt x="1054100" y="4533455"/>
                      <a:pt x="1036952" y="4509526"/>
                      <a:pt x="1016000" y="4489450"/>
                    </a:cubicBezTo>
                    <a:cubicBezTo>
                      <a:pt x="995044" y="4469374"/>
                      <a:pt x="977900" y="4447323"/>
                      <a:pt x="977900" y="4440449"/>
                    </a:cubicBezTo>
                    <a:cubicBezTo>
                      <a:pt x="977900" y="4433574"/>
                      <a:pt x="968220" y="4417255"/>
                      <a:pt x="956388" y="4404183"/>
                    </a:cubicBezTo>
                    <a:cubicBezTo>
                      <a:pt x="904168" y="4346479"/>
                      <a:pt x="889080" y="4280198"/>
                      <a:pt x="895540" y="4136853"/>
                    </a:cubicBezTo>
                    <a:cubicBezTo>
                      <a:pt x="902416" y="3984239"/>
                      <a:pt x="903108" y="3979045"/>
                      <a:pt x="933092" y="3854450"/>
                    </a:cubicBezTo>
                    <a:cubicBezTo>
                      <a:pt x="956644" y="3756593"/>
                      <a:pt x="992144" y="3651820"/>
                      <a:pt x="1006672" y="3637293"/>
                    </a:cubicBezTo>
                    <a:cubicBezTo>
                      <a:pt x="1011800" y="3632164"/>
                      <a:pt x="1016000" y="3617489"/>
                      <a:pt x="1016000" y="3604683"/>
                    </a:cubicBezTo>
                    <a:cubicBezTo>
                      <a:pt x="1016000" y="3591878"/>
                      <a:pt x="1021712" y="3581400"/>
                      <a:pt x="1028700" y="3581400"/>
                    </a:cubicBezTo>
                    <a:cubicBezTo>
                      <a:pt x="1035684" y="3581400"/>
                      <a:pt x="1041400" y="3567450"/>
                      <a:pt x="1041400" y="3550400"/>
                    </a:cubicBezTo>
                    <a:cubicBezTo>
                      <a:pt x="1041400" y="3533349"/>
                      <a:pt x="1047112" y="3515867"/>
                      <a:pt x="1054100" y="3511550"/>
                    </a:cubicBezTo>
                    <a:cubicBezTo>
                      <a:pt x="1061084" y="3507233"/>
                      <a:pt x="1066800" y="3492782"/>
                      <a:pt x="1066800" y="3479437"/>
                    </a:cubicBezTo>
                    <a:cubicBezTo>
                      <a:pt x="1066800" y="3466092"/>
                      <a:pt x="1078228" y="3434823"/>
                      <a:pt x="1092200" y="3409950"/>
                    </a:cubicBezTo>
                    <a:cubicBezTo>
                      <a:pt x="1106168" y="3385077"/>
                      <a:pt x="1117600" y="3353808"/>
                      <a:pt x="1117600" y="3340463"/>
                    </a:cubicBezTo>
                    <a:cubicBezTo>
                      <a:pt x="1117600" y="3327118"/>
                      <a:pt x="1123312" y="3312667"/>
                      <a:pt x="1130300" y="3308350"/>
                    </a:cubicBezTo>
                    <a:cubicBezTo>
                      <a:pt x="1137284" y="3304033"/>
                      <a:pt x="1143000" y="3289331"/>
                      <a:pt x="1143000" y="3275678"/>
                    </a:cubicBezTo>
                    <a:cubicBezTo>
                      <a:pt x="1143000" y="3243495"/>
                      <a:pt x="1148572" y="3212782"/>
                      <a:pt x="1173404" y="3108089"/>
                    </a:cubicBezTo>
                    <a:cubicBezTo>
                      <a:pt x="1190316" y="3036814"/>
                      <a:pt x="1193800" y="2937342"/>
                      <a:pt x="1193800" y="2525838"/>
                    </a:cubicBezTo>
                    <a:lnTo>
                      <a:pt x="1193800" y="2029549"/>
                    </a:lnTo>
                    <a:lnTo>
                      <a:pt x="1127124" y="2030098"/>
                    </a:lnTo>
                    <a:cubicBezTo>
                      <a:pt x="1090452" y="2030400"/>
                      <a:pt x="1041876" y="2037292"/>
                      <a:pt x="1019172" y="2045413"/>
                    </a:cubicBezTo>
                    <a:cubicBezTo>
                      <a:pt x="989352" y="2056082"/>
                      <a:pt x="977900" y="2056270"/>
                      <a:pt x="977900" y="2046089"/>
                    </a:cubicBezTo>
                    <a:cubicBezTo>
                      <a:pt x="977900" y="2038340"/>
                      <a:pt x="964860" y="2032000"/>
                      <a:pt x="948924" y="2032000"/>
                    </a:cubicBezTo>
                    <a:cubicBezTo>
                      <a:pt x="919868" y="2032000"/>
                      <a:pt x="778772" y="1897850"/>
                      <a:pt x="758760" y="1851197"/>
                    </a:cubicBezTo>
                    <a:cubicBezTo>
                      <a:pt x="739824" y="1807056"/>
                      <a:pt x="748716" y="1704239"/>
                      <a:pt x="775376" y="1659052"/>
                    </a:cubicBezTo>
                    <a:cubicBezTo>
                      <a:pt x="809536" y="1601154"/>
                      <a:pt x="907656" y="1549400"/>
                      <a:pt x="983264" y="1549400"/>
                    </a:cubicBezTo>
                    <a:cubicBezTo>
                      <a:pt x="1014416" y="1549400"/>
                      <a:pt x="1043432" y="1543685"/>
                      <a:pt x="1047748" y="1536700"/>
                    </a:cubicBezTo>
                    <a:cubicBezTo>
                      <a:pt x="1052068" y="1529715"/>
                      <a:pt x="1080640" y="1524000"/>
                      <a:pt x="1111248" y="1524000"/>
                    </a:cubicBezTo>
                    <a:cubicBezTo>
                      <a:pt x="1141856" y="1524000"/>
                      <a:pt x="1170040" y="1518917"/>
                      <a:pt x="1173880" y="1512703"/>
                    </a:cubicBezTo>
                    <a:cubicBezTo>
                      <a:pt x="1185816" y="1493395"/>
                      <a:pt x="1248500" y="1474022"/>
                      <a:pt x="1305040" y="1472168"/>
                    </a:cubicBezTo>
                    <a:cubicBezTo>
                      <a:pt x="1334792" y="1471192"/>
                      <a:pt x="1362276" y="1465310"/>
                      <a:pt x="1366116" y="1459097"/>
                    </a:cubicBezTo>
                    <a:cubicBezTo>
                      <a:pt x="1369956" y="1452883"/>
                      <a:pt x="1383536" y="1447800"/>
                      <a:pt x="1396296" y="1447800"/>
                    </a:cubicBezTo>
                    <a:cubicBezTo>
                      <a:pt x="1409056" y="1447800"/>
                      <a:pt x="1430148" y="1437700"/>
                      <a:pt x="1443172" y="1425355"/>
                    </a:cubicBezTo>
                    <a:cubicBezTo>
                      <a:pt x="1456192" y="1413011"/>
                      <a:pt x="1483992" y="1391988"/>
                      <a:pt x="1504948" y="1378639"/>
                    </a:cubicBezTo>
                    <a:cubicBezTo>
                      <a:pt x="1588624" y="1325336"/>
                      <a:pt x="1651000" y="1276908"/>
                      <a:pt x="1651000" y="1265248"/>
                    </a:cubicBezTo>
                    <a:cubicBezTo>
                      <a:pt x="1651000" y="1258484"/>
                      <a:pt x="1660492" y="1242459"/>
                      <a:pt x="1672096" y="1229638"/>
                    </a:cubicBezTo>
                    <a:cubicBezTo>
                      <a:pt x="1683700" y="1216816"/>
                      <a:pt x="1697464" y="1190648"/>
                      <a:pt x="1702684" y="1171487"/>
                    </a:cubicBezTo>
                    <a:cubicBezTo>
                      <a:pt x="1712068" y="1137036"/>
                      <a:pt x="1802156" y="952066"/>
                      <a:pt x="1815528" y="939800"/>
                    </a:cubicBezTo>
                    <a:cubicBezTo>
                      <a:pt x="1837980" y="919199"/>
                      <a:pt x="1892300" y="832988"/>
                      <a:pt x="1892300" y="817950"/>
                    </a:cubicBezTo>
                    <a:cubicBezTo>
                      <a:pt x="1892300" y="808132"/>
                      <a:pt x="1897752" y="800100"/>
                      <a:pt x="1904424" y="800100"/>
                    </a:cubicBezTo>
                    <a:cubicBezTo>
                      <a:pt x="1911092" y="800100"/>
                      <a:pt x="1920548" y="778785"/>
                      <a:pt x="1925432" y="752733"/>
                    </a:cubicBezTo>
                    <a:cubicBezTo>
                      <a:pt x="1930320" y="726681"/>
                      <a:pt x="1941988" y="685247"/>
                      <a:pt x="1951360" y="660658"/>
                    </a:cubicBezTo>
                    <a:cubicBezTo>
                      <a:pt x="1960736" y="636069"/>
                      <a:pt x="1971284" y="605949"/>
                      <a:pt x="1974800" y="593725"/>
                    </a:cubicBezTo>
                    <a:cubicBezTo>
                      <a:pt x="1978320" y="581501"/>
                      <a:pt x="1986912" y="571500"/>
                      <a:pt x="1993900" y="571500"/>
                    </a:cubicBezTo>
                    <a:cubicBezTo>
                      <a:pt x="2000884" y="571500"/>
                      <a:pt x="2006600" y="557550"/>
                      <a:pt x="2006600" y="540500"/>
                    </a:cubicBezTo>
                    <a:cubicBezTo>
                      <a:pt x="2006600" y="523449"/>
                      <a:pt x="2012312" y="505967"/>
                      <a:pt x="2019300" y="501650"/>
                    </a:cubicBezTo>
                    <a:cubicBezTo>
                      <a:pt x="2026284" y="497333"/>
                      <a:pt x="2032000" y="480188"/>
                      <a:pt x="2032000" y="463550"/>
                    </a:cubicBezTo>
                    <a:cubicBezTo>
                      <a:pt x="2032000" y="446912"/>
                      <a:pt x="2037712" y="429767"/>
                      <a:pt x="2044700" y="425450"/>
                    </a:cubicBezTo>
                    <a:cubicBezTo>
                      <a:pt x="2075432" y="406456"/>
                      <a:pt x="2032784" y="278369"/>
                      <a:pt x="1977224" y="222812"/>
                    </a:cubicBezTo>
                    <a:cubicBezTo>
                      <a:pt x="1932640" y="178226"/>
                      <a:pt x="1892300" y="117539"/>
                      <a:pt x="1892300" y="95051"/>
                    </a:cubicBezTo>
                    <a:cubicBezTo>
                      <a:pt x="1892300" y="59582"/>
                      <a:pt x="1930292" y="25400"/>
                      <a:pt x="1969716" y="25400"/>
                    </a:cubicBezTo>
                    <a:cubicBezTo>
                      <a:pt x="1989176" y="25400"/>
                      <a:pt x="2008632" y="19685"/>
                      <a:pt x="2012948" y="12700"/>
                    </a:cubicBezTo>
                    <a:cubicBezTo>
                      <a:pt x="2017268" y="5715"/>
                      <a:pt x="2048700" y="0"/>
                      <a:pt x="208280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5" name="任意多边形: 形状 364">
                <a:extLst>
                  <a:ext uri="{FF2B5EF4-FFF2-40B4-BE49-F238E27FC236}">
                    <a16:creationId xmlns:a16="http://schemas.microsoft.com/office/drawing/2014/main" id="{1118ECF3-732F-47C2-8A8D-CCEDB75B4176}"/>
                  </a:ext>
                </a:extLst>
              </p:cNvPr>
              <p:cNvSpPr/>
              <p:nvPr/>
            </p:nvSpPr>
            <p:spPr>
              <a:xfrm>
                <a:off x="31885955" y="11221961"/>
                <a:ext cx="544296" cy="540054"/>
              </a:xfrm>
              <a:custGeom>
                <a:avLst/>
                <a:gdLst/>
                <a:ahLst/>
                <a:cxnLst/>
                <a:rect l="0" t="0" r="0" b="0"/>
                <a:pathLst>
                  <a:path w="544296" h="540054">
                    <a:moveTo>
                      <a:pt x="233145" y="19353"/>
                    </a:moveTo>
                    <a:cubicBezTo>
                      <a:pt x="228827" y="26338"/>
                      <a:pt x="212232" y="32053"/>
                      <a:pt x="196264" y="32053"/>
                    </a:cubicBezTo>
                    <a:cubicBezTo>
                      <a:pt x="180296" y="32053"/>
                      <a:pt x="156888" y="43483"/>
                      <a:pt x="144245" y="57453"/>
                    </a:cubicBezTo>
                    <a:cubicBezTo>
                      <a:pt x="131602" y="71423"/>
                      <a:pt x="116020" y="82853"/>
                      <a:pt x="109619" y="82853"/>
                    </a:cubicBezTo>
                    <a:cubicBezTo>
                      <a:pt x="94358" y="82853"/>
                      <a:pt x="61695" y="115798"/>
                      <a:pt x="61695" y="131191"/>
                    </a:cubicBezTo>
                    <a:cubicBezTo>
                      <a:pt x="61695" y="137819"/>
                      <a:pt x="53122" y="150357"/>
                      <a:pt x="42645" y="159053"/>
                    </a:cubicBezTo>
                    <a:cubicBezTo>
                      <a:pt x="0" y="194445"/>
                      <a:pt x="40372" y="398663"/>
                      <a:pt x="90844" y="402864"/>
                    </a:cubicBezTo>
                    <a:cubicBezTo>
                      <a:pt x="99260" y="403565"/>
                      <a:pt x="117575" y="413902"/>
                      <a:pt x="131545" y="425836"/>
                    </a:cubicBezTo>
                    <a:cubicBezTo>
                      <a:pt x="145515" y="437770"/>
                      <a:pt x="178376" y="458317"/>
                      <a:pt x="204570" y="471494"/>
                    </a:cubicBezTo>
                    <a:cubicBezTo>
                      <a:pt x="230764" y="484672"/>
                      <a:pt x="252195" y="499773"/>
                      <a:pt x="252195" y="505053"/>
                    </a:cubicBezTo>
                    <a:cubicBezTo>
                      <a:pt x="252195" y="510333"/>
                      <a:pt x="263287" y="514653"/>
                      <a:pt x="276846" y="514653"/>
                    </a:cubicBezTo>
                    <a:cubicBezTo>
                      <a:pt x="290404" y="514653"/>
                      <a:pt x="305027" y="520368"/>
                      <a:pt x="309345" y="527353"/>
                    </a:cubicBezTo>
                    <a:cubicBezTo>
                      <a:pt x="313663" y="534338"/>
                      <a:pt x="358833" y="540053"/>
                      <a:pt x="409726" y="540053"/>
                    </a:cubicBezTo>
                    <a:cubicBezTo>
                      <a:pt x="533386" y="540053"/>
                      <a:pt x="544295" y="527935"/>
                      <a:pt x="544295" y="390577"/>
                    </a:cubicBezTo>
                    <a:cubicBezTo>
                      <a:pt x="544295" y="333913"/>
                      <a:pt x="538581" y="284020"/>
                      <a:pt x="531595" y="279703"/>
                    </a:cubicBezTo>
                    <a:cubicBezTo>
                      <a:pt x="524609" y="275386"/>
                      <a:pt x="518895" y="260560"/>
                      <a:pt x="518895" y="246757"/>
                    </a:cubicBezTo>
                    <a:cubicBezTo>
                      <a:pt x="518895" y="193556"/>
                      <a:pt x="415886" y="76910"/>
                      <a:pt x="331119" y="34125"/>
                    </a:cubicBezTo>
                    <a:cubicBezTo>
                      <a:pt x="271354" y="3958"/>
                      <a:pt x="245106" y="0"/>
                      <a:pt x="233145" y="1935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6" name="任意多边形: 形状 365">
                <a:extLst>
                  <a:ext uri="{FF2B5EF4-FFF2-40B4-BE49-F238E27FC236}">
                    <a16:creationId xmlns:a16="http://schemas.microsoft.com/office/drawing/2014/main" id="{F2DB735B-206F-4E32-B999-B7D1F3879C44}"/>
                  </a:ext>
                </a:extLst>
              </p:cNvPr>
              <p:cNvSpPr/>
              <p:nvPr/>
            </p:nvSpPr>
            <p:spPr>
              <a:xfrm>
                <a:off x="34957550" y="11333209"/>
                <a:ext cx="1577086" cy="651287"/>
              </a:xfrm>
              <a:custGeom>
                <a:avLst/>
                <a:gdLst/>
                <a:ahLst/>
                <a:cxnLst/>
                <a:rect l="0" t="0" r="0" b="0"/>
                <a:pathLst>
                  <a:path w="1577086" h="651287">
                    <a:moveTo>
                      <a:pt x="1181100" y="9705"/>
                    </a:moveTo>
                    <a:cubicBezTo>
                      <a:pt x="1170623" y="16476"/>
                      <a:pt x="1143814" y="24961"/>
                      <a:pt x="1121524" y="28560"/>
                    </a:cubicBezTo>
                    <a:cubicBezTo>
                      <a:pt x="1099235" y="32160"/>
                      <a:pt x="1077468" y="40820"/>
                      <a:pt x="1073150" y="47805"/>
                    </a:cubicBezTo>
                    <a:cubicBezTo>
                      <a:pt x="1068832" y="54790"/>
                      <a:pt x="1034543" y="60505"/>
                      <a:pt x="996950" y="60505"/>
                    </a:cubicBezTo>
                    <a:cubicBezTo>
                      <a:pt x="959357" y="60505"/>
                      <a:pt x="925068" y="66220"/>
                      <a:pt x="920750" y="73205"/>
                    </a:cubicBezTo>
                    <a:cubicBezTo>
                      <a:pt x="916432" y="80190"/>
                      <a:pt x="873570" y="85905"/>
                      <a:pt x="825500" y="85905"/>
                    </a:cubicBezTo>
                    <a:cubicBezTo>
                      <a:pt x="777430" y="85905"/>
                      <a:pt x="734568" y="91620"/>
                      <a:pt x="730250" y="98605"/>
                    </a:cubicBezTo>
                    <a:cubicBezTo>
                      <a:pt x="725932" y="105590"/>
                      <a:pt x="685929" y="111305"/>
                      <a:pt x="641350" y="111305"/>
                    </a:cubicBezTo>
                    <a:cubicBezTo>
                      <a:pt x="596771" y="111305"/>
                      <a:pt x="556768" y="117020"/>
                      <a:pt x="552450" y="124005"/>
                    </a:cubicBezTo>
                    <a:cubicBezTo>
                      <a:pt x="548132" y="130990"/>
                      <a:pt x="522416" y="136705"/>
                      <a:pt x="495300" y="136705"/>
                    </a:cubicBezTo>
                    <a:cubicBezTo>
                      <a:pt x="468184" y="136705"/>
                      <a:pt x="442468" y="142420"/>
                      <a:pt x="438150" y="149405"/>
                    </a:cubicBezTo>
                    <a:cubicBezTo>
                      <a:pt x="433832" y="156390"/>
                      <a:pt x="410973" y="162105"/>
                      <a:pt x="387350" y="162105"/>
                    </a:cubicBezTo>
                    <a:cubicBezTo>
                      <a:pt x="363727" y="162105"/>
                      <a:pt x="340868" y="167820"/>
                      <a:pt x="336550" y="174805"/>
                    </a:cubicBezTo>
                    <a:cubicBezTo>
                      <a:pt x="332232" y="181790"/>
                      <a:pt x="315088" y="187505"/>
                      <a:pt x="298450" y="187505"/>
                    </a:cubicBezTo>
                    <a:cubicBezTo>
                      <a:pt x="281812" y="187505"/>
                      <a:pt x="265068" y="192572"/>
                      <a:pt x="261240" y="198765"/>
                    </a:cubicBezTo>
                    <a:cubicBezTo>
                      <a:pt x="257412" y="204958"/>
                      <a:pt x="234355" y="213764"/>
                      <a:pt x="210001" y="218332"/>
                    </a:cubicBezTo>
                    <a:cubicBezTo>
                      <a:pt x="184490" y="223119"/>
                      <a:pt x="134640" y="252472"/>
                      <a:pt x="92387" y="287589"/>
                    </a:cubicBezTo>
                    <a:cubicBezTo>
                      <a:pt x="12934" y="353622"/>
                      <a:pt x="0" y="387288"/>
                      <a:pt x="0" y="528059"/>
                    </a:cubicBezTo>
                    <a:cubicBezTo>
                      <a:pt x="0" y="580470"/>
                      <a:pt x="4245" y="591095"/>
                      <a:pt x="28575" y="599591"/>
                    </a:cubicBezTo>
                    <a:cubicBezTo>
                      <a:pt x="44292" y="605078"/>
                      <a:pt x="69931" y="617474"/>
                      <a:pt x="85553" y="627137"/>
                    </a:cubicBezTo>
                    <a:cubicBezTo>
                      <a:pt x="124594" y="651286"/>
                      <a:pt x="287054" y="650912"/>
                      <a:pt x="308147" y="626625"/>
                    </a:cubicBezTo>
                    <a:cubicBezTo>
                      <a:pt x="319652" y="613378"/>
                      <a:pt x="368869" y="606797"/>
                      <a:pt x="492249" y="602008"/>
                    </a:cubicBezTo>
                    <a:cubicBezTo>
                      <a:pt x="669599" y="595122"/>
                      <a:pt x="698500" y="585354"/>
                      <a:pt x="698500" y="532289"/>
                    </a:cubicBezTo>
                    <a:cubicBezTo>
                      <a:pt x="698500" y="518357"/>
                      <a:pt x="716085" y="489374"/>
                      <a:pt x="737577" y="467882"/>
                    </a:cubicBezTo>
                    <a:cubicBezTo>
                      <a:pt x="770502" y="434958"/>
                      <a:pt x="786380" y="428805"/>
                      <a:pt x="838428" y="428805"/>
                    </a:cubicBezTo>
                    <a:cubicBezTo>
                      <a:pt x="872403" y="428805"/>
                      <a:pt x="903732" y="423090"/>
                      <a:pt x="908050" y="416105"/>
                    </a:cubicBezTo>
                    <a:cubicBezTo>
                      <a:pt x="912368" y="409120"/>
                      <a:pt x="945851" y="403405"/>
                      <a:pt x="982459" y="403405"/>
                    </a:cubicBezTo>
                    <a:cubicBezTo>
                      <a:pt x="1028514" y="403405"/>
                      <a:pt x="1050781" y="397897"/>
                      <a:pt x="1054736" y="385526"/>
                    </a:cubicBezTo>
                    <a:cubicBezTo>
                      <a:pt x="1058276" y="374445"/>
                      <a:pt x="1084594" y="365442"/>
                      <a:pt x="1123950" y="361849"/>
                    </a:cubicBezTo>
                    <a:cubicBezTo>
                      <a:pt x="1158875" y="358661"/>
                      <a:pt x="1198880" y="353088"/>
                      <a:pt x="1212850" y="349464"/>
                    </a:cubicBezTo>
                    <a:cubicBezTo>
                      <a:pt x="1226820" y="345841"/>
                      <a:pt x="1269684" y="338709"/>
                      <a:pt x="1308100" y="333615"/>
                    </a:cubicBezTo>
                    <a:cubicBezTo>
                      <a:pt x="1383119" y="323668"/>
                      <a:pt x="1426043" y="304041"/>
                      <a:pt x="1499933" y="245902"/>
                    </a:cubicBezTo>
                    <a:cubicBezTo>
                      <a:pt x="1571703" y="189432"/>
                      <a:pt x="1577085" y="104831"/>
                      <a:pt x="1513545" y="31930"/>
                    </a:cubicBezTo>
                    <a:cubicBezTo>
                      <a:pt x="1497862" y="13938"/>
                      <a:pt x="1466171" y="8533"/>
                      <a:pt x="1347161" y="3550"/>
                    </a:cubicBezTo>
                    <a:cubicBezTo>
                      <a:pt x="1262379" y="0"/>
                      <a:pt x="1192087" y="2605"/>
                      <a:pt x="1181100" y="97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7" name="任意多边形: 形状 366">
                <a:extLst>
                  <a:ext uri="{FF2B5EF4-FFF2-40B4-BE49-F238E27FC236}">
                    <a16:creationId xmlns:a16="http://schemas.microsoft.com/office/drawing/2014/main" id="{0D66763A-213D-419D-B391-EB198AAB8F00}"/>
                  </a:ext>
                </a:extLst>
              </p:cNvPr>
              <p:cNvSpPr/>
              <p:nvPr/>
            </p:nvSpPr>
            <p:spPr>
              <a:xfrm>
                <a:off x="27794751" y="11361207"/>
                <a:ext cx="2778305" cy="5712113"/>
              </a:xfrm>
              <a:custGeom>
                <a:avLst/>
                <a:gdLst>
                  <a:gd name="connsiteX0" fmla="*/ 599904 w 2778305"/>
                  <a:gd name="connsiteY0" fmla="*/ 2272740 h 5712113"/>
                  <a:gd name="connsiteX1" fmla="*/ 590616 w 2778305"/>
                  <a:gd name="connsiteY1" fmla="*/ 2280873 h 5712113"/>
                  <a:gd name="connsiteX2" fmla="*/ 569144 w 2778305"/>
                  <a:gd name="connsiteY2" fmla="*/ 2334382 h 5712113"/>
                  <a:gd name="connsiteX3" fmla="*/ 579002 w 2778305"/>
                  <a:gd name="connsiteY3" fmla="*/ 2369307 h 5712113"/>
                  <a:gd name="connsiteX4" fmla="*/ 597146 w 2778305"/>
                  <a:gd name="connsiteY4" fmla="*/ 2347082 h 5712113"/>
                  <a:gd name="connsiteX5" fmla="*/ 599924 w 2778305"/>
                  <a:gd name="connsiteY5" fmla="*/ 2293573 h 5712113"/>
                  <a:gd name="connsiteX6" fmla="*/ 599904 w 2778305"/>
                  <a:gd name="connsiteY6" fmla="*/ 2272740 h 5712113"/>
                  <a:gd name="connsiteX7" fmla="*/ 567650 w 2778305"/>
                  <a:gd name="connsiteY7" fmla="*/ 902 h 5712113"/>
                  <a:gd name="connsiteX8" fmla="*/ 662602 w 2778305"/>
                  <a:gd name="connsiteY8" fmla="*/ 42032 h 5712113"/>
                  <a:gd name="connsiteX9" fmla="*/ 774700 w 2778305"/>
                  <a:gd name="connsiteY9" fmla="*/ 236873 h 5712113"/>
                  <a:gd name="connsiteX10" fmla="*/ 684642 w 2778305"/>
                  <a:gd name="connsiteY10" fmla="*/ 343708 h 5712113"/>
                  <a:gd name="connsiteX11" fmla="*/ 563994 w 2778305"/>
                  <a:gd name="connsiteY11" fmla="*/ 480819 h 5712113"/>
                  <a:gd name="connsiteX12" fmla="*/ 533400 w 2778305"/>
                  <a:gd name="connsiteY12" fmla="*/ 546857 h 5712113"/>
                  <a:gd name="connsiteX13" fmla="*/ 490478 w 2778305"/>
                  <a:gd name="connsiteY13" fmla="*/ 600195 h 5712113"/>
                  <a:gd name="connsiteX14" fmla="*/ 427010 w 2778305"/>
                  <a:gd name="connsiteY14" fmla="*/ 714362 h 5712113"/>
                  <a:gd name="connsiteX15" fmla="*/ 394538 w 2778305"/>
                  <a:gd name="connsiteY15" fmla="*/ 787639 h 5712113"/>
                  <a:gd name="connsiteX16" fmla="*/ 342900 w 2778305"/>
                  <a:gd name="connsiteY16" fmla="*/ 914495 h 5712113"/>
                  <a:gd name="connsiteX17" fmla="*/ 609600 w 2778305"/>
                  <a:gd name="connsiteY17" fmla="*/ 1480307 h 5712113"/>
                  <a:gd name="connsiteX18" fmla="*/ 670052 w 2778305"/>
                  <a:gd name="connsiteY18" fmla="*/ 1589064 h 5712113"/>
                  <a:gd name="connsiteX19" fmla="*/ 767222 w 2778305"/>
                  <a:gd name="connsiteY19" fmla="*/ 1733214 h 5712113"/>
                  <a:gd name="connsiteX20" fmla="*/ 810292 w 2778305"/>
                  <a:gd name="connsiteY20" fmla="*/ 1774958 h 5712113"/>
                  <a:gd name="connsiteX21" fmla="*/ 852822 w 2778305"/>
                  <a:gd name="connsiteY21" fmla="*/ 1751856 h 5712113"/>
                  <a:gd name="connsiteX22" fmla="*/ 953230 w 2778305"/>
                  <a:gd name="connsiteY22" fmla="*/ 1700852 h 5712113"/>
                  <a:gd name="connsiteX23" fmla="*/ 1025538 w 2778305"/>
                  <a:gd name="connsiteY23" fmla="*/ 1655568 h 5712113"/>
                  <a:gd name="connsiteX24" fmla="*/ 1093406 w 2778305"/>
                  <a:gd name="connsiteY24" fmla="*/ 823082 h 5712113"/>
                  <a:gd name="connsiteX25" fmla="*/ 1118110 w 2778305"/>
                  <a:gd name="connsiteY25" fmla="*/ 578607 h 5712113"/>
                  <a:gd name="connsiteX26" fmla="*/ 1130300 w 2778305"/>
                  <a:gd name="connsiteY26" fmla="*/ 542458 h 5712113"/>
                  <a:gd name="connsiteX27" fmla="*/ 1204794 w 2778305"/>
                  <a:gd name="connsiteY27" fmla="*/ 393425 h 5712113"/>
                  <a:gd name="connsiteX28" fmla="*/ 1291476 w 2778305"/>
                  <a:gd name="connsiteY28" fmla="*/ 369104 h 5712113"/>
                  <a:gd name="connsiteX29" fmla="*/ 1352550 w 2778305"/>
                  <a:gd name="connsiteY29" fmla="*/ 388107 h 5712113"/>
                  <a:gd name="connsiteX30" fmla="*/ 1387618 w 2778305"/>
                  <a:gd name="connsiteY30" fmla="*/ 400807 h 5712113"/>
                  <a:gd name="connsiteX31" fmla="*/ 1456720 w 2778305"/>
                  <a:gd name="connsiteY31" fmla="*/ 441398 h 5712113"/>
                  <a:gd name="connsiteX32" fmla="*/ 1498600 w 2778305"/>
                  <a:gd name="connsiteY32" fmla="*/ 481990 h 5712113"/>
                  <a:gd name="connsiteX33" fmla="*/ 1498600 w 2778305"/>
                  <a:gd name="connsiteY33" fmla="*/ 968448 h 5712113"/>
                  <a:gd name="connsiteX34" fmla="*/ 1524636 w 2778305"/>
                  <a:gd name="connsiteY34" fmla="*/ 1437591 h 5712113"/>
                  <a:gd name="connsiteX35" fmla="*/ 1848664 w 2778305"/>
                  <a:gd name="connsiteY35" fmla="*/ 1315207 h 5712113"/>
                  <a:gd name="connsiteX36" fmla="*/ 1911350 w 2778305"/>
                  <a:gd name="connsiteY36" fmla="*/ 1289807 h 5712113"/>
                  <a:gd name="connsiteX37" fmla="*/ 1980838 w 2778305"/>
                  <a:gd name="connsiteY37" fmla="*/ 1264407 h 5712113"/>
                  <a:gd name="connsiteX38" fmla="*/ 2012950 w 2778305"/>
                  <a:gd name="connsiteY38" fmla="*/ 1251707 h 5712113"/>
                  <a:gd name="connsiteX39" fmla="*/ 2039238 w 2778305"/>
                  <a:gd name="connsiteY39" fmla="*/ 1239007 h 5712113"/>
                  <a:gd name="connsiteX40" fmla="*/ 2111514 w 2778305"/>
                  <a:gd name="connsiteY40" fmla="*/ 1205779 h 5712113"/>
                  <a:gd name="connsiteX41" fmla="*/ 2271706 w 2778305"/>
                  <a:gd name="connsiteY41" fmla="*/ 1150107 h 5712113"/>
                  <a:gd name="connsiteX42" fmla="*/ 2339634 w 2778305"/>
                  <a:gd name="connsiteY42" fmla="*/ 1116499 h 5712113"/>
                  <a:gd name="connsiteX43" fmla="*/ 2568402 w 2778305"/>
                  <a:gd name="connsiteY43" fmla="*/ 1042221 h 5712113"/>
                  <a:gd name="connsiteX44" fmla="*/ 2684894 w 2778305"/>
                  <a:gd name="connsiteY44" fmla="*/ 1083496 h 5712113"/>
                  <a:gd name="connsiteX45" fmla="*/ 2766406 w 2778305"/>
                  <a:gd name="connsiteY45" fmla="*/ 1158088 h 5712113"/>
                  <a:gd name="connsiteX46" fmla="*/ 2757208 w 2778305"/>
                  <a:gd name="connsiteY46" fmla="*/ 1221178 h 5712113"/>
                  <a:gd name="connsiteX47" fmla="*/ 2568690 w 2778305"/>
                  <a:gd name="connsiteY47" fmla="*/ 1297650 h 5712113"/>
                  <a:gd name="connsiteX48" fmla="*/ 2447538 w 2778305"/>
                  <a:gd name="connsiteY48" fmla="*/ 1336412 h 5712113"/>
                  <a:gd name="connsiteX49" fmla="*/ 2394764 w 2778305"/>
                  <a:gd name="connsiteY49" fmla="*/ 1366007 h 5712113"/>
                  <a:gd name="connsiteX50" fmla="*/ 2228850 w 2778305"/>
                  <a:gd name="connsiteY50" fmla="*/ 1418285 h 5712113"/>
                  <a:gd name="connsiteX51" fmla="*/ 2127250 w 2778305"/>
                  <a:gd name="connsiteY51" fmla="*/ 1455419 h 5712113"/>
                  <a:gd name="connsiteX52" fmla="*/ 1901962 w 2778305"/>
                  <a:gd name="connsiteY52" fmla="*/ 1551896 h 5712113"/>
                  <a:gd name="connsiteX53" fmla="*/ 1836038 w 2778305"/>
                  <a:gd name="connsiteY53" fmla="*/ 1581907 h 5712113"/>
                  <a:gd name="connsiteX54" fmla="*/ 1809750 w 2778305"/>
                  <a:gd name="connsiteY54" fmla="*/ 1594607 h 5712113"/>
                  <a:gd name="connsiteX55" fmla="*/ 1777638 w 2778305"/>
                  <a:gd name="connsiteY55" fmla="*/ 1607307 h 5712113"/>
                  <a:gd name="connsiteX56" fmla="*/ 1708150 w 2778305"/>
                  <a:gd name="connsiteY56" fmla="*/ 1632707 h 5712113"/>
                  <a:gd name="connsiteX57" fmla="*/ 1646214 w 2778305"/>
                  <a:gd name="connsiteY57" fmla="*/ 1658107 h 5712113"/>
                  <a:gd name="connsiteX58" fmla="*/ 1589452 w 2778305"/>
                  <a:gd name="connsiteY58" fmla="*/ 1678087 h 5712113"/>
                  <a:gd name="connsiteX59" fmla="*/ 1549400 w 2778305"/>
                  <a:gd name="connsiteY59" fmla="*/ 1698067 h 5712113"/>
                  <a:gd name="connsiteX60" fmla="*/ 1549400 w 2778305"/>
                  <a:gd name="connsiteY60" fmla="*/ 2532797 h 5712113"/>
                  <a:gd name="connsiteX61" fmla="*/ 1537098 w 2778305"/>
                  <a:gd name="connsiteY61" fmla="*/ 3379831 h 5712113"/>
                  <a:gd name="connsiteX62" fmla="*/ 1494234 w 2778305"/>
                  <a:gd name="connsiteY62" fmla="*/ 4317328 h 5712113"/>
                  <a:gd name="connsiteX63" fmla="*/ 1468842 w 2778305"/>
                  <a:gd name="connsiteY63" fmla="*/ 4596728 h 5712113"/>
                  <a:gd name="connsiteX64" fmla="*/ 1436670 w 2778305"/>
                  <a:gd name="connsiteY64" fmla="*/ 4718807 h 5712113"/>
                  <a:gd name="connsiteX65" fmla="*/ 1415570 w 2778305"/>
                  <a:gd name="connsiteY65" fmla="*/ 4826757 h 5712113"/>
                  <a:gd name="connsiteX66" fmla="*/ 1407390 w 2778305"/>
                  <a:gd name="connsiteY66" fmla="*/ 4912600 h 5712113"/>
                  <a:gd name="connsiteX67" fmla="*/ 1395598 w 2778305"/>
                  <a:gd name="connsiteY67" fmla="*/ 4967324 h 5712113"/>
                  <a:gd name="connsiteX68" fmla="*/ 1384300 w 2778305"/>
                  <a:gd name="connsiteY68" fmla="*/ 5001230 h 5712113"/>
                  <a:gd name="connsiteX69" fmla="*/ 1363690 w 2778305"/>
                  <a:gd name="connsiteY69" fmla="*/ 5067156 h 5712113"/>
                  <a:gd name="connsiteX70" fmla="*/ 1333500 w 2778305"/>
                  <a:gd name="connsiteY70" fmla="*/ 5185995 h 5712113"/>
                  <a:gd name="connsiteX71" fmla="*/ 1316658 w 2778305"/>
                  <a:gd name="connsiteY71" fmla="*/ 5214742 h 5712113"/>
                  <a:gd name="connsiteX72" fmla="*/ 1282322 w 2778305"/>
                  <a:gd name="connsiteY72" fmla="*/ 5277607 h 5712113"/>
                  <a:gd name="connsiteX73" fmla="*/ 1248364 w 2778305"/>
                  <a:gd name="connsiteY73" fmla="*/ 5382768 h 5712113"/>
                  <a:gd name="connsiteX74" fmla="*/ 1231900 w 2778305"/>
                  <a:gd name="connsiteY74" fmla="*/ 5446949 h 5712113"/>
                  <a:gd name="connsiteX75" fmla="*/ 1193190 w 2778305"/>
                  <a:gd name="connsiteY75" fmla="*/ 5519589 h 5712113"/>
                  <a:gd name="connsiteX76" fmla="*/ 1100786 w 2778305"/>
                  <a:gd name="connsiteY76" fmla="*/ 5665929 h 5712113"/>
                  <a:gd name="connsiteX77" fmla="*/ 895350 w 2778305"/>
                  <a:gd name="connsiteY77" fmla="*/ 5711701 h 5712113"/>
                  <a:gd name="connsiteX78" fmla="*/ 647646 w 2778305"/>
                  <a:gd name="connsiteY78" fmla="*/ 5597597 h 5712113"/>
                  <a:gd name="connsiteX79" fmla="*/ 768114 w 2778305"/>
                  <a:gd name="connsiteY79" fmla="*/ 5350632 h 5712113"/>
                  <a:gd name="connsiteX80" fmla="*/ 785958 w 2778305"/>
                  <a:gd name="connsiteY80" fmla="*/ 5341107 h 5712113"/>
                  <a:gd name="connsiteX81" fmla="*/ 797206 w 2778305"/>
                  <a:gd name="connsiteY81" fmla="*/ 5299832 h 5712113"/>
                  <a:gd name="connsiteX82" fmla="*/ 846252 w 2778305"/>
                  <a:gd name="connsiteY82" fmla="*/ 5153954 h 5712113"/>
                  <a:gd name="connsiteX83" fmla="*/ 863600 w 2778305"/>
                  <a:gd name="connsiteY83" fmla="*/ 5107079 h 5712113"/>
                  <a:gd name="connsiteX84" fmla="*/ 876300 w 2778305"/>
                  <a:gd name="connsiteY84" fmla="*/ 5068057 h 5712113"/>
                  <a:gd name="connsiteX85" fmla="*/ 889000 w 2778305"/>
                  <a:gd name="connsiteY85" fmla="*/ 5029957 h 5712113"/>
                  <a:gd name="connsiteX86" fmla="*/ 901700 w 2778305"/>
                  <a:gd name="connsiteY86" fmla="*/ 4991857 h 5712113"/>
                  <a:gd name="connsiteX87" fmla="*/ 914400 w 2778305"/>
                  <a:gd name="connsiteY87" fmla="*/ 4941057 h 5712113"/>
                  <a:gd name="connsiteX88" fmla="*/ 927100 w 2778305"/>
                  <a:gd name="connsiteY88" fmla="*/ 4890257 h 5712113"/>
                  <a:gd name="connsiteX89" fmla="*/ 939800 w 2778305"/>
                  <a:gd name="connsiteY89" fmla="*/ 4826757 h 5712113"/>
                  <a:gd name="connsiteX90" fmla="*/ 952500 w 2778305"/>
                  <a:gd name="connsiteY90" fmla="*/ 4763257 h 5712113"/>
                  <a:gd name="connsiteX91" fmla="*/ 965200 w 2778305"/>
                  <a:gd name="connsiteY91" fmla="*/ 4693407 h 5712113"/>
                  <a:gd name="connsiteX92" fmla="*/ 977900 w 2778305"/>
                  <a:gd name="connsiteY92" fmla="*/ 4623557 h 5712113"/>
                  <a:gd name="connsiteX93" fmla="*/ 990600 w 2778305"/>
                  <a:gd name="connsiteY93" fmla="*/ 4552785 h 5712113"/>
                  <a:gd name="connsiteX94" fmla="*/ 995734 w 2778305"/>
                  <a:gd name="connsiteY94" fmla="*/ 4461460 h 5712113"/>
                  <a:gd name="connsiteX95" fmla="*/ 1016538 w 2778305"/>
                  <a:gd name="connsiteY95" fmla="*/ 4274307 h 5712113"/>
                  <a:gd name="connsiteX96" fmla="*/ 1043470 w 2778305"/>
                  <a:gd name="connsiteY96" fmla="*/ 4013957 h 5712113"/>
                  <a:gd name="connsiteX97" fmla="*/ 1093562 w 2778305"/>
                  <a:gd name="connsiteY97" fmla="*/ 2708682 h 5712113"/>
                  <a:gd name="connsiteX98" fmla="*/ 1105262 w 2778305"/>
                  <a:gd name="connsiteY98" fmla="*/ 1886006 h 5712113"/>
                  <a:gd name="connsiteX99" fmla="*/ 1056606 w 2778305"/>
                  <a:gd name="connsiteY99" fmla="*/ 1910828 h 5712113"/>
                  <a:gd name="connsiteX100" fmla="*/ 990274 w 2778305"/>
                  <a:gd name="connsiteY100" fmla="*/ 1956952 h 5712113"/>
                  <a:gd name="connsiteX101" fmla="*/ 943270 w 2778305"/>
                  <a:gd name="connsiteY101" fmla="*/ 1989402 h 5712113"/>
                  <a:gd name="connsiteX102" fmla="*/ 902796 w 2778305"/>
                  <a:gd name="connsiteY102" fmla="*/ 2029876 h 5712113"/>
                  <a:gd name="connsiteX103" fmla="*/ 871272 w 2778305"/>
                  <a:gd name="connsiteY103" fmla="*/ 2076109 h 5712113"/>
                  <a:gd name="connsiteX104" fmla="*/ 850900 w 2778305"/>
                  <a:gd name="connsiteY104" fmla="*/ 2128812 h 5712113"/>
                  <a:gd name="connsiteX105" fmla="*/ 838200 w 2778305"/>
                  <a:gd name="connsiteY105" fmla="*/ 2172457 h 5712113"/>
                  <a:gd name="connsiteX106" fmla="*/ 825500 w 2778305"/>
                  <a:gd name="connsiteY106" fmla="*/ 2407407 h 5712113"/>
                  <a:gd name="connsiteX107" fmla="*/ 812800 w 2778305"/>
                  <a:gd name="connsiteY107" fmla="*/ 2642357 h 5712113"/>
                  <a:gd name="connsiteX108" fmla="*/ 800100 w 2778305"/>
                  <a:gd name="connsiteY108" fmla="*/ 2712207 h 5712113"/>
                  <a:gd name="connsiteX109" fmla="*/ 787400 w 2778305"/>
                  <a:gd name="connsiteY109" fmla="*/ 2782057 h 5712113"/>
                  <a:gd name="connsiteX110" fmla="*/ 774700 w 2778305"/>
                  <a:gd name="connsiteY110" fmla="*/ 2816913 h 5712113"/>
                  <a:gd name="connsiteX111" fmla="*/ 747086 w 2778305"/>
                  <a:gd name="connsiteY111" fmla="*/ 2873313 h 5712113"/>
                  <a:gd name="connsiteX112" fmla="*/ 570502 w 2778305"/>
                  <a:gd name="connsiteY112" fmla="*/ 2856271 h 5712113"/>
                  <a:gd name="connsiteX113" fmla="*/ 138126 w 2778305"/>
                  <a:gd name="connsiteY113" fmla="*/ 2439157 h 5712113"/>
                  <a:gd name="connsiteX114" fmla="*/ 107592 w 2778305"/>
                  <a:gd name="connsiteY114" fmla="*/ 2382007 h 5712113"/>
                  <a:gd name="connsiteX115" fmla="*/ 89274 w 2778305"/>
                  <a:gd name="connsiteY115" fmla="*/ 2255007 h 5712113"/>
                  <a:gd name="connsiteX116" fmla="*/ 107592 w 2778305"/>
                  <a:gd name="connsiteY116" fmla="*/ 2128007 h 5712113"/>
                  <a:gd name="connsiteX117" fmla="*/ 138078 w 2778305"/>
                  <a:gd name="connsiteY117" fmla="*/ 2070857 h 5712113"/>
                  <a:gd name="connsiteX118" fmla="*/ 259270 w 2778305"/>
                  <a:gd name="connsiteY118" fmla="*/ 1950505 h 5712113"/>
                  <a:gd name="connsiteX119" fmla="*/ 368300 w 2778305"/>
                  <a:gd name="connsiteY119" fmla="*/ 1827970 h 5712113"/>
                  <a:gd name="connsiteX120" fmla="*/ 330200 w 2778305"/>
                  <a:gd name="connsiteY120" fmla="*/ 1727957 h 5712113"/>
                  <a:gd name="connsiteX121" fmla="*/ 292100 w 2778305"/>
                  <a:gd name="connsiteY121" fmla="*/ 1638154 h 5712113"/>
                  <a:gd name="connsiteX122" fmla="*/ 266700 w 2778305"/>
                  <a:gd name="connsiteY122" fmla="*/ 1575557 h 5712113"/>
                  <a:gd name="connsiteX123" fmla="*/ 241300 w 2778305"/>
                  <a:gd name="connsiteY123" fmla="*/ 1512871 h 5712113"/>
                  <a:gd name="connsiteX124" fmla="*/ 210966 w 2778305"/>
                  <a:gd name="connsiteY124" fmla="*/ 1440232 h 5712113"/>
                  <a:gd name="connsiteX125" fmla="*/ 157918 w 2778305"/>
                  <a:gd name="connsiteY125" fmla="*/ 1327907 h 5712113"/>
                  <a:gd name="connsiteX126" fmla="*/ 111606 w 2778305"/>
                  <a:gd name="connsiteY126" fmla="*/ 1213607 h 5712113"/>
                  <a:gd name="connsiteX127" fmla="*/ 76200 w 2778305"/>
                  <a:gd name="connsiteY127" fmla="*/ 1100538 h 5712113"/>
                  <a:gd name="connsiteX128" fmla="*/ 60326 w 2778305"/>
                  <a:gd name="connsiteY128" fmla="*/ 1065440 h 5712113"/>
                  <a:gd name="connsiteX129" fmla="*/ 0 w 2778305"/>
                  <a:gd name="connsiteY129" fmla="*/ 844856 h 5712113"/>
                  <a:gd name="connsiteX130" fmla="*/ 12700 w 2778305"/>
                  <a:gd name="connsiteY130" fmla="*/ 724657 h 5712113"/>
                  <a:gd name="connsiteX131" fmla="*/ 25400 w 2778305"/>
                  <a:gd name="connsiteY131" fmla="*/ 686557 h 5712113"/>
                  <a:gd name="connsiteX132" fmla="*/ 38100 w 2778305"/>
                  <a:gd name="connsiteY132" fmla="*/ 648457 h 5712113"/>
                  <a:gd name="connsiteX133" fmla="*/ 50800 w 2778305"/>
                  <a:gd name="connsiteY133" fmla="*/ 617176 h 5712113"/>
                  <a:gd name="connsiteX134" fmla="*/ 103290 w 2778305"/>
                  <a:gd name="connsiteY134" fmla="*/ 475050 h 5712113"/>
                  <a:gd name="connsiteX135" fmla="*/ 200026 w 2778305"/>
                  <a:gd name="connsiteY135" fmla="*/ 305656 h 5712113"/>
                  <a:gd name="connsiteX136" fmla="*/ 215900 w 2778305"/>
                  <a:gd name="connsiteY136" fmla="*/ 299349 h 5712113"/>
                  <a:gd name="connsiteX137" fmla="*/ 357614 w 2778305"/>
                  <a:gd name="connsiteY137" fmla="*/ 87687 h 5712113"/>
                  <a:gd name="connsiteX138" fmla="*/ 450850 w 2778305"/>
                  <a:gd name="connsiteY138" fmla="*/ 22396 h 5712113"/>
                  <a:gd name="connsiteX139" fmla="*/ 567650 w 2778305"/>
                  <a:gd name="connsiteY139" fmla="*/ 902 h 57121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Lst>
                <a:rect l="l" t="t" r="r" b="b"/>
                <a:pathLst>
                  <a:path w="2778305" h="5712113">
                    <a:moveTo>
                      <a:pt x="599904" y="2272740"/>
                    </a:moveTo>
                    <a:cubicBezTo>
                      <a:pt x="598478" y="2270794"/>
                      <a:pt x="595508" y="2273677"/>
                      <a:pt x="590616" y="2280873"/>
                    </a:cubicBezTo>
                    <a:cubicBezTo>
                      <a:pt x="583666" y="2291094"/>
                      <a:pt x="574006" y="2315173"/>
                      <a:pt x="569144" y="2334382"/>
                    </a:cubicBezTo>
                    <a:cubicBezTo>
                      <a:pt x="562492" y="2360668"/>
                      <a:pt x="564930" y="2369307"/>
                      <a:pt x="579002" y="2369307"/>
                    </a:cubicBezTo>
                    <a:cubicBezTo>
                      <a:pt x="589284" y="2369307"/>
                      <a:pt x="597450" y="2359306"/>
                      <a:pt x="597146" y="2347082"/>
                    </a:cubicBezTo>
                    <a:cubicBezTo>
                      <a:pt x="596846" y="2334858"/>
                      <a:pt x="598094" y="2310779"/>
                      <a:pt x="599924" y="2293573"/>
                    </a:cubicBezTo>
                    <a:cubicBezTo>
                      <a:pt x="601212" y="2281459"/>
                      <a:pt x="601330" y="2274685"/>
                      <a:pt x="599904" y="2272740"/>
                    </a:cubicBezTo>
                    <a:close/>
                    <a:moveTo>
                      <a:pt x="567650" y="902"/>
                    </a:moveTo>
                    <a:cubicBezTo>
                      <a:pt x="605942" y="4452"/>
                      <a:pt x="640592" y="18441"/>
                      <a:pt x="662602" y="42032"/>
                    </a:cubicBezTo>
                    <a:cubicBezTo>
                      <a:pt x="713430" y="96506"/>
                      <a:pt x="774700" y="203004"/>
                      <a:pt x="774700" y="236873"/>
                    </a:cubicBezTo>
                    <a:cubicBezTo>
                      <a:pt x="774700" y="259276"/>
                      <a:pt x="750390" y="288113"/>
                      <a:pt x="684642" y="343708"/>
                    </a:cubicBezTo>
                    <a:cubicBezTo>
                      <a:pt x="626760" y="392653"/>
                      <a:pt x="583658" y="441635"/>
                      <a:pt x="563994" y="480819"/>
                    </a:cubicBezTo>
                    <a:cubicBezTo>
                      <a:pt x="547166" y="514348"/>
                      <a:pt x="533400" y="544065"/>
                      <a:pt x="533400" y="546857"/>
                    </a:cubicBezTo>
                    <a:cubicBezTo>
                      <a:pt x="533400" y="549649"/>
                      <a:pt x="514086" y="573651"/>
                      <a:pt x="490478" y="600195"/>
                    </a:cubicBezTo>
                    <a:cubicBezTo>
                      <a:pt x="466870" y="626739"/>
                      <a:pt x="438310" y="678114"/>
                      <a:pt x="427010" y="714362"/>
                    </a:cubicBezTo>
                    <a:cubicBezTo>
                      <a:pt x="415710" y="750609"/>
                      <a:pt x="401098" y="783584"/>
                      <a:pt x="394538" y="787639"/>
                    </a:cubicBezTo>
                    <a:cubicBezTo>
                      <a:pt x="372602" y="801197"/>
                      <a:pt x="342900" y="874162"/>
                      <a:pt x="342900" y="914495"/>
                    </a:cubicBezTo>
                    <a:cubicBezTo>
                      <a:pt x="342900" y="954575"/>
                      <a:pt x="573862" y="1444570"/>
                      <a:pt x="609600" y="1480307"/>
                    </a:cubicBezTo>
                    <a:cubicBezTo>
                      <a:pt x="613094" y="1483799"/>
                      <a:pt x="640296" y="1532740"/>
                      <a:pt x="670052" y="1589064"/>
                    </a:cubicBezTo>
                    <a:cubicBezTo>
                      <a:pt x="699808" y="1645388"/>
                      <a:pt x="743534" y="1710255"/>
                      <a:pt x="767222" y="1733214"/>
                    </a:cubicBezTo>
                    <a:lnTo>
                      <a:pt x="810292" y="1774958"/>
                    </a:lnTo>
                    <a:lnTo>
                      <a:pt x="852822" y="1751856"/>
                    </a:lnTo>
                    <a:cubicBezTo>
                      <a:pt x="876212" y="1739150"/>
                      <a:pt x="921396" y="1716198"/>
                      <a:pt x="953230" y="1700852"/>
                    </a:cubicBezTo>
                    <a:cubicBezTo>
                      <a:pt x="985066" y="1685506"/>
                      <a:pt x="1017602" y="1665129"/>
                      <a:pt x="1025538" y="1655568"/>
                    </a:cubicBezTo>
                    <a:cubicBezTo>
                      <a:pt x="1046802" y="1629945"/>
                      <a:pt x="1061048" y="1455202"/>
                      <a:pt x="1093406" y="823082"/>
                    </a:cubicBezTo>
                    <a:cubicBezTo>
                      <a:pt x="1100520" y="684075"/>
                      <a:pt x="1111178" y="578607"/>
                      <a:pt x="1118110" y="578607"/>
                    </a:cubicBezTo>
                    <a:cubicBezTo>
                      <a:pt x="1124814" y="578607"/>
                      <a:pt x="1130300" y="562340"/>
                      <a:pt x="1130300" y="542458"/>
                    </a:cubicBezTo>
                    <a:cubicBezTo>
                      <a:pt x="1130300" y="496151"/>
                      <a:pt x="1162128" y="432478"/>
                      <a:pt x="1204794" y="393425"/>
                    </a:cubicBezTo>
                    <a:cubicBezTo>
                      <a:pt x="1232320" y="368229"/>
                      <a:pt x="1247684" y="363919"/>
                      <a:pt x="1291476" y="369104"/>
                    </a:cubicBezTo>
                    <a:cubicBezTo>
                      <a:pt x="1320750" y="372571"/>
                      <a:pt x="1348232" y="381122"/>
                      <a:pt x="1352550" y="388107"/>
                    </a:cubicBezTo>
                    <a:cubicBezTo>
                      <a:pt x="1356868" y="395092"/>
                      <a:pt x="1372648" y="400807"/>
                      <a:pt x="1387618" y="400807"/>
                    </a:cubicBezTo>
                    <a:cubicBezTo>
                      <a:pt x="1402592" y="400807"/>
                      <a:pt x="1433686" y="419073"/>
                      <a:pt x="1456720" y="441398"/>
                    </a:cubicBezTo>
                    <a:lnTo>
                      <a:pt x="1498600" y="481990"/>
                    </a:lnTo>
                    <a:lnTo>
                      <a:pt x="1498600" y="968448"/>
                    </a:lnTo>
                    <a:cubicBezTo>
                      <a:pt x="1498600" y="1399145"/>
                      <a:pt x="1504174" y="1499586"/>
                      <a:pt x="1524636" y="1437591"/>
                    </a:cubicBezTo>
                    <a:cubicBezTo>
                      <a:pt x="1531584" y="1416535"/>
                      <a:pt x="1799864" y="1315207"/>
                      <a:pt x="1848664" y="1315207"/>
                    </a:cubicBezTo>
                    <a:cubicBezTo>
                      <a:pt x="1858270" y="1315207"/>
                      <a:pt x="1886478" y="1303777"/>
                      <a:pt x="1911350" y="1289807"/>
                    </a:cubicBezTo>
                    <a:cubicBezTo>
                      <a:pt x="1936222" y="1275837"/>
                      <a:pt x="1967490" y="1264407"/>
                      <a:pt x="1980838" y="1264407"/>
                    </a:cubicBezTo>
                    <a:cubicBezTo>
                      <a:pt x="1994182" y="1264407"/>
                      <a:pt x="2008632" y="1258692"/>
                      <a:pt x="2012950" y="1251707"/>
                    </a:cubicBezTo>
                    <a:cubicBezTo>
                      <a:pt x="2017268" y="1244722"/>
                      <a:pt x="2029096" y="1239007"/>
                      <a:pt x="2039238" y="1239007"/>
                    </a:cubicBezTo>
                    <a:cubicBezTo>
                      <a:pt x="2049378" y="1239007"/>
                      <a:pt x="2081904" y="1224054"/>
                      <a:pt x="2111514" y="1205779"/>
                    </a:cubicBezTo>
                    <a:cubicBezTo>
                      <a:pt x="2159638" y="1176076"/>
                      <a:pt x="2234362" y="1150107"/>
                      <a:pt x="2271706" y="1150107"/>
                    </a:cubicBezTo>
                    <a:cubicBezTo>
                      <a:pt x="2279194" y="1150107"/>
                      <a:pt x="2309762" y="1134983"/>
                      <a:pt x="2339634" y="1116499"/>
                    </a:cubicBezTo>
                    <a:cubicBezTo>
                      <a:pt x="2422926" y="1064961"/>
                      <a:pt x="2450978" y="1055853"/>
                      <a:pt x="2568402" y="1042221"/>
                    </a:cubicBezTo>
                    <a:cubicBezTo>
                      <a:pt x="2616222" y="1036669"/>
                      <a:pt x="2629834" y="1041492"/>
                      <a:pt x="2684894" y="1083496"/>
                    </a:cubicBezTo>
                    <a:cubicBezTo>
                      <a:pt x="2719184" y="1109654"/>
                      <a:pt x="2755864" y="1143221"/>
                      <a:pt x="2766406" y="1158088"/>
                    </a:cubicBezTo>
                    <a:cubicBezTo>
                      <a:pt x="2783914" y="1182781"/>
                      <a:pt x="2783118" y="1188238"/>
                      <a:pt x="2757208" y="1221178"/>
                    </a:cubicBezTo>
                    <a:cubicBezTo>
                      <a:pt x="2720602" y="1267715"/>
                      <a:pt x="2674718" y="1286327"/>
                      <a:pt x="2568690" y="1297650"/>
                    </a:cubicBezTo>
                    <a:cubicBezTo>
                      <a:pt x="2506666" y="1304274"/>
                      <a:pt x="2473054" y="1315028"/>
                      <a:pt x="2447538" y="1336412"/>
                    </a:cubicBezTo>
                    <a:cubicBezTo>
                      <a:pt x="2428118" y="1352689"/>
                      <a:pt x="2404370" y="1366007"/>
                      <a:pt x="2394764" y="1366007"/>
                    </a:cubicBezTo>
                    <a:cubicBezTo>
                      <a:pt x="2377934" y="1366007"/>
                      <a:pt x="2281300" y="1396456"/>
                      <a:pt x="2228850" y="1418285"/>
                    </a:cubicBezTo>
                    <a:cubicBezTo>
                      <a:pt x="2214880" y="1424099"/>
                      <a:pt x="2169162" y="1440809"/>
                      <a:pt x="2127250" y="1455419"/>
                    </a:cubicBezTo>
                    <a:cubicBezTo>
                      <a:pt x="2000206" y="1499704"/>
                      <a:pt x="1951636" y="1520504"/>
                      <a:pt x="1901962" y="1551896"/>
                    </a:cubicBezTo>
                    <a:cubicBezTo>
                      <a:pt x="1875846" y="1568402"/>
                      <a:pt x="1846178" y="1581907"/>
                      <a:pt x="1836038" y="1581907"/>
                    </a:cubicBezTo>
                    <a:cubicBezTo>
                      <a:pt x="1825896" y="1581907"/>
                      <a:pt x="1814068" y="1587622"/>
                      <a:pt x="1809750" y="1594607"/>
                    </a:cubicBezTo>
                    <a:cubicBezTo>
                      <a:pt x="1805432" y="1601592"/>
                      <a:pt x="1790982" y="1607307"/>
                      <a:pt x="1777638" y="1607307"/>
                    </a:cubicBezTo>
                    <a:cubicBezTo>
                      <a:pt x="1764290" y="1607307"/>
                      <a:pt x="1733022" y="1618737"/>
                      <a:pt x="1708150" y="1632707"/>
                    </a:cubicBezTo>
                    <a:cubicBezTo>
                      <a:pt x="1683278" y="1646677"/>
                      <a:pt x="1655406" y="1658107"/>
                      <a:pt x="1646214" y="1658107"/>
                    </a:cubicBezTo>
                    <a:cubicBezTo>
                      <a:pt x="1637022" y="1658107"/>
                      <a:pt x="1611480" y="1667098"/>
                      <a:pt x="1589452" y="1678087"/>
                    </a:cubicBezTo>
                    <a:lnTo>
                      <a:pt x="1549400" y="1698067"/>
                    </a:lnTo>
                    <a:lnTo>
                      <a:pt x="1549400" y="2532797"/>
                    </a:lnTo>
                    <a:cubicBezTo>
                      <a:pt x="1549400" y="3054426"/>
                      <a:pt x="1544786" y="3372142"/>
                      <a:pt x="1537098" y="3379831"/>
                    </a:cubicBezTo>
                    <a:cubicBezTo>
                      <a:pt x="1525986" y="3390942"/>
                      <a:pt x="1513026" y="3674422"/>
                      <a:pt x="1494234" y="4317328"/>
                    </a:cubicBezTo>
                    <a:cubicBezTo>
                      <a:pt x="1489760" y="4470440"/>
                      <a:pt x="1481482" y="4561527"/>
                      <a:pt x="1468842" y="4596728"/>
                    </a:cubicBezTo>
                    <a:cubicBezTo>
                      <a:pt x="1458526" y="4625454"/>
                      <a:pt x="1444048" y="4680389"/>
                      <a:pt x="1436670" y="4718807"/>
                    </a:cubicBezTo>
                    <a:cubicBezTo>
                      <a:pt x="1429290" y="4757225"/>
                      <a:pt x="1419798" y="4805802"/>
                      <a:pt x="1415570" y="4826757"/>
                    </a:cubicBezTo>
                    <a:cubicBezTo>
                      <a:pt x="1411346" y="4847712"/>
                      <a:pt x="1407664" y="4886341"/>
                      <a:pt x="1407390" y="4912600"/>
                    </a:cubicBezTo>
                    <a:cubicBezTo>
                      <a:pt x="1407118" y="4938858"/>
                      <a:pt x="1401810" y="4963484"/>
                      <a:pt x="1395598" y="4967324"/>
                    </a:cubicBezTo>
                    <a:cubicBezTo>
                      <a:pt x="1389382" y="4971164"/>
                      <a:pt x="1384300" y="4986422"/>
                      <a:pt x="1384300" y="5001230"/>
                    </a:cubicBezTo>
                    <a:cubicBezTo>
                      <a:pt x="1384300" y="5016038"/>
                      <a:pt x="1375026" y="5045704"/>
                      <a:pt x="1363690" y="5067156"/>
                    </a:cubicBezTo>
                    <a:cubicBezTo>
                      <a:pt x="1342926" y="5106452"/>
                      <a:pt x="1333500" y="5143555"/>
                      <a:pt x="1333500" y="5185995"/>
                    </a:cubicBezTo>
                    <a:cubicBezTo>
                      <a:pt x="1333500" y="5198662"/>
                      <a:pt x="1325922" y="5211599"/>
                      <a:pt x="1316658" y="5214742"/>
                    </a:cubicBezTo>
                    <a:cubicBezTo>
                      <a:pt x="1307394" y="5217885"/>
                      <a:pt x="1291944" y="5246175"/>
                      <a:pt x="1282322" y="5277607"/>
                    </a:cubicBezTo>
                    <a:cubicBezTo>
                      <a:pt x="1272698" y="5309039"/>
                      <a:pt x="1257418" y="5356362"/>
                      <a:pt x="1248364" y="5382768"/>
                    </a:cubicBezTo>
                    <a:cubicBezTo>
                      <a:pt x="1239310" y="5409174"/>
                      <a:pt x="1231900" y="5438057"/>
                      <a:pt x="1231900" y="5446949"/>
                    </a:cubicBezTo>
                    <a:cubicBezTo>
                      <a:pt x="1231900" y="5455843"/>
                      <a:pt x="1214482" y="5488531"/>
                      <a:pt x="1193190" y="5519589"/>
                    </a:cubicBezTo>
                    <a:cubicBezTo>
                      <a:pt x="1147802" y="5585801"/>
                      <a:pt x="1132150" y="5610589"/>
                      <a:pt x="1100786" y="5665929"/>
                    </a:cubicBezTo>
                    <a:cubicBezTo>
                      <a:pt x="1075302" y="5710897"/>
                      <a:pt x="1063358" y="5713559"/>
                      <a:pt x="895350" y="5711701"/>
                    </a:cubicBezTo>
                    <a:cubicBezTo>
                      <a:pt x="598788" y="5708417"/>
                      <a:pt x="601750" y="5709781"/>
                      <a:pt x="647646" y="5597597"/>
                    </a:cubicBezTo>
                    <a:cubicBezTo>
                      <a:pt x="674044" y="5533073"/>
                      <a:pt x="750890" y="5375536"/>
                      <a:pt x="768114" y="5350632"/>
                    </a:cubicBezTo>
                    <a:cubicBezTo>
                      <a:pt x="771736" y="5345394"/>
                      <a:pt x="779766" y="5341107"/>
                      <a:pt x="785958" y="5341107"/>
                    </a:cubicBezTo>
                    <a:cubicBezTo>
                      <a:pt x="792150" y="5341107"/>
                      <a:pt x="797212" y="5322533"/>
                      <a:pt x="797206" y="5299832"/>
                    </a:cubicBezTo>
                    <a:cubicBezTo>
                      <a:pt x="797194" y="5250259"/>
                      <a:pt x="822274" y="5175658"/>
                      <a:pt x="846252" y="5153954"/>
                    </a:cubicBezTo>
                    <a:cubicBezTo>
                      <a:pt x="855794" y="5145318"/>
                      <a:pt x="863600" y="5124224"/>
                      <a:pt x="863600" y="5107079"/>
                    </a:cubicBezTo>
                    <a:cubicBezTo>
                      <a:pt x="863600" y="5089934"/>
                      <a:pt x="869314" y="5072374"/>
                      <a:pt x="876300" y="5068057"/>
                    </a:cubicBezTo>
                    <a:cubicBezTo>
                      <a:pt x="883286" y="5063740"/>
                      <a:pt x="889000" y="5046595"/>
                      <a:pt x="889000" y="5029957"/>
                    </a:cubicBezTo>
                    <a:cubicBezTo>
                      <a:pt x="889000" y="5013319"/>
                      <a:pt x="894714" y="4996174"/>
                      <a:pt x="901700" y="4991857"/>
                    </a:cubicBezTo>
                    <a:cubicBezTo>
                      <a:pt x="908686" y="4987540"/>
                      <a:pt x="914400" y="4964680"/>
                      <a:pt x="914400" y="4941057"/>
                    </a:cubicBezTo>
                    <a:cubicBezTo>
                      <a:pt x="914400" y="4917434"/>
                      <a:pt x="920114" y="4894574"/>
                      <a:pt x="927100" y="4890257"/>
                    </a:cubicBezTo>
                    <a:cubicBezTo>
                      <a:pt x="934086" y="4885940"/>
                      <a:pt x="939800" y="4857365"/>
                      <a:pt x="939800" y="4826757"/>
                    </a:cubicBezTo>
                    <a:cubicBezTo>
                      <a:pt x="939800" y="4796149"/>
                      <a:pt x="945514" y="4767574"/>
                      <a:pt x="952500" y="4763257"/>
                    </a:cubicBezTo>
                    <a:cubicBezTo>
                      <a:pt x="959486" y="4758940"/>
                      <a:pt x="965200" y="4727507"/>
                      <a:pt x="965200" y="4693407"/>
                    </a:cubicBezTo>
                    <a:cubicBezTo>
                      <a:pt x="965200" y="4659307"/>
                      <a:pt x="970914" y="4627874"/>
                      <a:pt x="977900" y="4623557"/>
                    </a:cubicBezTo>
                    <a:cubicBezTo>
                      <a:pt x="984886" y="4619240"/>
                      <a:pt x="990600" y="4587393"/>
                      <a:pt x="990600" y="4552785"/>
                    </a:cubicBezTo>
                    <a:cubicBezTo>
                      <a:pt x="990600" y="4518177"/>
                      <a:pt x="992910" y="4477081"/>
                      <a:pt x="995734" y="4461460"/>
                    </a:cubicBezTo>
                    <a:cubicBezTo>
                      <a:pt x="998556" y="4445838"/>
                      <a:pt x="1007918" y="4361620"/>
                      <a:pt x="1016538" y="4274307"/>
                    </a:cubicBezTo>
                    <a:cubicBezTo>
                      <a:pt x="1025156" y="4186995"/>
                      <a:pt x="1037276" y="4069837"/>
                      <a:pt x="1043470" y="4013957"/>
                    </a:cubicBezTo>
                    <a:cubicBezTo>
                      <a:pt x="1071746" y="3758824"/>
                      <a:pt x="1082682" y="3473897"/>
                      <a:pt x="1093562" y="2708682"/>
                    </a:cubicBezTo>
                    <a:lnTo>
                      <a:pt x="1105262" y="1886006"/>
                    </a:lnTo>
                    <a:lnTo>
                      <a:pt x="1056606" y="1910828"/>
                    </a:lnTo>
                    <a:cubicBezTo>
                      <a:pt x="1029846" y="1924481"/>
                      <a:pt x="999994" y="1945236"/>
                      <a:pt x="990274" y="1956952"/>
                    </a:cubicBezTo>
                    <a:cubicBezTo>
                      <a:pt x="980550" y="1968668"/>
                      <a:pt x="959398" y="1983270"/>
                      <a:pt x="943270" y="1989402"/>
                    </a:cubicBezTo>
                    <a:cubicBezTo>
                      <a:pt x="927140" y="1995534"/>
                      <a:pt x="908926" y="2013748"/>
                      <a:pt x="902796" y="2029876"/>
                    </a:cubicBezTo>
                    <a:cubicBezTo>
                      <a:pt x="896662" y="2046005"/>
                      <a:pt x="882478" y="2066810"/>
                      <a:pt x="871272" y="2076109"/>
                    </a:cubicBezTo>
                    <a:cubicBezTo>
                      <a:pt x="860068" y="2085408"/>
                      <a:pt x="850900" y="2109125"/>
                      <a:pt x="850900" y="2128812"/>
                    </a:cubicBezTo>
                    <a:cubicBezTo>
                      <a:pt x="850900" y="2148500"/>
                      <a:pt x="845186" y="2168140"/>
                      <a:pt x="838200" y="2172457"/>
                    </a:cubicBezTo>
                    <a:cubicBezTo>
                      <a:pt x="830500" y="2177216"/>
                      <a:pt x="825500" y="2269706"/>
                      <a:pt x="825500" y="2407407"/>
                    </a:cubicBezTo>
                    <a:cubicBezTo>
                      <a:pt x="825500" y="2545108"/>
                      <a:pt x="820500" y="2637598"/>
                      <a:pt x="812800" y="2642357"/>
                    </a:cubicBezTo>
                    <a:cubicBezTo>
                      <a:pt x="805814" y="2646674"/>
                      <a:pt x="800100" y="2678106"/>
                      <a:pt x="800100" y="2712207"/>
                    </a:cubicBezTo>
                    <a:cubicBezTo>
                      <a:pt x="800100" y="2746308"/>
                      <a:pt x="794386" y="2777740"/>
                      <a:pt x="787400" y="2782057"/>
                    </a:cubicBezTo>
                    <a:cubicBezTo>
                      <a:pt x="780414" y="2786374"/>
                      <a:pt x="774700" y="2802059"/>
                      <a:pt x="774700" y="2816913"/>
                    </a:cubicBezTo>
                    <a:cubicBezTo>
                      <a:pt x="774700" y="2831767"/>
                      <a:pt x="762274" y="2857147"/>
                      <a:pt x="747086" y="2873313"/>
                    </a:cubicBezTo>
                    <a:cubicBezTo>
                      <a:pt x="706378" y="2916646"/>
                      <a:pt x="652280" y="2911425"/>
                      <a:pt x="570502" y="2856271"/>
                    </a:cubicBezTo>
                    <a:cubicBezTo>
                      <a:pt x="495138" y="2805442"/>
                      <a:pt x="157750" y="2479964"/>
                      <a:pt x="138126" y="2439157"/>
                    </a:cubicBezTo>
                    <a:cubicBezTo>
                      <a:pt x="131406" y="2425187"/>
                      <a:pt x="117666" y="2399470"/>
                      <a:pt x="107592" y="2382007"/>
                    </a:cubicBezTo>
                    <a:cubicBezTo>
                      <a:pt x="96086" y="2362063"/>
                      <a:pt x="89274" y="2314839"/>
                      <a:pt x="89274" y="2255007"/>
                    </a:cubicBezTo>
                    <a:cubicBezTo>
                      <a:pt x="89274" y="2195175"/>
                      <a:pt x="96086" y="2147951"/>
                      <a:pt x="107592" y="2128007"/>
                    </a:cubicBezTo>
                    <a:cubicBezTo>
                      <a:pt x="117666" y="2110545"/>
                      <a:pt x="131384" y="2084827"/>
                      <a:pt x="138078" y="2070857"/>
                    </a:cubicBezTo>
                    <a:cubicBezTo>
                      <a:pt x="144768" y="2056887"/>
                      <a:pt x="199306" y="2002729"/>
                      <a:pt x="259270" y="1950505"/>
                    </a:cubicBezTo>
                    <a:cubicBezTo>
                      <a:pt x="333564" y="1885804"/>
                      <a:pt x="368300" y="1846765"/>
                      <a:pt x="368300" y="1827970"/>
                    </a:cubicBezTo>
                    <a:cubicBezTo>
                      <a:pt x="368300" y="1812799"/>
                      <a:pt x="351154" y="1767793"/>
                      <a:pt x="330200" y="1727957"/>
                    </a:cubicBezTo>
                    <a:cubicBezTo>
                      <a:pt x="309246" y="1688121"/>
                      <a:pt x="292100" y="1647710"/>
                      <a:pt x="292100" y="1638154"/>
                    </a:cubicBezTo>
                    <a:cubicBezTo>
                      <a:pt x="292100" y="1628598"/>
                      <a:pt x="280670" y="1600430"/>
                      <a:pt x="266700" y="1575557"/>
                    </a:cubicBezTo>
                    <a:cubicBezTo>
                      <a:pt x="252730" y="1550684"/>
                      <a:pt x="241300" y="1522476"/>
                      <a:pt x="241300" y="1512871"/>
                    </a:cubicBezTo>
                    <a:cubicBezTo>
                      <a:pt x="241300" y="1503266"/>
                      <a:pt x="227650" y="1470579"/>
                      <a:pt x="210966" y="1440232"/>
                    </a:cubicBezTo>
                    <a:cubicBezTo>
                      <a:pt x="194282" y="1409886"/>
                      <a:pt x="170410" y="1359340"/>
                      <a:pt x="157918" y="1327907"/>
                    </a:cubicBezTo>
                    <a:cubicBezTo>
                      <a:pt x="145426" y="1296474"/>
                      <a:pt x="124588" y="1245040"/>
                      <a:pt x="111606" y="1213607"/>
                    </a:cubicBezTo>
                    <a:cubicBezTo>
                      <a:pt x="76986" y="1129761"/>
                      <a:pt x="76200" y="1127252"/>
                      <a:pt x="76200" y="1100538"/>
                    </a:cubicBezTo>
                    <a:cubicBezTo>
                      <a:pt x="76200" y="1087055"/>
                      <a:pt x="69056" y="1071261"/>
                      <a:pt x="60326" y="1065440"/>
                    </a:cubicBezTo>
                    <a:cubicBezTo>
                      <a:pt x="22656" y="1040327"/>
                      <a:pt x="0" y="957485"/>
                      <a:pt x="0" y="844856"/>
                    </a:cubicBezTo>
                    <a:cubicBezTo>
                      <a:pt x="0" y="783064"/>
                      <a:pt x="5714" y="728974"/>
                      <a:pt x="12700" y="724657"/>
                    </a:cubicBezTo>
                    <a:cubicBezTo>
                      <a:pt x="19686" y="720340"/>
                      <a:pt x="25400" y="703195"/>
                      <a:pt x="25400" y="686557"/>
                    </a:cubicBezTo>
                    <a:cubicBezTo>
                      <a:pt x="25400" y="669919"/>
                      <a:pt x="31114" y="652774"/>
                      <a:pt x="38100" y="648457"/>
                    </a:cubicBezTo>
                    <a:cubicBezTo>
                      <a:pt x="45086" y="644140"/>
                      <a:pt x="50800" y="630063"/>
                      <a:pt x="50800" y="617176"/>
                    </a:cubicBezTo>
                    <a:cubicBezTo>
                      <a:pt x="50800" y="604288"/>
                      <a:pt x="74420" y="540331"/>
                      <a:pt x="103290" y="475050"/>
                    </a:cubicBezTo>
                    <a:cubicBezTo>
                      <a:pt x="177694" y="306803"/>
                      <a:pt x="182326" y="298687"/>
                      <a:pt x="200026" y="305656"/>
                    </a:cubicBezTo>
                    <a:cubicBezTo>
                      <a:pt x="208756" y="309094"/>
                      <a:pt x="215900" y="306256"/>
                      <a:pt x="215900" y="299349"/>
                    </a:cubicBezTo>
                    <a:cubicBezTo>
                      <a:pt x="215900" y="275918"/>
                      <a:pt x="314958" y="127968"/>
                      <a:pt x="357614" y="87687"/>
                    </a:cubicBezTo>
                    <a:cubicBezTo>
                      <a:pt x="380954" y="65649"/>
                      <a:pt x="422910" y="36268"/>
                      <a:pt x="450850" y="22396"/>
                    </a:cubicBezTo>
                    <a:cubicBezTo>
                      <a:pt x="487426" y="4238"/>
                      <a:pt x="529360" y="-2649"/>
                      <a:pt x="567650" y="90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8" name="任意多边形: 形状 367">
                <a:extLst>
                  <a:ext uri="{FF2B5EF4-FFF2-40B4-BE49-F238E27FC236}">
                    <a16:creationId xmlns:a16="http://schemas.microsoft.com/office/drawing/2014/main" id="{215F70DA-FD09-4875-996F-258608B10FE3}"/>
                  </a:ext>
                </a:extLst>
              </p:cNvPr>
              <p:cNvSpPr/>
              <p:nvPr/>
            </p:nvSpPr>
            <p:spPr>
              <a:xfrm>
                <a:off x="19606415" y="11444514"/>
                <a:ext cx="1978036" cy="2168913"/>
              </a:xfrm>
              <a:custGeom>
                <a:avLst/>
                <a:gdLst/>
                <a:ahLst/>
                <a:cxnLst/>
                <a:rect l="0" t="0" r="0" b="0"/>
                <a:pathLst>
                  <a:path w="1978036" h="2168913">
                    <a:moveTo>
                      <a:pt x="170402" y="8467"/>
                    </a:moveTo>
                    <a:cubicBezTo>
                      <a:pt x="155522" y="23346"/>
                      <a:pt x="161337" y="146922"/>
                      <a:pt x="177810" y="165891"/>
                    </a:cubicBezTo>
                    <a:cubicBezTo>
                      <a:pt x="290532" y="295690"/>
                      <a:pt x="310711" y="357103"/>
                      <a:pt x="282481" y="484447"/>
                    </a:cubicBezTo>
                    <a:cubicBezTo>
                      <a:pt x="272641" y="528834"/>
                      <a:pt x="263571" y="587487"/>
                      <a:pt x="262326" y="614787"/>
                    </a:cubicBezTo>
                    <a:cubicBezTo>
                      <a:pt x="261081" y="642087"/>
                      <a:pt x="243698" y="695531"/>
                      <a:pt x="223698" y="733552"/>
                    </a:cubicBezTo>
                    <a:cubicBezTo>
                      <a:pt x="203698" y="771572"/>
                      <a:pt x="187335" y="810497"/>
                      <a:pt x="187335" y="820053"/>
                    </a:cubicBezTo>
                    <a:cubicBezTo>
                      <a:pt x="187335" y="829609"/>
                      <a:pt x="175905" y="857777"/>
                      <a:pt x="161935" y="882650"/>
                    </a:cubicBezTo>
                    <a:cubicBezTo>
                      <a:pt x="147965" y="907523"/>
                      <a:pt x="136535" y="941034"/>
                      <a:pt x="136535" y="957119"/>
                    </a:cubicBezTo>
                    <a:cubicBezTo>
                      <a:pt x="136535" y="973205"/>
                      <a:pt x="132448" y="990453"/>
                      <a:pt x="127453" y="995449"/>
                    </a:cubicBezTo>
                    <a:cubicBezTo>
                      <a:pt x="105228" y="1017674"/>
                      <a:pt x="74110" y="1118193"/>
                      <a:pt x="66050" y="1193800"/>
                    </a:cubicBezTo>
                    <a:cubicBezTo>
                      <a:pt x="61210" y="1239203"/>
                      <a:pt x="52774" y="1282065"/>
                      <a:pt x="47303" y="1289050"/>
                    </a:cubicBezTo>
                    <a:cubicBezTo>
                      <a:pt x="19572" y="1324457"/>
                      <a:pt x="0" y="1847431"/>
                      <a:pt x="23539" y="1924050"/>
                    </a:cubicBezTo>
                    <a:cubicBezTo>
                      <a:pt x="46585" y="1999065"/>
                      <a:pt x="174583" y="2126729"/>
                      <a:pt x="247107" y="2147034"/>
                    </a:cubicBezTo>
                    <a:cubicBezTo>
                      <a:pt x="325246" y="2168912"/>
                      <a:pt x="406951" y="2148210"/>
                      <a:pt x="493558" y="2084592"/>
                    </a:cubicBezTo>
                    <a:cubicBezTo>
                      <a:pt x="612528" y="1997201"/>
                      <a:pt x="636027" y="1981200"/>
                      <a:pt x="645405" y="1981200"/>
                    </a:cubicBezTo>
                    <a:cubicBezTo>
                      <a:pt x="650435" y="1981200"/>
                      <a:pt x="671450" y="1965411"/>
                      <a:pt x="692108" y="1946115"/>
                    </a:cubicBezTo>
                    <a:cubicBezTo>
                      <a:pt x="712766" y="1926817"/>
                      <a:pt x="749089" y="1896814"/>
                      <a:pt x="772826" y="1879440"/>
                    </a:cubicBezTo>
                    <a:cubicBezTo>
                      <a:pt x="796564" y="1862065"/>
                      <a:pt x="818842" y="1844958"/>
                      <a:pt x="822335" y="1841422"/>
                    </a:cubicBezTo>
                    <a:cubicBezTo>
                      <a:pt x="832854" y="1830775"/>
                      <a:pt x="1002494" y="1765300"/>
                      <a:pt x="1019561" y="1765300"/>
                    </a:cubicBezTo>
                    <a:cubicBezTo>
                      <a:pt x="1034463" y="1765300"/>
                      <a:pt x="1250775" y="1639906"/>
                      <a:pt x="1292235" y="1607234"/>
                    </a:cubicBezTo>
                    <a:cubicBezTo>
                      <a:pt x="1302713" y="1598977"/>
                      <a:pt x="1385580" y="1555637"/>
                      <a:pt x="1476385" y="1510922"/>
                    </a:cubicBezTo>
                    <a:cubicBezTo>
                      <a:pt x="1567190" y="1466208"/>
                      <a:pt x="1658619" y="1417997"/>
                      <a:pt x="1679561" y="1403786"/>
                    </a:cubicBezTo>
                    <a:cubicBezTo>
                      <a:pt x="1772562" y="1340680"/>
                      <a:pt x="1840902" y="1276459"/>
                      <a:pt x="1867060" y="1227586"/>
                    </a:cubicBezTo>
                    <a:cubicBezTo>
                      <a:pt x="1882614" y="1198526"/>
                      <a:pt x="1898240" y="1171892"/>
                      <a:pt x="1901783" y="1168400"/>
                    </a:cubicBezTo>
                    <a:cubicBezTo>
                      <a:pt x="1905326" y="1164908"/>
                      <a:pt x="1919184" y="1149191"/>
                      <a:pt x="1932577" y="1133475"/>
                    </a:cubicBezTo>
                    <a:cubicBezTo>
                      <a:pt x="1945970" y="1117759"/>
                      <a:pt x="1961676" y="1104900"/>
                      <a:pt x="1967481" y="1104900"/>
                    </a:cubicBezTo>
                    <a:cubicBezTo>
                      <a:pt x="1973286" y="1104900"/>
                      <a:pt x="1978035" y="1082926"/>
                      <a:pt x="1978035" y="1056068"/>
                    </a:cubicBezTo>
                    <a:cubicBezTo>
                      <a:pt x="1978035" y="1007116"/>
                      <a:pt x="1952285" y="972412"/>
                      <a:pt x="1898832" y="949325"/>
                    </a:cubicBezTo>
                    <a:cubicBezTo>
                      <a:pt x="1866198" y="935229"/>
                      <a:pt x="1701393" y="937763"/>
                      <a:pt x="1692285" y="952500"/>
                    </a:cubicBezTo>
                    <a:cubicBezTo>
                      <a:pt x="1687968" y="959485"/>
                      <a:pt x="1670823" y="965200"/>
                      <a:pt x="1654185" y="965200"/>
                    </a:cubicBezTo>
                    <a:cubicBezTo>
                      <a:pt x="1637547" y="965200"/>
                      <a:pt x="1620402" y="970915"/>
                      <a:pt x="1616085" y="977900"/>
                    </a:cubicBezTo>
                    <a:cubicBezTo>
                      <a:pt x="1611768" y="984885"/>
                      <a:pt x="1594623" y="990600"/>
                      <a:pt x="1577985" y="990600"/>
                    </a:cubicBezTo>
                    <a:cubicBezTo>
                      <a:pt x="1561347" y="990600"/>
                      <a:pt x="1544202" y="996315"/>
                      <a:pt x="1539885" y="1003300"/>
                    </a:cubicBezTo>
                    <a:cubicBezTo>
                      <a:pt x="1535568" y="1010285"/>
                      <a:pt x="1523525" y="1016000"/>
                      <a:pt x="1513122" y="1016000"/>
                    </a:cubicBezTo>
                    <a:cubicBezTo>
                      <a:pt x="1502719" y="1016000"/>
                      <a:pt x="1471379" y="1027030"/>
                      <a:pt x="1443477" y="1040511"/>
                    </a:cubicBezTo>
                    <a:cubicBezTo>
                      <a:pt x="1415576" y="1053991"/>
                      <a:pt x="1375912" y="1068718"/>
                      <a:pt x="1355337" y="1073238"/>
                    </a:cubicBezTo>
                    <a:cubicBezTo>
                      <a:pt x="1334761" y="1077757"/>
                      <a:pt x="1314666" y="1086729"/>
                      <a:pt x="1310681" y="1093177"/>
                    </a:cubicBezTo>
                    <a:cubicBezTo>
                      <a:pt x="1306696" y="1099625"/>
                      <a:pt x="1292883" y="1104900"/>
                      <a:pt x="1279985" y="1104900"/>
                    </a:cubicBezTo>
                    <a:cubicBezTo>
                      <a:pt x="1243691" y="1104900"/>
                      <a:pt x="1135313" y="1144148"/>
                      <a:pt x="1117782" y="1163640"/>
                    </a:cubicBezTo>
                    <a:cubicBezTo>
                      <a:pt x="1109146" y="1173243"/>
                      <a:pt x="1093429" y="1181100"/>
                      <a:pt x="1082857" y="1181100"/>
                    </a:cubicBezTo>
                    <a:cubicBezTo>
                      <a:pt x="1072285" y="1181100"/>
                      <a:pt x="1063635" y="1186815"/>
                      <a:pt x="1063635" y="1193800"/>
                    </a:cubicBezTo>
                    <a:cubicBezTo>
                      <a:pt x="1063635" y="1200785"/>
                      <a:pt x="1054985" y="1206500"/>
                      <a:pt x="1044413" y="1206500"/>
                    </a:cubicBezTo>
                    <a:cubicBezTo>
                      <a:pt x="1009406" y="1206500"/>
                      <a:pt x="969005" y="1216799"/>
                      <a:pt x="917585" y="1238831"/>
                    </a:cubicBezTo>
                    <a:cubicBezTo>
                      <a:pt x="767219" y="1303258"/>
                      <a:pt x="643420" y="1370254"/>
                      <a:pt x="583377" y="1419692"/>
                    </a:cubicBezTo>
                    <a:cubicBezTo>
                      <a:pt x="517073" y="1474286"/>
                      <a:pt x="479435" y="1482046"/>
                      <a:pt x="479435" y="1441123"/>
                    </a:cubicBezTo>
                    <a:cubicBezTo>
                      <a:pt x="479435" y="1374259"/>
                      <a:pt x="496424" y="1286804"/>
                      <a:pt x="512028" y="1273347"/>
                    </a:cubicBezTo>
                    <a:cubicBezTo>
                      <a:pt x="522042" y="1264711"/>
                      <a:pt x="530235" y="1246137"/>
                      <a:pt x="530235" y="1232072"/>
                    </a:cubicBezTo>
                    <a:cubicBezTo>
                      <a:pt x="530235" y="1218007"/>
                      <a:pt x="535950" y="1206500"/>
                      <a:pt x="542935" y="1206500"/>
                    </a:cubicBezTo>
                    <a:cubicBezTo>
                      <a:pt x="549920" y="1206500"/>
                      <a:pt x="555635" y="1194993"/>
                      <a:pt x="555635" y="1180928"/>
                    </a:cubicBezTo>
                    <a:cubicBezTo>
                      <a:pt x="555635" y="1121710"/>
                      <a:pt x="563497" y="1097041"/>
                      <a:pt x="624652" y="964354"/>
                    </a:cubicBezTo>
                    <a:cubicBezTo>
                      <a:pt x="642572" y="925472"/>
                      <a:pt x="657235" y="882324"/>
                      <a:pt x="657235" y="868469"/>
                    </a:cubicBezTo>
                    <a:cubicBezTo>
                      <a:pt x="657235" y="838602"/>
                      <a:pt x="659188" y="829520"/>
                      <a:pt x="686956" y="730250"/>
                    </a:cubicBezTo>
                    <a:cubicBezTo>
                      <a:pt x="725165" y="593659"/>
                      <a:pt x="732718" y="542170"/>
                      <a:pt x="739474" y="372225"/>
                    </a:cubicBezTo>
                    <a:cubicBezTo>
                      <a:pt x="743662" y="266899"/>
                      <a:pt x="741420" y="201785"/>
                      <a:pt x="733435" y="196850"/>
                    </a:cubicBezTo>
                    <a:cubicBezTo>
                      <a:pt x="726450" y="192533"/>
                      <a:pt x="720735" y="176120"/>
                      <a:pt x="720735" y="160376"/>
                    </a:cubicBezTo>
                    <a:cubicBezTo>
                      <a:pt x="720735" y="124229"/>
                      <a:pt x="665143" y="70479"/>
                      <a:pt x="586669" y="30750"/>
                    </a:cubicBezTo>
                    <a:cubicBezTo>
                      <a:pt x="531225" y="2680"/>
                      <a:pt x="510803" y="0"/>
                      <a:pt x="352399" y="0"/>
                    </a:cubicBezTo>
                    <a:cubicBezTo>
                      <a:pt x="256957" y="0"/>
                      <a:pt x="175058" y="3810"/>
                      <a:pt x="170402"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9" name="任意多边形: 形状 368">
                <a:extLst>
                  <a:ext uri="{FF2B5EF4-FFF2-40B4-BE49-F238E27FC236}">
                    <a16:creationId xmlns:a16="http://schemas.microsoft.com/office/drawing/2014/main" id="{342E85F1-457B-4F58-9050-7D45F2A14B1E}"/>
                  </a:ext>
                </a:extLst>
              </p:cNvPr>
              <p:cNvSpPr/>
              <p:nvPr/>
            </p:nvSpPr>
            <p:spPr>
              <a:xfrm>
                <a:off x="25845300" y="11685814"/>
                <a:ext cx="1936750" cy="2699865"/>
              </a:xfrm>
              <a:custGeom>
                <a:avLst/>
                <a:gdLst>
                  <a:gd name="connsiteX0" fmla="*/ 1130300 w 1936750"/>
                  <a:gd name="connsiteY0" fmla="*/ 1700321 h 2699865"/>
                  <a:gd name="connsiteX1" fmla="*/ 1092200 w 1936750"/>
                  <a:gd name="connsiteY1" fmla="*/ 1742335 h 2699865"/>
                  <a:gd name="connsiteX2" fmla="*/ 1045292 w 1936750"/>
                  <a:gd name="connsiteY2" fmla="*/ 1817955 h 2699865"/>
                  <a:gd name="connsiteX3" fmla="*/ 1045036 w 1936750"/>
                  <a:gd name="connsiteY3" fmla="*/ 2146300 h 2699865"/>
                  <a:gd name="connsiteX4" fmla="*/ 1100472 w 1936750"/>
                  <a:gd name="connsiteY4" fmla="*/ 2088221 h 2699865"/>
                  <a:gd name="connsiteX5" fmla="*/ 1150120 w 1936750"/>
                  <a:gd name="connsiteY5" fmla="*/ 2049192 h 2699865"/>
                  <a:gd name="connsiteX6" fmla="*/ 831850 w 1936750"/>
                  <a:gd name="connsiteY6" fmla="*/ 0 h 2699865"/>
                  <a:gd name="connsiteX7" fmla="*/ 1079500 w 1936750"/>
                  <a:gd name="connsiteY7" fmla="*/ 12700 h 2699865"/>
                  <a:gd name="connsiteX8" fmla="*/ 1110548 w 1936750"/>
                  <a:gd name="connsiteY8" fmla="*/ 25400 h 2699865"/>
                  <a:gd name="connsiteX9" fmla="*/ 1240592 w 1936750"/>
                  <a:gd name="connsiteY9" fmla="*/ 100282 h 2699865"/>
                  <a:gd name="connsiteX10" fmla="*/ 1325130 w 1936750"/>
                  <a:gd name="connsiteY10" fmla="*/ 166962 h 2699865"/>
                  <a:gd name="connsiteX11" fmla="*/ 1391332 w 1936750"/>
                  <a:gd name="connsiteY11" fmla="*/ 170833 h 2699865"/>
                  <a:gd name="connsiteX12" fmla="*/ 1434628 w 1936750"/>
                  <a:gd name="connsiteY12" fmla="*/ 156811 h 2699865"/>
                  <a:gd name="connsiteX13" fmla="*/ 1441450 w 1936750"/>
                  <a:gd name="connsiteY13" fmla="*/ 234950 h 2699865"/>
                  <a:gd name="connsiteX14" fmla="*/ 1428750 w 1936750"/>
                  <a:gd name="connsiteY14" fmla="*/ 286500 h 2699865"/>
                  <a:gd name="connsiteX15" fmla="*/ 1416050 w 1936750"/>
                  <a:gd name="connsiteY15" fmla="*/ 330200 h 2699865"/>
                  <a:gd name="connsiteX16" fmla="*/ 1403350 w 1936750"/>
                  <a:gd name="connsiteY16" fmla="*/ 368300 h 2699865"/>
                  <a:gd name="connsiteX17" fmla="*/ 1390650 w 1936750"/>
                  <a:gd name="connsiteY17" fmla="*/ 406400 h 2699865"/>
                  <a:gd name="connsiteX18" fmla="*/ 1377950 w 1936750"/>
                  <a:gd name="connsiteY18" fmla="*/ 431800 h 2699865"/>
                  <a:gd name="connsiteX19" fmla="*/ 1362076 w 1936750"/>
                  <a:gd name="connsiteY19" fmla="*/ 450949 h 2699865"/>
                  <a:gd name="connsiteX20" fmla="*/ 1327150 w 1936750"/>
                  <a:gd name="connsiteY20" fmla="*/ 539788 h 2699865"/>
                  <a:gd name="connsiteX21" fmla="*/ 1287712 w 1936750"/>
                  <a:gd name="connsiteY21" fmla="*/ 616631 h 2699865"/>
                  <a:gd name="connsiteX22" fmla="*/ 1225204 w 1936750"/>
                  <a:gd name="connsiteY22" fmla="*/ 730250 h 2699865"/>
                  <a:gd name="connsiteX23" fmla="*/ 1137552 w 1936750"/>
                  <a:gd name="connsiteY23" fmla="*/ 914400 h 2699865"/>
                  <a:gd name="connsiteX24" fmla="*/ 1079412 w 1936750"/>
                  <a:gd name="connsiteY24" fmla="*/ 1068775 h 2699865"/>
                  <a:gd name="connsiteX25" fmla="*/ 1054844 w 1936750"/>
                  <a:gd name="connsiteY25" fmla="*/ 1132275 h 2699865"/>
                  <a:gd name="connsiteX26" fmla="*/ 946150 w 1936750"/>
                  <a:gd name="connsiteY26" fmla="*/ 1389793 h 2699865"/>
                  <a:gd name="connsiteX27" fmla="*/ 927716 w 1936750"/>
                  <a:gd name="connsiteY27" fmla="*/ 1421889 h 2699865"/>
                  <a:gd name="connsiteX28" fmla="*/ 844550 w 1936750"/>
                  <a:gd name="connsiteY28" fmla="*/ 1577294 h 2699865"/>
                  <a:gd name="connsiteX29" fmla="*/ 882422 w 1936750"/>
                  <a:gd name="connsiteY29" fmla="*/ 1587500 h 2699865"/>
                  <a:gd name="connsiteX30" fmla="*/ 986500 w 1936750"/>
                  <a:gd name="connsiteY30" fmla="*/ 1517650 h 2699865"/>
                  <a:gd name="connsiteX31" fmla="*/ 1081228 w 1936750"/>
                  <a:gd name="connsiteY31" fmla="*/ 1447800 h 2699865"/>
                  <a:gd name="connsiteX32" fmla="*/ 1117600 w 1936750"/>
                  <a:gd name="connsiteY32" fmla="*/ 1435100 h 2699865"/>
                  <a:gd name="connsiteX33" fmla="*/ 1206500 w 1936750"/>
                  <a:gd name="connsiteY33" fmla="*/ 1422400 h 2699865"/>
                  <a:gd name="connsiteX34" fmla="*/ 1295400 w 1936750"/>
                  <a:gd name="connsiteY34" fmla="*/ 1435100 h 2699865"/>
                  <a:gd name="connsiteX35" fmla="*/ 1358900 w 1936750"/>
                  <a:gd name="connsiteY35" fmla="*/ 1447800 h 2699865"/>
                  <a:gd name="connsiteX36" fmla="*/ 1422400 w 1936750"/>
                  <a:gd name="connsiteY36" fmla="*/ 1460500 h 2699865"/>
                  <a:gd name="connsiteX37" fmla="*/ 1461724 w 1936750"/>
                  <a:gd name="connsiteY37" fmla="*/ 1473200 h 2699865"/>
                  <a:gd name="connsiteX38" fmla="*/ 1644650 w 1936750"/>
                  <a:gd name="connsiteY38" fmla="*/ 1708952 h 2699865"/>
                  <a:gd name="connsiteX39" fmla="*/ 1657350 w 1936750"/>
                  <a:gd name="connsiteY39" fmla="*/ 1746250 h 2699865"/>
                  <a:gd name="connsiteX40" fmla="*/ 1663672 w 1936750"/>
                  <a:gd name="connsiteY40" fmla="*/ 1788275 h 2699865"/>
                  <a:gd name="connsiteX41" fmla="*/ 1657292 w 1936750"/>
                  <a:gd name="connsiteY41" fmla="*/ 1822450 h 2699865"/>
                  <a:gd name="connsiteX42" fmla="*/ 1757942 w 1936750"/>
                  <a:gd name="connsiteY42" fmla="*/ 1824656 h 2699865"/>
                  <a:gd name="connsiteX43" fmla="*/ 1897672 w 1936750"/>
                  <a:gd name="connsiteY43" fmla="*/ 1861680 h 2699865"/>
                  <a:gd name="connsiteX44" fmla="*/ 1936750 w 1936750"/>
                  <a:gd name="connsiteY44" fmla="*/ 1950800 h 2699865"/>
                  <a:gd name="connsiteX45" fmla="*/ 1924050 w 1936750"/>
                  <a:gd name="connsiteY45" fmla="*/ 2012950 h 2699865"/>
                  <a:gd name="connsiteX46" fmla="*/ 1911350 w 1936750"/>
                  <a:gd name="connsiteY46" fmla="*/ 2049831 h 2699865"/>
                  <a:gd name="connsiteX47" fmla="*/ 1885950 w 1936750"/>
                  <a:gd name="connsiteY47" fmla="*/ 2101850 h 2699865"/>
                  <a:gd name="connsiteX48" fmla="*/ 1860550 w 1936750"/>
                  <a:gd name="connsiteY48" fmla="*/ 2139542 h 2699865"/>
                  <a:gd name="connsiteX49" fmla="*/ 1822450 w 1936750"/>
                  <a:gd name="connsiteY49" fmla="*/ 2190750 h 2699865"/>
                  <a:gd name="connsiteX50" fmla="*/ 1784350 w 1936750"/>
                  <a:gd name="connsiteY50" fmla="*/ 2242960 h 2699865"/>
                  <a:gd name="connsiteX51" fmla="*/ 1739432 w 1936750"/>
                  <a:gd name="connsiteY51" fmla="*/ 2281859 h 2699865"/>
                  <a:gd name="connsiteX52" fmla="*/ 1658380 w 1936750"/>
                  <a:gd name="connsiteY52" fmla="*/ 2346325 h 2699865"/>
                  <a:gd name="connsiteX53" fmla="*/ 1613652 w 1936750"/>
                  <a:gd name="connsiteY53" fmla="*/ 2387600 h 2699865"/>
                  <a:gd name="connsiteX54" fmla="*/ 1488016 w 1936750"/>
                  <a:gd name="connsiteY54" fmla="*/ 2473325 h 2699865"/>
                  <a:gd name="connsiteX55" fmla="*/ 1473696 w 1936750"/>
                  <a:gd name="connsiteY55" fmla="*/ 2489200 h 2699865"/>
                  <a:gd name="connsiteX56" fmla="*/ 1441668 w 1936750"/>
                  <a:gd name="connsiteY56" fmla="*/ 2507986 h 2699865"/>
                  <a:gd name="connsiteX57" fmla="*/ 1334968 w 1936750"/>
                  <a:gd name="connsiteY57" fmla="*/ 2552896 h 2699865"/>
                  <a:gd name="connsiteX58" fmla="*/ 1294060 w 1936750"/>
                  <a:gd name="connsiteY58" fmla="*/ 2540000 h 2699865"/>
                  <a:gd name="connsiteX59" fmla="*/ 1215136 w 1936750"/>
                  <a:gd name="connsiteY59" fmla="*/ 2512824 h 2699865"/>
                  <a:gd name="connsiteX60" fmla="*/ 1145046 w 1936750"/>
                  <a:gd name="connsiteY60" fmla="*/ 2493007 h 2699865"/>
                  <a:gd name="connsiteX61" fmla="*/ 1045040 w 1936750"/>
                  <a:gd name="connsiteY61" fmla="*/ 2632075 h 2699865"/>
                  <a:gd name="connsiteX62" fmla="*/ 997054 w 1936750"/>
                  <a:gd name="connsiteY62" fmla="*/ 2679700 h 2699865"/>
                  <a:gd name="connsiteX63" fmla="*/ 965200 w 1936750"/>
                  <a:gd name="connsiteY63" fmla="*/ 2692400 h 2699865"/>
                  <a:gd name="connsiteX64" fmla="*/ 820208 w 1936750"/>
                  <a:gd name="connsiteY64" fmla="*/ 2662656 h 2699865"/>
                  <a:gd name="connsiteX65" fmla="*/ 673944 w 1936750"/>
                  <a:gd name="connsiteY65" fmla="*/ 2493125 h 2699865"/>
                  <a:gd name="connsiteX66" fmla="*/ 666750 w 1936750"/>
                  <a:gd name="connsiteY66" fmla="*/ 2470150 h 2699865"/>
                  <a:gd name="connsiteX67" fmla="*/ 654050 w 1936750"/>
                  <a:gd name="connsiteY67" fmla="*/ 2424950 h 2699865"/>
                  <a:gd name="connsiteX68" fmla="*/ 641672 w 1936750"/>
                  <a:gd name="connsiteY68" fmla="*/ 2387600 h 2699865"/>
                  <a:gd name="connsiteX69" fmla="*/ 619448 w 1936750"/>
                  <a:gd name="connsiteY69" fmla="*/ 2181225 h 2699865"/>
                  <a:gd name="connsiteX70" fmla="*/ 583998 w 1936750"/>
                  <a:gd name="connsiteY70" fmla="*/ 1977468 h 2699865"/>
                  <a:gd name="connsiteX71" fmla="*/ 517124 w 1936750"/>
                  <a:gd name="connsiteY71" fmla="*/ 2040968 h 2699865"/>
                  <a:gd name="connsiteX72" fmla="*/ 482402 w 1936750"/>
                  <a:gd name="connsiteY72" fmla="*/ 2155075 h 2699865"/>
                  <a:gd name="connsiteX73" fmla="*/ 476250 w 1936750"/>
                  <a:gd name="connsiteY73" fmla="*/ 2216150 h 2699865"/>
                  <a:gd name="connsiteX74" fmla="*/ 463550 w 1936750"/>
                  <a:gd name="connsiteY74" fmla="*/ 2311400 h 2699865"/>
                  <a:gd name="connsiteX75" fmla="*/ 450850 w 1936750"/>
                  <a:gd name="connsiteY75" fmla="*/ 2406650 h 2699865"/>
                  <a:gd name="connsiteX76" fmla="*/ 438150 w 1936750"/>
                  <a:gd name="connsiteY76" fmla="*/ 2455823 h 2699865"/>
                  <a:gd name="connsiteX77" fmla="*/ 295122 w 1936750"/>
                  <a:gd name="connsiteY77" fmla="*/ 2583129 h 2699865"/>
                  <a:gd name="connsiteX78" fmla="*/ 209916 w 1936750"/>
                  <a:gd name="connsiteY78" fmla="*/ 2609623 h 2699865"/>
                  <a:gd name="connsiteX79" fmla="*/ 25400 w 1936750"/>
                  <a:gd name="connsiteY79" fmla="*/ 2537898 h 2699865"/>
                  <a:gd name="connsiteX80" fmla="*/ 0 w 1936750"/>
                  <a:gd name="connsiteY80" fmla="*/ 2314208 h 2699865"/>
                  <a:gd name="connsiteX81" fmla="*/ 0 w 1936750"/>
                  <a:gd name="connsiteY81" fmla="*/ 2114550 h 2699865"/>
                  <a:gd name="connsiteX82" fmla="*/ 67868 w 1936750"/>
                  <a:gd name="connsiteY82" fmla="*/ 1997087 h 2699865"/>
                  <a:gd name="connsiteX83" fmla="*/ 146904 w 1936750"/>
                  <a:gd name="connsiteY83" fmla="*/ 1872722 h 2699865"/>
                  <a:gd name="connsiteX84" fmla="*/ 173698 w 1936750"/>
                  <a:gd name="connsiteY84" fmla="*/ 1812385 h 2699865"/>
                  <a:gd name="connsiteX85" fmla="*/ 237536 w 1936750"/>
                  <a:gd name="connsiteY85" fmla="*/ 1705105 h 2699865"/>
                  <a:gd name="connsiteX86" fmla="*/ 285750 w 1936750"/>
                  <a:gd name="connsiteY86" fmla="*/ 1638430 h 2699865"/>
                  <a:gd name="connsiteX87" fmla="*/ 298450 w 1936750"/>
                  <a:gd name="connsiteY87" fmla="*/ 1625600 h 2699865"/>
                  <a:gd name="connsiteX88" fmla="*/ 311150 w 1936750"/>
                  <a:gd name="connsiteY88" fmla="*/ 1612013 h 2699865"/>
                  <a:gd name="connsiteX89" fmla="*/ 349250 w 1936750"/>
                  <a:gd name="connsiteY89" fmla="*/ 1543050 h 2699865"/>
                  <a:gd name="connsiteX90" fmla="*/ 387350 w 1936750"/>
                  <a:gd name="connsiteY90" fmla="*/ 1481074 h 2699865"/>
                  <a:gd name="connsiteX91" fmla="*/ 460406 w 1936750"/>
                  <a:gd name="connsiteY91" fmla="*/ 1327150 h 2699865"/>
                  <a:gd name="connsiteX92" fmla="*/ 526300 w 1936750"/>
                  <a:gd name="connsiteY92" fmla="*/ 1251414 h 2699865"/>
                  <a:gd name="connsiteX93" fmla="*/ 564556 w 1936750"/>
                  <a:gd name="connsiteY93" fmla="*/ 1188757 h 2699865"/>
                  <a:gd name="connsiteX94" fmla="*/ 608972 w 1936750"/>
                  <a:gd name="connsiteY94" fmla="*/ 1118122 h 2699865"/>
                  <a:gd name="connsiteX95" fmla="*/ 628650 w 1936750"/>
                  <a:gd name="connsiteY95" fmla="*/ 1085353 h 2699865"/>
                  <a:gd name="connsiteX96" fmla="*/ 686540 w 1936750"/>
                  <a:gd name="connsiteY96" fmla="*/ 973848 h 2699865"/>
                  <a:gd name="connsiteX97" fmla="*/ 811650 w 1936750"/>
                  <a:gd name="connsiteY97" fmla="*/ 734175 h 2699865"/>
                  <a:gd name="connsiteX98" fmla="*/ 831850 w 1936750"/>
                  <a:gd name="connsiteY98" fmla="*/ 679450 h 2699865"/>
                  <a:gd name="connsiteX99" fmla="*/ 844550 w 1936750"/>
                  <a:gd name="connsiteY99" fmla="*/ 609600 h 2699865"/>
                  <a:gd name="connsiteX100" fmla="*/ 857250 w 1936750"/>
                  <a:gd name="connsiteY100" fmla="*/ 539750 h 2699865"/>
                  <a:gd name="connsiteX101" fmla="*/ 858092 w 1936750"/>
                  <a:gd name="connsiteY101" fmla="*/ 482600 h 2699865"/>
                  <a:gd name="connsiteX102" fmla="*/ 835868 w 1936750"/>
                  <a:gd name="connsiteY102" fmla="*/ 442606 h 2699865"/>
                  <a:gd name="connsiteX103" fmla="*/ 806450 w 1936750"/>
                  <a:gd name="connsiteY103" fmla="*/ 393278 h 2699865"/>
                  <a:gd name="connsiteX104" fmla="*/ 755650 w 1936750"/>
                  <a:gd name="connsiteY104" fmla="*/ 369784 h 2699865"/>
                  <a:gd name="connsiteX105" fmla="*/ 539750 w 1936750"/>
                  <a:gd name="connsiteY105" fmla="*/ 352437 h 2699865"/>
                  <a:gd name="connsiteX106" fmla="*/ 355600 w 1936750"/>
                  <a:gd name="connsiteY106" fmla="*/ 349250 h 2699865"/>
                  <a:gd name="connsiteX107" fmla="*/ 358218 w 1936750"/>
                  <a:gd name="connsiteY107" fmla="*/ 263525 h 2699865"/>
                  <a:gd name="connsiteX108" fmla="*/ 374092 w 1936750"/>
                  <a:gd name="connsiteY108" fmla="*/ 177800 h 2699865"/>
                  <a:gd name="connsiteX109" fmla="*/ 387350 w 1936750"/>
                  <a:gd name="connsiteY109" fmla="*/ 158327 h 2699865"/>
                  <a:gd name="connsiteX110" fmla="*/ 423076 w 1936750"/>
                  <a:gd name="connsiteY110" fmla="*/ 91652 h 2699865"/>
                  <a:gd name="connsiteX111" fmla="*/ 551528 w 1936750"/>
                  <a:gd name="connsiteY111" fmla="*/ 25400 h 2699865"/>
                  <a:gd name="connsiteX112" fmla="*/ 584200 w 1936750"/>
                  <a:gd name="connsiteY112" fmla="*/ 12700 h 2699865"/>
                  <a:gd name="connsiteX113" fmla="*/ 831850 w 1936750"/>
                  <a:gd name="connsiteY113" fmla="*/ 0 h 26998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Lst>
                <a:rect l="l" t="t" r="r" b="b"/>
                <a:pathLst>
                  <a:path w="1936750" h="2699865">
                    <a:moveTo>
                      <a:pt x="1130300" y="1700321"/>
                    </a:moveTo>
                    <a:lnTo>
                      <a:pt x="1092200" y="1742335"/>
                    </a:lnTo>
                    <a:cubicBezTo>
                      <a:pt x="1071244" y="1765443"/>
                      <a:pt x="1050136" y="1799472"/>
                      <a:pt x="1045292" y="1817955"/>
                    </a:cubicBezTo>
                    <a:cubicBezTo>
                      <a:pt x="1035746" y="1854372"/>
                      <a:pt x="1035496" y="2177685"/>
                      <a:pt x="1045036" y="2146300"/>
                    </a:cubicBezTo>
                    <a:cubicBezTo>
                      <a:pt x="1048220" y="2135822"/>
                      <a:pt x="1073168" y="2109687"/>
                      <a:pt x="1100472" y="2088221"/>
                    </a:cubicBezTo>
                    <a:lnTo>
                      <a:pt x="1150120" y="2049192"/>
                    </a:lnTo>
                    <a:close/>
                    <a:moveTo>
                      <a:pt x="831850" y="0"/>
                    </a:moveTo>
                    <a:cubicBezTo>
                      <a:pt x="978018" y="0"/>
                      <a:pt x="1074716" y="4959"/>
                      <a:pt x="1079500" y="12700"/>
                    </a:cubicBezTo>
                    <a:cubicBezTo>
                      <a:pt x="1083818" y="19685"/>
                      <a:pt x="1097788" y="25400"/>
                      <a:pt x="1110548" y="25400"/>
                    </a:cubicBezTo>
                    <a:cubicBezTo>
                      <a:pt x="1144318" y="25400"/>
                      <a:pt x="1192568" y="53184"/>
                      <a:pt x="1240592" y="100282"/>
                    </a:cubicBezTo>
                    <a:cubicBezTo>
                      <a:pt x="1263752" y="122994"/>
                      <a:pt x="1301792" y="153000"/>
                      <a:pt x="1325130" y="166962"/>
                    </a:cubicBezTo>
                    <a:cubicBezTo>
                      <a:pt x="1365100" y="190876"/>
                      <a:pt x="1368936" y="191100"/>
                      <a:pt x="1391332" y="170833"/>
                    </a:cubicBezTo>
                    <a:cubicBezTo>
                      <a:pt x="1404406" y="159001"/>
                      <a:pt x="1423890" y="152691"/>
                      <a:pt x="1434628" y="156811"/>
                    </a:cubicBezTo>
                    <a:cubicBezTo>
                      <a:pt x="1456320" y="165135"/>
                      <a:pt x="1461342" y="222657"/>
                      <a:pt x="1441450" y="234950"/>
                    </a:cubicBezTo>
                    <a:cubicBezTo>
                      <a:pt x="1434464" y="239267"/>
                      <a:pt x="1428750" y="262464"/>
                      <a:pt x="1428750" y="286500"/>
                    </a:cubicBezTo>
                    <a:cubicBezTo>
                      <a:pt x="1428750" y="310535"/>
                      <a:pt x="1423036" y="330200"/>
                      <a:pt x="1416050" y="330200"/>
                    </a:cubicBezTo>
                    <a:cubicBezTo>
                      <a:pt x="1409064" y="330200"/>
                      <a:pt x="1403350" y="347345"/>
                      <a:pt x="1403350" y="368300"/>
                    </a:cubicBezTo>
                    <a:cubicBezTo>
                      <a:pt x="1403350" y="389255"/>
                      <a:pt x="1397636" y="406400"/>
                      <a:pt x="1390650" y="406400"/>
                    </a:cubicBezTo>
                    <a:cubicBezTo>
                      <a:pt x="1383664" y="406400"/>
                      <a:pt x="1377950" y="417830"/>
                      <a:pt x="1377950" y="431800"/>
                    </a:cubicBezTo>
                    <a:cubicBezTo>
                      <a:pt x="1377950" y="446987"/>
                      <a:pt x="1371568" y="454687"/>
                      <a:pt x="1362076" y="450949"/>
                    </a:cubicBezTo>
                    <a:cubicBezTo>
                      <a:pt x="1347840" y="445343"/>
                      <a:pt x="1327150" y="497969"/>
                      <a:pt x="1327150" y="539788"/>
                    </a:cubicBezTo>
                    <a:cubicBezTo>
                      <a:pt x="1327150" y="547502"/>
                      <a:pt x="1309404" y="582081"/>
                      <a:pt x="1287712" y="616631"/>
                    </a:cubicBezTo>
                    <a:cubicBezTo>
                      <a:pt x="1266022" y="651182"/>
                      <a:pt x="1237892" y="702310"/>
                      <a:pt x="1225204" y="730250"/>
                    </a:cubicBezTo>
                    <a:cubicBezTo>
                      <a:pt x="1212514" y="758190"/>
                      <a:pt x="1173068" y="841058"/>
                      <a:pt x="1137552" y="914400"/>
                    </a:cubicBezTo>
                    <a:cubicBezTo>
                      <a:pt x="1102034" y="987742"/>
                      <a:pt x="1075868" y="1057211"/>
                      <a:pt x="1079412" y="1068775"/>
                    </a:cubicBezTo>
                    <a:cubicBezTo>
                      <a:pt x="1082952" y="1080338"/>
                      <a:pt x="1071896" y="1108913"/>
                      <a:pt x="1054844" y="1132275"/>
                    </a:cubicBezTo>
                    <a:cubicBezTo>
                      <a:pt x="1023610" y="1175058"/>
                      <a:pt x="946150" y="1358579"/>
                      <a:pt x="946150" y="1389793"/>
                    </a:cubicBezTo>
                    <a:cubicBezTo>
                      <a:pt x="946150" y="1399032"/>
                      <a:pt x="937854" y="1413475"/>
                      <a:pt x="927716" y="1421889"/>
                    </a:cubicBezTo>
                    <a:cubicBezTo>
                      <a:pt x="909244" y="1437218"/>
                      <a:pt x="844550" y="1558108"/>
                      <a:pt x="844550" y="1577294"/>
                    </a:cubicBezTo>
                    <a:cubicBezTo>
                      <a:pt x="844550" y="1582907"/>
                      <a:pt x="861592" y="1587500"/>
                      <a:pt x="882422" y="1587500"/>
                    </a:cubicBezTo>
                    <a:cubicBezTo>
                      <a:pt x="911834" y="1587500"/>
                      <a:pt x="935080" y="1571900"/>
                      <a:pt x="986500" y="1517650"/>
                    </a:cubicBezTo>
                    <a:cubicBezTo>
                      <a:pt x="1028468" y="1473369"/>
                      <a:pt x="1063146" y="1447800"/>
                      <a:pt x="1081228" y="1447800"/>
                    </a:cubicBezTo>
                    <a:cubicBezTo>
                      <a:pt x="1096916" y="1447800"/>
                      <a:pt x="1113282" y="1442085"/>
                      <a:pt x="1117600" y="1435100"/>
                    </a:cubicBezTo>
                    <a:cubicBezTo>
                      <a:pt x="1121918" y="1428115"/>
                      <a:pt x="1161920" y="1422400"/>
                      <a:pt x="1206500" y="1422400"/>
                    </a:cubicBezTo>
                    <a:cubicBezTo>
                      <a:pt x="1251080" y="1422400"/>
                      <a:pt x="1291082" y="1428115"/>
                      <a:pt x="1295400" y="1435100"/>
                    </a:cubicBezTo>
                    <a:cubicBezTo>
                      <a:pt x="1299718" y="1442085"/>
                      <a:pt x="1328292" y="1447800"/>
                      <a:pt x="1358900" y="1447800"/>
                    </a:cubicBezTo>
                    <a:cubicBezTo>
                      <a:pt x="1389508" y="1447800"/>
                      <a:pt x="1418082" y="1453515"/>
                      <a:pt x="1422400" y="1460500"/>
                    </a:cubicBezTo>
                    <a:cubicBezTo>
                      <a:pt x="1426718" y="1467485"/>
                      <a:pt x="1444412" y="1473200"/>
                      <a:pt x="1461724" y="1473200"/>
                    </a:cubicBezTo>
                    <a:cubicBezTo>
                      <a:pt x="1524224" y="1473200"/>
                      <a:pt x="1644650" y="1628401"/>
                      <a:pt x="1644650" y="1708952"/>
                    </a:cubicBezTo>
                    <a:cubicBezTo>
                      <a:pt x="1644650" y="1725149"/>
                      <a:pt x="1650364" y="1741933"/>
                      <a:pt x="1657350" y="1746250"/>
                    </a:cubicBezTo>
                    <a:cubicBezTo>
                      <a:pt x="1664336" y="1750567"/>
                      <a:pt x="1667180" y="1769478"/>
                      <a:pt x="1663672" y="1788275"/>
                    </a:cubicBezTo>
                    <a:lnTo>
                      <a:pt x="1657292" y="1822450"/>
                    </a:lnTo>
                    <a:lnTo>
                      <a:pt x="1757942" y="1824656"/>
                    </a:lnTo>
                    <a:cubicBezTo>
                      <a:pt x="1848080" y="1826631"/>
                      <a:pt x="1862676" y="1830499"/>
                      <a:pt x="1897672" y="1861680"/>
                    </a:cubicBezTo>
                    <a:cubicBezTo>
                      <a:pt x="1929788" y="1890295"/>
                      <a:pt x="1936750" y="1906174"/>
                      <a:pt x="1936750" y="1950800"/>
                    </a:cubicBezTo>
                    <a:cubicBezTo>
                      <a:pt x="1936750" y="1980666"/>
                      <a:pt x="1931036" y="2008633"/>
                      <a:pt x="1924050" y="2012950"/>
                    </a:cubicBezTo>
                    <a:cubicBezTo>
                      <a:pt x="1917064" y="2017267"/>
                      <a:pt x="1911350" y="2033863"/>
                      <a:pt x="1911350" y="2049831"/>
                    </a:cubicBezTo>
                    <a:cubicBezTo>
                      <a:pt x="1911350" y="2065799"/>
                      <a:pt x="1899920" y="2089207"/>
                      <a:pt x="1885950" y="2101850"/>
                    </a:cubicBezTo>
                    <a:cubicBezTo>
                      <a:pt x="1871980" y="2114493"/>
                      <a:pt x="1860550" y="2131454"/>
                      <a:pt x="1860550" y="2139542"/>
                    </a:cubicBezTo>
                    <a:cubicBezTo>
                      <a:pt x="1860550" y="2147631"/>
                      <a:pt x="1843404" y="2170674"/>
                      <a:pt x="1822450" y="2190750"/>
                    </a:cubicBezTo>
                    <a:cubicBezTo>
                      <a:pt x="1801496" y="2210826"/>
                      <a:pt x="1784350" y="2234321"/>
                      <a:pt x="1784350" y="2242960"/>
                    </a:cubicBezTo>
                    <a:cubicBezTo>
                      <a:pt x="1784350" y="2251599"/>
                      <a:pt x="1764136" y="2269104"/>
                      <a:pt x="1739432" y="2281859"/>
                    </a:cubicBezTo>
                    <a:cubicBezTo>
                      <a:pt x="1714728" y="2294614"/>
                      <a:pt x="1678256" y="2323624"/>
                      <a:pt x="1658380" y="2346325"/>
                    </a:cubicBezTo>
                    <a:cubicBezTo>
                      <a:pt x="1638508" y="2369026"/>
                      <a:pt x="1618380" y="2387600"/>
                      <a:pt x="1613652" y="2387600"/>
                    </a:cubicBezTo>
                    <a:cubicBezTo>
                      <a:pt x="1591280" y="2387600"/>
                      <a:pt x="1486152" y="2459332"/>
                      <a:pt x="1488016" y="2473325"/>
                    </a:cubicBezTo>
                    <a:cubicBezTo>
                      <a:pt x="1489180" y="2482056"/>
                      <a:pt x="1482736" y="2489200"/>
                      <a:pt x="1473696" y="2489200"/>
                    </a:cubicBezTo>
                    <a:cubicBezTo>
                      <a:pt x="1464656" y="2489200"/>
                      <a:pt x="1450244" y="2497654"/>
                      <a:pt x="1441668" y="2507986"/>
                    </a:cubicBezTo>
                    <a:cubicBezTo>
                      <a:pt x="1415404" y="2539633"/>
                      <a:pt x="1349460" y="2567388"/>
                      <a:pt x="1334968" y="2552896"/>
                    </a:cubicBezTo>
                    <a:cubicBezTo>
                      <a:pt x="1327872" y="2545803"/>
                      <a:pt x="1309466" y="2540000"/>
                      <a:pt x="1294060" y="2540000"/>
                    </a:cubicBezTo>
                    <a:cubicBezTo>
                      <a:pt x="1278656" y="2540000"/>
                      <a:pt x="1243140" y="2527771"/>
                      <a:pt x="1215136" y="2512824"/>
                    </a:cubicBezTo>
                    <a:cubicBezTo>
                      <a:pt x="1187136" y="2497877"/>
                      <a:pt x="1155596" y="2488960"/>
                      <a:pt x="1145046" y="2493007"/>
                    </a:cubicBezTo>
                    <a:cubicBezTo>
                      <a:pt x="1123620" y="2501229"/>
                      <a:pt x="1081286" y="2560098"/>
                      <a:pt x="1045040" y="2632075"/>
                    </a:cubicBezTo>
                    <a:cubicBezTo>
                      <a:pt x="1030046" y="2661851"/>
                      <a:pt x="1012060" y="2679700"/>
                      <a:pt x="997054" y="2679700"/>
                    </a:cubicBezTo>
                    <a:cubicBezTo>
                      <a:pt x="983852" y="2679700"/>
                      <a:pt x="969518" y="2685415"/>
                      <a:pt x="965200" y="2692400"/>
                    </a:cubicBezTo>
                    <a:cubicBezTo>
                      <a:pt x="954572" y="2709594"/>
                      <a:pt x="888402" y="2696020"/>
                      <a:pt x="820208" y="2662656"/>
                    </a:cubicBezTo>
                    <a:cubicBezTo>
                      <a:pt x="761724" y="2634044"/>
                      <a:pt x="663912" y="2520673"/>
                      <a:pt x="673944" y="2493125"/>
                    </a:cubicBezTo>
                    <a:cubicBezTo>
                      <a:pt x="676972" y="2484805"/>
                      <a:pt x="673736" y="2474467"/>
                      <a:pt x="666750" y="2470150"/>
                    </a:cubicBezTo>
                    <a:cubicBezTo>
                      <a:pt x="659764" y="2465833"/>
                      <a:pt x="654050" y="2445493"/>
                      <a:pt x="654050" y="2424950"/>
                    </a:cubicBezTo>
                    <a:cubicBezTo>
                      <a:pt x="654050" y="2404408"/>
                      <a:pt x="648480" y="2387600"/>
                      <a:pt x="641672" y="2387600"/>
                    </a:cubicBezTo>
                    <a:cubicBezTo>
                      <a:pt x="634548" y="2387600"/>
                      <a:pt x="625116" y="2300021"/>
                      <a:pt x="619448" y="2181225"/>
                    </a:cubicBezTo>
                    <a:cubicBezTo>
                      <a:pt x="610074" y="1984780"/>
                      <a:pt x="608368" y="1974976"/>
                      <a:pt x="583998" y="1977468"/>
                    </a:cubicBezTo>
                    <a:cubicBezTo>
                      <a:pt x="569344" y="1978967"/>
                      <a:pt x="540748" y="2006119"/>
                      <a:pt x="517124" y="2040968"/>
                    </a:cubicBezTo>
                    <a:cubicBezTo>
                      <a:pt x="482132" y="2092585"/>
                      <a:pt x="476850" y="2109950"/>
                      <a:pt x="482402" y="2155075"/>
                    </a:cubicBezTo>
                    <a:cubicBezTo>
                      <a:pt x="486008" y="2184393"/>
                      <a:pt x="483244" y="2211827"/>
                      <a:pt x="476250" y="2216150"/>
                    </a:cubicBezTo>
                    <a:cubicBezTo>
                      <a:pt x="469264" y="2220467"/>
                      <a:pt x="463550" y="2263329"/>
                      <a:pt x="463550" y="2311400"/>
                    </a:cubicBezTo>
                    <a:cubicBezTo>
                      <a:pt x="463550" y="2359471"/>
                      <a:pt x="457836" y="2402333"/>
                      <a:pt x="450850" y="2406650"/>
                    </a:cubicBezTo>
                    <a:cubicBezTo>
                      <a:pt x="443864" y="2410967"/>
                      <a:pt x="438150" y="2433095"/>
                      <a:pt x="438150" y="2455823"/>
                    </a:cubicBezTo>
                    <a:cubicBezTo>
                      <a:pt x="438150" y="2513253"/>
                      <a:pt x="386336" y="2559371"/>
                      <a:pt x="295122" y="2583129"/>
                    </a:cubicBezTo>
                    <a:cubicBezTo>
                      <a:pt x="254874" y="2593612"/>
                      <a:pt x="216532" y="2605534"/>
                      <a:pt x="209916" y="2609623"/>
                    </a:cubicBezTo>
                    <a:cubicBezTo>
                      <a:pt x="192988" y="2620085"/>
                      <a:pt x="55976" y="2566826"/>
                      <a:pt x="25400" y="2537898"/>
                    </a:cubicBezTo>
                    <a:cubicBezTo>
                      <a:pt x="2096" y="2515849"/>
                      <a:pt x="0" y="2497389"/>
                      <a:pt x="0" y="2314208"/>
                    </a:cubicBezTo>
                    <a:lnTo>
                      <a:pt x="0" y="2114550"/>
                    </a:lnTo>
                    <a:lnTo>
                      <a:pt x="67868" y="1997087"/>
                    </a:lnTo>
                    <a:cubicBezTo>
                      <a:pt x="105196" y="1932482"/>
                      <a:pt x="140762" y="1876518"/>
                      <a:pt x="146904" y="1872722"/>
                    </a:cubicBezTo>
                    <a:cubicBezTo>
                      <a:pt x="153044" y="1868927"/>
                      <a:pt x="165104" y="1841775"/>
                      <a:pt x="173698" y="1812385"/>
                    </a:cubicBezTo>
                    <a:cubicBezTo>
                      <a:pt x="182292" y="1782996"/>
                      <a:pt x="211020" y="1734720"/>
                      <a:pt x="237536" y="1705105"/>
                    </a:cubicBezTo>
                    <a:cubicBezTo>
                      <a:pt x="264054" y="1675491"/>
                      <a:pt x="285750" y="1645487"/>
                      <a:pt x="285750" y="1638430"/>
                    </a:cubicBezTo>
                    <a:cubicBezTo>
                      <a:pt x="285750" y="1631374"/>
                      <a:pt x="291464" y="1625600"/>
                      <a:pt x="298450" y="1625600"/>
                    </a:cubicBezTo>
                    <a:cubicBezTo>
                      <a:pt x="305436" y="1625600"/>
                      <a:pt x="311150" y="1619486"/>
                      <a:pt x="311150" y="1612013"/>
                    </a:cubicBezTo>
                    <a:cubicBezTo>
                      <a:pt x="311150" y="1604540"/>
                      <a:pt x="328296" y="1573507"/>
                      <a:pt x="349250" y="1543050"/>
                    </a:cubicBezTo>
                    <a:cubicBezTo>
                      <a:pt x="370204" y="1512593"/>
                      <a:pt x="387350" y="1484704"/>
                      <a:pt x="387350" y="1481074"/>
                    </a:cubicBezTo>
                    <a:cubicBezTo>
                      <a:pt x="387350" y="1471524"/>
                      <a:pt x="441680" y="1357053"/>
                      <a:pt x="460406" y="1327150"/>
                    </a:cubicBezTo>
                    <a:cubicBezTo>
                      <a:pt x="480826" y="1294538"/>
                      <a:pt x="509098" y="1262045"/>
                      <a:pt x="526300" y="1251414"/>
                    </a:cubicBezTo>
                    <a:cubicBezTo>
                      <a:pt x="533736" y="1246819"/>
                      <a:pt x="550948" y="1218623"/>
                      <a:pt x="564556" y="1188757"/>
                    </a:cubicBezTo>
                    <a:cubicBezTo>
                      <a:pt x="578160" y="1158890"/>
                      <a:pt x="598148" y="1127104"/>
                      <a:pt x="608972" y="1118122"/>
                    </a:cubicBezTo>
                    <a:cubicBezTo>
                      <a:pt x="619796" y="1109139"/>
                      <a:pt x="628650" y="1094393"/>
                      <a:pt x="628650" y="1085353"/>
                    </a:cubicBezTo>
                    <a:cubicBezTo>
                      <a:pt x="628650" y="1060867"/>
                      <a:pt x="632116" y="1054193"/>
                      <a:pt x="686540" y="973848"/>
                    </a:cubicBezTo>
                    <a:cubicBezTo>
                      <a:pt x="766108" y="856383"/>
                      <a:pt x="803582" y="784596"/>
                      <a:pt x="811650" y="734175"/>
                    </a:cubicBezTo>
                    <a:cubicBezTo>
                      <a:pt x="815776" y="708393"/>
                      <a:pt x="824864" y="683767"/>
                      <a:pt x="831850" y="679450"/>
                    </a:cubicBezTo>
                    <a:cubicBezTo>
                      <a:pt x="838836" y="675133"/>
                      <a:pt x="844550" y="643701"/>
                      <a:pt x="844550" y="609600"/>
                    </a:cubicBezTo>
                    <a:cubicBezTo>
                      <a:pt x="844550" y="575499"/>
                      <a:pt x="850264" y="544067"/>
                      <a:pt x="857250" y="539750"/>
                    </a:cubicBezTo>
                    <a:cubicBezTo>
                      <a:pt x="873294" y="529834"/>
                      <a:pt x="873992" y="482600"/>
                      <a:pt x="858092" y="482600"/>
                    </a:cubicBezTo>
                    <a:cubicBezTo>
                      <a:pt x="851572" y="482600"/>
                      <a:pt x="841572" y="464603"/>
                      <a:pt x="835868" y="442606"/>
                    </a:cubicBezTo>
                    <a:cubicBezTo>
                      <a:pt x="830166" y="420609"/>
                      <a:pt x="816928" y="398411"/>
                      <a:pt x="806450" y="393278"/>
                    </a:cubicBezTo>
                    <a:cubicBezTo>
                      <a:pt x="795972" y="388144"/>
                      <a:pt x="773112" y="377572"/>
                      <a:pt x="755650" y="369784"/>
                    </a:cubicBezTo>
                    <a:cubicBezTo>
                      <a:pt x="738188" y="361995"/>
                      <a:pt x="641032" y="354189"/>
                      <a:pt x="539750" y="352437"/>
                    </a:cubicBezTo>
                    <a:lnTo>
                      <a:pt x="355600" y="349250"/>
                    </a:lnTo>
                    <a:lnTo>
                      <a:pt x="358218" y="263525"/>
                    </a:lnTo>
                    <a:cubicBezTo>
                      <a:pt x="359728" y="214116"/>
                      <a:pt x="366454" y="177800"/>
                      <a:pt x="374092" y="177800"/>
                    </a:cubicBezTo>
                    <a:cubicBezTo>
                      <a:pt x="381384" y="177800"/>
                      <a:pt x="387350" y="169037"/>
                      <a:pt x="387350" y="158327"/>
                    </a:cubicBezTo>
                    <a:cubicBezTo>
                      <a:pt x="387350" y="147616"/>
                      <a:pt x="403428" y="117613"/>
                      <a:pt x="423076" y="91652"/>
                    </a:cubicBezTo>
                    <a:cubicBezTo>
                      <a:pt x="457296" y="46442"/>
                      <a:pt x="498092" y="25400"/>
                      <a:pt x="551528" y="25400"/>
                    </a:cubicBezTo>
                    <a:cubicBezTo>
                      <a:pt x="565180" y="25400"/>
                      <a:pt x="579882" y="19685"/>
                      <a:pt x="584200" y="12700"/>
                    </a:cubicBezTo>
                    <a:cubicBezTo>
                      <a:pt x="588984" y="4959"/>
                      <a:pt x="685682" y="0"/>
                      <a:pt x="831850"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0" name="任意多边形: 形状 369">
                <a:extLst>
                  <a:ext uri="{FF2B5EF4-FFF2-40B4-BE49-F238E27FC236}">
                    <a16:creationId xmlns:a16="http://schemas.microsoft.com/office/drawing/2014/main" id="{6A57DE12-0EA9-46BB-9957-560E963DF6AA}"/>
                  </a:ext>
                </a:extLst>
              </p:cNvPr>
              <p:cNvSpPr/>
              <p:nvPr/>
            </p:nvSpPr>
            <p:spPr>
              <a:xfrm>
                <a:off x="35946259" y="12054737"/>
                <a:ext cx="3011794" cy="1205878"/>
              </a:xfrm>
              <a:custGeom>
                <a:avLst/>
                <a:gdLst/>
                <a:ahLst/>
                <a:cxnLst/>
                <a:rect l="0" t="0" r="0" b="0"/>
                <a:pathLst>
                  <a:path w="3011794" h="1205878">
                    <a:moveTo>
                      <a:pt x="300343" y="24777"/>
                    </a:moveTo>
                    <a:cubicBezTo>
                      <a:pt x="296027" y="31762"/>
                      <a:pt x="279702" y="37477"/>
                      <a:pt x="264072" y="37477"/>
                    </a:cubicBezTo>
                    <a:cubicBezTo>
                      <a:pt x="219825" y="37477"/>
                      <a:pt x="141593" y="125024"/>
                      <a:pt x="141593" y="174538"/>
                    </a:cubicBezTo>
                    <a:cubicBezTo>
                      <a:pt x="141593" y="196944"/>
                      <a:pt x="135879" y="215277"/>
                      <a:pt x="128893" y="215277"/>
                    </a:cubicBezTo>
                    <a:cubicBezTo>
                      <a:pt x="121907" y="215277"/>
                      <a:pt x="116193" y="246372"/>
                      <a:pt x="116193" y="284377"/>
                    </a:cubicBezTo>
                    <a:cubicBezTo>
                      <a:pt x="116193" y="322383"/>
                      <a:pt x="110479" y="357010"/>
                      <a:pt x="103493" y="361327"/>
                    </a:cubicBezTo>
                    <a:cubicBezTo>
                      <a:pt x="96507" y="365644"/>
                      <a:pt x="90793" y="397076"/>
                      <a:pt x="90793" y="431177"/>
                    </a:cubicBezTo>
                    <a:cubicBezTo>
                      <a:pt x="90793" y="465278"/>
                      <a:pt x="85079" y="496710"/>
                      <a:pt x="78093" y="501027"/>
                    </a:cubicBezTo>
                    <a:cubicBezTo>
                      <a:pt x="71107" y="505344"/>
                      <a:pt x="65393" y="531399"/>
                      <a:pt x="65393" y="558927"/>
                    </a:cubicBezTo>
                    <a:cubicBezTo>
                      <a:pt x="65393" y="586454"/>
                      <a:pt x="60229" y="608977"/>
                      <a:pt x="53919" y="608977"/>
                    </a:cubicBezTo>
                    <a:cubicBezTo>
                      <a:pt x="24341" y="608977"/>
                      <a:pt x="0" y="843898"/>
                      <a:pt x="21259" y="924190"/>
                    </a:cubicBezTo>
                    <a:cubicBezTo>
                      <a:pt x="34621" y="974655"/>
                      <a:pt x="73284" y="1044915"/>
                      <a:pt x="99498" y="1066368"/>
                    </a:cubicBezTo>
                    <a:cubicBezTo>
                      <a:pt x="169974" y="1124044"/>
                      <a:pt x="189852" y="1129677"/>
                      <a:pt x="322875" y="1129677"/>
                    </a:cubicBezTo>
                    <a:cubicBezTo>
                      <a:pt x="443184" y="1129677"/>
                      <a:pt x="456727" y="1132188"/>
                      <a:pt x="491324" y="1160911"/>
                    </a:cubicBezTo>
                    <a:cubicBezTo>
                      <a:pt x="522909" y="1187134"/>
                      <a:pt x="546672" y="1193246"/>
                      <a:pt x="639457" y="1199011"/>
                    </a:cubicBezTo>
                    <a:lnTo>
                      <a:pt x="749971" y="1205877"/>
                    </a:lnTo>
                    <a:lnTo>
                      <a:pt x="787938" y="1150697"/>
                    </a:lnTo>
                    <a:cubicBezTo>
                      <a:pt x="836217" y="1080526"/>
                      <a:pt x="910092" y="1015377"/>
                      <a:pt x="941386" y="1015377"/>
                    </a:cubicBezTo>
                    <a:cubicBezTo>
                      <a:pt x="954700" y="1015377"/>
                      <a:pt x="969127" y="1009662"/>
                      <a:pt x="973443" y="1002677"/>
                    </a:cubicBezTo>
                    <a:cubicBezTo>
                      <a:pt x="977759" y="995692"/>
                      <a:pt x="1006334" y="989977"/>
                      <a:pt x="1036943" y="989977"/>
                    </a:cubicBezTo>
                    <a:cubicBezTo>
                      <a:pt x="1067552" y="989977"/>
                      <a:pt x="1095736" y="984894"/>
                      <a:pt x="1099575" y="978680"/>
                    </a:cubicBezTo>
                    <a:cubicBezTo>
                      <a:pt x="1111047" y="960120"/>
                      <a:pt x="1179505" y="939273"/>
                      <a:pt x="1233911" y="937774"/>
                    </a:cubicBezTo>
                    <a:cubicBezTo>
                      <a:pt x="1261915" y="937002"/>
                      <a:pt x="1287970" y="931287"/>
                      <a:pt x="1291811" y="925074"/>
                    </a:cubicBezTo>
                    <a:cubicBezTo>
                      <a:pt x="1295650" y="918860"/>
                      <a:pt x="1323834" y="913777"/>
                      <a:pt x="1354443" y="913777"/>
                    </a:cubicBezTo>
                    <a:cubicBezTo>
                      <a:pt x="1385052" y="913777"/>
                      <a:pt x="1413236" y="908694"/>
                      <a:pt x="1417075" y="902480"/>
                    </a:cubicBezTo>
                    <a:cubicBezTo>
                      <a:pt x="1425223" y="889296"/>
                      <a:pt x="1477952" y="868279"/>
                      <a:pt x="1532243" y="856577"/>
                    </a:cubicBezTo>
                    <a:cubicBezTo>
                      <a:pt x="1553197" y="852059"/>
                      <a:pt x="1581772" y="843603"/>
                      <a:pt x="1595743" y="837784"/>
                    </a:cubicBezTo>
                    <a:cubicBezTo>
                      <a:pt x="1609714" y="831965"/>
                      <a:pt x="1664006" y="817801"/>
                      <a:pt x="1716393" y="806308"/>
                    </a:cubicBezTo>
                    <a:cubicBezTo>
                      <a:pt x="1768781" y="794816"/>
                      <a:pt x="1823072" y="780656"/>
                      <a:pt x="1837043" y="774842"/>
                    </a:cubicBezTo>
                    <a:cubicBezTo>
                      <a:pt x="1851014" y="769029"/>
                      <a:pt x="1888159" y="757299"/>
                      <a:pt x="1919593" y="748777"/>
                    </a:cubicBezTo>
                    <a:cubicBezTo>
                      <a:pt x="1951027" y="740255"/>
                      <a:pt x="2001572" y="725316"/>
                      <a:pt x="2031918" y="715580"/>
                    </a:cubicBezTo>
                    <a:cubicBezTo>
                      <a:pt x="2062263" y="705843"/>
                      <a:pt x="2095204" y="697877"/>
                      <a:pt x="2105117" y="697877"/>
                    </a:cubicBezTo>
                    <a:cubicBezTo>
                      <a:pt x="2115029" y="697877"/>
                      <a:pt x="2134492" y="692162"/>
                      <a:pt x="2148367" y="685177"/>
                    </a:cubicBezTo>
                    <a:lnTo>
                      <a:pt x="2198819" y="659777"/>
                    </a:lnTo>
                    <a:cubicBezTo>
                      <a:pt x="2212694" y="652792"/>
                      <a:pt x="2235217" y="647077"/>
                      <a:pt x="2248872" y="647077"/>
                    </a:cubicBezTo>
                    <a:cubicBezTo>
                      <a:pt x="2262524" y="647077"/>
                      <a:pt x="2276749" y="642132"/>
                      <a:pt x="2280486" y="636089"/>
                    </a:cubicBezTo>
                    <a:cubicBezTo>
                      <a:pt x="2284219" y="630045"/>
                      <a:pt x="2307126" y="621879"/>
                      <a:pt x="2331385" y="617942"/>
                    </a:cubicBezTo>
                    <a:cubicBezTo>
                      <a:pt x="2355647" y="614006"/>
                      <a:pt x="2391502" y="599271"/>
                      <a:pt x="2411070" y="585198"/>
                    </a:cubicBezTo>
                    <a:cubicBezTo>
                      <a:pt x="2446348" y="559823"/>
                      <a:pt x="2566791" y="538941"/>
                      <a:pt x="2757793" y="525082"/>
                    </a:cubicBezTo>
                    <a:cubicBezTo>
                      <a:pt x="2849037" y="518461"/>
                      <a:pt x="2878260" y="507707"/>
                      <a:pt x="2957818" y="451473"/>
                    </a:cubicBezTo>
                    <a:cubicBezTo>
                      <a:pt x="3011585" y="413469"/>
                      <a:pt x="3011793" y="413014"/>
                      <a:pt x="3011793" y="333177"/>
                    </a:cubicBezTo>
                    <a:cubicBezTo>
                      <a:pt x="3011793" y="255135"/>
                      <a:pt x="3002845" y="230707"/>
                      <a:pt x="2949177" y="162249"/>
                    </a:cubicBezTo>
                    <a:cubicBezTo>
                      <a:pt x="2926728" y="133610"/>
                      <a:pt x="2796876" y="130035"/>
                      <a:pt x="2723256" y="156028"/>
                    </a:cubicBezTo>
                    <a:cubicBezTo>
                      <a:pt x="2696848" y="165352"/>
                      <a:pt x="2640954" y="183069"/>
                      <a:pt x="2599043" y="195399"/>
                    </a:cubicBezTo>
                    <a:cubicBezTo>
                      <a:pt x="2499561" y="224668"/>
                      <a:pt x="2477906" y="233368"/>
                      <a:pt x="2442870" y="258146"/>
                    </a:cubicBezTo>
                    <a:cubicBezTo>
                      <a:pt x="2426824" y="269493"/>
                      <a:pt x="2400016" y="278777"/>
                      <a:pt x="2383295" y="278777"/>
                    </a:cubicBezTo>
                    <a:cubicBezTo>
                      <a:pt x="2366573" y="278777"/>
                      <a:pt x="2349359" y="284492"/>
                      <a:pt x="2345043" y="291477"/>
                    </a:cubicBezTo>
                    <a:cubicBezTo>
                      <a:pt x="2340727" y="298462"/>
                      <a:pt x="2323581" y="304177"/>
                      <a:pt x="2306943" y="304177"/>
                    </a:cubicBezTo>
                    <a:cubicBezTo>
                      <a:pt x="2290305" y="304177"/>
                      <a:pt x="2273159" y="309892"/>
                      <a:pt x="2268843" y="316877"/>
                    </a:cubicBezTo>
                    <a:cubicBezTo>
                      <a:pt x="2264527" y="323862"/>
                      <a:pt x="2247381" y="329577"/>
                      <a:pt x="2230743" y="329577"/>
                    </a:cubicBezTo>
                    <a:cubicBezTo>
                      <a:pt x="2214105" y="329577"/>
                      <a:pt x="2196959" y="335292"/>
                      <a:pt x="2192643" y="342277"/>
                    </a:cubicBezTo>
                    <a:cubicBezTo>
                      <a:pt x="2188327" y="349262"/>
                      <a:pt x="2170843" y="354977"/>
                      <a:pt x="2153793" y="354977"/>
                    </a:cubicBezTo>
                    <a:cubicBezTo>
                      <a:pt x="2136743" y="354977"/>
                      <a:pt x="2122793" y="360692"/>
                      <a:pt x="2122793" y="367677"/>
                    </a:cubicBezTo>
                    <a:cubicBezTo>
                      <a:pt x="2122793" y="374662"/>
                      <a:pt x="2108843" y="380377"/>
                      <a:pt x="2091793" y="380377"/>
                    </a:cubicBezTo>
                    <a:cubicBezTo>
                      <a:pt x="2074743" y="380377"/>
                      <a:pt x="2057591" y="385557"/>
                      <a:pt x="2053678" y="391887"/>
                    </a:cubicBezTo>
                    <a:cubicBezTo>
                      <a:pt x="2049765" y="398218"/>
                      <a:pt x="2018744" y="407224"/>
                      <a:pt x="1984739" y="411901"/>
                    </a:cubicBezTo>
                    <a:cubicBezTo>
                      <a:pt x="1950735" y="416578"/>
                      <a:pt x="1908347" y="427962"/>
                      <a:pt x="1890541" y="437199"/>
                    </a:cubicBezTo>
                    <a:cubicBezTo>
                      <a:pt x="1872737" y="446436"/>
                      <a:pt x="1834873" y="457930"/>
                      <a:pt x="1806397" y="462741"/>
                    </a:cubicBezTo>
                    <a:cubicBezTo>
                      <a:pt x="1777924" y="467551"/>
                      <a:pt x="1751402" y="476705"/>
                      <a:pt x="1747461" y="483082"/>
                    </a:cubicBezTo>
                    <a:cubicBezTo>
                      <a:pt x="1743520" y="489459"/>
                      <a:pt x="1726681" y="494677"/>
                      <a:pt x="1710043" y="494677"/>
                    </a:cubicBezTo>
                    <a:cubicBezTo>
                      <a:pt x="1693405" y="494677"/>
                      <a:pt x="1676259" y="500392"/>
                      <a:pt x="1671943" y="507377"/>
                    </a:cubicBezTo>
                    <a:cubicBezTo>
                      <a:pt x="1667627" y="514362"/>
                      <a:pt x="1650481" y="520077"/>
                      <a:pt x="1633843" y="520077"/>
                    </a:cubicBezTo>
                    <a:cubicBezTo>
                      <a:pt x="1617205" y="520077"/>
                      <a:pt x="1600059" y="525792"/>
                      <a:pt x="1595743" y="532777"/>
                    </a:cubicBezTo>
                    <a:cubicBezTo>
                      <a:pt x="1591427" y="539762"/>
                      <a:pt x="1568566" y="545477"/>
                      <a:pt x="1544943" y="545477"/>
                    </a:cubicBezTo>
                    <a:cubicBezTo>
                      <a:pt x="1521320" y="545477"/>
                      <a:pt x="1498459" y="551192"/>
                      <a:pt x="1494143" y="558177"/>
                    </a:cubicBezTo>
                    <a:cubicBezTo>
                      <a:pt x="1489827" y="565162"/>
                      <a:pt x="1469822" y="570877"/>
                      <a:pt x="1449693" y="570877"/>
                    </a:cubicBezTo>
                    <a:cubicBezTo>
                      <a:pt x="1429564" y="570877"/>
                      <a:pt x="1409559" y="576592"/>
                      <a:pt x="1405243" y="583577"/>
                    </a:cubicBezTo>
                    <a:cubicBezTo>
                      <a:pt x="1400927" y="590562"/>
                      <a:pt x="1383781" y="596277"/>
                      <a:pt x="1367143" y="596277"/>
                    </a:cubicBezTo>
                    <a:cubicBezTo>
                      <a:pt x="1350505" y="596277"/>
                      <a:pt x="1333359" y="601992"/>
                      <a:pt x="1329043" y="608977"/>
                    </a:cubicBezTo>
                    <a:cubicBezTo>
                      <a:pt x="1324727" y="615962"/>
                      <a:pt x="1298595" y="621677"/>
                      <a:pt x="1270972" y="621677"/>
                    </a:cubicBezTo>
                    <a:cubicBezTo>
                      <a:pt x="1216427" y="621677"/>
                      <a:pt x="1202043" y="623685"/>
                      <a:pt x="1087743" y="647255"/>
                    </a:cubicBezTo>
                    <a:cubicBezTo>
                      <a:pt x="1045832" y="655897"/>
                      <a:pt x="988682" y="665432"/>
                      <a:pt x="960743" y="668444"/>
                    </a:cubicBezTo>
                    <a:cubicBezTo>
                      <a:pt x="932804" y="671455"/>
                      <a:pt x="898514" y="678985"/>
                      <a:pt x="884543" y="685177"/>
                    </a:cubicBezTo>
                    <a:cubicBezTo>
                      <a:pt x="839020" y="705355"/>
                      <a:pt x="535792" y="732635"/>
                      <a:pt x="506079" y="719226"/>
                    </a:cubicBezTo>
                    <a:cubicBezTo>
                      <a:pt x="500492" y="716704"/>
                      <a:pt x="501838" y="686580"/>
                      <a:pt x="509071" y="652284"/>
                    </a:cubicBezTo>
                    <a:cubicBezTo>
                      <a:pt x="516305" y="617987"/>
                      <a:pt x="525163" y="575354"/>
                      <a:pt x="528757" y="557542"/>
                    </a:cubicBezTo>
                    <a:cubicBezTo>
                      <a:pt x="532354" y="539730"/>
                      <a:pt x="541565" y="518884"/>
                      <a:pt x="549233" y="511218"/>
                    </a:cubicBezTo>
                    <a:cubicBezTo>
                      <a:pt x="557791" y="502658"/>
                      <a:pt x="563834" y="430969"/>
                      <a:pt x="564888" y="325436"/>
                    </a:cubicBezTo>
                    <a:lnTo>
                      <a:pt x="566603" y="153592"/>
                    </a:lnTo>
                    <a:lnTo>
                      <a:pt x="521238" y="98710"/>
                    </a:lnTo>
                    <a:cubicBezTo>
                      <a:pt x="496288" y="68524"/>
                      <a:pt x="456383" y="34100"/>
                      <a:pt x="432558" y="22212"/>
                    </a:cubicBezTo>
                    <a:cubicBezTo>
                      <a:pt x="388046" y="0"/>
                      <a:pt x="314776" y="1422"/>
                      <a:pt x="300343" y="247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1" name="任意多边形: 形状 370">
                <a:extLst>
                  <a:ext uri="{FF2B5EF4-FFF2-40B4-BE49-F238E27FC236}">
                    <a16:creationId xmlns:a16="http://schemas.microsoft.com/office/drawing/2014/main" id="{C0160286-00D6-40F1-A58F-F501CAFF5179}"/>
                  </a:ext>
                </a:extLst>
              </p:cNvPr>
              <p:cNvSpPr/>
              <p:nvPr/>
            </p:nvSpPr>
            <p:spPr>
              <a:xfrm>
                <a:off x="30963400" y="12076353"/>
                <a:ext cx="2482673" cy="1066389"/>
              </a:xfrm>
              <a:custGeom>
                <a:avLst/>
                <a:gdLst/>
                <a:ahLst/>
                <a:cxnLst/>
                <a:rect l="0" t="0" r="0" b="0"/>
                <a:pathLst>
                  <a:path w="2482673" h="1066389">
                    <a:moveTo>
                      <a:pt x="1555750" y="15861"/>
                    </a:moveTo>
                    <a:cubicBezTo>
                      <a:pt x="1545273" y="22632"/>
                      <a:pt x="1512748" y="31117"/>
                      <a:pt x="1483474" y="34716"/>
                    </a:cubicBezTo>
                    <a:cubicBezTo>
                      <a:pt x="1454201" y="38316"/>
                      <a:pt x="1426718" y="46976"/>
                      <a:pt x="1422400" y="53961"/>
                    </a:cubicBezTo>
                    <a:cubicBezTo>
                      <a:pt x="1418082" y="60946"/>
                      <a:pt x="1395223" y="66661"/>
                      <a:pt x="1371600" y="66661"/>
                    </a:cubicBezTo>
                    <a:cubicBezTo>
                      <a:pt x="1347977" y="66661"/>
                      <a:pt x="1325118" y="72376"/>
                      <a:pt x="1320800" y="79361"/>
                    </a:cubicBezTo>
                    <a:cubicBezTo>
                      <a:pt x="1316482" y="86346"/>
                      <a:pt x="1293623" y="92061"/>
                      <a:pt x="1270000" y="92061"/>
                    </a:cubicBezTo>
                    <a:cubicBezTo>
                      <a:pt x="1246377" y="92061"/>
                      <a:pt x="1223518" y="97776"/>
                      <a:pt x="1219200" y="104761"/>
                    </a:cubicBezTo>
                    <a:cubicBezTo>
                      <a:pt x="1214882" y="111746"/>
                      <a:pt x="1194881" y="117461"/>
                      <a:pt x="1174750" y="117461"/>
                    </a:cubicBezTo>
                    <a:cubicBezTo>
                      <a:pt x="1154619" y="117461"/>
                      <a:pt x="1134618" y="123176"/>
                      <a:pt x="1130300" y="130161"/>
                    </a:cubicBezTo>
                    <a:cubicBezTo>
                      <a:pt x="1125982" y="137146"/>
                      <a:pt x="1111281" y="142861"/>
                      <a:pt x="1097628" y="142861"/>
                    </a:cubicBezTo>
                    <a:cubicBezTo>
                      <a:pt x="1008791" y="142861"/>
                      <a:pt x="823333" y="205733"/>
                      <a:pt x="756873" y="258379"/>
                    </a:cubicBezTo>
                    <a:cubicBezTo>
                      <a:pt x="740085" y="271679"/>
                      <a:pt x="719570" y="282561"/>
                      <a:pt x="711285" y="282561"/>
                    </a:cubicBezTo>
                    <a:cubicBezTo>
                      <a:pt x="676455" y="282561"/>
                      <a:pt x="440617" y="395315"/>
                      <a:pt x="395694" y="433445"/>
                    </a:cubicBezTo>
                    <a:cubicBezTo>
                      <a:pt x="330443" y="488828"/>
                      <a:pt x="311150" y="479257"/>
                      <a:pt x="311150" y="391507"/>
                    </a:cubicBezTo>
                    <a:cubicBezTo>
                      <a:pt x="311150" y="322460"/>
                      <a:pt x="286350" y="254819"/>
                      <a:pt x="249047" y="222126"/>
                    </a:cubicBezTo>
                    <a:cubicBezTo>
                      <a:pt x="218712" y="195538"/>
                      <a:pt x="138522" y="177164"/>
                      <a:pt x="91401" y="186004"/>
                    </a:cubicBezTo>
                    <a:cubicBezTo>
                      <a:pt x="4198" y="202363"/>
                      <a:pt x="0" y="209658"/>
                      <a:pt x="0" y="344819"/>
                    </a:cubicBezTo>
                    <a:cubicBezTo>
                      <a:pt x="0" y="612075"/>
                      <a:pt x="20041" y="857927"/>
                      <a:pt x="45851" y="907324"/>
                    </a:cubicBezTo>
                    <a:cubicBezTo>
                      <a:pt x="94599" y="1000611"/>
                      <a:pt x="218718" y="1066388"/>
                      <a:pt x="317929" y="1051511"/>
                    </a:cubicBezTo>
                    <a:cubicBezTo>
                      <a:pt x="371929" y="1043413"/>
                      <a:pt x="450850" y="990102"/>
                      <a:pt x="450850" y="961724"/>
                    </a:cubicBezTo>
                    <a:cubicBezTo>
                      <a:pt x="450850" y="953115"/>
                      <a:pt x="459529" y="938869"/>
                      <a:pt x="470134" y="930066"/>
                    </a:cubicBezTo>
                    <a:cubicBezTo>
                      <a:pt x="480741" y="921264"/>
                      <a:pt x="495898" y="890560"/>
                      <a:pt x="503819" y="861836"/>
                    </a:cubicBezTo>
                    <a:cubicBezTo>
                      <a:pt x="515114" y="820870"/>
                      <a:pt x="540325" y="789761"/>
                      <a:pt x="620761" y="717536"/>
                    </a:cubicBezTo>
                    <a:cubicBezTo>
                      <a:pt x="677160" y="666895"/>
                      <a:pt x="729697" y="625461"/>
                      <a:pt x="737508" y="625461"/>
                    </a:cubicBezTo>
                    <a:cubicBezTo>
                      <a:pt x="745322" y="625461"/>
                      <a:pt x="762057" y="614031"/>
                      <a:pt x="774700" y="600061"/>
                    </a:cubicBezTo>
                    <a:cubicBezTo>
                      <a:pt x="787343" y="586091"/>
                      <a:pt x="805374" y="574661"/>
                      <a:pt x="814769" y="574661"/>
                    </a:cubicBezTo>
                    <a:cubicBezTo>
                      <a:pt x="824164" y="574661"/>
                      <a:pt x="831850" y="569456"/>
                      <a:pt x="831850" y="563094"/>
                    </a:cubicBezTo>
                    <a:cubicBezTo>
                      <a:pt x="831850" y="550780"/>
                      <a:pt x="906070" y="494589"/>
                      <a:pt x="958850" y="466946"/>
                    </a:cubicBezTo>
                    <a:cubicBezTo>
                      <a:pt x="1003469" y="443576"/>
                      <a:pt x="1109129" y="409561"/>
                      <a:pt x="1137101" y="409561"/>
                    </a:cubicBezTo>
                    <a:cubicBezTo>
                      <a:pt x="1149998" y="409561"/>
                      <a:pt x="1164082" y="403846"/>
                      <a:pt x="1168400" y="396861"/>
                    </a:cubicBezTo>
                    <a:cubicBezTo>
                      <a:pt x="1172718" y="389876"/>
                      <a:pt x="1189862" y="384161"/>
                      <a:pt x="1206500" y="384161"/>
                    </a:cubicBezTo>
                    <a:cubicBezTo>
                      <a:pt x="1223138" y="384161"/>
                      <a:pt x="1240282" y="378446"/>
                      <a:pt x="1244600" y="371461"/>
                    </a:cubicBezTo>
                    <a:cubicBezTo>
                      <a:pt x="1248918" y="364476"/>
                      <a:pt x="1271777" y="358761"/>
                      <a:pt x="1295400" y="358761"/>
                    </a:cubicBezTo>
                    <a:cubicBezTo>
                      <a:pt x="1319023" y="358761"/>
                      <a:pt x="1341882" y="353046"/>
                      <a:pt x="1346200" y="346061"/>
                    </a:cubicBezTo>
                    <a:cubicBezTo>
                      <a:pt x="1351007" y="338283"/>
                      <a:pt x="1451916" y="333361"/>
                      <a:pt x="1606550" y="333361"/>
                    </a:cubicBezTo>
                    <a:cubicBezTo>
                      <a:pt x="1761184" y="333361"/>
                      <a:pt x="1862093" y="338283"/>
                      <a:pt x="1866900" y="346061"/>
                    </a:cubicBezTo>
                    <a:cubicBezTo>
                      <a:pt x="1871218" y="353046"/>
                      <a:pt x="1899793" y="358761"/>
                      <a:pt x="1930400" y="358761"/>
                    </a:cubicBezTo>
                    <a:cubicBezTo>
                      <a:pt x="1961007" y="358761"/>
                      <a:pt x="1989582" y="364476"/>
                      <a:pt x="1993900" y="371461"/>
                    </a:cubicBezTo>
                    <a:cubicBezTo>
                      <a:pt x="1998218" y="378446"/>
                      <a:pt x="2014999" y="384161"/>
                      <a:pt x="2031194" y="384161"/>
                    </a:cubicBezTo>
                    <a:cubicBezTo>
                      <a:pt x="2066178" y="384161"/>
                      <a:pt x="2101453" y="419508"/>
                      <a:pt x="2079816" y="432881"/>
                    </a:cubicBezTo>
                    <a:cubicBezTo>
                      <a:pt x="2072087" y="437657"/>
                      <a:pt x="2061952" y="456755"/>
                      <a:pt x="2057291" y="475320"/>
                    </a:cubicBezTo>
                    <a:cubicBezTo>
                      <a:pt x="2050717" y="501518"/>
                      <a:pt x="2054569" y="512150"/>
                      <a:pt x="2074500" y="522818"/>
                    </a:cubicBezTo>
                    <a:cubicBezTo>
                      <a:pt x="2107357" y="540402"/>
                      <a:pt x="2400232" y="540889"/>
                      <a:pt x="2432886" y="523414"/>
                    </a:cubicBezTo>
                    <a:cubicBezTo>
                      <a:pt x="2482672" y="496769"/>
                      <a:pt x="2459819" y="351858"/>
                      <a:pt x="2391897" y="263511"/>
                    </a:cubicBezTo>
                    <a:cubicBezTo>
                      <a:pt x="2344533" y="201903"/>
                      <a:pt x="2313206" y="168261"/>
                      <a:pt x="2303204" y="168261"/>
                    </a:cubicBezTo>
                    <a:cubicBezTo>
                      <a:pt x="2296651" y="168261"/>
                      <a:pt x="2279019" y="156831"/>
                      <a:pt x="2264025" y="142861"/>
                    </a:cubicBezTo>
                    <a:cubicBezTo>
                      <a:pt x="2249029" y="128891"/>
                      <a:pt x="2229265" y="117461"/>
                      <a:pt x="2220105" y="117461"/>
                    </a:cubicBezTo>
                    <a:cubicBezTo>
                      <a:pt x="2210944" y="117461"/>
                      <a:pt x="2203450" y="111746"/>
                      <a:pt x="2203450" y="104761"/>
                    </a:cubicBezTo>
                    <a:cubicBezTo>
                      <a:pt x="2203450" y="97776"/>
                      <a:pt x="2192020" y="92061"/>
                      <a:pt x="2178050" y="92061"/>
                    </a:cubicBezTo>
                    <a:cubicBezTo>
                      <a:pt x="2164080" y="92061"/>
                      <a:pt x="2152650" y="86346"/>
                      <a:pt x="2152650" y="79361"/>
                    </a:cubicBezTo>
                    <a:cubicBezTo>
                      <a:pt x="2152650" y="72376"/>
                      <a:pt x="2132985" y="66661"/>
                      <a:pt x="2108949" y="66661"/>
                    </a:cubicBezTo>
                    <a:cubicBezTo>
                      <a:pt x="2084915" y="66661"/>
                      <a:pt x="2061718" y="60946"/>
                      <a:pt x="2057400" y="53961"/>
                    </a:cubicBezTo>
                    <a:cubicBezTo>
                      <a:pt x="2053082" y="46976"/>
                      <a:pt x="2021650" y="41261"/>
                      <a:pt x="1987550" y="41261"/>
                    </a:cubicBezTo>
                    <a:cubicBezTo>
                      <a:pt x="1953450" y="41261"/>
                      <a:pt x="1922018" y="35546"/>
                      <a:pt x="1917700" y="28561"/>
                    </a:cubicBezTo>
                    <a:cubicBezTo>
                      <a:pt x="1907136" y="11468"/>
                      <a:pt x="1580293" y="0"/>
                      <a:pt x="1555750" y="1586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2" name="任意多边形: 形状 371">
                <a:extLst>
                  <a:ext uri="{FF2B5EF4-FFF2-40B4-BE49-F238E27FC236}">
                    <a16:creationId xmlns:a16="http://schemas.microsoft.com/office/drawing/2014/main" id="{312FA9B7-4EFD-4EB4-B5D5-932DFBFCB0B3}"/>
                  </a:ext>
                </a:extLst>
              </p:cNvPr>
              <p:cNvSpPr/>
              <p:nvPr/>
            </p:nvSpPr>
            <p:spPr>
              <a:xfrm>
                <a:off x="34043150" y="12231299"/>
                <a:ext cx="1638301" cy="1842116"/>
              </a:xfrm>
              <a:custGeom>
                <a:avLst/>
                <a:gdLst/>
                <a:ahLst/>
                <a:cxnLst/>
                <a:rect l="0" t="0" r="0" b="0"/>
                <a:pathLst>
                  <a:path w="1638301" h="1842116">
                    <a:moveTo>
                      <a:pt x="120650" y="15333"/>
                    </a:moveTo>
                    <a:cubicBezTo>
                      <a:pt x="70915" y="42640"/>
                      <a:pt x="0" y="143341"/>
                      <a:pt x="0" y="186660"/>
                    </a:cubicBezTo>
                    <a:cubicBezTo>
                      <a:pt x="0" y="209241"/>
                      <a:pt x="5714" y="231248"/>
                      <a:pt x="12700" y="235565"/>
                    </a:cubicBezTo>
                    <a:cubicBezTo>
                      <a:pt x="19686" y="239882"/>
                      <a:pt x="22650" y="250220"/>
                      <a:pt x="19287" y="258540"/>
                    </a:cubicBezTo>
                    <a:cubicBezTo>
                      <a:pt x="15926" y="266858"/>
                      <a:pt x="35928" y="315787"/>
                      <a:pt x="63737" y="367269"/>
                    </a:cubicBezTo>
                    <a:cubicBezTo>
                      <a:pt x="91546" y="418751"/>
                      <a:pt x="114300" y="471615"/>
                      <a:pt x="114300" y="484744"/>
                    </a:cubicBezTo>
                    <a:cubicBezTo>
                      <a:pt x="114300" y="497873"/>
                      <a:pt x="120014" y="508615"/>
                      <a:pt x="127000" y="508615"/>
                    </a:cubicBezTo>
                    <a:cubicBezTo>
                      <a:pt x="133986" y="508615"/>
                      <a:pt x="139700" y="531138"/>
                      <a:pt x="139700" y="558665"/>
                    </a:cubicBezTo>
                    <a:cubicBezTo>
                      <a:pt x="139700" y="586193"/>
                      <a:pt x="133986" y="612248"/>
                      <a:pt x="127000" y="616565"/>
                    </a:cubicBezTo>
                    <a:cubicBezTo>
                      <a:pt x="120014" y="620882"/>
                      <a:pt x="114300" y="660887"/>
                      <a:pt x="114300" y="705465"/>
                    </a:cubicBezTo>
                    <a:cubicBezTo>
                      <a:pt x="114300" y="750043"/>
                      <a:pt x="108586" y="790048"/>
                      <a:pt x="101600" y="794365"/>
                    </a:cubicBezTo>
                    <a:cubicBezTo>
                      <a:pt x="93672" y="799265"/>
                      <a:pt x="88900" y="923660"/>
                      <a:pt x="88900" y="1125453"/>
                    </a:cubicBezTo>
                    <a:cubicBezTo>
                      <a:pt x="88900" y="1399601"/>
                      <a:pt x="92168" y="1456868"/>
                      <a:pt x="110418" y="1502528"/>
                    </a:cubicBezTo>
                    <a:cubicBezTo>
                      <a:pt x="122253" y="1532139"/>
                      <a:pt x="135111" y="1559223"/>
                      <a:pt x="138993" y="1562715"/>
                    </a:cubicBezTo>
                    <a:cubicBezTo>
                      <a:pt x="142873" y="1566207"/>
                      <a:pt x="152285" y="1580495"/>
                      <a:pt x="159905" y="1594465"/>
                    </a:cubicBezTo>
                    <a:cubicBezTo>
                      <a:pt x="181752" y="1634514"/>
                      <a:pt x="294363" y="1714340"/>
                      <a:pt x="338976" y="1721401"/>
                    </a:cubicBezTo>
                    <a:cubicBezTo>
                      <a:pt x="361265" y="1724929"/>
                      <a:pt x="383032" y="1733530"/>
                      <a:pt x="387350" y="1740515"/>
                    </a:cubicBezTo>
                    <a:cubicBezTo>
                      <a:pt x="391767" y="1747662"/>
                      <a:pt x="452848" y="1753215"/>
                      <a:pt x="527050" y="1753215"/>
                    </a:cubicBezTo>
                    <a:cubicBezTo>
                      <a:pt x="601252" y="1753215"/>
                      <a:pt x="662333" y="1747662"/>
                      <a:pt x="666750" y="1740515"/>
                    </a:cubicBezTo>
                    <a:cubicBezTo>
                      <a:pt x="671068" y="1733530"/>
                      <a:pt x="685518" y="1727815"/>
                      <a:pt x="698863" y="1727815"/>
                    </a:cubicBezTo>
                    <a:cubicBezTo>
                      <a:pt x="733251" y="1727815"/>
                      <a:pt x="810698" y="1681884"/>
                      <a:pt x="867408" y="1627859"/>
                    </a:cubicBezTo>
                    <a:cubicBezTo>
                      <a:pt x="911630" y="1585730"/>
                      <a:pt x="975643" y="1546995"/>
                      <a:pt x="1027402" y="1531045"/>
                    </a:cubicBezTo>
                    <a:cubicBezTo>
                      <a:pt x="1047975" y="1524706"/>
                      <a:pt x="1104900" y="1598452"/>
                      <a:pt x="1104900" y="1631442"/>
                    </a:cubicBezTo>
                    <a:cubicBezTo>
                      <a:pt x="1104900" y="1659080"/>
                      <a:pt x="1165020" y="1767347"/>
                      <a:pt x="1201525" y="1805451"/>
                    </a:cubicBezTo>
                    <a:cubicBezTo>
                      <a:pt x="1233043" y="1838347"/>
                      <a:pt x="1244955" y="1842115"/>
                      <a:pt x="1317456" y="1842115"/>
                    </a:cubicBezTo>
                    <a:cubicBezTo>
                      <a:pt x="1407071" y="1842115"/>
                      <a:pt x="1456919" y="1822370"/>
                      <a:pt x="1497479" y="1770806"/>
                    </a:cubicBezTo>
                    <a:cubicBezTo>
                      <a:pt x="1522355" y="1739180"/>
                      <a:pt x="1524000" y="1721420"/>
                      <a:pt x="1524000" y="1484404"/>
                    </a:cubicBezTo>
                    <a:cubicBezTo>
                      <a:pt x="1524000" y="1212919"/>
                      <a:pt x="1521089" y="1225153"/>
                      <a:pt x="1597025" y="1177477"/>
                    </a:cubicBezTo>
                    <a:cubicBezTo>
                      <a:pt x="1636818" y="1152493"/>
                      <a:pt x="1638300" y="1148548"/>
                      <a:pt x="1638300" y="1067579"/>
                    </a:cubicBezTo>
                    <a:cubicBezTo>
                      <a:pt x="1638300" y="1012039"/>
                      <a:pt x="1632179" y="977358"/>
                      <a:pt x="1620227" y="965180"/>
                    </a:cubicBezTo>
                    <a:cubicBezTo>
                      <a:pt x="1610288" y="955052"/>
                      <a:pt x="1600285" y="929620"/>
                      <a:pt x="1598002" y="908665"/>
                    </a:cubicBezTo>
                    <a:cubicBezTo>
                      <a:pt x="1594428" y="875867"/>
                      <a:pt x="1588990" y="870895"/>
                      <a:pt x="1558925" y="872935"/>
                    </a:cubicBezTo>
                    <a:cubicBezTo>
                      <a:pt x="1532384" y="874737"/>
                      <a:pt x="1524000" y="869581"/>
                      <a:pt x="1524000" y="851460"/>
                    </a:cubicBezTo>
                    <a:cubicBezTo>
                      <a:pt x="1524000" y="838344"/>
                      <a:pt x="1518286" y="824082"/>
                      <a:pt x="1511300" y="819765"/>
                    </a:cubicBezTo>
                    <a:cubicBezTo>
                      <a:pt x="1504314" y="815448"/>
                      <a:pt x="1498600" y="798303"/>
                      <a:pt x="1498600" y="781665"/>
                    </a:cubicBezTo>
                    <a:cubicBezTo>
                      <a:pt x="1498600" y="765027"/>
                      <a:pt x="1492886" y="747882"/>
                      <a:pt x="1485900" y="743565"/>
                    </a:cubicBezTo>
                    <a:cubicBezTo>
                      <a:pt x="1478914" y="739248"/>
                      <a:pt x="1473200" y="724224"/>
                      <a:pt x="1473200" y="710179"/>
                    </a:cubicBezTo>
                    <a:cubicBezTo>
                      <a:pt x="1473200" y="677907"/>
                      <a:pt x="1410038" y="585343"/>
                      <a:pt x="1358322" y="541827"/>
                    </a:cubicBezTo>
                    <a:cubicBezTo>
                      <a:pt x="1323677" y="512676"/>
                      <a:pt x="1307562" y="508615"/>
                      <a:pt x="1226519" y="508615"/>
                    </a:cubicBezTo>
                    <a:cubicBezTo>
                      <a:pt x="1111233" y="508615"/>
                      <a:pt x="1079500" y="530019"/>
                      <a:pt x="1079500" y="607780"/>
                    </a:cubicBezTo>
                    <a:cubicBezTo>
                      <a:pt x="1079500" y="636235"/>
                      <a:pt x="1073786" y="663048"/>
                      <a:pt x="1066800" y="667365"/>
                    </a:cubicBezTo>
                    <a:cubicBezTo>
                      <a:pt x="1059814" y="671682"/>
                      <a:pt x="1054100" y="709244"/>
                      <a:pt x="1054100" y="750837"/>
                    </a:cubicBezTo>
                    <a:cubicBezTo>
                      <a:pt x="1054100" y="800221"/>
                      <a:pt x="1047859" y="831908"/>
                      <a:pt x="1036109" y="842162"/>
                    </a:cubicBezTo>
                    <a:cubicBezTo>
                      <a:pt x="1026215" y="850799"/>
                      <a:pt x="1013892" y="879777"/>
                      <a:pt x="1008726" y="906559"/>
                    </a:cubicBezTo>
                    <a:cubicBezTo>
                      <a:pt x="1001145" y="945860"/>
                      <a:pt x="992980" y="956307"/>
                      <a:pt x="966392" y="960722"/>
                    </a:cubicBezTo>
                    <a:cubicBezTo>
                      <a:pt x="922178" y="968064"/>
                      <a:pt x="843097" y="1019987"/>
                      <a:pt x="764246" y="1093448"/>
                    </a:cubicBezTo>
                    <a:cubicBezTo>
                      <a:pt x="749626" y="1107070"/>
                      <a:pt x="728850" y="1118215"/>
                      <a:pt x="718082" y="1118215"/>
                    </a:cubicBezTo>
                    <a:cubicBezTo>
                      <a:pt x="694232" y="1118215"/>
                      <a:pt x="692565" y="1119004"/>
                      <a:pt x="657769" y="1146790"/>
                    </a:cubicBezTo>
                    <a:cubicBezTo>
                      <a:pt x="619229" y="1177565"/>
                      <a:pt x="613683" y="1175418"/>
                      <a:pt x="596395" y="1123034"/>
                    </a:cubicBezTo>
                    <a:cubicBezTo>
                      <a:pt x="585781" y="1090874"/>
                      <a:pt x="584054" y="1034565"/>
                      <a:pt x="590651" y="935709"/>
                    </a:cubicBezTo>
                    <a:cubicBezTo>
                      <a:pt x="612956" y="601417"/>
                      <a:pt x="591500" y="418922"/>
                      <a:pt x="509079" y="241915"/>
                    </a:cubicBezTo>
                    <a:cubicBezTo>
                      <a:pt x="500948" y="224453"/>
                      <a:pt x="489410" y="199567"/>
                      <a:pt x="483440" y="186614"/>
                    </a:cubicBezTo>
                    <a:cubicBezTo>
                      <a:pt x="466705" y="150304"/>
                      <a:pt x="352930" y="38951"/>
                      <a:pt x="318723" y="25404"/>
                    </a:cubicBezTo>
                    <a:cubicBezTo>
                      <a:pt x="270188" y="6183"/>
                      <a:pt x="148577" y="0"/>
                      <a:pt x="120650" y="153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3" name="任意多边形: 形状 372">
                <a:extLst>
                  <a:ext uri="{FF2B5EF4-FFF2-40B4-BE49-F238E27FC236}">
                    <a16:creationId xmlns:a16="http://schemas.microsoft.com/office/drawing/2014/main" id="{0E71F8A6-6678-4400-9369-9BAF4C9D5170}"/>
                  </a:ext>
                </a:extLst>
              </p:cNvPr>
              <p:cNvSpPr/>
              <p:nvPr/>
            </p:nvSpPr>
            <p:spPr>
              <a:xfrm>
                <a:off x="17663842" y="12409714"/>
                <a:ext cx="1447314" cy="3037034"/>
              </a:xfrm>
              <a:custGeom>
                <a:avLst/>
                <a:gdLst/>
                <a:ahLst/>
                <a:cxnLst/>
                <a:rect l="0" t="0" r="0" b="0"/>
                <a:pathLst>
                  <a:path w="1447314" h="3037034">
                    <a:moveTo>
                      <a:pt x="548759" y="12700"/>
                    </a:moveTo>
                    <a:cubicBezTo>
                      <a:pt x="544442" y="19685"/>
                      <a:pt x="490149" y="25400"/>
                      <a:pt x="428109" y="25400"/>
                    </a:cubicBezTo>
                    <a:cubicBezTo>
                      <a:pt x="366069" y="25400"/>
                      <a:pt x="311776" y="31115"/>
                      <a:pt x="307459" y="38100"/>
                    </a:cubicBezTo>
                    <a:cubicBezTo>
                      <a:pt x="303142" y="45085"/>
                      <a:pt x="280798" y="50800"/>
                      <a:pt x="257805" y="50800"/>
                    </a:cubicBezTo>
                    <a:cubicBezTo>
                      <a:pt x="133124" y="50800"/>
                      <a:pt x="92799" y="74022"/>
                      <a:pt x="37465" y="177689"/>
                    </a:cubicBezTo>
                    <a:cubicBezTo>
                      <a:pt x="189" y="247525"/>
                      <a:pt x="0" y="271116"/>
                      <a:pt x="36102" y="348219"/>
                    </a:cubicBezTo>
                    <a:cubicBezTo>
                      <a:pt x="59197" y="397543"/>
                      <a:pt x="173384" y="508000"/>
                      <a:pt x="201279" y="508000"/>
                    </a:cubicBezTo>
                    <a:cubicBezTo>
                      <a:pt x="213451" y="508000"/>
                      <a:pt x="226942" y="513715"/>
                      <a:pt x="231259" y="520700"/>
                    </a:cubicBezTo>
                    <a:cubicBezTo>
                      <a:pt x="235576" y="527685"/>
                      <a:pt x="252721" y="533400"/>
                      <a:pt x="269359" y="533400"/>
                    </a:cubicBezTo>
                    <a:cubicBezTo>
                      <a:pt x="285997" y="533400"/>
                      <a:pt x="303142" y="539115"/>
                      <a:pt x="307459" y="546100"/>
                    </a:cubicBezTo>
                    <a:cubicBezTo>
                      <a:pt x="311776" y="553085"/>
                      <a:pt x="334636" y="558800"/>
                      <a:pt x="358259" y="558800"/>
                    </a:cubicBezTo>
                    <a:cubicBezTo>
                      <a:pt x="381882" y="558800"/>
                      <a:pt x="404742" y="564515"/>
                      <a:pt x="409059" y="571500"/>
                    </a:cubicBezTo>
                    <a:cubicBezTo>
                      <a:pt x="413376" y="578485"/>
                      <a:pt x="435688" y="584200"/>
                      <a:pt x="458640" y="584200"/>
                    </a:cubicBezTo>
                    <a:cubicBezTo>
                      <a:pt x="504867" y="584200"/>
                      <a:pt x="542409" y="616236"/>
                      <a:pt x="542409" y="655685"/>
                    </a:cubicBezTo>
                    <a:cubicBezTo>
                      <a:pt x="542409" y="669454"/>
                      <a:pt x="534830" y="683292"/>
                      <a:pt x="525567" y="686435"/>
                    </a:cubicBezTo>
                    <a:cubicBezTo>
                      <a:pt x="516304" y="689578"/>
                      <a:pt x="500987" y="717867"/>
                      <a:pt x="491530" y="749300"/>
                    </a:cubicBezTo>
                    <a:cubicBezTo>
                      <a:pt x="482072" y="780733"/>
                      <a:pt x="470375" y="812165"/>
                      <a:pt x="465535" y="819150"/>
                    </a:cubicBezTo>
                    <a:cubicBezTo>
                      <a:pt x="449455" y="842359"/>
                      <a:pt x="389880" y="1069791"/>
                      <a:pt x="381741" y="1139033"/>
                    </a:cubicBezTo>
                    <a:cubicBezTo>
                      <a:pt x="377334" y="1176533"/>
                      <a:pt x="368819" y="1210248"/>
                      <a:pt x="362818" y="1213957"/>
                    </a:cubicBezTo>
                    <a:cubicBezTo>
                      <a:pt x="356818" y="1217665"/>
                      <a:pt x="351909" y="1240027"/>
                      <a:pt x="351909" y="1263650"/>
                    </a:cubicBezTo>
                    <a:cubicBezTo>
                      <a:pt x="351909" y="1287273"/>
                      <a:pt x="346826" y="1309743"/>
                      <a:pt x="340612" y="1313583"/>
                    </a:cubicBezTo>
                    <a:cubicBezTo>
                      <a:pt x="324370" y="1323621"/>
                      <a:pt x="303048" y="1382541"/>
                      <a:pt x="294342" y="1441450"/>
                    </a:cubicBezTo>
                    <a:cubicBezTo>
                      <a:pt x="290213" y="1469390"/>
                      <a:pt x="281863" y="1503680"/>
                      <a:pt x="275787" y="1517650"/>
                    </a:cubicBezTo>
                    <a:cubicBezTo>
                      <a:pt x="264017" y="1544712"/>
                      <a:pt x="252847" y="1600147"/>
                      <a:pt x="242519" y="1682750"/>
                    </a:cubicBezTo>
                    <a:cubicBezTo>
                      <a:pt x="239025" y="1710690"/>
                      <a:pt x="231052" y="1744980"/>
                      <a:pt x="224800" y="1758950"/>
                    </a:cubicBezTo>
                    <a:cubicBezTo>
                      <a:pt x="204215" y="1804951"/>
                      <a:pt x="197207" y="1920334"/>
                      <a:pt x="197870" y="2202323"/>
                    </a:cubicBezTo>
                    <a:cubicBezTo>
                      <a:pt x="198280" y="2376946"/>
                      <a:pt x="203438" y="2485509"/>
                      <a:pt x="211717" y="2493788"/>
                    </a:cubicBezTo>
                    <a:cubicBezTo>
                      <a:pt x="218972" y="2501043"/>
                      <a:pt x="224909" y="2519855"/>
                      <a:pt x="224909" y="2535593"/>
                    </a:cubicBezTo>
                    <a:cubicBezTo>
                      <a:pt x="224909" y="2581963"/>
                      <a:pt x="241189" y="2632955"/>
                      <a:pt x="284095" y="2720975"/>
                    </a:cubicBezTo>
                    <a:cubicBezTo>
                      <a:pt x="296863" y="2747169"/>
                      <a:pt x="311629" y="2768600"/>
                      <a:pt x="316910" y="2768600"/>
                    </a:cubicBezTo>
                    <a:cubicBezTo>
                      <a:pt x="322189" y="2768600"/>
                      <a:pt x="326509" y="2776095"/>
                      <a:pt x="326509" y="2785256"/>
                    </a:cubicBezTo>
                    <a:cubicBezTo>
                      <a:pt x="326509" y="2794415"/>
                      <a:pt x="336967" y="2813136"/>
                      <a:pt x="349749" y="2826856"/>
                    </a:cubicBezTo>
                    <a:cubicBezTo>
                      <a:pt x="362532" y="2840576"/>
                      <a:pt x="383192" y="2867371"/>
                      <a:pt x="395660" y="2886401"/>
                    </a:cubicBezTo>
                    <a:cubicBezTo>
                      <a:pt x="408129" y="2905430"/>
                      <a:pt x="423637" y="2921000"/>
                      <a:pt x="430124" y="2921000"/>
                    </a:cubicBezTo>
                    <a:cubicBezTo>
                      <a:pt x="436610" y="2921000"/>
                      <a:pt x="454527" y="2932609"/>
                      <a:pt x="469938" y="2946797"/>
                    </a:cubicBezTo>
                    <a:cubicBezTo>
                      <a:pt x="485350" y="2960985"/>
                      <a:pt x="512247" y="2976061"/>
                      <a:pt x="529709" y="2980298"/>
                    </a:cubicBezTo>
                    <a:cubicBezTo>
                      <a:pt x="547172" y="2984536"/>
                      <a:pt x="571014" y="2996116"/>
                      <a:pt x="582693" y="3006034"/>
                    </a:cubicBezTo>
                    <a:cubicBezTo>
                      <a:pt x="619198" y="3037033"/>
                      <a:pt x="1074364" y="3024541"/>
                      <a:pt x="1211860" y="2988766"/>
                    </a:cubicBezTo>
                    <a:cubicBezTo>
                      <a:pt x="1289563" y="2968549"/>
                      <a:pt x="1379578" y="2897938"/>
                      <a:pt x="1408876" y="2834218"/>
                    </a:cubicBezTo>
                    <a:cubicBezTo>
                      <a:pt x="1446963" y="2751386"/>
                      <a:pt x="1447313" y="2626690"/>
                      <a:pt x="1409636" y="2563590"/>
                    </a:cubicBezTo>
                    <a:cubicBezTo>
                      <a:pt x="1380490" y="2514778"/>
                      <a:pt x="1318921" y="2463800"/>
                      <a:pt x="1289114" y="2463800"/>
                    </a:cubicBezTo>
                    <a:cubicBezTo>
                      <a:pt x="1279365" y="2463800"/>
                      <a:pt x="1264800" y="2457210"/>
                      <a:pt x="1256746" y="2449157"/>
                    </a:cubicBezTo>
                    <a:cubicBezTo>
                      <a:pt x="1248692" y="2441103"/>
                      <a:pt x="1214688" y="2431228"/>
                      <a:pt x="1181181" y="2427212"/>
                    </a:cubicBezTo>
                    <a:cubicBezTo>
                      <a:pt x="1123291" y="2420274"/>
                      <a:pt x="1117126" y="2422624"/>
                      <a:pt x="1057297" y="2474439"/>
                    </a:cubicBezTo>
                    <a:lnTo>
                      <a:pt x="994336" y="2528967"/>
                    </a:lnTo>
                    <a:lnTo>
                      <a:pt x="879497" y="2516560"/>
                    </a:lnTo>
                    <a:cubicBezTo>
                      <a:pt x="816336" y="2509737"/>
                      <a:pt x="746443" y="2503063"/>
                      <a:pt x="724179" y="2501730"/>
                    </a:cubicBezTo>
                    <a:cubicBezTo>
                      <a:pt x="654002" y="2497529"/>
                      <a:pt x="642332" y="2471040"/>
                      <a:pt x="642274" y="2315820"/>
                    </a:cubicBezTo>
                    <a:cubicBezTo>
                      <a:pt x="642218" y="2166303"/>
                      <a:pt x="651593" y="2065596"/>
                      <a:pt x="669284" y="2025650"/>
                    </a:cubicBezTo>
                    <a:cubicBezTo>
                      <a:pt x="675471" y="2011680"/>
                      <a:pt x="683315" y="1980247"/>
                      <a:pt x="686713" y="1955800"/>
                    </a:cubicBezTo>
                    <a:cubicBezTo>
                      <a:pt x="690112" y="1931353"/>
                      <a:pt x="698489" y="1885633"/>
                      <a:pt x="705329" y="1854200"/>
                    </a:cubicBezTo>
                    <a:cubicBezTo>
                      <a:pt x="712168" y="1822767"/>
                      <a:pt x="720979" y="1777047"/>
                      <a:pt x="724909" y="1752600"/>
                    </a:cubicBezTo>
                    <a:cubicBezTo>
                      <a:pt x="728839" y="1728153"/>
                      <a:pt x="743677" y="1679758"/>
                      <a:pt x="757882" y="1645057"/>
                    </a:cubicBezTo>
                    <a:cubicBezTo>
                      <a:pt x="772086" y="1610356"/>
                      <a:pt x="783709" y="1563545"/>
                      <a:pt x="783709" y="1541032"/>
                    </a:cubicBezTo>
                    <a:cubicBezTo>
                      <a:pt x="783709" y="1518519"/>
                      <a:pt x="789424" y="1496567"/>
                      <a:pt x="796409" y="1492250"/>
                    </a:cubicBezTo>
                    <a:cubicBezTo>
                      <a:pt x="803394" y="1487933"/>
                      <a:pt x="809109" y="1465073"/>
                      <a:pt x="809109" y="1441450"/>
                    </a:cubicBezTo>
                    <a:cubicBezTo>
                      <a:pt x="809109" y="1417827"/>
                      <a:pt x="814824" y="1394967"/>
                      <a:pt x="821809" y="1390650"/>
                    </a:cubicBezTo>
                    <a:cubicBezTo>
                      <a:pt x="828794" y="1386333"/>
                      <a:pt x="834509" y="1360615"/>
                      <a:pt x="834509" y="1333500"/>
                    </a:cubicBezTo>
                    <a:cubicBezTo>
                      <a:pt x="834509" y="1306385"/>
                      <a:pt x="840224" y="1280667"/>
                      <a:pt x="847209" y="1276350"/>
                    </a:cubicBezTo>
                    <a:cubicBezTo>
                      <a:pt x="854194" y="1272033"/>
                      <a:pt x="859909" y="1249173"/>
                      <a:pt x="859909" y="1225550"/>
                    </a:cubicBezTo>
                    <a:cubicBezTo>
                      <a:pt x="859909" y="1201927"/>
                      <a:pt x="865020" y="1179440"/>
                      <a:pt x="871267" y="1175579"/>
                    </a:cubicBezTo>
                    <a:cubicBezTo>
                      <a:pt x="877515" y="1171718"/>
                      <a:pt x="882860" y="1144235"/>
                      <a:pt x="883146" y="1114504"/>
                    </a:cubicBezTo>
                    <a:cubicBezTo>
                      <a:pt x="883832" y="1043262"/>
                      <a:pt x="899624" y="975086"/>
                      <a:pt x="954331" y="807198"/>
                    </a:cubicBezTo>
                    <a:cubicBezTo>
                      <a:pt x="979234" y="730775"/>
                      <a:pt x="999609" y="643958"/>
                      <a:pt x="999609" y="614273"/>
                    </a:cubicBezTo>
                    <a:cubicBezTo>
                      <a:pt x="999609" y="584587"/>
                      <a:pt x="1005324" y="556767"/>
                      <a:pt x="1012309" y="552450"/>
                    </a:cubicBezTo>
                    <a:cubicBezTo>
                      <a:pt x="1020361" y="547473"/>
                      <a:pt x="1022680" y="469354"/>
                      <a:pt x="1018643" y="338975"/>
                    </a:cubicBezTo>
                    <a:cubicBezTo>
                      <a:pt x="1012733" y="148039"/>
                      <a:pt x="1010228" y="131082"/>
                      <a:pt x="983581" y="101600"/>
                    </a:cubicBezTo>
                    <a:cubicBezTo>
                      <a:pt x="951184" y="65756"/>
                      <a:pt x="922523" y="50800"/>
                      <a:pt x="886231" y="50800"/>
                    </a:cubicBezTo>
                    <a:cubicBezTo>
                      <a:pt x="872578" y="50800"/>
                      <a:pt x="857876" y="45085"/>
                      <a:pt x="853559" y="38100"/>
                    </a:cubicBezTo>
                    <a:cubicBezTo>
                      <a:pt x="849242" y="31115"/>
                      <a:pt x="803522" y="25400"/>
                      <a:pt x="751959" y="25400"/>
                    </a:cubicBezTo>
                    <a:cubicBezTo>
                      <a:pt x="700396" y="25400"/>
                      <a:pt x="654676" y="19685"/>
                      <a:pt x="650359" y="12700"/>
                    </a:cubicBezTo>
                    <a:cubicBezTo>
                      <a:pt x="646042" y="5715"/>
                      <a:pt x="623182" y="0"/>
                      <a:pt x="599559" y="0"/>
                    </a:cubicBezTo>
                    <a:cubicBezTo>
                      <a:pt x="575936" y="0"/>
                      <a:pt x="553076" y="5715"/>
                      <a:pt x="548759" y="127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4" name="任意多边形: 形状 373">
                <a:extLst>
                  <a:ext uri="{FF2B5EF4-FFF2-40B4-BE49-F238E27FC236}">
                    <a16:creationId xmlns:a16="http://schemas.microsoft.com/office/drawing/2014/main" id="{445EDF6E-1839-446E-AE82-163604560326}"/>
                  </a:ext>
                </a:extLst>
              </p:cNvPr>
              <p:cNvSpPr/>
              <p:nvPr/>
            </p:nvSpPr>
            <p:spPr>
              <a:xfrm>
                <a:off x="32192130" y="12930414"/>
                <a:ext cx="619120" cy="520701"/>
              </a:xfrm>
              <a:custGeom>
                <a:avLst/>
                <a:gdLst/>
                <a:ahLst/>
                <a:cxnLst/>
                <a:rect l="0" t="0" r="0" b="0"/>
                <a:pathLst>
                  <a:path w="619120" h="520701">
                    <a:moveTo>
                      <a:pt x="62297" y="53306"/>
                    </a:moveTo>
                    <a:cubicBezTo>
                      <a:pt x="33269" y="82625"/>
                      <a:pt x="6755" y="112628"/>
                      <a:pt x="3378" y="119981"/>
                    </a:cubicBezTo>
                    <a:cubicBezTo>
                      <a:pt x="0" y="127334"/>
                      <a:pt x="11173" y="156210"/>
                      <a:pt x="28205" y="184150"/>
                    </a:cubicBezTo>
                    <a:cubicBezTo>
                      <a:pt x="45238" y="212090"/>
                      <a:pt x="72210" y="259239"/>
                      <a:pt x="88142" y="288925"/>
                    </a:cubicBezTo>
                    <a:cubicBezTo>
                      <a:pt x="104074" y="318611"/>
                      <a:pt x="121478" y="342900"/>
                      <a:pt x="126814" y="342900"/>
                    </a:cubicBezTo>
                    <a:cubicBezTo>
                      <a:pt x="132152" y="342900"/>
                      <a:pt x="133803" y="347186"/>
                      <a:pt x="130484" y="352425"/>
                    </a:cubicBezTo>
                    <a:cubicBezTo>
                      <a:pt x="121084" y="367261"/>
                      <a:pt x="223345" y="495300"/>
                      <a:pt x="244593" y="495300"/>
                    </a:cubicBezTo>
                    <a:cubicBezTo>
                      <a:pt x="255002" y="495300"/>
                      <a:pt x="263519" y="501015"/>
                      <a:pt x="263519" y="508000"/>
                    </a:cubicBezTo>
                    <a:cubicBezTo>
                      <a:pt x="263519" y="515862"/>
                      <a:pt x="331253" y="520700"/>
                      <a:pt x="441319" y="520700"/>
                    </a:cubicBezTo>
                    <a:lnTo>
                      <a:pt x="619119" y="520700"/>
                    </a:lnTo>
                    <a:lnTo>
                      <a:pt x="619119" y="482428"/>
                    </a:lnTo>
                    <a:cubicBezTo>
                      <a:pt x="619119" y="461378"/>
                      <a:pt x="611161" y="431374"/>
                      <a:pt x="601436" y="415753"/>
                    </a:cubicBezTo>
                    <a:cubicBezTo>
                      <a:pt x="591710" y="400131"/>
                      <a:pt x="576976" y="350203"/>
                      <a:pt x="568693" y="304800"/>
                    </a:cubicBezTo>
                    <a:cubicBezTo>
                      <a:pt x="536710" y="129504"/>
                      <a:pt x="501649" y="76720"/>
                      <a:pt x="386160" y="30013"/>
                    </a:cubicBezTo>
                    <a:cubicBezTo>
                      <a:pt x="330313" y="7427"/>
                      <a:pt x="287593" y="0"/>
                      <a:pt x="213514" y="0"/>
                    </a:cubicBezTo>
                    <a:lnTo>
                      <a:pt x="11507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5" name="任意多边形: 形状 374">
                <a:extLst>
                  <a:ext uri="{FF2B5EF4-FFF2-40B4-BE49-F238E27FC236}">
                    <a16:creationId xmlns:a16="http://schemas.microsoft.com/office/drawing/2014/main" id="{7FEADBC9-673D-48D1-AF7B-D5F1BF982CE2}"/>
                  </a:ext>
                </a:extLst>
              </p:cNvPr>
              <p:cNvSpPr/>
              <p:nvPr/>
            </p:nvSpPr>
            <p:spPr>
              <a:xfrm>
                <a:off x="31406550" y="13045322"/>
                <a:ext cx="603044" cy="799493"/>
              </a:xfrm>
              <a:custGeom>
                <a:avLst/>
                <a:gdLst/>
                <a:ahLst/>
                <a:cxnLst/>
                <a:rect l="0" t="0" r="0" b="0"/>
                <a:pathLst>
                  <a:path w="603044" h="799493">
                    <a:moveTo>
                      <a:pt x="49145" y="34562"/>
                    </a:moveTo>
                    <a:cubicBezTo>
                      <a:pt x="32184" y="55270"/>
                      <a:pt x="23230" y="79731"/>
                      <a:pt x="26920" y="95277"/>
                    </a:cubicBezTo>
                    <a:cubicBezTo>
                      <a:pt x="30318" y="109596"/>
                      <a:pt x="27014" y="127398"/>
                      <a:pt x="19576" y="134836"/>
                    </a:cubicBezTo>
                    <a:cubicBezTo>
                      <a:pt x="2262" y="152149"/>
                      <a:pt x="0" y="395517"/>
                      <a:pt x="16528" y="462942"/>
                    </a:cubicBezTo>
                    <a:cubicBezTo>
                      <a:pt x="32189" y="526837"/>
                      <a:pt x="103337" y="669283"/>
                      <a:pt x="139252" y="708653"/>
                    </a:cubicBezTo>
                    <a:cubicBezTo>
                      <a:pt x="197320" y="772304"/>
                      <a:pt x="266316" y="799492"/>
                      <a:pt x="369773" y="799492"/>
                    </a:cubicBezTo>
                    <a:cubicBezTo>
                      <a:pt x="448739" y="799492"/>
                      <a:pt x="472359" y="794624"/>
                      <a:pt x="500455" y="772561"/>
                    </a:cubicBezTo>
                    <a:cubicBezTo>
                      <a:pt x="519316" y="757748"/>
                      <a:pt x="547607" y="739717"/>
                      <a:pt x="563324" y="732492"/>
                    </a:cubicBezTo>
                    <a:cubicBezTo>
                      <a:pt x="592854" y="718917"/>
                      <a:pt x="603043" y="668178"/>
                      <a:pt x="579199" y="653442"/>
                    </a:cubicBezTo>
                    <a:cubicBezTo>
                      <a:pt x="572213" y="649125"/>
                      <a:pt x="566499" y="628708"/>
                      <a:pt x="566499" y="608070"/>
                    </a:cubicBezTo>
                    <a:cubicBezTo>
                      <a:pt x="566499" y="587432"/>
                      <a:pt x="558789" y="557766"/>
                      <a:pt x="549367" y="542145"/>
                    </a:cubicBezTo>
                    <a:cubicBezTo>
                      <a:pt x="539944" y="526523"/>
                      <a:pt x="504225" y="458083"/>
                      <a:pt x="469992" y="390056"/>
                    </a:cubicBezTo>
                    <a:cubicBezTo>
                      <a:pt x="306253" y="64683"/>
                      <a:pt x="252267" y="1971"/>
                      <a:pt x="134699" y="566"/>
                    </a:cubicBezTo>
                    <a:cubicBezTo>
                      <a:pt x="87403" y="0"/>
                      <a:pt x="72652" y="5863"/>
                      <a:pt x="49145" y="3456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6" name="任意多边形: 形状 375">
                <a:extLst>
                  <a:ext uri="{FF2B5EF4-FFF2-40B4-BE49-F238E27FC236}">
                    <a16:creationId xmlns:a16="http://schemas.microsoft.com/office/drawing/2014/main" id="{05F07BB8-CAFA-4785-A5F0-4218DD997DC4}"/>
                  </a:ext>
                </a:extLst>
              </p:cNvPr>
              <p:cNvSpPr/>
              <p:nvPr/>
            </p:nvSpPr>
            <p:spPr>
              <a:xfrm>
                <a:off x="36087850" y="13222514"/>
                <a:ext cx="1066801" cy="2781301"/>
              </a:xfrm>
              <a:custGeom>
                <a:avLst/>
                <a:gdLst/>
                <a:ahLst/>
                <a:cxnLst/>
                <a:rect l="0" t="0" r="0" b="0"/>
                <a:pathLst>
                  <a:path w="1066801" h="2781301">
                    <a:moveTo>
                      <a:pt x="768294" y="52207"/>
                    </a:moveTo>
                    <a:cubicBezTo>
                      <a:pt x="706822" y="108870"/>
                      <a:pt x="673100" y="165034"/>
                      <a:pt x="673100" y="210752"/>
                    </a:cubicBezTo>
                    <a:cubicBezTo>
                      <a:pt x="673100" y="226729"/>
                      <a:pt x="667386" y="243333"/>
                      <a:pt x="660400" y="247650"/>
                    </a:cubicBezTo>
                    <a:cubicBezTo>
                      <a:pt x="653414" y="251967"/>
                      <a:pt x="647700" y="269449"/>
                      <a:pt x="647700" y="286500"/>
                    </a:cubicBezTo>
                    <a:cubicBezTo>
                      <a:pt x="647700" y="303550"/>
                      <a:pt x="653414" y="317500"/>
                      <a:pt x="660400" y="317500"/>
                    </a:cubicBezTo>
                    <a:cubicBezTo>
                      <a:pt x="667457" y="317500"/>
                      <a:pt x="673100" y="351367"/>
                      <a:pt x="673100" y="393700"/>
                    </a:cubicBezTo>
                    <a:cubicBezTo>
                      <a:pt x="673100" y="436033"/>
                      <a:pt x="667457" y="469900"/>
                      <a:pt x="660400" y="469900"/>
                    </a:cubicBezTo>
                    <a:cubicBezTo>
                      <a:pt x="652267" y="469900"/>
                      <a:pt x="647700" y="586067"/>
                      <a:pt x="647700" y="793000"/>
                    </a:cubicBezTo>
                    <a:cubicBezTo>
                      <a:pt x="647700" y="994701"/>
                      <a:pt x="642928" y="1119050"/>
                      <a:pt x="635000" y="1123950"/>
                    </a:cubicBezTo>
                    <a:cubicBezTo>
                      <a:pt x="627146" y="1128804"/>
                      <a:pt x="622300" y="1240249"/>
                      <a:pt x="622300" y="1416050"/>
                    </a:cubicBezTo>
                    <a:cubicBezTo>
                      <a:pt x="622300" y="1591851"/>
                      <a:pt x="617454" y="1703296"/>
                      <a:pt x="609600" y="1708150"/>
                    </a:cubicBezTo>
                    <a:cubicBezTo>
                      <a:pt x="602614" y="1712467"/>
                      <a:pt x="596900" y="1735742"/>
                      <a:pt x="596900" y="1759872"/>
                    </a:cubicBezTo>
                    <a:cubicBezTo>
                      <a:pt x="596900" y="1784002"/>
                      <a:pt x="588801" y="1810811"/>
                      <a:pt x="578904" y="1819447"/>
                    </a:cubicBezTo>
                    <a:cubicBezTo>
                      <a:pt x="569007" y="1828084"/>
                      <a:pt x="553892" y="1871814"/>
                      <a:pt x="545312" y="1916625"/>
                    </a:cubicBezTo>
                    <a:cubicBezTo>
                      <a:pt x="536733" y="1961435"/>
                      <a:pt x="520542" y="2007316"/>
                      <a:pt x="509333" y="2018582"/>
                    </a:cubicBezTo>
                    <a:cubicBezTo>
                      <a:pt x="498122" y="2029847"/>
                      <a:pt x="468948" y="2063106"/>
                      <a:pt x="444500" y="2092490"/>
                    </a:cubicBezTo>
                    <a:cubicBezTo>
                      <a:pt x="420052" y="2121874"/>
                      <a:pt x="320039" y="2228086"/>
                      <a:pt x="222250" y="2328519"/>
                    </a:cubicBezTo>
                    <a:cubicBezTo>
                      <a:pt x="43188" y="2512419"/>
                      <a:pt x="0" y="2577081"/>
                      <a:pt x="0" y="2661273"/>
                    </a:cubicBezTo>
                    <a:cubicBezTo>
                      <a:pt x="0" y="2697212"/>
                      <a:pt x="55029" y="2755900"/>
                      <a:pt x="88728" y="2755900"/>
                    </a:cubicBezTo>
                    <a:cubicBezTo>
                      <a:pt x="101967" y="2755900"/>
                      <a:pt x="116334" y="2761615"/>
                      <a:pt x="120650" y="2768600"/>
                    </a:cubicBezTo>
                    <a:cubicBezTo>
                      <a:pt x="125295" y="2776114"/>
                      <a:pt x="203082" y="2781300"/>
                      <a:pt x="311150" y="2781300"/>
                    </a:cubicBezTo>
                    <a:cubicBezTo>
                      <a:pt x="419218" y="2781300"/>
                      <a:pt x="497005" y="2776114"/>
                      <a:pt x="501650" y="2768600"/>
                    </a:cubicBezTo>
                    <a:cubicBezTo>
                      <a:pt x="505966" y="2761615"/>
                      <a:pt x="550038" y="2755900"/>
                      <a:pt x="599582" y="2755900"/>
                    </a:cubicBezTo>
                    <a:cubicBezTo>
                      <a:pt x="686594" y="2755900"/>
                      <a:pt x="691316" y="2754276"/>
                      <a:pt x="738141" y="2708275"/>
                    </a:cubicBezTo>
                    <a:cubicBezTo>
                      <a:pt x="764800" y="2682081"/>
                      <a:pt x="789648" y="2658822"/>
                      <a:pt x="793356" y="2656588"/>
                    </a:cubicBezTo>
                    <a:cubicBezTo>
                      <a:pt x="801492" y="2651688"/>
                      <a:pt x="844243" y="2565463"/>
                      <a:pt x="898382" y="2444750"/>
                    </a:cubicBezTo>
                    <a:cubicBezTo>
                      <a:pt x="950423" y="2328727"/>
                      <a:pt x="965622" y="2299939"/>
                      <a:pt x="979308" y="2291480"/>
                    </a:cubicBezTo>
                    <a:cubicBezTo>
                      <a:pt x="985518" y="2287642"/>
                      <a:pt x="990600" y="2264835"/>
                      <a:pt x="990600" y="2240800"/>
                    </a:cubicBezTo>
                    <a:cubicBezTo>
                      <a:pt x="990600" y="2216765"/>
                      <a:pt x="996314" y="2197100"/>
                      <a:pt x="1003300" y="2197100"/>
                    </a:cubicBezTo>
                    <a:cubicBezTo>
                      <a:pt x="1010286" y="2197100"/>
                      <a:pt x="1016000" y="2171720"/>
                      <a:pt x="1016000" y="2140700"/>
                    </a:cubicBezTo>
                    <a:cubicBezTo>
                      <a:pt x="1016000" y="2109679"/>
                      <a:pt x="1021714" y="2080767"/>
                      <a:pt x="1028700" y="2076450"/>
                    </a:cubicBezTo>
                    <a:cubicBezTo>
                      <a:pt x="1036014" y="2071930"/>
                      <a:pt x="1041400" y="2004602"/>
                      <a:pt x="1041400" y="1917700"/>
                    </a:cubicBezTo>
                    <a:cubicBezTo>
                      <a:pt x="1041400" y="1830799"/>
                      <a:pt x="1046786" y="1763470"/>
                      <a:pt x="1054100" y="1758950"/>
                    </a:cubicBezTo>
                    <a:cubicBezTo>
                      <a:pt x="1062258" y="1753908"/>
                      <a:pt x="1066800" y="1549518"/>
                      <a:pt x="1066800" y="1187450"/>
                    </a:cubicBezTo>
                    <a:cubicBezTo>
                      <a:pt x="1066800" y="825382"/>
                      <a:pt x="1062258" y="620992"/>
                      <a:pt x="1054100" y="615950"/>
                    </a:cubicBezTo>
                    <a:cubicBezTo>
                      <a:pt x="1047114" y="611633"/>
                      <a:pt x="1041400" y="557340"/>
                      <a:pt x="1041400" y="495300"/>
                    </a:cubicBezTo>
                    <a:cubicBezTo>
                      <a:pt x="1041400" y="433260"/>
                      <a:pt x="1035686" y="378967"/>
                      <a:pt x="1028700" y="374650"/>
                    </a:cubicBezTo>
                    <a:cubicBezTo>
                      <a:pt x="1021714" y="370333"/>
                      <a:pt x="1016000" y="338901"/>
                      <a:pt x="1016000" y="304800"/>
                    </a:cubicBezTo>
                    <a:cubicBezTo>
                      <a:pt x="1016000" y="270699"/>
                      <a:pt x="1010286" y="239267"/>
                      <a:pt x="1003300" y="234950"/>
                    </a:cubicBezTo>
                    <a:cubicBezTo>
                      <a:pt x="996314" y="230633"/>
                      <a:pt x="990600" y="207773"/>
                      <a:pt x="990600" y="184150"/>
                    </a:cubicBezTo>
                    <a:cubicBezTo>
                      <a:pt x="990600" y="160527"/>
                      <a:pt x="984886" y="137667"/>
                      <a:pt x="977900" y="133350"/>
                    </a:cubicBezTo>
                    <a:cubicBezTo>
                      <a:pt x="970914" y="129033"/>
                      <a:pt x="965200" y="112059"/>
                      <a:pt x="965200" y="95629"/>
                    </a:cubicBezTo>
                    <a:cubicBezTo>
                      <a:pt x="965200" y="58375"/>
                      <a:pt x="898534" y="0"/>
                      <a:pt x="855991" y="0"/>
                    </a:cubicBezTo>
                    <a:cubicBezTo>
                      <a:pt x="837270" y="0"/>
                      <a:pt x="802438" y="20735"/>
                      <a:pt x="768294" y="5220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7" name="任意多边形: 形状 376">
                <a:extLst>
                  <a:ext uri="{FF2B5EF4-FFF2-40B4-BE49-F238E27FC236}">
                    <a16:creationId xmlns:a16="http://schemas.microsoft.com/office/drawing/2014/main" id="{D021E800-C227-4B9B-B489-DE935B44A4A3}"/>
                  </a:ext>
                </a:extLst>
              </p:cNvPr>
              <p:cNvSpPr/>
              <p:nvPr/>
            </p:nvSpPr>
            <p:spPr>
              <a:xfrm>
                <a:off x="19679450" y="13415643"/>
                <a:ext cx="1905001" cy="2156372"/>
              </a:xfrm>
              <a:custGeom>
                <a:avLst/>
                <a:gdLst/>
                <a:ahLst/>
                <a:cxnLst/>
                <a:rect l="0" t="0" r="0" b="0"/>
                <a:pathLst>
                  <a:path w="1905001" h="2156372">
                    <a:moveTo>
                      <a:pt x="1049475" y="54035"/>
                    </a:moveTo>
                    <a:cubicBezTo>
                      <a:pt x="978377" y="119926"/>
                      <a:pt x="969786" y="144748"/>
                      <a:pt x="939418" y="372021"/>
                    </a:cubicBezTo>
                    <a:cubicBezTo>
                      <a:pt x="932885" y="420916"/>
                      <a:pt x="918507" y="515213"/>
                      <a:pt x="907467" y="581571"/>
                    </a:cubicBezTo>
                    <a:cubicBezTo>
                      <a:pt x="896427" y="647929"/>
                      <a:pt x="884313" y="725081"/>
                      <a:pt x="880546" y="753021"/>
                    </a:cubicBezTo>
                    <a:cubicBezTo>
                      <a:pt x="876780" y="780961"/>
                      <a:pt x="871426" y="812108"/>
                      <a:pt x="868649" y="822236"/>
                    </a:cubicBezTo>
                    <a:cubicBezTo>
                      <a:pt x="865872" y="832364"/>
                      <a:pt x="863600" y="853458"/>
                      <a:pt x="863600" y="869112"/>
                    </a:cubicBezTo>
                    <a:cubicBezTo>
                      <a:pt x="863600" y="884765"/>
                      <a:pt x="857885" y="901104"/>
                      <a:pt x="850900" y="905421"/>
                    </a:cubicBezTo>
                    <a:cubicBezTo>
                      <a:pt x="843915" y="909738"/>
                      <a:pt x="838200" y="923823"/>
                      <a:pt x="838200" y="936720"/>
                    </a:cubicBezTo>
                    <a:cubicBezTo>
                      <a:pt x="838200" y="949618"/>
                      <a:pt x="822484" y="982142"/>
                      <a:pt x="803275" y="1008996"/>
                    </a:cubicBezTo>
                    <a:cubicBezTo>
                      <a:pt x="739857" y="1097654"/>
                      <a:pt x="716227" y="1103028"/>
                      <a:pt x="658378" y="1041946"/>
                    </a:cubicBezTo>
                    <a:cubicBezTo>
                      <a:pt x="633571" y="1015752"/>
                      <a:pt x="609625" y="985749"/>
                      <a:pt x="605164" y="975271"/>
                    </a:cubicBezTo>
                    <a:cubicBezTo>
                      <a:pt x="600703" y="964793"/>
                      <a:pt x="577017" y="922786"/>
                      <a:pt x="552527" y="881921"/>
                    </a:cubicBezTo>
                    <a:cubicBezTo>
                      <a:pt x="528037" y="841056"/>
                      <a:pt x="508000" y="803683"/>
                      <a:pt x="508000" y="798871"/>
                    </a:cubicBezTo>
                    <a:cubicBezTo>
                      <a:pt x="508000" y="780923"/>
                      <a:pt x="340140" y="606971"/>
                      <a:pt x="322821" y="606971"/>
                    </a:cubicBezTo>
                    <a:cubicBezTo>
                      <a:pt x="312910" y="606971"/>
                      <a:pt x="304800" y="601256"/>
                      <a:pt x="304800" y="594271"/>
                    </a:cubicBezTo>
                    <a:cubicBezTo>
                      <a:pt x="304800" y="576123"/>
                      <a:pt x="211744" y="578548"/>
                      <a:pt x="182943" y="597446"/>
                    </a:cubicBezTo>
                    <a:cubicBezTo>
                      <a:pt x="135058" y="628867"/>
                      <a:pt x="123572" y="753538"/>
                      <a:pt x="165100" y="791121"/>
                    </a:cubicBezTo>
                    <a:cubicBezTo>
                      <a:pt x="179070" y="803764"/>
                      <a:pt x="190500" y="821318"/>
                      <a:pt x="190500" y="830131"/>
                    </a:cubicBezTo>
                    <a:cubicBezTo>
                      <a:pt x="190500" y="838944"/>
                      <a:pt x="193016" y="845202"/>
                      <a:pt x="196091" y="844038"/>
                    </a:cubicBezTo>
                    <a:cubicBezTo>
                      <a:pt x="205625" y="840428"/>
                      <a:pt x="406400" y="1231846"/>
                      <a:pt x="406400" y="1254042"/>
                    </a:cubicBezTo>
                    <a:cubicBezTo>
                      <a:pt x="406400" y="1265564"/>
                      <a:pt x="412162" y="1280754"/>
                      <a:pt x="419206" y="1287797"/>
                    </a:cubicBezTo>
                    <a:cubicBezTo>
                      <a:pt x="426250" y="1294841"/>
                      <a:pt x="432959" y="1334943"/>
                      <a:pt x="434115" y="1376913"/>
                    </a:cubicBezTo>
                    <a:cubicBezTo>
                      <a:pt x="435969" y="1444158"/>
                      <a:pt x="431280" y="1460401"/>
                      <a:pt x="394639" y="1513656"/>
                    </a:cubicBezTo>
                    <a:cubicBezTo>
                      <a:pt x="350210" y="1578231"/>
                      <a:pt x="300884" y="1605304"/>
                      <a:pt x="207125" y="1616574"/>
                    </a:cubicBezTo>
                    <a:cubicBezTo>
                      <a:pt x="177850" y="1620092"/>
                      <a:pt x="150367" y="1628686"/>
                      <a:pt x="146050" y="1635671"/>
                    </a:cubicBezTo>
                    <a:cubicBezTo>
                      <a:pt x="141733" y="1642656"/>
                      <a:pt x="107106" y="1648371"/>
                      <a:pt x="69100" y="1648371"/>
                    </a:cubicBezTo>
                    <a:cubicBezTo>
                      <a:pt x="31032" y="1648371"/>
                      <a:pt x="0" y="1654133"/>
                      <a:pt x="0" y="1661201"/>
                    </a:cubicBezTo>
                    <a:cubicBezTo>
                      <a:pt x="0" y="1668258"/>
                      <a:pt x="20003" y="1702489"/>
                      <a:pt x="44450" y="1737271"/>
                    </a:cubicBezTo>
                    <a:cubicBezTo>
                      <a:pt x="68897" y="1772053"/>
                      <a:pt x="88900" y="1805399"/>
                      <a:pt x="88900" y="1811373"/>
                    </a:cubicBezTo>
                    <a:cubicBezTo>
                      <a:pt x="88900" y="1817347"/>
                      <a:pt x="100330" y="1832578"/>
                      <a:pt x="114300" y="1845221"/>
                    </a:cubicBezTo>
                    <a:cubicBezTo>
                      <a:pt x="128270" y="1857864"/>
                      <a:pt x="139700" y="1875008"/>
                      <a:pt x="139700" y="1883321"/>
                    </a:cubicBezTo>
                    <a:cubicBezTo>
                      <a:pt x="139700" y="1891634"/>
                      <a:pt x="151130" y="1908778"/>
                      <a:pt x="165100" y="1921421"/>
                    </a:cubicBezTo>
                    <a:cubicBezTo>
                      <a:pt x="179070" y="1934064"/>
                      <a:pt x="190500" y="1951429"/>
                      <a:pt x="190500" y="1960012"/>
                    </a:cubicBezTo>
                    <a:cubicBezTo>
                      <a:pt x="190500" y="1968593"/>
                      <a:pt x="213376" y="1996283"/>
                      <a:pt x="241336" y="2021544"/>
                    </a:cubicBezTo>
                    <a:cubicBezTo>
                      <a:pt x="312737" y="2086049"/>
                      <a:pt x="381121" y="2086037"/>
                      <a:pt x="473762" y="2021502"/>
                    </a:cubicBezTo>
                    <a:cubicBezTo>
                      <a:pt x="595878" y="1936434"/>
                      <a:pt x="629798" y="1915071"/>
                      <a:pt x="642754" y="1915071"/>
                    </a:cubicBezTo>
                    <a:cubicBezTo>
                      <a:pt x="649846" y="1915071"/>
                      <a:pt x="672153" y="1897843"/>
                      <a:pt x="692326" y="1876787"/>
                    </a:cubicBezTo>
                    <a:lnTo>
                      <a:pt x="729004" y="1838504"/>
                    </a:lnTo>
                    <a:lnTo>
                      <a:pt x="780427" y="1887332"/>
                    </a:lnTo>
                    <a:cubicBezTo>
                      <a:pt x="882205" y="1983973"/>
                      <a:pt x="1077338" y="2105571"/>
                      <a:pt x="1130646" y="2105571"/>
                    </a:cubicBezTo>
                    <a:cubicBezTo>
                      <a:pt x="1143601" y="2105571"/>
                      <a:pt x="1157733" y="2111286"/>
                      <a:pt x="1162050" y="2118271"/>
                    </a:cubicBezTo>
                    <a:cubicBezTo>
                      <a:pt x="1166367" y="2125256"/>
                      <a:pt x="1209229" y="2130971"/>
                      <a:pt x="1257300" y="2130971"/>
                    </a:cubicBezTo>
                    <a:cubicBezTo>
                      <a:pt x="1305371" y="2130971"/>
                      <a:pt x="1348233" y="2136686"/>
                      <a:pt x="1352550" y="2143671"/>
                    </a:cubicBezTo>
                    <a:cubicBezTo>
                      <a:pt x="1357279" y="2151323"/>
                      <a:pt x="1445333" y="2156371"/>
                      <a:pt x="1574101" y="2156371"/>
                    </a:cubicBezTo>
                    <a:lnTo>
                      <a:pt x="1787803" y="2156371"/>
                    </a:lnTo>
                    <a:lnTo>
                      <a:pt x="1833701" y="2109117"/>
                    </a:lnTo>
                    <a:cubicBezTo>
                      <a:pt x="1858945" y="2083126"/>
                      <a:pt x="1879600" y="2052031"/>
                      <a:pt x="1879600" y="2040016"/>
                    </a:cubicBezTo>
                    <a:cubicBezTo>
                      <a:pt x="1879600" y="2028001"/>
                      <a:pt x="1885315" y="2014638"/>
                      <a:pt x="1892300" y="2010321"/>
                    </a:cubicBezTo>
                    <a:cubicBezTo>
                      <a:pt x="1899285" y="2006004"/>
                      <a:pt x="1905000" y="1975304"/>
                      <a:pt x="1905000" y="1942097"/>
                    </a:cubicBezTo>
                    <a:cubicBezTo>
                      <a:pt x="1905000" y="1892807"/>
                      <a:pt x="1898586" y="1875578"/>
                      <a:pt x="1870061" y="1848249"/>
                    </a:cubicBezTo>
                    <a:cubicBezTo>
                      <a:pt x="1836648" y="1816238"/>
                      <a:pt x="1826246" y="1814241"/>
                      <a:pt x="1631936" y="1802543"/>
                    </a:cubicBezTo>
                    <a:cubicBezTo>
                      <a:pt x="1383748" y="1787601"/>
                      <a:pt x="1312970" y="1778725"/>
                      <a:pt x="1263650" y="1756355"/>
                    </a:cubicBezTo>
                    <a:cubicBezTo>
                      <a:pt x="1222813" y="1737833"/>
                      <a:pt x="1057901" y="1572991"/>
                      <a:pt x="1029974" y="1522780"/>
                    </a:cubicBezTo>
                    <a:cubicBezTo>
                      <a:pt x="1013371" y="1492927"/>
                      <a:pt x="1020851" y="1393388"/>
                      <a:pt x="1042009" y="1362621"/>
                    </a:cubicBezTo>
                    <a:cubicBezTo>
                      <a:pt x="1051605" y="1348667"/>
                      <a:pt x="1094546" y="1233420"/>
                      <a:pt x="1127186" y="1134021"/>
                    </a:cubicBezTo>
                    <a:cubicBezTo>
                      <a:pt x="1138655" y="1099096"/>
                      <a:pt x="1161192" y="1054631"/>
                      <a:pt x="1177269" y="1035210"/>
                    </a:cubicBezTo>
                    <a:cubicBezTo>
                      <a:pt x="1193346" y="1015789"/>
                      <a:pt x="1206500" y="988979"/>
                      <a:pt x="1206500" y="975634"/>
                    </a:cubicBezTo>
                    <a:cubicBezTo>
                      <a:pt x="1206500" y="962289"/>
                      <a:pt x="1212215" y="947838"/>
                      <a:pt x="1219200" y="943521"/>
                    </a:cubicBezTo>
                    <a:cubicBezTo>
                      <a:pt x="1226185" y="939204"/>
                      <a:pt x="1231900" y="922059"/>
                      <a:pt x="1231900" y="905421"/>
                    </a:cubicBezTo>
                    <a:cubicBezTo>
                      <a:pt x="1231900" y="888783"/>
                      <a:pt x="1237615" y="871638"/>
                      <a:pt x="1244600" y="867321"/>
                    </a:cubicBezTo>
                    <a:cubicBezTo>
                      <a:pt x="1251585" y="863004"/>
                      <a:pt x="1257300" y="848302"/>
                      <a:pt x="1257300" y="834649"/>
                    </a:cubicBezTo>
                    <a:cubicBezTo>
                      <a:pt x="1257300" y="798855"/>
                      <a:pt x="1265551" y="762997"/>
                      <a:pt x="1293618" y="676821"/>
                    </a:cubicBezTo>
                    <a:cubicBezTo>
                      <a:pt x="1354029" y="491333"/>
                      <a:pt x="1374870" y="386748"/>
                      <a:pt x="1367386" y="306616"/>
                    </a:cubicBezTo>
                    <a:cubicBezTo>
                      <a:pt x="1357788" y="203832"/>
                      <a:pt x="1332950" y="146963"/>
                      <a:pt x="1275700" y="96697"/>
                    </a:cubicBezTo>
                    <a:cubicBezTo>
                      <a:pt x="1181375" y="13878"/>
                      <a:pt x="1107780" y="0"/>
                      <a:pt x="1049475" y="540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8" name="任意多边形: 形状 377">
                <a:extLst>
                  <a:ext uri="{FF2B5EF4-FFF2-40B4-BE49-F238E27FC236}">
                    <a16:creationId xmlns:a16="http://schemas.microsoft.com/office/drawing/2014/main" id="{5F1DA64A-166F-41BC-99E8-3DD2C935E309}"/>
                  </a:ext>
                </a:extLst>
              </p:cNvPr>
              <p:cNvSpPr/>
              <p:nvPr/>
            </p:nvSpPr>
            <p:spPr>
              <a:xfrm>
                <a:off x="19052714" y="13694436"/>
                <a:ext cx="520935" cy="565802"/>
              </a:xfrm>
              <a:custGeom>
                <a:avLst/>
                <a:gdLst/>
                <a:ahLst/>
                <a:cxnLst/>
                <a:rect l="0" t="0" r="0" b="0"/>
                <a:pathLst>
                  <a:path w="520935" h="565802">
                    <a:moveTo>
                      <a:pt x="70989" y="18113"/>
                    </a:moveTo>
                    <a:cubicBezTo>
                      <a:pt x="26412" y="72072"/>
                      <a:pt x="0" y="201788"/>
                      <a:pt x="29836" y="220228"/>
                    </a:cubicBezTo>
                    <a:cubicBezTo>
                      <a:pt x="36821" y="224545"/>
                      <a:pt x="42536" y="243916"/>
                      <a:pt x="42536" y="263275"/>
                    </a:cubicBezTo>
                    <a:cubicBezTo>
                      <a:pt x="42536" y="341764"/>
                      <a:pt x="139144" y="478931"/>
                      <a:pt x="231812" y="532016"/>
                    </a:cubicBezTo>
                    <a:cubicBezTo>
                      <a:pt x="277516" y="558197"/>
                      <a:pt x="378360" y="565801"/>
                      <a:pt x="391786" y="544078"/>
                    </a:cubicBezTo>
                    <a:cubicBezTo>
                      <a:pt x="396103" y="537093"/>
                      <a:pt x="410727" y="531378"/>
                      <a:pt x="424286" y="531378"/>
                    </a:cubicBezTo>
                    <a:cubicBezTo>
                      <a:pt x="437844" y="531378"/>
                      <a:pt x="448936" y="527018"/>
                      <a:pt x="448936" y="521689"/>
                    </a:cubicBezTo>
                    <a:cubicBezTo>
                      <a:pt x="448936" y="516361"/>
                      <a:pt x="458937" y="503502"/>
                      <a:pt x="471161" y="493114"/>
                    </a:cubicBezTo>
                    <a:cubicBezTo>
                      <a:pt x="498273" y="470076"/>
                      <a:pt x="520934" y="318896"/>
                      <a:pt x="500360" y="298322"/>
                    </a:cubicBezTo>
                    <a:cubicBezTo>
                      <a:pt x="493032" y="290994"/>
                      <a:pt x="487036" y="275680"/>
                      <a:pt x="487036" y="264290"/>
                    </a:cubicBezTo>
                    <a:cubicBezTo>
                      <a:pt x="487036" y="232396"/>
                      <a:pt x="429648" y="126397"/>
                      <a:pt x="389942" y="84953"/>
                    </a:cubicBezTo>
                    <a:cubicBezTo>
                      <a:pt x="336727" y="29409"/>
                      <a:pt x="290152" y="11310"/>
                      <a:pt x="183460" y="4714"/>
                    </a:cubicBezTo>
                    <a:cubicBezTo>
                      <a:pt x="107192" y="0"/>
                      <a:pt x="83636" y="2806"/>
                      <a:pt x="70989" y="181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9" name="任意多边形: 形状 378">
                <a:extLst>
                  <a:ext uri="{FF2B5EF4-FFF2-40B4-BE49-F238E27FC236}">
                    <a16:creationId xmlns:a16="http://schemas.microsoft.com/office/drawing/2014/main" id="{103E6A52-015D-4105-A5EA-99861B69D42C}"/>
                  </a:ext>
                </a:extLst>
              </p:cNvPr>
              <p:cNvSpPr/>
              <p:nvPr/>
            </p:nvSpPr>
            <p:spPr>
              <a:xfrm>
                <a:off x="18466459" y="13869529"/>
                <a:ext cx="601389" cy="546786"/>
              </a:xfrm>
              <a:custGeom>
                <a:avLst/>
                <a:gdLst/>
                <a:ahLst/>
                <a:cxnLst/>
                <a:rect l="0" t="0" r="0" b="0"/>
                <a:pathLst>
                  <a:path w="601389" h="546786">
                    <a:moveTo>
                      <a:pt x="120792" y="21647"/>
                    </a:moveTo>
                    <a:cubicBezTo>
                      <a:pt x="23699" y="55198"/>
                      <a:pt x="0" y="143178"/>
                      <a:pt x="69992" y="210235"/>
                    </a:cubicBezTo>
                    <a:cubicBezTo>
                      <a:pt x="90947" y="230311"/>
                      <a:pt x="108092" y="250593"/>
                      <a:pt x="108092" y="255305"/>
                    </a:cubicBezTo>
                    <a:cubicBezTo>
                      <a:pt x="108092" y="269219"/>
                      <a:pt x="313562" y="475978"/>
                      <a:pt x="364052" y="512872"/>
                    </a:cubicBezTo>
                    <a:cubicBezTo>
                      <a:pt x="398142" y="537782"/>
                      <a:pt x="425711" y="546785"/>
                      <a:pt x="467897" y="546785"/>
                    </a:cubicBezTo>
                    <a:cubicBezTo>
                      <a:pt x="519644" y="546785"/>
                      <a:pt x="527310" y="542819"/>
                      <a:pt x="545312" y="506734"/>
                    </a:cubicBezTo>
                    <a:cubicBezTo>
                      <a:pt x="556301" y="484705"/>
                      <a:pt x="565292" y="456468"/>
                      <a:pt x="565292" y="443983"/>
                    </a:cubicBezTo>
                    <a:cubicBezTo>
                      <a:pt x="565292" y="431499"/>
                      <a:pt x="571007" y="417752"/>
                      <a:pt x="577992" y="413435"/>
                    </a:cubicBezTo>
                    <a:cubicBezTo>
                      <a:pt x="601388" y="398975"/>
                      <a:pt x="592969" y="224274"/>
                      <a:pt x="566285" y="170511"/>
                    </a:cubicBezTo>
                    <a:cubicBezTo>
                      <a:pt x="534982" y="107442"/>
                      <a:pt x="468627" y="43757"/>
                      <a:pt x="416475" y="26729"/>
                    </a:cubicBezTo>
                    <a:cubicBezTo>
                      <a:pt x="343015" y="2743"/>
                      <a:pt x="183433" y="0"/>
                      <a:pt x="120792" y="216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0" name="任意多边形: 形状 379">
                <a:extLst>
                  <a:ext uri="{FF2B5EF4-FFF2-40B4-BE49-F238E27FC236}">
                    <a16:creationId xmlns:a16="http://schemas.microsoft.com/office/drawing/2014/main" id="{44770DDF-495B-44BE-ADEC-44E0B3A87354}"/>
                  </a:ext>
                </a:extLst>
              </p:cNvPr>
              <p:cNvSpPr/>
              <p:nvPr/>
            </p:nvSpPr>
            <p:spPr>
              <a:xfrm>
                <a:off x="30449050" y="13884029"/>
                <a:ext cx="3378201" cy="1853086"/>
              </a:xfrm>
              <a:custGeom>
                <a:avLst/>
                <a:gdLst/>
                <a:ahLst/>
                <a:cxnLst/>
                <a:rect l="0" t="0" r="0" b="0"/>
                <a:pathLst>
                  <a:path w="3378201" h="1853086">
                    <a:moveTo>
                      <a:pt x="1244600" y="7079"/>
                    </a:moveTo>
                    <a:cubicBezTo>
                      <a:pt x="1224462" y="12627"/>
                      <a:pt x="1206500" y="69479"/>
                      <a:pt x="1206500" y="127667"/>
                    </a:cubicBezTo>
                    <a:cubicBezTo>
                      <a:pt x="1206500" y="146817"/>
                      <a:pt x="1200786" y="166018"/>
                      <a:pt x="1193800" y="170335"/>
                    </a:cubicBezTo>
                    <a:cubicBezTo>
                      <a:pt x="1186814" y="174652"/>
                      <a:pt x="1181100" y="203227"/>
                      <a:pt x="1181100" y="233835"/>
                    </a:cubicBezTo>
                    <a:cubicBezTo>
                      <a:pt x="1181100" y="264443"/>
                      <a:pt x="1175386" y="293018"/>
                      <a:pt x="1168400" y="297335"/>
                    </a:cubicBezTo>
                    <a:cubicBezTo>
                      <a:pt x="1161414" y="301652"/>
                      <a:pt x="1155700" y="326564"/>
                      <a:pt x="1155700" y="352694"/>
                    </a:cubicBezTo>
                    <a:cubicBezTo>
                      <a:pt x="1155700" y="382504"/>
                      <a:pt x="1149003" y="402334"/>
                      <a:pt x="1137726" y="405920"/>
                    </a:cubicBezTo>
                    <a:cubicBezTo>
                      <a:pt x="1127840" y="409063"/>
                      <a:pt x="1117839" y="425864"/>
                      <a:pt x="1115501" y="443255"/>
                    </a:cubicBezTo>
                    <a:cubicBezTo>
                      <a:pt x="1112819" y="463207"/>
                      <a:pt x="1101877" y="476336"/>
                      <a:pt x="1085850" y="478835"/>
                    </a:cubicBezTo>
                    <a:cubicBezTo>
                      <a:pt x="1051173" y="484240"/>
                      <a:pt x="1015262" y="499753"/>
                      <a:pt x="980478" y="524354"/>
                    </a:cubicBezTo>
                    <a:cubicBezTo>
                      <a:pt x="964433" y="535701"/>
                      <a:pt x="937623" y="544985"/>
                      <a:pt x="920902" y="544985"/>
                    </a:cubicBezTo>
                    <a:cubicBezTo>
                      <a:pt x="904180" y="544985"/>
                      <a:pt x="886968" y="550700"/>
                      <a:pt x="882650" y="557685"/>
                    </a:cubicBezTo>
                    <a:cubicBezTo>
                      <a:pt x="878332" y="564670"/>
                      <a:pt x="861188" y="570385"/>
                      <a:pt x="844550" y="570385"/>
                    </a:cubicBezTo>
                    <a:cubicBezTo>
                      <a:pt x="827912" y="570385"/>
                      <a:pt x="810768" y="576100"/>
                      <a:pt x="806450" y="583085"/>
                    </a:cubicBezTo>
                    <a:cubicBezTo>
                      <a:pt x="802132" y="590070"/>
                      <a:pt x="784988" y="595785"/>
                      <a:pt x="768350" y="595785"/>
                    </a:cubicBezTo>
                    <a:cubicBezTo>
                      <a:pt x="751712" y="595785"/>
                      <a:pt x="734568" y="601500"/>
                      <a:pt x="730250" y="608485"/>
                    </a:cubicBezTo>
                    <a:cubicBezTo>
                      <a:pt x="725932" y="615470"/>
                      <a:pt x="708788" y="621185"/>
                      <a:pt x="692150" y="621185"/>
                    </a:cubicBezTo>
                    <a:cubicBezTo>
                      <a:pt x="675512" y="621185"/>
                      <a:pt x="658368" y="626900"/>
                      <a:pt x="654050" y="633885"/>
                    </a:cubicBezTo>
                    <a:cubicBezTo>
                      <a:pt x="649732" y="640870"/>
                      <a:pt x="629731" y="646585"/>
                      <a:pt x="609600" y="646585"/>
                    </a:cubicBezTo>
                    <a:cubicBezTo>
                      <a:pt x="589469" y="646585"/>
                      <a:pt x="569468" y="652300"/>
                      <a:pt x="565150" y="659285"/>
                    </a:cubicBezTo>
                    <a:cubicBezTo>
                      <a:pt x="560832" y="666270"/>
                      <a:pt x="537973" y="671985"/>
                      <a:pt x="514350" y="671985"/>
                    </a:cubicBezTo>
                    <a:cubicBezTo>
                      <a:pt x="490727" y="671985"/>
                      <a:pt x="467868" y="677700"/>
                      <a:pt x="463550" y="684685"/>
                    </a:cubicBezTo>
                    <a:cubicBezTo>
                      <a:pt x="458912" y="692190"/>
                      <a:pt x="381712" y="697385"/>
                      <a:pt x="274833" y="697385"/>
                    </a:cubicBezTo>
                    <a:cubicBezTo>
                      <a:pt x="161744" y="697385"/>
                      <a:pt x="82003" y="703030"/>
                      <a:pt x="62046" y="712448"/>
                    </a:cubicBezTo>
                    <a:cubicBezTo>
                      <a:pt x="25135" y="729867"/>
                      <a:pt x="0" y="776086"/>
                      <a:pt x="0" y="826541"/>
                    </a:cubicBezTo>
                    <a:cubicBezTo>
                      <a:pt x="0" y="869141"/>
                      <a:pt x="53173" y="988919"/>
                      <a:pt x="93463" y="1037072"/>
                    </a:cubicBezTo>
                    <a:cubicBezTo>
                      <a:pt x="109551" y="1056302"/>
                      <a:pt x="129214" y="1084894"/>
                      <a:pt x="137159" y="1100610"/>
                    </a:cubicBezTo>
                    <a:cubicBezTo>
                      <a:pt x="145103" y="1116326"/>
                      <a:pt x="159469" y="1129185"/>
                      <a:pt x="169083" y="1129185"/>
                    </a:cubicBezTo>
                    <a:cubicBezTo>
                      <a:pt x="178698" y="1129185"/>
                      <a:pt x="196907" y="1140615"/>
                      <a:pt x="209550" y="1154585"/>
                    </a:cubicBezTo>
                    <a:cubicBezTo>
                      <a:pt x="247349" y="1196353"/>
                      <a:pt x="355532" y="1189989"/>
                      <a:pt x="425450" y="1141885"/>
                    </a:cubicBezTo>
                    <a:cubicBezTo>
                      <a:pt x="455907" y="1120930"/>
                      <a:pt x="484715" y="1103785"/>
                      <a:pt x="489468" y="1103785"/>
                    </a:cubicBezTo>
                    <a:cubicBezTo>
                      <a:pt x="494221" y="1103785"/>
                      <a:pt x="530338" y="1076477"/>
                      <a:pt x="569730" y="1043099"/>
                    </a:cubicBezTo>
                    <a:cubicBezTo>
                      <a:pt x="609121" y="1009722"/>
                      <a:pt x="665397" y="975279"/>
                      <a:pt x="694785" y="966559"/>
                    </a:cubicBezTo>
                    <a:cubicBezTo>
                      <a:pt x="724174" y="957840"/>
                      <a:pt x="751543" y="945329"/>
                      <a:pt x="755605" y="938758"/>
                    </a:cubicBezTo>
                    <a:cubicBezTo>
                      <a:pt x="765932" y="922050"/>
                      <a:pt x="902365" y="838026"/>
                      <a:pt x="934900" y="828338"/>
                    </a:cubicBezTo>
                    <a:cubicBezTo>
                      <a:pt x="985189" y="813362"/>
                      <a:pt x="1003300" y="831401"/>
                      <a:pt x="1003300" y="896470"/>
                    </a:cubicBezTo>
                    <a:cubicBezTo>
                      <a:pt x="1003300" y="947391"/>
                      <a:pt x="989192" y="982142"/>
                      <a:pt x="911622" y="1122294"/>
                    </a:cubicBezTo>
                    <a:cubicBezTo>
                      <a:pt x="809806" y="1306249"/>
                      <a:pt x="812800" y="1299875"/>
                      <a:pt x="812800" y="1332694"/>
                    </a:cubicBezTo>
                    <a:cubicBezTo>
                      <a:pt x="812800" y="1345669"/>
                      <a:pt x="807086" y="1359818"/>
                      <a:pt x="800100" y="1364135"/>
                    </a:cubicBezTo>
                    <a:cubicBezTo>
                      <a:pt x="793114" y="1368452"/>
                      <a:pt x="784817" y="1398793"/>
                      <a:pt x="781659" y="1431560"/>
                    </a:cubicBezTo>
                    <a:cubicBezTo>
                      <a:pt x="774599" y="1504840"/>
                      <a:pt x="803346" y="1569069"/>
                      <a:pt x="857250" y="1600448"/>
                    </a:cubicBezTo>
                    <a:cubicBezTo>
                      <a:pt x="901481" y="1626198"/>
                      <a:pt x="1048634" y="1643604"/>
                      <a:pt x="1060450" y="1624485"/>
                    </a:cubicBezTo>
                    <a:cubicBezTo>
                      <a:pt x="1064768" y="1617500"/>
                      <a:pt x="1079472" y="1611785"/>
                      <a:pt x="1093127" y="1611785"/>
                    </a:cubicBezTo>
                    <a:cubicBezTo>
                      <a:pt x="1118186" y="1611785"/>
                      <a:pt x="1175338" y="1566012"/>
                      <a:pt x="1216020" y="1513360"/>
                    </a:cubicBezTo>
                    <a:cubicBezTo>
                      <a:pt x="1228165" y="1497644"/>
                      <a:pt x="1242420" y="1484785"/>
                      <a:pt x="1247701" y="1484785"/>
                    </a:cubicBezTo>
                    <a:cubicBezTo>
                      <a:pt x="1252979" y="1484785"/>
                      <a:pt x="1257300" y="1465120"/>
                      <a:pt x="1257300" y="1441085"/>
                    </a:cubicBezTo>
                    <a:cubicBezTo>
                      <a:pt x="1257300" y="1417050"/>
                      <a:pt x="1263014" y="1393852"/>
                      <a:pt x="1270000" y="1389535"/>
                    </a:cubicBezTo>
                    <a:cubicBezTo>
                      <a:pt x="1276986" y="1385218"/>
                      <a:pt x="1282700" y="1356643"/>
                      <a:pt x="1282700" y="1326035"/>
                    </a:cubicBezTo>
                    <a:cubicBezTo>
                      <a:pt x="1282700" y="1295427"/>
                      <a:pt x="1288414" y="1266852"/>
                      <a:pt x="1295400" y="1262535"/>
                    </a:cubicBezTo>
                    <a:cubicBezTo>
                      <a:pt x="1302386" y="1258218"/>
                      <a:pt x="1308100" y="1226786"/>
                      <a:pt x="1308100" y="1192685"/>
                    </a:cubicBezTo>
                    <a:cubicBezTo>
                      <a:pt x="1308100" y="1158584"/>
                      <a:pt x="1313814" y="1127152"/>
                      <a:pt x="1320800" y="1122835"/>
                    </a:cubicBezTo>
                    <a:cubicBezTo>
                      <a:pt x="1327786" y="1118518"/>
                      <a:pt x="1333500" y="1099582"/>
                      <a:pt x="1333500" y="1080755"/>
                    </a:cubicBezTo>
                    <a:cubicBezTo>
                      <a:pt x="1333500" y="1012951"/>
                      <a:pt x="1385855" y="854478"/>
                      <a:pt x="1435125" y="773144"/>
                    </a:cubicBezTo>
                    <a:cubicBezTo>
                      <a:pt x="1548354" y="586231"/>
                      <a:pt x="1572614" y="570121"/>
                      <a:pt x="1769072" y="551382"/>
                    </a:cubicBezTo>
                    <a:cubicBezTo>
                      <a:pt x="1824292" y="546116"/>
                      <a:pt x="1842810" y="550158"/>
                      <a:pt x="1881769" y="575984"/>
                    </a:cubicBezTo>
                    <a:cubicBezTo>
                      <a:pt x="1924627" y="604395"/>
                      <a:pt x="1936060" y="632458"/>
                      <a:pt x="1913834" y="654684"/>
                    </a:cubicBezTo>
                    <a:cubicBezTo>
                      <a:pt x="1908975" y="659543"/>
                      <a:pt x="1905000" y="674073"/>
                      <a:pt x="1905000" y="686974"/>
                    </a:cubicBezTo>
                    <a:cubicBezTo>
                      <a:pt x="1905000" y="699875"/>
                      <a:pt x="1896892" y="717496"/>
                      <a:pt x="1886984" y="726132"/>
                    </a:cubicBezTo>
                    <a:cubicBezTo>
                      <a:pt x="1866602" y="743897"/>
                      <a:pt x="1752600" y="1013841"/>
                      <a:pt x="1752600" y="1044339"/>
                    </a:cubicBezTo>
                    <a:cubicBezTo>
                      <a:pt x="1752600" y="1055255"/>
                      <a:pt x="1747038" y="1067624"/>
                      <a:pt x="1740240" y="1071825"/>
                    </a:cubicBezTo>
                    <a:cubicBezTo>
                      <a:pt x="1702659" y="1095051"/>
                      <a:pt x="1663700" y="1181957"/>
                      <a:pt x="1663700" y="1242563"/>
                    </a:cubicBezTo>
                    <a:cubicBezTo>
                      <a:pt x="1663700" y="1256216"/>
                      <a:pt x="1657986" y="1270918"/>
                      <a:pt x="1651000" y="1275235"/>
                    </a:cubicBezTo>
                    <a:cubicBezTo>
                      <a:pt x="1644014" y="1279552"/>
                      <a:pt x="1638300" y="1296697"/>
                      <a:pt x="1638300" y="1313335"/>
                    </a:cubicBezTo>
                    <a:cubicBezTo>
                      <a:pt x="1638300" y="1329973"/>
                      <a:pt x="1632586" y="1347118"/>
                      <a:pt x="1625600" y="1351435"/>
                    </a:cubicBezTo>
                    <a:cubicBezTo>
                      <a:pt x="1618614" y="1355752"/>
                      <a:pt x="1612900" y="1378612"/>
                      <a:pt x="1612900" y="1402235"/>
                    </a:cubicBezTo>
                    <a:cubicBezTo>
                      <a:pt x="1612900" y="1425858"/>
                      <a:pt x="1607186" y="1448718"/>
                      <a:pt x="1600200" y="1453035"/>
                    </a:cubicBezTo>
                    <a:cubicBezTo>
                      <a:pt x="1593073" y="1457440"/>
                      <a:pt x="1587500" y="1517885"/>
                      <a:pt x="1587500" y="1590789"/>
                    </a:cubicBezTo>
                    <a:cubicBezTo>
                      <a:pt x="1587500" y="1738477"/>
                      <a:pt x="1598239" y="1760616"/>
                      <a:pt x="1699011" y="1820682"/>
                    </a:cubicBezTo>
                    <a:lnTo>
                      <a:pt x="1753372" y="1853085"/>
                    </a:lnTo>
                    <a:lnTo>
                      <a:pt x="2508808" y="1853085"/>
                    </a:lnTo>
                    <a:cubicBezTo>
                      <a:pt x="3211592" y="1853085"/>
                      <a:pt x="3265748" y="1851536"/>
                      <a:pt x="3285806" y="1830860"/>
                    </a:cubicBezTo>
                    <a:cubicBezTo>
                      <a:pt x="3297665" y="1818636"/>
                      <a:pt x="3317590" y="1804757"/>
                      <a:pt x="3330084" y="1800017"/>
                    </a:cubicBezTo>
                    <a:cubicBezTo>
                      <a:pt x="3349588" y="1792618"/>
                      <a:pt x="3352800" y="1775213"/>
                      <a:pt x="3352800" y="1676941"/>
                    </a:cubicBezTo>
                    <a:cubicBezTo>
                      <a:pt x="3352800" y="1613990"/>
                      <a:pt x="3358514" y="1558952"/>
                      <a:pt x="3365500" y="1554635"/>
                    </a:cubicBezTo>
                    <a:cubicBezTo>
                      <a:pt x="3372634" y="1550225"/>
                      <a:pt x="3378200" y="1489537"/>
                      <a:pt x="3378200" y="1416136"/>
                    </a:cubicBezTo>
                    <a:cubicBezTo>
                      <a:pt x="3378200" y="1280006"/>
                      <a:pt x="3357635" y="1205385"/>
                      <a:pt x="3320120" y="1205385"/>
                    </a:cubicBezTo>
                    <a:cubicBezTo>
                      <a:pt x="3310155" y="1205385"/>
                      <a:pt x="3302000" y="1199670"/>
                      <a:pt x="3302000" y="1192685"/>
                    </a:cubicBezTo>
                    <a:cubicBezTo>
                      <a:pt x="3302000" y="1160957"/>
                      <a:pt x="3191694" y="1198073"/>
                      <a:pt x="3156472" y="1241652"/>
                    </a:cubicBezTo>
                    <a:cubicBezTo>
                      <a:pt x="3115032" y="1292927"/>
                      <a:pt x="3086100" y="1337947"/>
                      <a:pt x="3086100" y="1351157"/>
                    </a:cubicBezTo>
                    <a:cubicBezTo>
                      <a:pt x="3086100" y="1369222"/>
                      <a:pt x="3007058" y="1446685"/>
                      <a:pt x="2988625" y="1446685"/>
                    </a:cubicBezTo>
                    <a:cubicBezTo>
                      <a:pt x="2981082" y="1446685"/>
                      <a:pt x="2967796" y="1455257"/>
                      <a:pt x="2959100" y="1465735"/>
                    </a:cubicBezTo>
                    <a:cubicBezTo>
                      <a:pt x="2945555" y="1482056"/>
                      <a:pt x="2874212" y="1484785"/>
                      <a:pt x="2461030" y="1484785"/>
                    </a:cubicBezTo>
                    <a:cubicBezTo>
                      <a:pt x="1855698" y="1484785"/>
                      <a:pt x="1866852" y="1488587"/>
                      <a:pt x="1935403" y="1305594"/>
                    </a:cubicBezTo>
                    <a:cubicBezTo>
                      <a:pt x="1952124" y="1260957"/>
                      <a:pt x="1986415" y="1188460"/>
                      <a:pt x="2011603" y="1144490"/>
                    </a:cubicBezTo>
                    <a:cubicBezTo>
                      <a:pt x="2036792" y="1100520"/>
                      <a:pt x="2054578" y="1054800"/>
                      <a:pt x="2051128" y="1042890"/>
                    </a:cubicBezTo>
                    <a:cubicBezTo>
                      <a:pt x="2047678" y="1030980"/>
                      <a:pt x="2052151" y="1006948"/>
                      <a:pt x="2061065" y="989485"/>
                    </a:cubicBezTo>
                    <a:cubicBezTo>
                      <a:pt x="2069979" y="972023"/>
                      <a:pt x="2085395" y="932018"/>
                      <a:pt x="2095323" y="900585"/>
                    </a:cubicBezTo>
                    <a:cubicBezTo>
                      <a:pt x="2105250" y="869152"/>
                      <a:pt x="2126497" y="827545"/>
                      <a:pt x="2142536" y="808124"/>
                    </a:cubicBezTo>
                    <a:cubicBezTo>
                      <a:pt x="2158577" y="788703"/>
                      <a:pt x="2171700" y="761893"/>
                      <a:pt x="2171700" y="748548"/>
                    </a:cubicBezTo>
                    <a:cubicBezTo>
                      <a:pt x="2171700" y="735203"/>
                      <a:pt x="2177414" y="720752"/>
                      <a:pt x="2184400" y="716435"/>
                    </a:cubicBezTo>
                    <a:cubicBezTo>
                      <a:pt x="2191386" y="712118"/>
                      <a:pt x="2197100" y="697667"/>
                      <a:pt x="2197100" y="684322"/>
                    </a:cubicBezTo>
                    <a:cubicBezTo>
                      <a:pt x="2197100" y="670977"/>
                      <a:pt x="2207687" y="641209"/>
                      <a:pt x="2220626" y="618172"/>
                    </a:cubicBezTo>
                    <a:cubicBezTo>
                      <a:pt x="2233564" y="595136"/>
                      <a:pt x="2244643" y="556386"/>
                      <a:pt x="2245244" y="532061"/>
                    </a:cubicBezTo>
                    <a:cubicBezTo>
                      <a:pt x="2245846" y="507737"/>
                      <a:pt x="2253249" y="462118"/>
                      <a:pt x="2261696" y="430685"/>
                    </a:cubicBezTo>
                    <a:cubicBezTo>
                      <a:pt x="2280783" y="359659"/>
                      <a:pt x="2283788" y="249487"/>
                      <a:pt x="2267229" y="227812"/>
                    </a:cubicBezTo>
                    <a:cubicBezTo>
                      <a:pt x="2247362" y="201807"/>
                      <a:pt x="2067565" y="208160"/>
                      <a:pt x="1930400" y="239713"/>
                    </a:cubicBezTo>
                    <a:cubicBezTo>
                      <a:pt x="1733919" y="284911"/>
                      <a:pt x="1711500" y="291314"/>
                      <a:pt x="1636633" y="323623"/>
                    </a:cubicBezTo>
                    <a:cubicBezTo>
                      <a:pt x="1597298" y="340597"/>
                      <a:pt x="1553344" y="354485"/>
                      <a:pt x="1538957" y="354485"/>
                    </a:cubicBezTo>
                    <a:cubicBezTo>
                      <a:pt x="1524571" y="354485"/>
                      <a:pt x="1509268" y="360200"/>
                      <a:pt x="1504950" y="367185"/>
                    </a:cubicBezTo>
                    <a:cubicBezTo>
                      <a:pt x="1500632" y="374170"/>
                      <a:pt x="1486009" y="379885"/>
                      <a:pt x="1472451" y="379885"/>
                    </a:cubicBezTo>
                    <a:cubicBezTo>
                      <a:pt x="1449777" y="379885"/>
                      <a:pt x="1447800" y="370194"/>
                      <a:pt x="1447800" y="259063"/>
                    </a:cubicBezTo>
                    <a:cubicBezTo>
                      <a:pt x="1447800" y="165512"/>
                      <a:pt x="1442783" y="130507"/>
                      <a:pt x="1425575" y="103979"/>
                    </a:cubicBezTo>
                    <a:cubicBezTo>
                      <a:pt x="1394225" y="55651"/>
                      <a:pt x="1393799" y="55249"/>
                      <a:pt x="1349384" y="32282"/>
                    </a:cubicBezTo>
                    <a:cubicBezTo>
                      <a:pt x="1301449" y="7493"/>
                      <a:pt x="1270296" y="0"/>
                      <a:pt x="1244600" y="70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1" name="任意多边形: 形状 380">
                <a:extLst>
                  <a:ext uri="{FF2B5EF4-FFF2-40B4-BE49-F238E27FC236}">
                    <a16:creationId xmlns:a16="http://schemas.microsoft.com/office/drawing/2014/main" id="{810F8E05-BDC3-4F98-B217-221C560AB975}"/>
                  </a:ext>
                </a:extLst>
              </p:cNvPr>
              <p:cNvSpPr/>
              <p:nvPr/>
            </p:nvSpPr>
            <p:spPr>
              <a:xfrm>
                <a:off x="14101827" y="14086208"/>
                <a:ext cx="1246924" cy="2692306"/>
              </a:xfrm>
              <a:custGeom>
                <a:avLst/>
                <a:gdLst>
                  <a:gd name="connsiteX0" fmla="*/ 524415 w 1246924"/>
                  <a:gd name="connsiteY0" fmla="*/ 1995619 h 2692306"/>
                  <a:gd name="connsiteX1" fmla="*/ 505382 w 1246924"/>
                  <a:gd name="connsiteY1" fmla="*/ 2004229 h 2692306"/>
                  <a:gd name="connsiteX2" fmla="*/ 519792 w 1246924"/>
                  <a:gd name="connsiteY2" fmla="*/ 2051854 h 2692306"/>
                  <a:gd name="connsiteX3" fmla="*/ 552136 w 1246924"/>
                  <a:gd name="connsiteY3" fmla="*/ 2071512 h 2692306"/>
                  <a:gd name="connsiteX4" fmla="*/ 547531 w 1246924"/>
                  <a:gd name="connsiteY4" fmla="*/ 2023887 h 2692306"/>
                  <a:gd name="connsiteX5" fmla="*/ 524415 w 1246924"/>
                  <a:gd name="connsiteY5" fmla="*/ 1995619 h 2692306"/>
                  <a:gd name="connsiteX6" fmla="*/ 131498 w 1246924"/>
                  <a:gd name="connsiteY6" fmla="*/ 8 h 2692306"/>
                  <a:gd name="connsiteX7" fmla="*/ 478574 w 1246924"/>
                  <a:gd name="connsiteY7" fmla="*/ 30860 h 2692306"/>
                  <a:gd name="connsiteX8" fmla="*/ 802338 w 1246924"/>
                  <a:gd name="connsiteY8" fmla="*/ 292006 h 2692306"/>
                  <a:gd name="connsiteX9" fmla="*/ 846811 w 1246924"/>
                  <a:gd name="connsiteY9" fmla="*/ 559341 h 2692306"/>
                  <a:gd name="connsiteX10" fmla="*/ 834914 w 1246924"/>
                  <a:gd name="connsiteY10" fmla="*/ 724441 h 2692306"/>
                  <a:gd name="connsiteX11" fmla="*/ 787068 w 1246924"/>
                  <a:gd name="connsiteY11" fmla="*/ 1032197 h 2692306"/>
                  <a:gd name="connsiteX12" fmla="*/ 854794 w 1246924"/>
                  <a:gd name="connsiteY12" fmla="*/ 1303078 h 2692306"/>
                  <a:gd name="connsiteX13" fmla="*/ 946107 w 1246924"/>
                  <a:gd name="connsiteY13" fmla="*/ 1259544 h 2692306"/>
                  <a:gd name="connsiteX14" fmla="*/ 1084787 w 1246924"/>
                  <a:gd name="connsiteY14" fmla="*/ 1193706 h 2692306"/>
                  <a:gd name="connsiteX15" fmla="*/ 1201863 w 1246924"/>
                  <a:gd name="connsiteY15" fmla="*/ 1240104 h 2692306"/>
                  <a:gd name="connsiteX16" fmla="*/ 1246924 w 1246924"/>
                  <a:gd name="connsiteY16" fmla="*/ 1372704 h 2692306"/>
                  <a:gd name="connsiteX17" fmla="*/ 1234224 w 1246924"/>
                  <a:gd name="connsiteY17" fmla="*/ 1466756 h 2692306"/>
                  <a:gd name="connsiteX18" fmla="*/ 1221524 w 1246924"/>
                  <a:gd name="connsiteY18" fmla="*/ 1498805 h 2692306"/>
                  <a:gd name="connsiteX19" fmla="*/ 1068260 w 1246924"/>
                  <a:gd name="connsiteY19" fmla="*/ 1708056 h 2692306"/>
                  <a:gd name="connsiteX20" fmla="*/ 994091 w 1246924"/>
                  <a:gd name="connsiteY20" fmla="*/ 1784256 h 2692306"/>
                  <a:gd name="connsiteX21" fmla="*/ 988231 w 1246924"/>
                  <a:gd name="connsiteY21" fmla="*/ 1962056 h 2692306"/>
                  <a:gd name="connsiteX22" fmla="*/ 943802 w 1246924"/>
                  <a:gd name="connsiteY22" fmla="*/ 2368456 h 2692306"/>
                  <a:gd name="connsiteX23" fmla="*/ 928476 w 1246924"/>
                  <a:gd name="connsiteY23" fmla="*/ 2460719 h 2692306"/>
                  <a:gd name="connsiteX24" fmla="*/ 915207 w 1246924"/>
                  <a:gd name="connsiteY24" fmla="*/ 2509093 h 2692306"/>
                  <a:gd name="connsiteX25" fmla="*/ 904024 w 1246924"/>
                  <a:gd name="connsiteY25" fmla="*/ 2539282 h 2692306"/>
                  <a:gd name="connsiteX26" fmla="*/ 845697 w 1246924"/>
                  <a:gd name="connsiteY26" fmla="*/ 2627432 h 2692306"/>
                  <a:gd name="connsiteX27" fmla="*/ 739698 w 1246924"/>
                  <a:gd name="connsiteY27" fmla="*/ 2692306 h 2692306"/>
                  <a:gd name="connsiteX28" fmla="*/ 599005 w 1246924"/>
                  <a:gd name="connsiteY28" fmla="*/ 2634892 h 2692306"/>
                  <a:gd name="connsiteX29" fmla="*/ 568172 w 1246924"/>
                  <a:gd name="connsiteY29" fmla="*/ 2616106 h 2692306"/>
                  <a:gd name="connsiteX30" fmla="*/ 288320 w 1246924"/>
                  <a:gd name="connsiteY30" fmla="*/ 2330329 h 2692306"/>
                  <a:gd name="connsiteX31" fmla="*/ 41776 w 1246924"/>
                  <a:gd name="connsiteY31" fmla="*/ 1962056 h 2692306"/>
                  <a:gd name="connsiteX32" fmla="*/ 54179 w 1246924"/>
                  <a:gd name="connsiteY32" fmla="*/ 1721082 h 2692306"/>
                  <a:gd name="connsiteX33" fmla="*/ 246256 w 1246924"/>
                  <a:gd name="connsiteY33" fmla="*/ 1600106 h 2692306"/>
                  <a:gd name="connsiteX34" fmla="*/ 310437 w 1246924"/>
                  <a:gd name="connsiteY34" fmla="*/ 1567090 h 2692306"/>
                  <a:gd name="connsiteX35" fmla="*/ 456349 w 1246924"/>
                  <a:gd name="connsiteY35" fmla="*/ 1493910 h 2692306"/>
                  <a:gd name="connsiteX36" fmla="*/ 484924 w 1246924"/>
                  <a:gd name="connsiteY36" fmla="*/ 1415939 h 2692306"/>
                  <a:gd name="connsiteX37" fmla="*/ 427276 w 1246924"/>
                  <a:gd name="connsiteY37" fmla="*/ 1256793 h 2692306"/>
                  <a:gd name="connsiteX38" fmla="*/ 352156 w 1246924"/>
                  <a:gd name="connsiteY38" fmla="*/ 1115860 h 2692306"/>
                  <a:gd name="connsiteX39" fmla="*/ 382552 w 1246924"/>
                  <a:gd name="connsiteY39" fmla="*/ 641256 h 2692306"/>
                  <a:gd name="connsiteX40" fmla="*/ 391015 w 1246924"/>
                  <a:gd name="connsiteY40" fmla="*/ 439308 h 2692306"/>
                  <a:gd name="connsiteX41" fmla="*/ 290268 w 1246924"/>
                  <a:gd name="connsiteY41" fmla="*/ 355506 h 2692306"/>
                  <a:gd name="connsiteX42" fmla="*/ 14386 w 1246924"/>
                  <a:gd name="connsiteY42" fmla="*/ 153530 h 2692306"/>
                  <a:gd name="connsiteX43" fmla="*/ 5499 w 1246924"/>
                  <a:gd name="connsiteY43" fmla="*/ 13412 h 2692306"/>
                  <a:gd name="connsiteX44" fmla="*/ 131498 w 1246924"/>
                  <a:gd name="connsiteY44" fmla="*/ 8 h 26923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246924" h="2692306">
                    <a:moveTo>
                      <a:pt x="524415" y="1995619"/>
                    </a:moveTo>
                    <a:cubicBezTo>
                      <a:pt x="517355" y="1992326"/>
                      <a:pt x="510975" y="1995180"/>
                      <a:pt x="505382" y="2004229"/>
                    </a:cubicBezTo>
                    <a:cubicBezTo>
                      <a:pt x="501839" y="2009961"/>
                      <a:pt x="508323" y="2031392"/>
                      <a:pt x="519792" y="2051854"/>
                    </a:cubicBezTo>
                    <a:cubicBezTo>
                      <a:pt x="536022" y="2080812"/>
                      <a:pt x="543190" y="2085168"/>
                      <a:pt x="552136" y="2071512"/>
                    </a:cubicBezTo>
                    <a:cubicBezTo>
                      <a:pt x="559369" y="2060470"/>
                      <a:pt x="557662" y="2042818"/>
                      <a:pt x="547531" y="2023887"/>
                    </a:cubicBezTo>
                    <a:cubicBezTo>
                      <a:pt x="539217" y="2008351"/>
                      <a:pt x="531476" y="1998912"/>
                      <a:pt x="524415" y="1995619"/>
                    </a:cubicBezTo>
                    <a:close/>
                    <a:moveTo>
                      <a:pt x="131498" y="8"/>
                    </a:moveTo>
                    <a:cubicBezTo>
                      <a:pt x="249713" y="357"/>
                      <a:pt x="417205" y="12551"/>
                      <a:pt x="478574" y="30860"/>
                    </a:cubicBezTo>
                    <a:cubicBezTo>
                      <a:pt x="700902" y="97188"/>
                      <a:pt x="746665" y="134101"/>
                      <a:pt x="802338" y="292006"/>
                    </a:cubicBezTo>
                    <a:cubicBezTo>
                      <a:pt x="834388" y="382909"/>
                      <a:pt x="841411" y="425126"/>
                      <a:pt x="846811" y="559341"/>
                    </a:cubicBezTo>
                    <a:cubicBezTo>
                      <a:pt x="852109" y="691023"/>
                      <a:pt x="850042" y="719719"/>
                      <a:pt x="834914" y="724441"/>
                    </a:cubicBezTo>
                    <a:cubicBezTo>
                      <a:pt x="813839" y="731020"/>
                      <a:pt x="788494" y="894043"/>
                      <a:pt x="787068" y="1032197"/>
                    </a:cubicBezTo>
                    <a:cubicBezTo>
                      <a:pt x="786011" y="1134634"/>
                      <a:pt x="820327" y="1271885"/>
                      <a:pt x="854794" y="1303078"/>
                    </a:cubicBezTo>
                    <a:cubicBezTo>
                      <a:pt x="878607" y="1324627"/>
                      <a:pt x="881695" y="1323155"/>
                      <a:pt x="946107" y="1259544"/>
                    </a:cubicBezTo>
                    <a:cubicBezTo>
                      <a:pt x="1010647" y="1195805"/>
                      <a:pt x="1015069" y="1193706"/>
                      <a:pt x="1084787" y="1193706"/>
                    </a:cubicBezTo>
                    <a:cubicBezTo>
                      <a:pt x="1150976" y="1193706"/>
                      <a:pt x="1160447" y="1197459"/>
                      <a:pt x="1201863" y="1240104"/>
                    </a:cubicBezTo>
                    <a:cubicBezTo>
                      <a:pt x="1244495" y="1284001"/>
                      <a:pt x="1246924" y="1291150"/>
                      <a:pt x="1246924" y="1372704"/>
                    </a:cubicBezTo>
                    <a:cubicBezTo>
                      <a:pt x="1246924" y="1420116"/>
                      <a:pt x="1241209" y="1462439"/>
                      <a:pt x="1234224" y="1466756"/>
                    </a:cubicBezTo>
                    <a:cubicBezTo>
                      <a:pt x="1227239" y="1471073"/>
                      <a:pt x="1221524" y="1485495"/>
                      <a:pt x="1221524" y="1498805"/>
                    </a:cubicBezTo>
                    <a:cubicBezTo>
                      <a:pt x="1221524" y="1530227"/>
                      <a:pt x="1161244" y="1612526"/>
                      <a:pt x="1068260" y="1708056"/>
                    </a:cubicBezTo>
                    <a:lnTo>
                      <a:pt x="994091" y="1784256"/>
                    </a:lnTo>
                    <a:lnTo>
                      <a:pt x="988231" y="1962056"/>
                    </a:lnTo>
                    <a:cubicBezTo>
                      <a:pt x="982267" y="2143004"/>
                      <a:pt x="967602" y="2277145"/>
                      <a:pt x="943802" y="2368456"/>
                    </a:cubicBezTo>
                    <a:cubicBezTo>
                      <a:pt x="936519" y="2396396"/>
                      <a:pt x="929623" y="2437915"/>
                      <a:pt x="928476" y="2460719"/>
                    </a:cubicBezTo>
                    <a:cubicBezTo>
                      <a:pt x="927329" y="2483523"/>
                      <a:pt x="921359" y="2505292"/>
                      <a:pt x="915207" y="2509093"/>
                    </a:cubicBezTo>
                    <a:cubicBezTo>
                      <a:pt x="909057" y="2512894"/>
                      <a:pt x="904024" y="2526480"/>
                      <a:pt x="904024" y="2539282"/>
                    </a:cubicBezTo>
                    <a:cubicBezTo>
                      <a:pt x="904024" y="2552084"/>
                      <a:pt x="877777" y="2591752"/>
                      <a:pt x="845697" y="2627432"/>
                    </a:cubicBezTo>
                    <a:cubicBezTo>
                      <a:pt x="795213" y="2683583"/>
                      <a:pt x="780960" y="2692306"/>
                      <a:pt x="739698" y="2692306"/>
                    </a:cubicBezTo>
                    <a:cubicBezTo>
                      <a:pt x="689157" y="2692306"/>
                      <a:pt x="624888" y="2666079"/>
                      <a:pt x="599005" y="2634892"/>
                    </a:cubicBezTo>
                    <a:cubicBezTo>
                      <a:pt x="590430" y="2624560"/>
                      <a:pt x="576555" y="2616106"/>
                      <a:pt x="568172" y="2616106"/>
                    </a:cubicBezTo>
                    <a:cubicBezTo>
                      <a:pt x="551504" y="2616106"/>
                      <a:pt x="369012" y="2429751"/>
                      <a:pt x="288320" y="2330329"/>
                    </a:cubicBezTo>
                    <a:cubicBezTo>
                      <a:pt x="207669" y="2230959"/>
                      <a:pt x="73917" y="2031168"/>
                      <a:pt x="41776" y="1962056"/>
                    </a:cubicBezTo>
                    <a:cubicBezTo>
                      <a:pt x="-16821" y="1836060"/>
                      <a:pt x="-14752" y="1795863"/>
                      <a:pt x="54179" y="1721082"/>
                    </a:cubicBezTo>
                    <a:cubicBezTo>
                      <a:pt x="98740" y="1672740"/>
                      <a:pt x="214062" y="1600106"/>
                      <a:pt x="246256" y="1600106"/>
                    </a:cubicBezTo>
                    <a:cubicBezTo>
                      <a:pt x="251946" y="1600106"/>
                      <a:pt x="280827" y="1585249"/>
                      <a:pt x="310437" y="1567090"/>
                    </a:cubicBezTo>
                    <a:cubicBezTo>
                      <a:pt x="360896" y="1536146"/>
                      <a:pt x="386015" y="1523549"/>
                      <a:pt x="456349" y="1493910"/>
                    </a:cubicBezTo>
                    <a:cubicBezTo>
                      <a:pt x="480767" y="1483621"/>
                      <a:pt x="484924" y="1472277"/>
                      <a:pt x="484924" y="1415939"/>
                    </a:cubicBezTo>
                    <a:cubicBezTo>
                      <a:pt x="484924" y="1349103"/>
                      <a:pt x="461892" y="1285522"/>
                      <a:pt x="427276" y="1256793"/>
                    </a:cubicBezTo>
                    <a:cubicBezTo>
                      <a:pt x="404587" y="1237963"/>
                      <a:pt x="364377" y="1162525"/>
                      <a:pt x="352156" y="1115860"/>
                    </a:cubicBezTo>
                    <a:cubicBezTo>
                      <a:pt x="328623" y="1026006"/>
                      <a:pt x="343352" y="796029"/>
                      <a:pt x="382552" y="641256"/>
                    </a:cubicBezTo>
                    <a:cubicBezTo>
                      <a:pt x="406530" y="546584"/>
                      <a:pt x="409201" y="482833"/>
                      <a:pt x="391015" y="439308"/>
                    </a:cubicBezTo>
                    <a:cubicBezTo>
                      <a:pt x="371426" y="392423"/>
                      <a:pt x="327043" y="355506"/>
                      <a:pt x="290268" y="355506"/>
                    </a:cubicBezTo>
                    <a:cubicBezTo>
                      <a:pt x="224774" y="355506"/>
                      <a:pt x="41044" y="220995"/>
                      <a:pt x="14386" y="153530"/>
                    </a:cubicBezTo>
                    <a:cubicBezTo>
                      <a:pt x="3096" y="124957"/>
                      <a:pt x="-1670" y="49824"/>
                      <a:pt x="5499" y="13412"/>
                    </a:cubicBezTo>
                    <a:cubicBezTo>
                      <a:pt x="7381" y="3854"/>
                      <a:pt x="60569" y="-201"/>
                      <a:pt x="131498"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2" name="任意多边形: 形状 381">
                <a:extLst>
                  <a:ext uri="{FF2B5EF4-FFF2-40B4-BE49-F238E27FC236}">
                    <a16:creationId xmlns:a16="http://schemas.microsoft.com/office/drawing/2014/main" id="{DBE0894B-990A-4156-95BF-D15A9D10E5C8}"/>
                  </a:ext>
                </a:extLst>
              </p:cNvPr>
              <p:cNvSpPr/>
              <p:nvPr/>
            </p:nvSpPr>
            <p:spPr>
              <a:xfrm>
                <a:off x="32870523" y="17701730"/>
                <a:ext cx="433236" cy="397585"/>
              </a:xfrm>
              <a:custGeom>
                <a:avLst/>
                <a:gdLst/>
                <a:ahLst/>
                <a:cxnLst/>
                <a:rect l="0" t="0" r="0" b="0"/>
                <a:pathLst>
                  <a:path w="433236" h="397585">
                    <a:moveTo>
                      <a:pt x="176434" y="15363"/>
                    </a:moveTo>
                    <a:cubicBezTo>
                      <a:pt x="171701" y="23020"/>
                      <a:pt x="151485" y="29284"/>
                      <a:pt x="131508" y="29284"/>
                    </a:cubicBezTo>
                    <a:cubicBezTo>
                      <a:pt x="111533" y="29284"/>
                      <a:pt x="77815" y="39254"/>
                      <a:pt x="56584" y="51439"/>
                    </a:cubicBezTo>
                    <a:cubicBezTo>
                      <a:pt x="23594" y="70374"/>
                      <a:pt x="16755" y="83396"/>
                      <a:pt x="9557" y="141011"/>
                    </a:cubicBezTo>
                    <a:cubicBezTo>
                      <a:pt x="0" y="217514"/>
                      <a:pt x="11931" y="331810"/>
                      <a:pt x="32001" y="355991"/>
                    </a:cubicBezTo>
                    <a:cubicBezTo>
                      <a:pt x="39391" y="364898"/>
                      <a:pt x="64405" y="372184"/>
                      <a:pt x="87585" y="372184"/>
                    </a:cubicBezTo>
                    <a:cubicBezTo>
                      <a:pt x="110765" y="372184"/>
                      <a:pt x="133261" y="377899"/>
                      <a:pt x="137579" y="384884"/>
                    </a:cubicBezTo>
                    <a:cubicBezTo>
                      <a:pt x="141897" y="391869"/>
                      <a:pt x="173329" y="397584"/>
                      <a:pt x="207429" y="397584"/>
                    </a:cubicBezTo>
                    <a:cubicBezTo>
                      <a:pt x="241529" y="397584"/>
                      <a:pt x="272961" y="391869"/>
                      <a:pt x="277279" y="384884"/>
                    </a:cubicBezTo>
                    <a:cubicBezTo>
                      <a:pt x="281597" y="377899"/>
                      <a:pt x="302344" y="372184"/>
                      <a:pt x="323386" y="372184"/>
                    </a:cubicBezTo>
                    <a:cubicBezTo>
                      <a:pt x="348458" y="372184"/>
                      <a:pt x="364613" y="364355"/>
                      <a:pt x="370261" y="349468"/>
                    </a:cubicBezTo>
                    <a:cubicBezTo>
                      <a:pt x="375002" y="336974"/>
                      <a:pt x="388880" y="317049"/>
                      <a:pt x="401104" y="305190"/>
                    </a:cubicBezTo>
                    <a:cubicBezTo>
                      <a:pt x="425865" y="281169"/>
                      <a:pt x="433235" y="151205"/>
                      <a:pt x="410629" y="137234"/>
                    </a:cubicBezTo>
                    <a:cubicBezTo>
                      <a:pt x="403643" y="132917"/>
                      <a:pt x="397929" y="116321"/>
                      <a:pt x="397929" y="100353"/>
                    </a:cubicBezTo>
                    <a:cubicBezTo>
                      <a:pt x="397929" y="61695"/>
                      <a:pt x="351183" y="21178"/>
                      <a:pt x="296329" y="12290"/>
                    </a:cubicBezTo>
                    <a:cubicBezTo>
                      <a:pt x="220464" y="0"/>
                      <a:pt x="185373" y="899"/>
                      <a:pt x="176434" y="153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3" name="任意多边形: 形状 382">
                <a:extLst>
                  <a:ext uri="{FF2B5EF4-FFF2-40B4-BE49-F238E27FC236}">
                    <a16:creationId xmlns:a16="http://schemas.microsoft.com/office/drawing/2014/main" id="{B460E159-65A3-4C8D-BCC3-97EB53D4C483}"/>
                  </a:ext>
                </a:extLst>
              </p:cNvPr>
              <p:cNvSpPr/>
              <p:nvPr/>
            </p:nvSpPr>
            <p:spPr>
              <a:xfrm>
                <a:off x="12505676" y="17756414"/>
                <a:ext cx="1268276" cy="1746251"/>
              </a:xfrm>
              <a:custGeom>
                <a:avLst/>
                <a:gdLst/>
                <a:ahLst/>
                <a:cxnLst/>
                <a:rect l="0" t="0" r="0" b="0"/>
                <a:pathLst>
                  <a:path w="1268276" h="1746251">
                    <a:moveTo>
                      <a:pt x="31993" y="23225"/>
                    </a:moveTo>
                    <a:cubicBezTo>
                      <a:pt x="17223" y="39546"/>
                      <a:pt x="9207" y="78243"/>
                      <a:pt x="5029" y="153400"/>
                    </a:cubicBezTo>
                    <a:cubicBezTo>
                      <a:pt x="0" y="243855"/>
                      <a:pt x="2664" y="264757"/>
                      <a:pt x="22304" y="288925"/>
                    </a:cubicBezTo>
                    <a:cubicBezTo>
                      <a:pt x="44698" y="316482"/>
                      <a:pt x="53049" y="317500"/>
                      <a:pt x="256745" y="317500"/>
                    </a:cubicBezTo>
                    <a:lnTo>
                      <a:pt x="467965" y="317500"/>
                    </a:lnTo>
                    <a:lnTo>
                      <a:pt x="461825" y="1746250"/>
                    </a:lnTo>
                    <a:lnTo>
                      <a:pt x="817425" y="1746250"/>
                    </a:lnTo>
                    <a:lnTo>
                      <a:pt x="836685" y="317500"/>
                    </a:lnTo>
                    <a:lnTo>
                      <a:pt x="1008202" y="317500"/>
                    </a:lnTo>
                    <a:cubicBezTo>
                      <a:pt x="1154871" y="317500"/>
                      <a:pt x="1182843" y="314280"/>
                      <a:pt x="1201281" y="295275"/>
                    </a:cubicBezTo>
                    <a:cubicBezTo>
                      <a:pt x="1213140" y="283051"/>
                      <a:pt x="1233065" y="269172"/>
                      <a:pt x="1245559" y="264432"/>
                    </a:cubicBezTo>
                    <a:cubicBezTo>
                      <a:pt x="1265173" y="256991"/>
                      <a:pt x="1268275" y="239402"/>
                      <a:pt x="1268275" y="135616"/>
                    </a:cubicBezTo>
                    <a:cubicBezTo>
                      <a:pt x="1268275" y="37726"/>
                      <a:pt x="1264547" y="13987"/>
                      <a:pt x="1248186" y="7709"/>
                    </a:cubicBezTo>
                    <a:cubicBezTo>
                      <a:pt x="1237137" y="3469"/>
                      <a:pt x="963703" y="0"/>
                      <a:pt x="640555" y="0"/>
                    </a:cubicBezTo>
                    <a:cubicBezTo>
                      <a:pt x="87481" y="0"/>
                      <a:pt x="51779" y="1363"/>
                      <a:pt x="31993" y="232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4" name="任意多边形: 形状 383">
                <a:extLst>
                  <a:ext uri="{FF2B5EF4-FFF2-40B4-BE49-F238E27FC236}">
                    <a16:creationId xmlns:a16="http://schemas.microsoft.com/office/drawing/2014/main" id="{FC6E9459-0D31-4914-8C3D-3540AB2A272B}"/>
                  </a:ext>
                </a:extLst>
              </p:cNvPr>
              <p:cNvSpPr/>
              <p:nvPr/>
            </p:nvSpPr>
            <p:spPr>
              <a:xfrm>
                <a:off x="19768350" y="17754182"/>
                <a:ext cx="1384300" cy="1767532"/>
              </a:xfrm>
              <a:custGeom>
                <a:avLst/>
                <a:gdLst>
                  <a:gd name="connsiteX0" fmla="*/ 629220 w 1384300"/>
                  <a:gd name="connsiteY0" fmla="*/ 302804 h 1767532"/>
                  <a:gd name="connsiteX1" fmla="*/ 568326 w 1384300"/>
                  <a:gd name="connsiteY1" fmla="*/ 302952 h 1767532"/>
                  <a:gd name="connsiteX2" fmla="*/ 393700 w 1384300"/>
                  <a:gd name="connsiteY2" fmla="*/ 304206 h 1767532"/>
                  <a:gd name="connsiteX3" fmla="*/ 393700 w 1384300"/>
                  <a:gd name="connsiteY3" fmla="*/ 1475432 h 1767532"/>
                  <a:gd name="connsiteX4" fmla="*/ 526300 w 1384300"/>
                  <a:gd name="connsiteY4" fmla="*/ 1475432 h 1767532"/>
                  <a:gd name="connsiteX5" fmla="*/ 666750 w 1384300"/>
                  <a:gd name="connsiteY5" fmla="*/ 1462732 h 1767532"/>
                  <a:gd name="connsiteX6" fmla="*/ 702426 w 1384300"/>
                  <a:gd name="connsiteY6" fmla="*/ 1443386 h 1767532"/>
                  <a:gd name="connsiteX7" fmla="*/ 882650 w 1384300"/>
                  <a:gd name="connsiteY7" fmla="*/ 1316632 h 1767532"/>
                  <a:gd name="connsiteX8" fmla="*/ 923926 w 1384300"/>
                  <a:gd name="connsiteY8" fmla="*/ 1267998 h 1767532"/>
                  <a:gd name="connsiteX9" fmla="*/ 939800 w 1384300"/>
                  <a:gd name="connsiteY9" fmla="*/ 1240174 h 1767532"/>
                  <a:gd name="connsiteX10" fmla="*/ 952500 w 1384300"/>
                  <a:gd name="connsiteY10" fmla="*/ 1202382 h 1767532"/>
                  <a:gd name="connsiteX11" fmla="*/ 965200 w 1384300"/>
                  <a:gd name="connsiteY11" fmla="*/ 1151582 h 1767532"/>
                  <a:gd name="connsiteX12" fmla="*/ 977900 w 1384300"/>
                  <a:gd name="connsiteY12" fmla="*/ 1100782 h 1767532"/>
                  <a:gd name="connsiteX13" fmla="*/ 990600 w 1384300"/>
                  <a:gd name="connsiteY13" fmla="*/ 891232 h 1767532"/>
                  <a:gd name="connsiteX14" fmla="*/ 977900 w 1384300"/>
                  <a:gd name="connsiteY14" fmla="*/ 681682 h 1767532"/>
                  <a:gd name="connsiteX15" fmla="*/ 965200 w 1384300"/>
                  <a:gd name="connsiteY15" fmla="*/ 630882 h 1767532"/>
                  <a:gd name="connsiteX16" fmla="*/ 952500 w 1384300"/>
                  <a:gd name="connsiteY16" fmla="*/ 580082 h 1767532"/>
                  <a:gd name="connsiteX17" fmla="*/ 939800 w 1384300"/>
                  <a:gd name="connsiteY17" fmla="*/ 549958 h 1767532"/>
                  <a:gd name="connsiteX18" fmla="*/ 836350 w 1384300"/>
                  <a:gd name="connsiteY18" fmla="*/ 364182 h 1767532"/>
                  <a:gd name="connsiteX19" fmla="*/ 629220 w 1384300"/>
                  <a:gd name="connsiteY19" fmla="*/ 302804 h 1767532"/>
                  <a:gd name="connsiteX20" fmla="*/ 560764 w 1384300"/>
                  <a:gd name="connsiteY20" fmla="*/ 122 h 1767532"/>
                  <a:gd name="connsiteX21" fmla="*/ 934318 w 1384300"/>
                  <a:gd name="connsiteY21" fmla="*/ 41734 h 1767532"/>
                  <a:gd name="connsiteX22" fmla="*/ 966122 w 1384300"/>
                  <a:gd name="connsiteY22" fmla="*/ 53032 h 1767532"/>
                  <a:gd name="connsiteX23" fmla="*/ 1115302 w 1384300"/>
                  <a:gd name="connsiteY23" fmla="*/ 148208 h 1767532"/>
                  <a:gd name="connsiteX24" fmla="*/ 1277944 w 1384300"/>
                  <a:gd name="connsiteY24" fmla="*/ 357832 h 1767532"/>
                  <a:gd name="connsiteX25" fmla="*/ 1312870 w 1384300"/>
                  <a:gd name="connsiteY25" fmla="*/ 431454 h 1767532"/>
                  <a:gd name="connsiteX26" fmla="*/ 1333500 w 1384300"/>
                  <a:gd name="connsiteY26" fmla="*/ 503730 h 1767532"/>
                  <a:gd name="connsiteX27" fmla="*/ 1346200 w 1384300"/>
                  <a:gd name="connsiteY27" fmla="*/ 541982 h 1767532"/>
                  <a:gd name="connsiteX28" fmla="*/ 1358900 w 1384300"/>
                  <a:gd name="connsiteY28" fmla="*/ 649932 h 1767532"/>
                  <a:gd name="connsiteX29" fmla="*/ 1371600 w 1384300"/>
                  <a:gd name="connsiteY29" fmla="*/ 757882 h 1767532"/>
                  <a:gd name="connsiteX30" fmla="*/ 1384300 w 1384300"/>
                  <a:gd name="connsiteY30" fmla="*/ 884882 h 1767532"/>
                  <a:gd name="connsiteX31" fmla="*/ 1371600 w 1384300"/>
                  <a:gd name="connsiteY31" fmla="*/ 1011882 h 1767532"/>
                  <a:gd name="connsiteX32" fmla="*/ 1358900 w 1384300"/>
                  <a:gd name="connsiteY32" fmla="*/ 1114232 h 1767532"/>
                  <a:gd name="connsiteX33" fmla="*/ 1346200 w 1384300"/>
                  <a:gd name="connsiteY33" fmla="*/ 1208732 h 1767532"/>
                  <a:gd name="connsiteX34" fmla="*/ 1333500 w 1384300"/>
                  <a:gd name="connsiteY34" fmla="*/ 1252432 h 1767532"/>
                  <a:gd name="connsiteX35" fmla="*/ 1320800 w 1384300"/>
                  <a:gd name="connsiteY35" fmla="*/ 1303982 h 1767532"/>
                  <a:gd name="connsiteX36" fmla="*/ 1308100 w 1384300"/>
                  <a:gd name="connsiteY36" fmla="*/ 1333350 h 1767532"/>
                  <a:gd name="connsiteX37" fmla="*/ 1140826 w 1384300"/>
                  <a:gd name="connsiteY37" fmla="*/ 1584878 h 1767532"/>
                  <a:gd name="connsiteX38" fmla="*/ 861094 w 1384300"/>
                  <a:gd name="connsiteY38" fmla="*/ 1741302 h 1767532"/>
                  <a:gd name="connsiteX39" fmla="*/ 411242 w 1384300"/>
                  <a:gd name="connsiteY39" fmla="*/ 1767532 h 1767532"/>
                  <a:gd name="connsiteX40" fmla="*/ 23226 w 1384300"/>
                  <a:gd name="connsiteY40" fmla="*/ 1746514 h 1767532"/>
                  <a:gd name="connsiteX41" fmla="*/ 0 w 1384300"/>
                  <a:gd name="connsiteY41" fmla="*/ 889410 h 1767532"/>
                  <a:gd name="connsiteX42" fmla="*/ 22166 w 1384300"/>
                  <a:gd name="connsiteY42" fmla="*/ 27436 h 1767532"/>
                  <a:gd name="connsiteX43" fmla="*/ 431740 w 1384300"/>
                  <a:gd name="connsiteY43" fmla="*/ 138 h 1767532"/>
                  <a:gd name="connsiteX44" fmla="*/ 560764 w 1384300"/>
                  <a:gd name="connsiteY44" fmla="*/ 122 h 1767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1384300" h="1767532">
                    <a:moveTo>
                      <a:pt x="629220" y="302804"/>
                    </a:moveTo>
                    <a:cubicBezTo>
                      <a:pt x="611214" y="302708"/>
                      <a:pt x="591056" y="302788"/>
                      <a:pt x="568326" y="302952"/>
                    </a:cubicBezTo>
                    <a:lnTo>
                      <a:pt x="393700" y="304206"/>
                    </a:lnTo>
                    <a:lnTo>
                      <a:pt x="393700" y="1475432"/>
                    </a:lnTo>
                    <a:lnTo>
                      <a:pt x="526300" y="1475432"/>
                    </a:lnTo>
                    <a:cubicBezTo>
                      <a:pt x="601002" y="1475432"/>
                      <a:pt x="662330" y="1469886"/>
                      <a:pt x="666750" y="1462732"/>
                    </a:cubicBezTo>
                    <a:cubicBezTo>
                      <a:pt x="671066" y="1455746"/>
                      <a:pt x="687122" y="1447042"/>
                      <a:pt x="702426" y="1443386"/>
                    </a:cubicBezTo>
                    <a:cubicBezTo>
                      <a:pt x="771914" y="1426786"/>
                      <a:pt x="857724" y="1366436"/>
                      <a:pt x="882650" y="1316632"/>
                    </a:cubicBezTo>
                    <a:cubicBezTo>
                      <a:pt x="896620" y="1288720"/>
                      <a:pt x="915194" y="1266834"/>
                      <a:pt x="923926" y="1267998"/>
                    </a:cubicBezTo>
                    <a:cubicBezTo>
                      <a:pt x="932734" y="1269174"/>
                      <a:pt x="939800" y="1256790"/>
                      <a:pt x="939800" y="1240174"/>
                    </a:cubicBezTo>
                    <a:cubicBezTo>
                      <a:pt x="939800" y="1223706"/>
                      <a:pt x="945514" y="1206698"/>
                      <a:pt x="952500" y="1202382"/>
                    </a:cubicBezTo>
                    <a:cubicBezTo>
                      <a:pt x="959486" y="1198066"/>
                      <a:pt x="965200" y="1175206"/>
                      <a:pt x="965200" y="1151582"/>
                    </a:cubicBezTo>
                    <a:cubicBezTo>
                      <a:pt x="965200" y="1127958"/>
                      <a:pt x="970914" y="1105098"/>
                      <a:pt x="977900" y="1100782"/>
                    </a:cubicBezTo>
                    <a:cubicBezTo>
                      <a:pt x="985504" y="1096082"/>
                      <a:pt x="990600" y="1012000"/>
                      <a:pt x="990600" y="891232"/>
                    </a:cubicBezTo>
                    <a:cubicBezTo>
                      <a:pt x="990600" y="770464"/>
                      <a:pt x="985504" y="686382"/>
                      <a:pt x="977900" y="681682"/>
                    </a:cubicBezTo>
                    <a:cubicBezTo>
                      <a:pt x="970914" y="677366"/>
                      <a:pt x="965200" y="654506"/>
                      <a:pt x="965200" y="630882"/>
                    </a:cubicBezTo>
                    <a:cubicBezTo>
                      <a:pt x="965200" y="607258"/>
                      <a:pt x="959486" y="584398"/>
                      <a:pt x="952500" y="580082"/>
                    </a:cubicBezTo>
                    <a:cubicBezTo>
                      <a:pt x="945514" y="575766"/>
                      <a:pt x="939800" y="562210"/>
                      <a:pt x="939800" y="549958"/>
                    </a:cubicBezTo>
                    <a:cubicBezTo>
                      <a:pt x="939800" y="517208"/>
                      <a:pt x="870958" y="393578"/>
                      <a:pt x="836350" y="364182"/>
                    </a:cubicBezTo>
                    <a:cubicBezTo>
                      <a:pt x="775978" y="312898"/>
                      <a:pt x="755272" y="303482"/>
                      <a:pt x="629220" y="302804"/>
                    </a:cubicBezTo>
                    <a:close/>
                    <a:moveTo>
                      <a:pt x="560764" y="122"/>
                    </a:moveTo>
                    <a:cubicBezTo>
                      <a:pt x="833684" y="1320"/>
                      <a:pt x="915740" y="11676"/>
                      <a:pt x="934318" y="41734"/>
                    </a:cubicBezTo>
                    <a:cubicBezTo>
                      <a:pt x="938158" y="47950"/>
                      <a:pt x="952470" y="53032"/>
                      <a:pt x="966122" y="53032"/>
                    </a:cubicBezTo>
                    <a:cubicBezTo>
                      <a:pt x="1007226" y="53032"/>
                      <a:pt x="1031370" y="68434"/>
                      <a:pt x="1115302" y="148208"/>
                    </a:cubicBezTo>
                    <a:cubicBezTo>
                      <a:pt x="1193904" y="222914"/>
                      <a:pt x="1249412" y="294458"/>
                      <a:pt x="1277944" y="357832"/>
                    </a:cubicBezTo>
                    <a:cubicBezTo>
                      <a:pt x="1285806" y="375294"/>
                      <a:pt x="1301522" y="408426"/>
                      <a:pt x="1312870" y="431454"/>
                    </a:cubicBezTo>
                    <a:cubicBezTo>
                      <a:pt x="1324216" y="454484"/>
                      <a:pt x="1333500" y="487010"/>
                      <a:pt x="1333500" y="503730"/>
                    </a:cubicBezTo>
                    <a:cubicBezTo>
                      <a:pt x="1333500" y="520452"/>
                      <a:pt x="1339214" y="537666"/>
                      <a:pt x="1346200" y="541982"/>
                    </a:cubicBezTo>
                    <a:cubicBezTo>
                      <a:pt x="1353186" y="546298"/>
                      <a:pt x="1358900" y="594876"/>
                      <a:pt x="1358900" y="649932"/>
                    </a:cubicBezTo>
                    <a:cubicBezTo>
                      <a:pt x="1358900" y="704988"/>
                      <a:pt x="1364614" y="753566"/>
                      <a:pt x="1371600" y="757882"/>
                    </a:cubicBezTo>
                    <a:cubicBezTo>
                      <a:pt x="1378606" y="762212"/>
                      <a:pt x="1384300" y="819146"/>
                      <a:pt x="1384300" y="884882"/>
                    </a:cubicBezTo>
                    <a:cubicBezTo>
                      <a:pt x="1384300" y="950618"/>
                      <a:pt x="1378606" y="1007552"/>
                      <a:pt x="1371600" y="1011882"/>
                    </a:cubicBezTo>
                    <a:cubicBezTo>
                      <a:pt x="1364614" y="1016198"/>
                      <a:pt x="1358900" y="1062256"/>
                      <a:pt x="1358900" y="1114232"/>
                    </a:cubicBezTo>
                    <a:cubicBezTo>
                      <a:pt x="1358900" y="1168766"/>
                      <a:pt x="1353530" y="1208732"/>
                      <a:pt x="1346200" y="1208732"/>
                    </a:cubicBezTo>
                    <a:cubicBezTo>
                      <a:pt x="1339214" y="1208732"/>
                      <a:pt x="1333500" y="1228398"/>
                      <a:pt x="1333500" y="1252432"/>
                    </a:cubicBezTo>
                    <a:cubicBezTo>
                      <a:pt x="1333500" y="1276466"/>
                      <a:pt x="1327786" y="1299666"/>
                      <a:pt x="1320800" y="1303982"/>
                    </a:cubicBezTo>
                    <a:cubicBezTo>
                      <a:pt x="1313814" y="1308298"/>
                      <a:pt x="1308100" y="1321514"/>
                      <a:pt x="1308100" y="1333350"/>
                    </a:cubicBezTo>
                    <a:cubicBezTo>
                      <a:pt x="1308100" y="1371294"/>
                      <a:pt x="1210662" y="1517806"/>
                      <a:pt x="1140826" y="1584878"/>
                    </a:cubicBezTo>
                    <a:cubicBezTo>
                      <a:pt x="1063940" y="1658720"/>
                      <a:pt x="984094" y="1703370"/>
                      <a:pt x="861094" y="1741302"/>
                    </a:cubicBezTo>
                    <a:cubicBezTo>
                      <a:pt x="783514" y="1765226"/>
                      <a:pt x="743966" y="1767532"/>
                      <a:pt x="411242" y="1767532"/>
                    </a:cubicBezTo>
                    <a:cubicBezTo>
                      <a:pt x="89622" y="1767532"/>
                      <a:pt x="43702" y="1765046"/>
                      <a:pt x="23226" y="1746514"/>
                    </a:cubicBezTo>
                    <a:cubicBezTo>
                      <a:pt x="1174" y="1726558"/>
                      <a:pt x="0" y="1683266"/>
                      <a:pt x="0" y="889410"/>
                    </a:cubicBezTo>
                    <a:cubicBezTo>
                      <a:pt x="0" y="112362"/>
                      <a:pt x="1566" y="51494"/>
                      <a:pt x="22166" y="27436"/>
                    </a:cubicBezTo>
                    <a:cubicBezTo>
                      <a:pt x="43518" y="2498"/>
                      <a:pt x="58530" y="1498"/>
                      <a:pt x="431740" y="138"/>
                    </a:cubicBezTo>
                    <a:cubicBezTo>
                      <a:pt x="478890" y="-34"/>
                      <a:pt x="521774" y="-50"/>
                      <a:pt x="560764" y="1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5" name="任意多边形: 形状 384">
                <a:extLst>
                  <a:ext uri="{FF2B5EF4-FFF2-40B4-BE49-F238E27FC236}">
                    <a16:creationId xmlns:a16="http://schemas.microsoft.com/office/drawing/2014/main" id="{43741D41-E82E-4701-82BC-621B19F82787}"/>
                  </a:ext>
                </a:extLst>
              </p:cNvPr>
              <p:cNvSpPr/>
              <p:nvPr/>
            </p:nvSpPr>
            <p:spPr>
              <a:xfrm>
                <a:off x="24489473" y="17756414"/>
                <a:ext cx="1070819" cy="1765301"/>
              </a:xfrm>
              <a:custGeom>
                <a:avLst/>
                <a:gdLst/>
                <a:ahLst/>
                <a:cxnLst/>
                <a:rect l="0" t="0" r="0" b="0"/>
                <a:pathLst>
                  <a:path w="1070819" h="1765301">
                    <a:moveTo>
                      <a:pt x="11743" y="8467"/>
                    </a:moveTo>
                    <a:cubicBezTo>
                      <a:pt x="0" y="20210"/>
                      <a:pt x="1034" y="1621075"/>
                      <a:pt x="12802" y="1646620"/>
                    </a:cubicBezTo>
                    <a:cubicBezTo>
                      <a:pt x="28355" y="1680378"/>
                      <a:pt x="70312" y="1720131"/>
                      <a:pt x="114999" y="1743450"/>
                    </a:cubicBezTo>
                    <a:cubicBezTo>
                      <a:pt x="151837" y="1762673"/>
                      <a:pt x="201804" y="1765300"/>
                      <a:pt x="530584" y="1765300"/>
                    </a:cubicBezTo>
                    <a:lnTo>
                      <a:pt x="904298" y="1765300"/>
                    </a:lnTo>
                    <a:lnTo>
                      <a:pt x="952262" y="1732481"/>
                    </a:lnTo>
                    <a:cubicBezTo>
                      <a:pt x="978642" y="1714431"/>
                      <a:pt x="1016234" y="1675083"/>
                      <a:pt x="1035795" y="1645041"/>
                    </a:cubicBezTo>
                    <a:cubicBezTo>
                      <a:pt x="1069451" y="1593360"/>
                      <a:pt x="1070818" y="1585726"/>
                      <a:pt x="1061195" y="1503235"/>
                    </a:cubicBezTo>
                    <a:lnTo>
                      <a:pt x="1051027" y="1416050"/>
                    </a:lnTo>
                    <a:lnTo>
                      <a:pt x="747094" y="1418994"/>
                    </a:lnTo>
                    <a:cubicBezTo>
                      <a:pt x="561841" y="1420788"/>
                      <a:pt x="438109" y="1426987"/>
                      <a:pt x="430228" y="1434869"/>
                    </a:cubicBezTo>
                    <a:cubicBezTo>
                      <a:pt x="423116" y="1441981"/>
                      <a:pt x="407010" y="1447800"/>
                      <a:pt x="394438" y="1447800"/>
                    </a:cubicBezTo>
                    <a:cubicBezTo>
                      <a:pt x="372716" y="1447800"/>
                      <a:pt x="371577" y="1414868"/>
                      <a:pt x="371577" y="787228"/>
                    </a:cubicBezTo>
                    <a:cubicBezTo>
                      <a:pt x="371577" y="69253"/>
                      <a:pt x="375600" y="113453"/>
                      <a:pt x="302525" y="28575"/>
                    </a:cubicBezTo>
                    <a:cubicBezTo>
                      <a:pt x="280021" y="2436"/>
                      <a:pt x="266942" y="0"/>
                      <a:pt x="149068" y="0"/>
                    </a:cubicBezTo>
                    <a:cubicBezTo>
                      <a:pt x="78196" y="0"/>
                      <a:pt x="16400" y="3810"/>
                      <a:pt x="11743"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6" name="任意多边形: 形状 385">
                <a:extLst>
                  <a:ext uri="{FF2B5EF4-FFF2-40B4-BE49-F238E27FC236}">
                    <a16:creationId xmlns:a16="http://schemas.microsoft.com/office/drawing/2014/main" id="{6E9F431D-2EB8-459C-B9F4-0D3792001384}"/>
                  </a:ext>
                </a:extLst>
              </p:cNvPr>
              <p:cNvSpPr/>
              <p:nvPr/>
            </p:nvSpPr>
            <p:spPr>
              <a:xfrm>
                <a:off x="28810750" y="17745688"/>
                <a:ext cx="367943" cy="1776725"/>
              </a:xfrm>
              <a:custGeom>
                <a:avLst/>
                <a:gdLst/>
                <a:ahLst/>
                <a:cxnLst/>
                <a:rect l="0" t="0" r="0" b="0"/>
                <a:pathLst>
                  <a:path w="367943" h="1776725">
                    <a:moveTo>
                      <a:pt x="8466" y="19193"/>
                    </a:moveTo>
                    <a:cubicBezTo>
                      <a:pt x="3811" y="23849"/>
                      <a:pt x="0" y="421199"/>
                      <a:pt x="0" y="902192"/>
                    </a:cubicBezTo>
                    <a:lnTo>
                      <a:pt x="0" y="1776724"/>
                    </a:lnTo>
                    <a:lnTo>
                      <a:pt x="349250" y="1756976"/>
                    </a:lnTo>
                    <a:lnTo>
                      <a:pt x="358863" y="894181"/>
                    </a:lnTo>
                    <a:cubicBezTo>
                      <a:pt x="367942" y="79471"/>
                      <a:pt x="367233" y="30466"/>
                      <a:pt x="346163" y="14900"/>
                    </a:cubicBezTo>
                    <a:cubicBezTo>
                      <a:pt x="329594" y="2659"/>
                      <a:pt x="284344" y="0"/>
                      <a:pt x="170391" y="4571"/>
                    </a:cubicBezTo>
                    <a:cubicBezTo>
                      <a:pt x="85990" y="7956"/>
                      <a:pt x="13123" y="14536"/>
                      <a:pt x="8466" y="191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7" name="任意多边形: 形状 386">
                <a:extLst>
                  <a:ext uri="{FF2B5EF4-FFF2-40B4-BE49-F238E27FC236}">
                    <a16:creationId xmlns:a16="http://schemas.microsoft.com/office/drawing/2014/main" id="{DEAD98AB-06A1-44EB-95A8-ED0CEC5D06BA}"/>
                  </a:ext>
                </a:extLst>
              </p:cNvPr>
              <p:cNvSpPr/>
              <p:nvPr/>
            </p:nvSpPr>
            <p:spPr>
              <a:xfrm>
                <a:off x="31820650" y="17851664"/>
                <a:ext cx="876301" cy="1673296"/>
              </a:xfrm>
              <a:custGeom>
                <a:avLst/>
                <a:gdLst/>
                <a:ahLst/>
                <a:cxnLst/>
                <a:rect l="0" t="0" r="0" b="0"/>
                <a:pathLst>
                  <a:path w="876301" h="1673296">
                    <a:moveTo>
                      <a:pt x="247236" y="34523"/>
                    </a:moveTo>
                    <a:cubicBezTo>
                      <a:pt x="199216" y="71446"/>
                      <a:pt x="190500" y="105135"/>
                      <a:pt x="190500" y="253828"/>
                    </a:cubicBezTo>
                    <a:lnTo>
                      <a:pt x="190500" y="374650"/>
                    </a:lnTo>
                    <a:lnTo>
                      <a:pt x="0" y="374650"/>
                    </a:lnTo>
                    <a:lnTo>
                      <a:pt x="0" y="507554"/>
                    </a:lnTo>
                    <a:cubicBezTo>
                      <a:pt x="0" y="663497"/>
                      <a:pt x="7803" y="673461"/>
                      <a:pt x="122472" y="663952"/>
                    </a:cubicBezTo>
                    <a:lnTo>
                      <a:pt x="190500" y="658310"/>
                    </a:lnTo>
                    <a:lnTo>
                      <a:pt x="190500" y="1049131"/>
                    </a:lnTo>
                    <a:cubicBezTo>
                      <a:pt x="190500" y="1295978"/>
                      <a:pt x="195179" y="1442842"/>
                      <a:pt x="203200" y="1447800"/>
                    </a:cubicBezTo>
                    <a:cubicBezTo>
                      <a:pt x="210186" y="1452117"/>
                      <a:pt x="215900" y="1472585"/>
                      <a:pt x="215900" y="1493283"/>
                    </a:cubicBezTo>
                    <a:cubicBezTo>
                      <a:pt x="215900" y="1544503"/>
                      <a:pt x="300389" y="1635503"/>
                      <a:pt x="366274" y="1655242"/>
                    </a:cubicBezTo>
                    <a:cubicBezTo>
                      <a:pt x="426526" y="1673295"/>
                      <a:pt x="721767" y="1663140"/>
                      <a:pt x="787400" y="1640758"/>
                    </a:cubicBezTo>
                    <a:cubicBezTo>
                      <a:pt x="828773" y="1626650"/>
                      <a:pt x="832558" y="1620797"/>
                      <a:pt x="842088" y="1556248"/>
                    </a:cubicBezTo>
                    <a:cubicBezTo>
                      <a:pt x="849956" y="1502964"/>
                      <a:pt x="847900" y="1479426"/>
                      <a:pt x="833219" y="1454648"/>
                    </a:cubicBezTo>
                    <a:cubicBezTo>
                      <a:pt x="822708" y="1436912"/>
                      <a:pt x="812330" y="1410970"/>
                      <a:pt x="810157" y="1397000"/>
                    </a:cubicBezTo>
                    <a:cubicBezTo>
                      <a:pt x="806665" y="1374572"/>
                      <a:pt x="793587" y="1370779"/>
                      <a:pt x="698376" y="1364581"/>
                    </a:cubicBezTo>
                    <a:cubicBezTo>
                      <a:pt x="639073" y="1360721"/>
                      <a:pt x="583406" y="1355823"/>
                      <a:pt x="574675" y="1353697"/>
                    </a:cubicBezTo>
                    <a:cubicBezTo>
                      <a:pt x="562445" y="1350720"/>
                      <a:pt x="558800" y="1268240"/>
                      <a:pt x="558800" y="994508"/>
                    </a:cubicBezTo>
                    <a:lnTo>
                      <a:pt x="558800" y="639183"/>
                    </a:lnTo>
                    <a:lnTo>
                      <a:pt x="638175" y="640307"/>
                    </a:lnTo>
                    <a:cubicBezTo>
                      <a:pt x="681831" y="640924"/>
                      <a:pt x="740411" y="642841"/>
                      <a:pt x="768350" y="644565"/>
                    </a:cubicBezTo>
                    <a:cubicBezTo>
                      <a:pt x="803949" y="646762"/>
                      <a:pt x="824801" y="641049"/>
                      <a:pt x="838037" y="625475"/>
                    </a:cubicBezTo>
                    <a:cubicBezTo>
                      <a:pt x="848424" y="613251"/>
                      <a:pt x="861282" y="603250"/>
                      <a:pt x="866612" y="603250"/>
                    </a:cubicBezTo>
                    <a:cubicBezTo>
                      <a:pt x="871941" y="603250"/>
                      <a:pt x="876300" y="561273"/>
                      <a:pt x="876300" y="509968"/>
                    </a:cubicBezTo>
                    <a:cubicBezTo>
                      <a:pt x="876300" y="380628"/>
                      <a:pt x="868277" y="374650"/>
                      <a:pt x="694674" y="374650"/>
                    </a:cubicBezTo>
                    <a:lnTo>
                      <a:pt x="559498" y="374650"/>
                    </a:lnTo>
                    <a:lnTo>
                      <a:pt x="539750" y="0"/>
                    </a:lnTo>
                    <a:lnTo>
                      <a:pt x="412336" y="2773"/>
                    </a:lnTo>
                    <a:cubicBezTo>
                      <a:pt x="301644" y="5183"/>
                      <a:pt x="279975" y="9350"/>
                      <a:pt x="247236" y="345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8" name="任意多边形: 形状 387">
                <a:extLst>
                  <a:ext uri="{FF2B5EF4-FFF2-40B4-BE49-F238E27FC236}">
                    <a16:creationId xmlns:a16="http://schemas.microsoft.com/office/drawing/2014/main" id="{C1D9CF34-51EE-4039-AA10-C988934B0CEE}"/>
                  </a:ext>
                </a:extLst>
              </p:cNvPr>
              <p:cNvSpPr/>
              <p:nvPr/>
            </p:nvSpPr>
            <p:spPr>
              <a:xfrm>
                <a:off x="33433550" y="17848511"/>
                <a:ext cx="877192" cy="1673204"/>
              </a:xfrm>
              <a:custGeom>
                <a:avLst/>
                <a:gdLst/>
                <a:ahLst/>
                <a:cxnLst/>
                <a:rect l="0" t="0" r="0" b="0"/>
                <a:pathLst>
                  <a:path w="877192" h="1673204">
                    <a:moveTo>
                      <a:pt x="275166" y="21972"/>
                    </a:moveTo>
                    <a:cubicBezTo>
                      <a:pt x="226885" y="68998"/>
                      <a:pt x="215900" y="110507"/>
                      <a:pt x="215900" y="245905"/>
                    </a:cubicBezTo>
                    <a:lnTo>
                      <a:pt x="215900" y="377803"/>
                    </a:lnTo>
                    <a:lnTo>
                      <a:pt x="25400" y="377803"/>
                    </a:lnTo>
                    <a:lnTo>
                      <a:pt x="25400" y="415903"/>
                    </a:lnTo>
                    <a:cubicBezTo>
                      <a:pt x="25400" y="436858"/>
                      <a:pt x="19686" y="454003"/>
                      <a:pt x="12700" y="454003"/>
                    </a:cubicBezTo>
                    <a:cubicBezTo>
                      <a:pt x="5714" y="454003"/>
                      <a:pt x="0" y="482241"/>
                      <a:pt x="0" y="516753"/>
                    </a:cubicBezTo>
                    <a:cubicBezTo>
                      <a:pt x="0" y="551266"/>
                      <a:pt x="5714" y="583036"/>
                      <a:pt x="12700" y="587353"/>
                    </a:cubicBezTo>
                    <a:cubicBezTo>
                      <a:pt x="19686" y="591670"/>
                      <a:pt x="25400" y="606094"/>
                      <a:pt x="25400" y="619405"/>
                    </a:cubicBezTo>
                    <a:cubicBezTo>
                      <a:pt x="25400" y="654937"/>
                      <a:pt x="70622" y="674796"/>
                      <a:pt x="118883" y="660458"/>
                    </a:cubicBezTo>
                    <a:cubicBezTo>
                      <a:pt x="140810" y="653944"/>
                      <a:pt x="171608" y="647077"/>
                      <a:pt x="187325" y="645200"/>
                    </a:cubicBezTo>
                    <a:lnTo>
                      <a:pt x="215900" y="641785"/>
                    </a:lnTo>
                    <a:lnTo>
                      <a:pt x="215900" y="1068208"/>
                    </a:lnTo>
                    <a:cubicBezTo>
                      <a:pt x="215900" y="1478130"/>
                      <a:pt x="216934" y="1496472"/>
                      <a:pt x="242624" y="1542209"/>
                    </a:cubicBezTo>
                    <a:cubicBezTo>
                      <a:pt x="272132" y="1594748"/>
                      <a:pt x="274259" y="1596635"/>
                      <a:pt x="354811" y="1641683"/>
                    </a:cubicBezTo>
                    <a:cubicBezTo>
                      <a:pt x="407028" y="1670886"/>
                      <a:pt x="423725" y="1673203"/>
                      <a:pt x="581937" y="1673203"/>
                    </a:cubicBezTo>
                    <a:cubicBezTo>
                      <a:pt x="675858" y="1673203"/>
                      <a:pt x="774798" y="1666583"/>
                      <a:pt x="801802" y="1658493"/>
                    </a:cubicBezTo>
                    <a:lnTo>
                      <a:pt x="850900" y="1643782"/>
                    </a:lnTo>
                    <a:lnTo>
                      <a:pt x="850900" y="1533461"/>
                    </a:lnTo>
                    <a:cubicBezTo>
                      <a:pt x="850900" y="1391295"/>
                      <a:pt x="841423" y="1381103"/>
                      <a:pt x="709239" y="1381103"/>
                    </a:cubicBezTo>
                    <a:cubicBezTo>
                      <a:pt x="626137" y="1381103"/>
                      <a:pt x="610516" y="1377364"/>
                      <a:pt x="586414" y="1351709"/>
                    </a:cubicBezTo>
                    <a:cubicBezTo>
                      <a:pt x="559481" y="1323040"/>
                      <a:pt x="558800" y="1313932"/>
                      <a:pt x="558800" y="981976"/>
                    </a:cubicBezTo>
                    <a:lnTo>
                      <a:pt x="558800" y="641637"/>
                    </a:lnTo>
                    <a:lnTo>
                      <a:pt x="638175" y="642446"/>
                    </a:lnTo>
                    <a:cubicBezTo>
                      <a:pt x="681831" y="642891"/>
                      <a:pt x="734695" y="646814"/>
                      <a:pt x="755650" y="651165"/>
                    </a:cubicBezTo>
                    <a:cubicBezTo>
                      <a:pt x="776605" y="655516"/>
                      <a:pt x="812524" y="655862"/>
                      <a:pt x="835471" y="651934"/>
                    </a:cubicBezTo>
                    <a:lnTo>
                      <a:pt x="877191" y="644793"/>
                    </a:lnTo>
                    <a:lnTo>
                      <a:pt x="857250" y="371453"/>
                    </a:lnTo>
                    <a:lnTo>
                      <a:pt x="552450" y="358753"/>
                    </a:lnTo>
                    <a:lnTo>
                      <a:pt x="558102" y="9503"/>
                    </a:lnTo>
                    <a:lnTo>
                      <a:pt x="428276" y="4398"/>
                    </a:lnTo>
                    <a:cubicBezTo>
                      <a:pt x="316423" y="0"/>
                      <a:pt x="295227" y="2433"/>
                      <a:pt x="275166" y="219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9" name="任意多边形: 形状 388">
                <a:extLst>
                  <a:ext uri="{FF2B5EF4-FFF2-40B4-BE49-F238E27FC236}">
                    <a16:creationId xmlns:a16="http://schemas.microsoft.com/office/drawing/2014/main" id="{E8C1A945-4D4E-4505-9EFB-6E2AD184F44B}"/>
                  </a:ext>
                </a:extLst>
              </p:cNvPr>
              <p:cNvSpPr/>
              <p:nvPr/>
            </p:nvSpPr>
            <p:spPr>
              <a:xfrm>
                <a:off x="35694150" y="17847193"/>
                <a:ext cx="876301" cy="1674522"/>
              </a:xfrm>
              <a:custGeom>
                <a:avLst/>
                <a:gdLst/>
                <a:ahLst/>
                <a:cxnLst/>
                <a:rect l="0" t="0" r="0" b="0"/>
                <a:pathLst>
                  <a:path w="876301" h="1674522">
                    <a:moveTo>
                      <a:pt x="246309" y="27463"/>
                    </a:moveTo>
                    <a:cubicBezTo>
                      <a:pt x="215737" y="59253"/>
                      <a:pt x="215120" y="61847"/>
                      <a:pt x="197343" y="233021"/>
                    </a:cubicBezTo>
                    <a:lnTo>
                      <a:pt x="184150" y="360071"/>
                    </a:lnTo>
                    <a:lnTo>
                      <a:pt x="99907" y="370122"/>
                    </a:lnTo>
                    <a:cubicBezTo>
                      <a:pt x="18876" y="379791"/>
                      <a:pt x="15367" y="381667"/>
                      <a:pt x="7832" y="419335"/>
                    </a:cubicBezTo>
                    <a:cubicBezTo>
                      <a:pt x="3524" y="440874"/>
                      <a:pt x="0" y="492331"/>
                      <a:pt x="0" y="533686"/>
                    </a:cubicBezTo>
                    <a:cubicBezTo>
                      <a:pt x="0" y="597619"/>
                      <a:pt x="4916" y="613792"/>
                      <a:pt x="32837" y="641713"/>
                    </a:cubicBezTo>
                    <a:cubicBezTo>
                      <a:pt x="62409" y="671284"/>
                      <a:pt x="72515" y="673844"/>
                      <a:pt x="134437" y="667453"/>
                    </a:cubicBezTo>
                    <a:lnTo>
                      <a:pt x="203200" y="660357"/>
                    </a:lnTo>
                    <a:lnTo>
                      <a:pt x="197403" y="1037264"/>
                    </a:lnTo>
                    <a:cubicBezTo>
                      <a:pt x="190864" y="1462415"/>
                      <a:pt x="196690" y="1507085"/>
                      <a:pt x="268371" y="1581327"/>
                    </a:cubicBezTo>
                    <a:cubicBezTo>
                      <a:pt x="346346" y="1662091"/>
                      <a:pt x="388057" y="1674521"/>
                      <a:pt x="581103" y="1674521"/>
                    </a:cubicBezTo>
                    <a:cubicBezTo>
                      <a:pt x="675484" y="1674521"/>
                      <a:pt x="774260" y="1668062"/>
                      <a:pt x="800608" y="1660168"/>
                    </a:cubicBezTo>
                    <a:cubicBezTo>
                      <a:pt x="844215" y="1647103"/>
                      <a:pt x="849247" y="1640901"/>
                      <a:pt x="856732" y="1591007"/>
                    </a:cubicBezTo>
                    <a:cubicBezTo>
                      <a:pt x="862202" y="1554528"/>
                      <a:pt x="858100" y="1515793"/>
                      <a:pt x="844469" y="1475184"/>
                    </a:cubicBezTo>
                    <a:cubicBezTo>
                      <a:pt x="833205" y="1441627"/>
                      <a:pt x="823944" y="1407027"/>
                      <a:pt x="823888" y="1398296"/>
                    </a:cubicBezTo>
                    <a:cubicBezTo>
                      <a:pt x="823816" y="1386883"/>
                      <a:pt x="794243" y="1382421"/>
                      <a:pt x="718663" y="1382421"/>
                    </a:cubicBezTo>
                    <a:cubicBezTo>
                      <a:pt x="562756" y="1382421"/>
                      <a:pt x="571500" y="1405747"/>
                      <a:pt x="571500" y="989768"/>
                    </a:cubicBezTo>
                    <a:lnTo>
                      <a:pt x="571500" y="643565"/>
                    </a:lnTo>
                    <a:lnTo>
                      <a:pt x="638175" y="643868"/>
                    </a:lnTo>
                    <a:cubicBezTo>
                      <a:pt x="674846" y="644035"/>
                      <a:pt x="729180" y="650887"/>
                      <a:pt x="758918" y="659096"/>
                    </a:cubicBezTo>
                    <a:cubicBezTo>
                      <a:pt x="804717" y="671740"/>
                      <a:pt x="817826" y="670850"/>
                      <a:pt x="844643" y="653279"/>
                    </a:cubicBezTo>
                    <a:cubicBezTo>
                      <a:pt x="874406" y="633777"/>
                      <a:pt x="876300" y="625866"/>
                      <a:pt x="876300" y="521068"/>
                    </a:cubicBezTo>
                    <a:cubicBezTo>
                      <a:pt x="876300" y="451305"/>
                      <a:pt x="870598" y="403899"/>
                      <a:pt x="861061" y="394361"/>
                    </a:cubicBezTo>
                    <a:cubicBezTo>
                      <a:pt x="851089" y="384389"/>
                      <a:pt x="798407" y="379121"/>
                      <a:pt x="708661" y="379121"/>
                    </a:cubicBezTo>
                    <a:lnTo>
                      <a:pt x="571500" y="379121"/>
                    </a:lnTo>
                    <a:lnTo>
                      <a:pt x="571500" y="215060"/>
                    </a:lnTo>
                    <a:cubicBezTo>
                      <a:pt x="571500" y="124826"/>
                      <a:pt x="568030" y="41959"/>
                      <a:pt x="563792" y="30910"/>
                    </a:cubicBezTo>
                    <a:cubicBezTo>
                      <a:pt x="557591" y="14749"/>
                      <a:pt x="528408" y="9730"/>
                      <a:pt x="414567" y="5238"/>
                    </a:cubicBezTo>
                    <a:cubicBezTo>
                      <a:pt x="281755" y="0"/>
                      <a:pt x="271405" y="1367"/>
                      <a:pt x="246309" y="2746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0" name="任意多边形: 形状 389">
                <a:extLst>
                  <a:ext uri="{FF2B5EF4-FFF2-40B4-BE49-F238E27FC236}">
                    <a16:creationId xmlns:a16="http://schemas.microsoft.com/office/drawing/2014/main" id="{DEFDFFD4-1524-450A-902F-28D010611BAE}"/>
                  </a:ext>
                </a:extLst>
              </p:cNvPr>
              <p:cNvSpPr/>
              <p:nvPr/>
            </p:nvSpPr>
            <p:spPr>
              <a:xfrm>
                <a:off x="13583737" y="18172456"/>
                <a:ext cx="1041114" cy="1374659"/>
              </a:xfrm>
              <a:custGeom>
                <a:avLst/>
                <a:gdLst/>
                <a:ahLst/>
                <a:cxnLst/>
                <a:rect l="0" t="0" r="0" b="0"/>
                <a:pathLst>
                  <a:path w="1041114" h="1374659">
                    <a:moveTo>
                      <a:pt x="406113" y="15758"/>
                    </a:moveTo>
                    <a:cubicBezTo>
                      <a:pt x="380943" y="32024"/>
                      <a:pt x="369236" y="36758"/>
                      <a:pt x="282664" y="65679"/>
                    </a:cubicBezTo>
                    <a:cubicBezTo>
                      <a:pt x="172787" y="102385"/>
                      <a:pt x="88613" y="201527"/>
                      <a:pt x="88613" y="294236"/>
                    </a:cubicBezTo>
                    <a:cubicBezTo>
                      <a:pt x="88613" y="307889"/>
                      <a:pt x="82898" y="322591"/>
                      <a:pt x="75913" y="326908"/>
                    </a:cubicBezTo>
                    <a:cubicBezTo>
                      <a:pt x="68928" y="331225"/>
                      <a:pt x="63213" y="374087"/>
                      <a:pt x="63213" y="422158"/>
                    </a:cubicBezTo>
                    <a:cubicBezTo>
                      <a:pt x="63213" y="470229"/>
                      <a:pt x="68928" y="513091"/>
                      <a:pt x="75913" y="517408"/>
                    </a:cubicBezTo>
                    <a:cubicBezTo>
                      <a:pt x="82898" y="521725"/>
                      <a:pt x="88613" y="535472"/>
                      <a:pt x="88613" y="547957"/>
                    </a:cubicBezTo>
                    <a:cubicBezTo>
                      <a:pt x="88613" y="588897"/>
                      <a:pt x="111958" y="630955"/>
                      <a:pt x="161000" y="678367"/>
                    </a:cubicBezTo>
                    <a:cubicBezTo>
                      <a:pt x="207939" y="723747"/>
                      <a:pt x="359683" y="815858"/>
                      <a:pt x="387503" y="815858"/>
                    </a:cubicBezTo>
                    <a:cubicBezTo>
                      <a:pt x="395114" y="815858"/>
                      <a:pt x="424999" y="827288"/>
                      <a:pt x="453914" y="841258"/>
                    </a:cubicBezTo>
                    <a:cubicBezTo>
                      <a:pt x="482828" y="855228"/>
                      <a:pt x="511599" y="866658"/>
                      <a:pt x="517848" y="866658"/>
                    </a:cubicBezTo>
                    <a:cubicBezTo>
                      <a:pt x="535984" y="866658"/>
                      <a:pt x="603951" y="903058"/>
                      <a:pt x="618457" y="920538"/>
                    </a:cubicBezTo>
                    <a:cubicBezTo>
                      <a:pt x="625745" y="929322"/>
                      <a:pt x="638278" y="951574"/>
                      <a:pt x="646308" y="969987"/>
                    </a:cubicBezTo>
                    <a:cubicBezTo>
                      <a:pt x="659072" y="999258"/>
                      <a:pt x="656724" y="1008437"/>
                      <a:pt x="627631" y="1043012"/>
                    </a:cubicBezTo>
                    <a:cubicBezTo>
                      <a:pt x="594728" y="1082115"/>
                      <a:pt x="593016" y="1082558"/>
                      <a:pt x="474834" y="1082558"/>
                    </a:cubicBezTo>
                    <a:cubicBezTo>
                      <a:pt x="403620" y="1082558"/>
                      <a:pt x="355313" y="1077425"/>
                      <a:pt x="355313" y="1069858"/>
                    </a:cubicBezTo>
                    <a:cubicBezTo>
                      <a:pt x="355313" y="1062873"/>
                      <a:pt x="344686" y="1057158"/>
                      <a:pt x="331697" y="1057158"/>
                    </a:cubicBezTo>
                    <a:cubicBezTo>
                      <a:pt x="318708" y="1057158"/>
                      <a:pt x="273369" y="1039255"/>
                      <a:pt x="230943" y="1017374"/>
                    </a:cubicBezTo>
                    <a:cubicBezTo>
                      <a:pt x="188517" y="995494"/>
                      <a:pt x="144835" y="981033"/>
                      <a:pt x="133873" y="985240"/>
                    </a:cubicBezTo>
                    <a:cubicBezTo>
                      <a:pt x="104327" y="996578"/>
                      <a:pt x="37813" y="1107894"/>
                      <a:pt x="37813" y="1146005"/>
                    </a:cubicBezTo>
                    <a:cubicBezTo>
                      <a:pt x="37813" y="1164195"/>
                      <a:pt x="31339" y="1185552"/>
                      <a:pt x="23427" y="1193464"/>
                    </a:cubicBezTo>
                    <a:cubicBezTo>
                      <a:pt x="0" y="1216891"/>
                      <a:pt x="18836" y="1241713"/>
                      <a:pt x="87141" y="1277429"/>
                    </a:cubicBezTo>
                    <a:cubicBezTo>
                      <a:pt x="151161" y="1310905"/>
                      <a:pt x="210739" y="1330282"/>
                      <a:pt x="287888" y="1342724"/>
                    </a:cubicBezTo>
                    <a:cubicBezTo>
                      <a:pt x="310177" y="1346317"/>
                      <a:pt x="331946" y="1354973"/>
                      <a:pt x="336263" y="1361958"/>
                    </a:cubicBezTo>
                    <a:cubicBezTo>
                      <a:pt x="340812" y="1369318"/>
                      <a:pt x="410228" y="1374658"/>
                      <a:pt x="501363" y="1374658"/>
                    </a:cubicBezTo>
                    <a:cubicBezTo>
                      <a:pt x="592498" y="1374658"/>
                      <a:pt x="661914" y="1369318"/>
                      <a:pt x="666463" y="1361958"/>
                    </a:cubicBezTo>
                    <a:cubicBezTo>
                      <a:pt x="670780" y="1354973"/>
                      <a:pt x="690627" y="1349258"/>
                      <a:pt x="710567" y="1349258"/>
                    </a:cubicBezTo>
                    <a:cubicBezTo>
                      <a:pt x="760597" y="1349258"/>
                      <a:pt x="903219" y="1273990"/>
                      <a:pt x="926630" y="1235232"/>
                    </a:cubicBezTo>
                    <a:cubicBezTo>
                      <a:pt x="937208" y="1217720"/>
                      <a:pt x="961579" y="1180950"/>
                      <a:pt x="980788" y="1153522"/>
                    </a:cubicBezTo>
                    <a:cubicBezTo>
                      <a:pt x="999997" y="1126094"/>
                      <a:pt x="1015713" y="1093529"/>
                      <a:pt x="1015713" y="1081155"/>
                    </a:cubicBezTo>
                    <a:cubicBezTo>
                      <a:pt x="1015713" y="1068781"/>
                      <a:pt x="1021428" y="1055125"/>
                      <a:pt x="1028413" y="1050808"/>
                    </a:cubicBezTo>
                    <a:cubicBezTo>
                      <a:pt x="1035398" y="1046491"/>
                      <a:pt x="1041113" y="1006486"/>
                      <a:pt x="1041113" y="961908"/>
                    </a:cubicBezTo>
                    <a:cubicBezTo>
                      <a:pt x="1041113" y="917330"/>
                      <a:pt x="1035398" y="877325"/>
                      <a:pt x="1028413" y="873008"/>
                    </a:cubicBezTo>
                    <a:cubicBezTo>
                      <a:pt x="1021428" y="868691"/>
                      <a:pt x="1015713" y="853989"/>
                      <a:pt x="1015713" y="840336"/>
                    </a:cubicBezTo>
                    <a:cubicBezTo>
                      <a:pt x="1015713" y="818673"/>
                      <a:pt x="984664" y="758017"/>
                      <a:pt x="964177" y="739658"/>
                    </a:cubicBezTo>
                    <a:cubicBezTo>
                      <a:pt x="960280" y="736165"/>
                      <a:pt x="951689" y="724050"/>
                      <a:pt x="945087" y="712734"/>
                    </a:cubicBezTo>
                    <a:cubicBezTo>
                      <a:pt x="911473" y="655117"/>
                      <a:pt x="752108" y="556942"/>
                      <a:pt x="628363" y="517620"/>
                    </a:cubicBezTo>
                    <a:cubicBezTo>
                      <a:pt x="566825" y="498065"/>
                      <a:pt x="461423" y="450138"/>
                      <a:pt x="441364" y="432590"/>
                    </a:cubicBezTo>
                    <a:cubicBezTo>
                      <a:pt x="422976" y="416504"/>
                      <a:pt x="431405" y="362693"/>
                      <a:pt x="455767" y="340645"/>
                    </a:cubicBezTo>
                    <a:cubicBezTo>
                      <a:pt x="490949" y="308805"/>
                      <a:pt x="667571" y="309055"/>
                      <a:pt x="763838" y="341081"/>
                    </a:cubicBezTo>
                    <a:cubicBezTo>
                      <a:pt x="803425" y="354251"/>
                      <a:pt x="840096" y="369308"/>
                      <a:pt x="845330" y="374542"/>
                    </a:cubicBezTo>
                    <a:cubicBezTo>
                      <a:pt x="850564" y="379775"/>
                      <a:pt x="871218" y="384058"/>
                      <a:pt x="891228" y="384058"/>
                    </a:cubicBezTo>
                    <a:cubicBezTo>
                      <a:pt x="919858" y="384058"/>
                      <a:pt x="928065" y="377969"/>
                      <a:pt x="929745" y="355483"/>
                    </a:cubicBezTo>
                    <a:cubicBezTo>
                      <a:pt x="930920" y="339767"/>
                      <a:pt x="945028" y="318687"/>
                      <a:pt x="961097" y="308639"/>
                    </a:cubicBezTo>
                    <a:cubicBezTo>
                      <a:pt x="979462" y="297154"/>
                      <a:pt x="990313" y="278051"/>
                      <a:pt x="990313" y="257203"/>
                    </a:cubicBezTo>
                    <a:cubicBezTo>
                      <a:pt x="990313" y="238962"/>
                      <a:pt x="996475" y="217876"/>
                      <a:pt x="1004006" y="210345"/>
                    </a:cubicBezTo>
                    <a:cubicBezTo>
                      <a:pt x="1025839" y="188512"/>
                      <a:pt x="1001049" y="117830"/>
                      <a:pt x="964913" y="98884"/>
                    </a:cubicBezTo>
                    <a:cubicBezTo>
                      <a:pt x="896749" y="63146"/>
                      <a:pt x="820501" y="41158"/>
                      <a:pt x="764736" y="41158"/>
                    </a:cubicBezTo>
                    <a:cubicBezTo>
                      <a:pt x="749928" y="41158"/>
                      <a:pt x="734280" y="35443"/>
                      <a:pt x="729963" y="28458"/>
                    </a:cubicBezTo>
                    <a:cubicBezTo>
                      <a:pt x="719376" y="11329"/>
                      <a:pt x="430496" y="0"/>
                      <a:pt x="406113" y="157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1" name="任意多边形: 形状 390">
                <a:extLst>
                  <a:ext uri="{FF2B5EF4-FFF2-40B4-BE49-F238E27FC236}">
                    <a16:creationId xmlns:a16="http://schemas.microsoft.com/office/drawing/2014/main" id="{32ABDEBB-B268-4211-932A-D370493FFE73}"/>
                  </a:ext>
                </a:extLst>
              </p:cNvPr>
              <p:cNvSpPr/>
              <p:nvPr/>
            </p:nvSpPr>
            <p:spPr>
              <a:xfrm>
                <a:off x="16158028" y="18139660"/>
                <a:ext cx="1147800" cy="1382055"/>
              </a:xfrm>
              <a:custGeom>
                <a:avLst/>
                <a:gdLst/>
                <a:ahLst/>
                <a:cxnLst/>
                <a:rect l="0" t="0" r="0" b="0"/>
                <a:pathLst>
                  <a:path w="1147800" h="1382055">
                    <a:moveTo>
                      <a:pt x="672067" y="58349"/>
                    </a:moveTo>
                    <a:cubicBezTo>
                      <a:pt x="667909" y="65079"/>
                      <a:pt x="637228" y="70512"/>
                      <a:pt x="603888" y="70422"/>
                    </a:cubicBezTo>
                    <a:cubicBezTo>
                      <a:pt x="543330" y="70259"/>
                      <a:pt x="462473" y="108487"/>
                      <a:pt x="423144" y="155875"/>
                    </a:cubicBezTo>
                    <a:cubicBezTo>
                      <a:pt x="397623" y="186626"/>
                      <a:pt x="370540" y="179457"/>
                      <a:pt x="317842" y="127999"/>
                    </a:cubicBezTo>
                    <a:cubicBezTo>
                      <a:pt x="271210" y="82464"/>
                      <a:pt x="264913" y="80251"/>
                      <a:pt x="169628" y="75924"/>
                    </a:cubicBezTo>
                    <a:cubicBezTo>
                      <a:pt x="0" y="68221"/>
                      <a:pt x="16222" y="0"/>
                      <a:pt x="16222" y="721062"/>
                    </a:cubicBezTo>
                    <a:cubicBezTo>
                      <a:pt x="16222" y="1062510"/>
                      <a:pt x="19691" y="1350916"/>
                      <a:pt x="23931" y="1361965"/>
                    </a:cubicBezTo>
                    <a:cubicBezTo>
                      <a:pt x="30448" y="1378950"/>
                      <a:pt x="58905" y="1382054"/>
                      <a:pt x="208081" y="1382054"/>
                    </a:cubicBezTo>
                    <a:lnTo>
                      <a:pt x="384522" y="1382054"/>
                    </a:lnTo>
                    <a:lnTo>
                      <a:pt x="378576" y="940729"/>
                    </a:lnTo>
                    <a:cubicBezTo>
                      <a:pt x="372957" y="523715"/>
                      <a:pt x="373909" y="498530"/>
                      <a:pt x="395851" y="483529"/>
                    </a:cubicBezTo>
                    <a:cubicBezTo>
                      <a:pt x="408622" y="474798"/>
                      <a:pt x="424700" y="467654"/>
                      <a:pt x="431579" y="467654"/>
                    </a:cubicBezTo>
                    <a:cubicBezTo>
                      <a:pt x="438457" y="467654"/>
                      <a:pt x="454429" y="456224"/>
                      <a:pt x="467072" y="442254"/>
                    </a:cubicBezTo>
                    <a:cubicBezTo>
                      <a:pt x="479715" y="428284"/>
                      <a:pt x="503123" y="416854"/>
                      <a:pt x="519091" y="416854"/>
                    </a:cubicBezTo>
                    <a:cubicBezTo>
                      <a:pt x="535059" y="416854"/>
                      <a:pt x="551655" y="411139"/>
                      <a:pt x="555972" y="404154"/>
                    </a:cubicBezTo>
                    <a:cubicBezTo>
                      <a:pt x="571507" y="379018"/>
                      <a:pt x="631446" y="378761"/>
                      <a:pt x="663922" y="403692"/>
                    </a:cubicBezTo>
                    <a:lnTo>
                      <a:pt x="695672" y="428065"/>
                    </a:lnTo>
                    <a:lnTo>
                      <a:pt x="702022" y="838385"/>
                    </a:lnTo>
                    <a:cubicBezTo>
                      <a:pt x="708785" y="1275383"/>
                      <a:pt x="708715" y="1274902"/>
                      <a:pt x="775673" y="1347129"/>
                    </a:cubicBezTo>
                    <a:cubicBezTo>
                      <a:pt x="806506" y="1380388"/>
                      <a:pt x="813664" y="1382054"/>
                      <a:pt x="925760" y="1382054"/>
                    </a:cubicBezTo>
                    <a:cubicBezTo>
                      <a:pt x="1022500" y="1382054"/>
                      <a:pt x="1051518" y="1377305"/>
                      <a:pt x="1088646" y="1355400"/>
                    </a:cubicBezTo>
                    <a:cubicBezTo>
                      <a:pt x="1139321" y="1325501"/>
                      <a:pt x="1147799" y="1286799"/>
                      <a:pt x="1111597" y="1250629"/>
                    </a:cubicBezTo>
                    <a:cubicBezTo>
                      <a:pt x="1091626" y="1230675"/>
                      <a:pt x="1088655" y="1185652"/>
                      <a:pt x="1082300" y="806764"/>
                    </a:cubicBezTo>
                    <a:cubicBezTo>
                      <a:pt x="1074871" y="363716"/>
                      <a:pt x="1065663" y="280365"/>
                      <a:pt x="1016421" y="210356"/>
                    </a:cubicBezTo>
                    <a:cubicBezTo>
                      <a:pt x="975742" y="152519"/>
                      <a:pt x="961725" y="140019"/>
                      <a:pt x="903546" y="109694"/>
                    </a:cubicBezTo>
                    <a:cubicBezTo>
                      <a:pt x="805198" y="58432"/>
                      <a:pt x="688072" y="32452"/>
                      <a:pt x="672067" y="583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2" name="任意多边形: 形状 391">
                <a:extLst>
                  <a:ext uri="{FF2B5EF4-FFF2-40B4-BE49-F238E27FC236}">
                    <a16:creationId xmlns:a16="http://schemas.microsoft.com/office/drawing/2014/main" id="{6F3EE73B-043C-4644-9A88-092ABD884A01}"/>
                  </a:ext>
                </a:extLst>
              </p:cNvPr>
              <p:cNvSpPr/>
              <p:nvPr/>
            </p:nvSpPr>
            <p:spPr>
              <a:xfrm>
                <a:off x="17456950" y="18181223"/>
                <a:ext cx="1168400" cy="1873891"/>
              </a:xfrm>
              <a:custGeom>
                <a:avLst/>
                <a:gdLst>
                  <a:gd name="connsiteX0" fmla="*/ 606346 w 1168400"/>
                  <a:gd name="connsiteY0" fmla="*/ 312379 h 1873891"/>
                  <a:gd name="connsiteX1" fmla="*/ 473050 w 1168400"/>
                  <a:gd name="connsiteY1" fmla="*/ 334017 h 1873891"/>
                  <a:gd name="connsiteX2" fmla="*/ 393700 w 1168400"/>
                  <a:gd name="connsiteY2" fmla="*/ 495577 h 1873891"/>
                  <a:gd name="connsiteX3" fmla="*/ 381000 w 1168400"/>
                  <a:gd name="connsiteY3" fmla="*/ 534041 h 1873891"/>
                  <a:gd name="connsiteX4" fmla="*/ 368300 w 1168400"/>
                  <a:gd name="connsiteY4" fmla="*/ 686441 h 1873891"/>
                  <a:gd name="connsiteX5" fmla="*/ 381000 w 1168400"/>
                  <a:gd name="connsiteY5" fmla="*/ 838841 h 1873891"/>
                  <a:gd name="connsiteX6" fmla="*/ 393700 w 1168400"/>
                  <a:gd name="connsiteY6" fmla="*/ 884213 h 1873891"/>
                  <a:gd name="connsiteX7" fmla="*/ 450050 w 1168400"/>
                  <a:gd name="connsiteY7" fmla="*/ 1007117 h 1873891"/>
                  <a:gd name="connsiteX8" fmla="*/ 538950 w 1168400"/>
                  <a:gd name="connsiteY8" fmla="*/ 1041113 h 1873891"/>
                  <a:gd name="connsiteX9" fmla="*/ 622746 w 1168400"/>
                  <a:gd name="connsiteY9" fmla="*/ 1012537 h 1873891"/>
                  <a:gd name="connsiteX10" fmla="*/ 695690 w 1168400"/>
                  <a:gd name="connsiteY10" fmla="*/ 965841 h 1873891"/>
                  <a:gd name="connsiteX11" fmla="*/ 736440 w 1168400"/>
                  <a:gd name="connsiteY11" fmla="*/ 940441 h 1873891"/>
                  <a:gd name="connsiteX12" fmla="*/ 749300 w 1168400"/>
                  <a:gd name="connsiteY12" fmla="*/ 405443 h 1873891"/>
                  <a:gd name="connsiteX13" fmla="*/ 708026 w 1168400"/>
                  <a:gd name="connsiteY13" fmla="*/ 366519 h 1873891"/>
                  <a:gd name="connsiteX14" fmla="*/ 645360 w 1168400"/>
                  <a:gd name="connsiteY14" fmla="*/ 319693 h 1873891"/>
                  <a:gd name="connsiteX15" fmla="*/ 606346 w 1168400"/>
                  <a:gd name="connsiteY15" fmla="*/ 312379 h 1873891"/>
                  <a:gd name="connsiteX16" fmla="*/ 458496 w 1168400"/>
                  <a:gd name="connsiteY16" fmla="*/ 205 h 1873891"/>
                  <a:gd name="connsiteX17" fmla="*/ 641350 w 1168400"/>
                  <a:gd name="connsiteY17" fmla="*/ 19691 h 1873891"/>
                  <a:gd name="connsiteX18" fmla="*/ 664326 w 1168400"/>
                  <a:gd name="connsiteY18" fmla="*/ 26439 h 1873891"/>
                  <a:gd name="connsiteX19" fmla="*/ 760176 w 1168400"/>
                  <a:gd name="connsiteY19" fmla="*/ 63805 h 1873891"/>
                  <a:gd name="connsiteX20" fmla="*/ 889000 w 1168400"/>
                  <a:gd name="connsiteY20" fmla="*/ 57533 h 1873891"/>
                  <a:gd name="connsiteX21" fmla="*/ 1015622 w 1168400"/>
                  <a:gd name="connsiteY21" fmla="*/ 32391 h 1873891"/>
                  <a:gd name="connsiteX22" fmla="*/ 1168400 w 1168400"/>
                  <a:gd name="connsiteY22" fmla="*/ 196473 h 1873891"/>
                  <a:gd name="connsiteX23" fmla="*/ 1143000 w 1168400"/>
                  <a:gd name="connsiteY23" fmla="*/ 267341 h 1873891"/>
                  <a:gd name="connsiteX24" fmla="*/ 1117600 w 1168400"/>
                  <a:gd name="connsiteY24" fmla="*/ 362227 h 1873891"/>
                  <a:gd name="connsiteX25" fmla="*/ 1104900 w 1168400"/>
                  <a:gd name="connsiteY25" fmla="*/ 419741 h 1873891"/>
                  <a:gd name="connsiteX26" fmla="*/ 1092200 w 1168400"/>
                  <a:gd name="connsiteY26" fmla="*/ 934091 h 1873891"/>
                  <a:gd name="connsiteX27" fmla="*/ 1079500 w 1168400"/>
                  <a:gd name="connsiteY27" fmla="*/ 1448441 h 1873891"/>
                  <a:gd name="connsiteX28" fmla="*/ 1066800 w 1168400"/>
                  <a:gd name="connsiteY28" fmla="*/ 1491193 h 1873891"/>
                  <a:gd name="connsiteX29" fmla="*/ 937926 w 1168400"/>
                  <a:gd name="connsiteY29" fmla="*/ 1742473 h 1873891"/>
                  <a:gd name="connsiteX30" fmla="*/ 747556 w 1168400"/>
                  <a:gd name="connsiteY30" fmla="*/ 1848491 h 1873891"/>
                  <a:gd name="connsiteX31" fmla="*/ 717550 w 1168400"/>
                  <a:gd name="connsiteY31" fmla="*/ 1861191 h 1873891"/>
                  <a:gd name="connsiteX32" fmla="*/ 495300 w 1168400"/>
                  <a:gd name="connsiteY32" fmla="*/ 1873891 h 1873891"/>
                  <a:gd name="connsiteX33" fmla="*/ 273050 w 1168400"/>
                  <a:gd name="connsiteY33" fmla="*/ 1861191 h 1873891"/>
                  <a:gd name="connsiteX34" fmla="*/ 222250 w 1168400"/>
                  <a:gd name="connsiteY34" fmla="*/ 1848491 h 1873891"/>
                  <a:gd name="connsiteX35" fmla="*/ 171450 w 1168400"/>
                  <a:gd name="connsiteY35" fmla="*/ 1835791 h 1873891"/>
                  <a:gd name="connsiteX36" fmla="*/ 141482 w 1168400"/>
                  <a:gd name="connsiteY36" fmla="*/ 1823091 h 1873891"/>
                  <a:gd name="connsiteX37" fmla="*/ 78830 w 1168400"/>
                  <a:gd name="connsiteY37" fmla="*/ 1800865 h 1873891"/>
                  <a:gd name="connsiteX38" fmla="*/ 44550 w 1168400"/>
                  <a:gd name="connsiteY38" fmla="*/ 1724493 h 1873891"/>
                  <a:gd name="connsiteX39" fmla="*/ 123766 w 1168400"/>
                  <a:gd name="connsiteY39" fmla="*/ 1521351 h 1873891"/>
                  <a:gd name="connsiteX40" fmla="*/ 235854 w 1168400"/>
                  <a:gd name="connsiteY40" fmla="*/ 1545155 h 1873891"/>
                  <a:gd name="connsiteX41" fmla="*/ 273050 w 1168400"/>
                  <a:gd name="connsiteY41" fmla="*/ 1556391 h 1873891"/>
                  <a:gd name="connsiteX42" fmla="*/ 311150 w 1168400"/>
                  <a:gd name="connsiteY42" fmla="*/ 1569091 h 1873891"/>
                  <a:gd name="connsiteX43" fmla="*/ 374650 w 1168400"/>
                  <a:gd name="connsiteY43" fmla="*/ 1581791 h 1873891"/>
                  <a:gd name="connsiteX44" fmla="*/ 438150 w 1168400"/>
                  <a:gd name="connsiteY44" fmla="*/ 1594491 h 1873891"/>
                  <a:gd name="connsiteX45" fmla="*/ 534034 w 1168400"/>
                  <a:gd name="connsiteY45" fmla="*/ 1590733 h 1873891"/>
                  <a:gd name="connsiteX46" fmla="*/ 596434 w 1168400"/>
                  <a:gd name="connsiteY46" fmla="*/ 1563533 h 1873891"/>
                  <a:gd name="connsiteX47" fmla="*/ 660098 w 1168400"/>
                  <a:gd name="connsiteY47" fmla="*/ 1532365 h 1873891"/>
                  <a:gd name="connsiteX48" fmla="*/ 695490 w 1168400"/>
                  <a:gd name="connsiteY48" fmla="*/ 1483813 h 1873891"/>
                  <a:gd name="connsiteX49" fmla="*/ 723900 w 1168400"/>
                  <a:gd name="connsiteY49" fmla="*/ 1436187 h 1873891"/>
                  <a:gd name="connsiteX50" fmla="*/ 736600 w 1168400"/>
                  <a:gd name="connsiteY50" fmla="*/ 1416691 h 1873891"/>
                  <a:gd name="connsiteX51" fmla="*/ 749300 w 1168400"/>
                  <a:gd name="connsiteY51" fmla="*/ 1346841 h 1873891"/>
                  <a:gd name="connsiteX52" fmla="*/ 714148 w 1168400"/>
                  <a:gd name="connsiteY52" fmla="*/ 1291823 h 1873891"/>
                  <a:gd name="connsiteX53" fmla="*/ 453518 w 1168400"/>
                  <a:gd name="connsiteY53" fmla="*/ 1333949 h 1873891"/>
                  <a:gd name="connsiteX54" fmla="*/ 256670 w 1168400"/>
                  <a:gd name="connsiteY54" fmla="*/ 1307373 h 1873891"/>
                  <a:gd name="connsiteX55" fmla="*/ 127000 w 1168400"/>
                  <a:gd name="connsiteY55" fmla="*/ 1193505 h 1873891"/>
                  <a:gd name="connsiteX56" fmla="*/ 108214 w 1168400"/>
                  <a:gd name="connsiteY56" fmla="*/ 1162909 h 1873891"/>
                  <a:gd name="connsiteX57" fmla="*/ 50800 w 1168400"/>
                  <a:gd name="connsiteY57" fmla="*/ 1047189 h 1873891"/>
                  <a:gd name="connsiteX58" fmla="*/ 38100 w 1168400"/>
                  <a:gd name="connsiteY58" fmla="*/ 1016641 h 1873891"/>
                  <a:gd name="connsiteX59" fmla="*/ 25400 w 1168400"/>
                  <a:gd name="connsiteY59" fmla="*/ 959491 h 1873891"/>
                  <a:gd name="connsiteX60" fmla="*/ 12700 w 1168400"/>
                  <a:gd name="connsiteY60" fmla="*/ 902341 h 1873891"/>
                  <a:gd name="connsiteX61" fmla="*/ 0 w 1168400"/>
                  <a:gd name="connsiteY61" fmla="*/ 692791 h 1873891"/>
                  <a:gd name="connsiteX62" fmla="*/ 12700 w 1168400"/>
                  <a:gd name="connsiteY62" fmla="*/ 483241 h 1873891"/>
                  <a:gd name="connsiteX63" fmla="*/ 25400 w 1168400"/>
                  <a:gd name="connsiteY63" fmla="*/ 432441 h 1873891"/>
                  <a:gd name="connsiteX64" fmla="*/ 38100 w 1168400"/>
                  <a:gd name="connsiteY64" fmla="*/ 381641 h 1873891"/>
                  <a:gd name="connsiteX65" fmla="*/ 50800 w 1168400"/>
                  <a:gd name="connsiteY65" fmla="*/ 347927 h 1873891"/>
                  <a:gd name="connsiteX66" fmla="*/ 110666 w 1168400"/>
                  <a:gd name="connsiteY66" fmla="*/ 231357 h 1873891"/>
                  <a:gd name="connsiteX67" fmla="*/ 127000 w 1168400"/>
                  <a:gd name="connsiteY67" fmla="*/ 216329 h 1873891"/>
                  <a:gd name="connsiteX68" fmla="*/ 355600 w 1168400"/>
                  <a:gd name="connsiteY68" fmla="*/ 13049 h 1873891"/>
                  <a:gd name="connsiteX69" fmla="*/ 458496 w 1168400"/>
                  <a:gd name="connsiteY69" fmla="*/ 205 h 18738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1168400" h="1873891">
                    <a:moveTo>
                      <a:pt x="606346" y="312379"/>
                    </a:moveTo>
                    <a:cubicBezTo>
                      <a:pt x="561062" y="309105"/>
                      <a:pt x="501884" y="317545"/>
                      <a:pt x="473050" y="334017"/>
                    </a:cubicBezTo>
                    <a:cubicBezTo>
                      <a:pt x="432754" y="357037"/>
                      <a:pt x="393700" y="436553"/>
                      <a:pt x="393700" y="495577"/>
                    </a:cubicBezTo>
                    <a:cubicBezTo>
                      <a:pt x="393700" y="512417"/>
                      <a:pt x="387986" y="529725"/>
                      <a:pt x="381000" y="534041"/>
                    </a:cubicBezTo>
                    <a:cubicBezTo>
                      <a:pt x="373738" y="538529"/>
                      <a:pt x="368300" y="603773"/>
                      <a:pt x="368300" y="686441"/>
                    </a:cubicBezTo>
                    <a:cubicBezTo>
                      <a:pt x="368300" y="769109"/>
                      <a:pt x="373738" y="834353"/>
                      <a:pt x="381000" y="838841"/>
                    </a:cubicBezTo>
                    <a:cubicBezTo>
                      <a:pt x="387986" y="843157"/>
                      <a:pt x="393700" y="863575"/>
                      <a:pt x="393700" y="884213"/>
                    </a:cubicBezTo>
                    <a:cubicBezTo>
                      <a:pt x="393700" y="932997"/>
                      <a:pt x="404648" y="956877"/>
                      <a:pt x="450050" y="1007117"/>
                    </a:cubicBezTo>
                    <a:cubicBezTo>
                      <a:pt x="483622" y="1044263"/>
                      <a:pt x="492512" y="1047663"/>
                      <a:pt x="538950" y="1041113"/>
                    </a:cubicBezTo>
                    <a:cubicBezTo>
                      <a:pt x="567330" y="1037109"/>
                      <a:pt x="605038" y="1024251"/>
                      <a:pt x="622746" y="1012537"/>
                    </a:cubicBezTo>
                    <a:cubicBezTo>
                      <a:pt x="640454" y="1000825"/>
                      <a:pt x="673278" y="979811"/>
                      <a:pt x="695690" y="965841"/>
                    </a:cubicBezTo>
                    <a:lnTo>
                      <a:pt x="736440" y="940441"/>
                    </a:lnTo>
                    <a:lnTo>
                      <a:pt x="749300" y="405443"/>
                    </a:lnTo>
                    <a:lnTo>
                      <a:pt x="708026" y="366519"/>
                    </a:lnTo>
                    <a:cubicBezTo>
                      <a:pt x="685324" y="345111"/>
                      <a:pt x="657124" y="324039"/>
                      <a:pt x="645360" y="319693"/>
                    </a:cubicBezTo>
                    <a:cubicBezTo>
                      <a:pt x="634992" y="315863"/>
                      <a:pt x="621440" y="313471"/>
                      <a:pt x="606346" y="312379"/>
                    </a:cubicBezTo>
                    <a:close/>
                    <a:moveTo>
                      <a:pt x="458496" y="205"/>
                    </a:moveTo>
                    <a:cubicBezTo>
                      <a:pt x="537640" y="-1343"/>
                      <a:pt x="632858" y="5949"/>
                      <a:pt x="641350" y="19691"/>
                    </a:cubicBezTo>
                    <a:cubicBezTo>
                      <a:pt x="645666" y="26677"/>
                      <a:pt x="656006" y="29713"/>
                      <a:pt x="664326" y="26439"/>
                    </a:cubicBezTo>
                    <a:cubicBezTo>
                      <a:pt x="672642" y="23165"/>
                      <a:pt x="715776" y="39981"/>
                      <a:pt x="760176" y="63805"/>
                    </a:cubicBezTo>
                    <a:cubicBezTo>
                      <a:pt x="846326" y="110029"/>
                      <a:pt x="838174" y="110425"/>
                      <a:pt x="889000" y="57533"/>
                    </a:cubicBezTo>
                    <a:cubicBezTo>
                      <a:pt x="898678" y="47461"/>
                      <a:pt x="974572" y="32391"/>
                      <a:pt x="1015622" y="32391"/>
                    </a:cubicBezTo>
                    <a:cubicBezTo>
                      <a:pt x="1078678" y="32391"/>
                      <a:pt x="1168400" y="128753"/>
                      <a:pt x="1168400" y="196473"/>
                    </a:cubicBezTo>
                    <a:cubicBezTo>
                      <a:pt x="1168400" y="210579"/>
                      <a:pt x="1156970" y="242469"/>
                      <a:pt x="1143000" y="267341"/>
                    </a:cubicBezTo>
                    <a:cubicBezTo>
                      <a:pt x="1129030" y="292213"/>
                      <a:pt x="1117600" y="334913"/>
                      <a:pt x="1117600" y="362227"/>
                    </a:cubicBezTo>
                    <a:cubicBezTo>
                      <a:pt x="1117600" y="389543"/>
                      <a:pt x="1111886" y="415425"/>
                      <a:pt x="1104900" y="419741"/>
                    </a:cubicBezTo>
                    <a:cubicBezTo>
                      <a:pt x="1096776" y="424761"/>
                      <a:pt x="1092200" y="610123"/>
                      <a:pt x="1092200" y="934091"/>
                    </a:cubicBezTo>
                    <a:cubicBezTo>
                      <a:pt x="1092200" y="1258059"/>
                      <a:pt x="1087624" y="1443421"/>
                      <a:pt x="1079500" y="1448441"/>
                    </a:cubicBezTo>
                    <a:cubicBezTo>
                      <a:pt x="1072514" y="1452757"/>
                      <a:pt x="1066800" y="1471997"/>
                      <a:pt x="1066800" y="1491193"/>
                    </a:cubicBezTo>
                    <a:cubicBezTo>
                      <a:pt x="1066800" y="1538341"/>
                      <a:pt x="989282" y="1689489"/>
                      <a:pt x="937926" y="1742473"/>
                    </a:cubicBezTo>
                    <a:cubicBezTo>
                      <a:pt x="894038" y="1787757"/>
                      <a:pt x="784978" y="1848491"/>
                      <a:pt x="747556" y="1848491"/>
                    </a:cubicBezTo>
                    <a:cubicBezTo>
                      <a:pt x="735370" y="1848491"/>
                      <a:pt x="721866" y="1854205"/>
                      <a:pt x="717550" y="1861191"/>
                    </a:cubicBezTo>
                    <a:cubicBezTo>
                      <a:pt x="712818" y="1868845"/>
                      <a:pt x="624534" y="1873891"/>
                      <a:pt x="495300" y="1873891"/>
                    </a:cubicBezTo>
                    <a:cubicBezTo>
                      <a:pt x="366066" y="1873891"/>
                      <a:pt x="277782" y="1868845"/>
                      <a:pt x="273050" y="1861191"/>
                    </a:cubicBezTo>
                    <a:cubicBezTo>
                      <a:pt x="268734" y="1854205"/>
                      <a:pt x="245874" y="1848491"/>
                      <a:pt x="222250" y="1848491"/>
                    </a:cubicBezTo>
                    <a:cubicBezTo>
                      <a:pt x="198626" y="1848491"/>
                      <a:pt x="175766" y="1842777"/>
                      <a:pt x="171450" y="1835791"/>
                    </a:cubicBezTo>
                    <a:cubicBezTo>
                      <a:pt x="167134" y="1828805"/>
                      <a:pt x="153648" y="1823091"/>
                      <a:pt x="141482" y="1823091"/>
                    </a:cubicBezTo>
                    <a:cubicBezTo>
                      <a:pt x="129318" y="1823091"/>
                      <a:pt x="101124" y="1813089"/>
                      <a:pt x="78830" y="1800865"/>
                    </a:cubicBezTo>
                    <a:cubicBezTo>
                      <a:pt x="41060" y="1780155"/>
                      <a:pt x="38724" y="1774953"/>
                      <a:pt x="44550" y="1724493"/>
                    </a:cubicBezTo>
                    <a:cubicBezTo>
                      <a:pt x="56454" y="1621365"/>
                      <a:pt x="66618" y="1595303"/>
                      <a:pt x="123766" y="1521351"/>
                    </a:cubicBezTo>
                    <a:cubicBezTo>
                      <a:pt x="134558" y="1507383"/>
                      <a:pt x="224286" y="1526437"/>
                      <a:pt x="235854" y="1545155"/>
                    </a:cubicBezTo>
                    <a:cubicBezTo>
                      <a:pt x="239674" y="1551335"/>
                      <a:pt x="256412" y="1556391"/>
                      <a:pt x="273050" y="1556391"/>
                    </a:cubicBezTo>
                    <a:cubicBezTo>
                      <a:pt x="289688" y="1556391"/>
                      <a:pt x="306834" y="1562105"/>
                      <a:pt x="311150" y="1569091"/>
                    </a:cubicBezTo>
                    <a:cubicBezTo>
                      <a:pt x="315466" y="1576077"/>
                      <a:pt x="344042" y="1581791"/>
                      <a:pt x="374650" y="1581791"/>
                    </a:cubicBezTo>
                    <a:cubicBezTo>
                      <a:pt x="405258" y="1581791"/>
                      <a:pt x="433834" y="1587505"/>
                      <a:pt x="438150" y="1594491"/>
                    </a:cubicBezTo>
                    <a:cubicBezTo>
                      <a:pt x="449628" y="1613065"/>
                      <a:pt x="527338" y="1610019"/>
                      <a:pt x="534034" y="1590733"/>
                    </a:cubicBezTo>
                    <a:cubicBezTo>
                      <a:pt x="537178" y="1581681"/>
                      <a:pt x="565258" y="1569441"/>
                      <a:pt x="596434" y="1563533"/>
                    </a:cubicBezTo>
                    <a:cubicBezTo>
                      <a:pt x="629976" y="1557175"/>
                      <a:pt x="655968" y="1544449"/>
                      <a:pt x="660098" y="1532365"/>
                    </a:cubicBezTo>
                    <a:cubicBezTo>
                      <a:pt x="663938" y="1521133"/>
                      <a:pt x="679864" y="1499285"/>
                      <a:pt x="695490" y="1483813"/>
                    </a:cubicBezTo>
                    <a:cubicBezTo>
                      <a:pt x="711116" y="1468341"/>
                      <a:pt x="723900" y="1446911"/>
                      <a:pt x="723900" y="1436187"/>
                    </a:cubicBezTo>
                    <a:cubicBezTo>
                      <a:pt x="723900" y="1425465"/>
                      <a:pt x="729614" y="1416691"/>
                      <a:pt x="736600" y="1416691"/>
                    </a:cubicBezTo>
                    <a:cubicBezTo>
                      <a:pt x="743586" y="1416691"/>
                      <a:pt x="749300" y="1385259"/>
                      <a:pt x="749300" y="1346841"/>
                    </a:cubicBezTo>
                    <a:cubicBezTo>
                      <a:pt x="749300" y="1276591"/>
                      <a:pt x="741534" y="1264437"/>
                      <a:pt x="714148" y="1291823"/>
                    </a:cubicBezTo>
                    <a:cubicBezTo>
                      <a:pt x="692838" y="1313133"/>
                      <a:pt x="610382" y="1326461"/>
                      <a:pt x="453518" y="1333949"/>
                    </a:cubicBezTo>
                    <a:cubicBezTo>
                      <a:pt x="323394" y="1340161"/>
                      <a:pt x="313474" y="1338821"/>
                      <a:pt x="256670" y="1307373"/>
                    </a:cubicBezTo>
                    <a:cubicBezTo>
                      <a:pt x="188476" y="1269617"/>
                      <a:pt x="127000" y="1215633"/>
                      <a:pt x="127000" y="1193505"/>
                    </a:cubicBezTo>
                    <a:cubicBezTo>
                      <a:pt x="127000" y="1185253"/>
                      <a:pt x="118546" y="1171485"/>
                      <a:pt x="108214" y="1162909"/>
                    </a:cubicBezTo>
                    <a:cubicBezTo>
                      <a:pt x="83786" y="1142637"/>
                      <a:pt x="50800" y="1076153"/>
                      <a:pt x="50800" y="1047189"/>
                    </a:cubicBezTo>
                    <a:cubicBezTo>
                      <a:pt x="50800" y="1034705"/>
                      <a:pt x="45086" y="1020957"/>
                      <a:pt x="38100" y="1016641"/>
                    </a:cubicBezTo>
                    <a:cubicBezTo>
                      <a:pt x="31114" y="1012325"/>
                      <a:pt x="25400" y="986605"/>
                      <a:pt x="25400" y="959491"/>
                    </a:cubicBezTo>
                    <a:cubicBezTo>
                      <a:pt x="25400" y="932377"/>
                      <a:pt x="19686" y="906657"/>
                      <a:pt x="12700" y="902341"/>
                    </a:cubicBezTo>
                    <a:cubicBezTo>
                      <a:pt x="5096" y="897641"/>
                      <a:pt x="0" y="813559"/>
                      <a:pt x="0" y="692791"/>
                    </a:cubicBezTo>
                    <a:cubicBezTo>
                      <a:pt x="0" y="572023"/>
                      <a:pt x="5096" y="487941"/>
                      <a:pt x="12700" y="483241"/>
                    </a:cubicBezTo>
                    <a:cubicBezTo>
                      <a:pt x="19686" y="478925"/>
                      <a:pt x="25400" y="456065"/>
                      <a:pt x="25400" y="432441"/>
                    </a:cubicBezTo>
                    <a:cubicBezTo>
                      <a:pt x="25400" y="408817"/>
                      <a:pt x="31114" y="385957"/>
                      <a:pt x="38100" y="381641"/>
                    </a:cubicBezTo>
                    <a:cubicBezTo>
                      <a:pt x="45086" y="377325"/>
                      <a:pt x="50800" y="362153"/>
                      <a:pt x="50800" y="347927"/>
                    </a:cubicBezTo>
                    <a:cubicBezTo>
                      <a:pt x="50800" y="309161"/>
                      <a:pt x="92000" y="228939"/>
                      <a:pt x="110666" y="231357"/>
                    </a:cubicBezTo>
                    <a:cubicBezTo>
                      <a:pt x="119650" y="232521"/>
                      <a:pt x="127000" y="225759"/>
                      <a:pt x="127000" y="216329"/>
                    </a:cubicBezTo>
                    <a:cubicBezTo>
                      <a:pt x="127000" y="185063"/>
                      <a:pt x="257808" y="68745"/>
                      <a:pt x="355600" y="13049"/>
                    </a:cubicBezTo>
                    <a:cubicBezTo>
                      <a:pt x="369310" y="5241"/>
                      <a:pt x="411010" y="1131"/>
                      <a:pt x="458496" y="20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3" name="任意多边形: 形状 392">
                <a:extLst>
                  <a:ext uri="{FF2B5EF4-FFF2-40B4-BE49-F238E27FC236}">
                    <a16:creationId xmlns:a16="http://schemas.microsoft.com/office/drawing/2014/main" id="{5C20FE0F-9AE0-42F8-A54A-CCA4FB5A8195}"/>
                  </a:ext>
                </a:extLst>
              </p:cNvPr>
              <p:cNvSpPr/>
              <p:nvPr/>
            </p:nvSpPr>
            <p:spPr>
              <a:xfrm>
                <a:off x="21266950" y="18179241"/>
                <a:ext cx="1135875" cy="1367873"/>
              </a:xfrm>
              <a:custGeom>
                <a:avLst/>
                <a:gdLst>
                  <a:gd name="connsiteX0" fmla="*/ 515220 w 1135875"/>
                  <a:gd name="connsiteY0" fmla="*/ 789099 h 1367873"/>
                  <a:gd name="connsiteX1" fmla="*/ 430016 w 1135875"/>
                  <a:gd name="connsiteY1" fmla="*/ 802603 h 1367873"/>
                  <a:gd name="connsiteX2" fmla="*/ 368300 w 1135875"/>
                  <a:gd name="connsiteY2" fmla="*/ 953205 h 1367873"/>
                  <a:gd name="connsiteX3" fmla="*/ 586650 w 1135875"/>
                  <a:gd name="connsiteY3" fmla="*/ 1041879 h 1367873"/>
                  <a:gd name="connsiteX4" fmla="*/ 663574 w 1135875"/>
                  <a:gd name="connsiteY4" fmla="*/ 988867 h 1367873"/>
                  <a:gd name="connsiteX5" fmla="*/ 698500 w 1135875"/>
                  <a:gd name="connsiteY5" fmla="*/ 883059 h 1367873"/>
                  <a:gd name="connsiteX6" fmla="*/ 698500 w 1135875"/>
                  <a:gd name="connsiteY6" fmla="*/ 796373 h 1367873"/>
                  <a:gd name="connsiteX7" fmla="*/ 574674 w 1135875"/>
                  <a:gd name="connsiteY7" fmla="*/ 790827 h 1367873"/>
                  <a:gd name="connsiteX8" fmla="*/ 515220 w 1135875"/>
                  <a:gd name="connsiteY8" fmla="*/ 789099 h 1367873"/>
                  <a:gd name="connsiteX9" fmla="*/ 547408 w 1135875"/>
                  <a:gd name="connsiteY9" fmla="*/ 7 h 1367873"/>
                  <a:gd name="connsiteX10" fmla="*/ 736600 w 1135875"/>
                  <a:gd name="connsiteY10" fmla="*/ 17847 h 1367873"/>
                  <a:gd name="connsiteX11" fmla="*/ 1016000 w 1135875"/>
                  <a:gd name="connsiteY11" fmla="*/ 239361 h 1367873"/>
                  <a:gd name="connsiteX12" fmla="*/ 1028700 w 1135875"/>
                  <a:gd name="connsiteY12" fmla="*/ 262973 h 1367873"/>
                  <a:gd name="connsiteX13" fmla="*/ 1041400 w 1135875"/>
                  <a:gd name="connsiteY13" fmla="*/ 300323 h 1367873"/>
                  <a:gd name="connsiteX14" fmla="*/ 1054100 w 1135875"/>
                  <a:gd name="connsiteY14" fmla="*/ 345523 h 1367873"/>
                  <a:gd name="connsiteX15" fmla="*/ 1066800 w 1135875"/>
                  <a:gd name="connsiteY15" fmla="*/ 694925 h 1367873"/>
                  <a:gd name="connsiteX16" fmla="*/ 1075706 w 1135875"/>
                  <a:gd name="connsiteY16" fmla="*/ 1065651 h 1367873"/>
                  <a:gd name="connsiteX17" fmla="*/ 1113742 w 1135875"/>
                  <a:gd name="connsiteY17" fmla="*/ 1134793 h 1367873"/>
                  <a:gd name="connsiteX18" fmla="*/ 1120710 w 1135875"/>
                  <a:gd name="connsiteY18" fmla="*/ 1205781 h 1367873"/>
                  <a:gd name="connsiteX19" fmla="*/ 1064014 w 1135875"/>
                  <a:gd name="connsiteY19" fmla="*/ 1289635 h 1367873"/>
                  <a:gd name="connsiteX20" fmla="*/ 971516 w 1135875"/>
                  <a:gd name="connsiteY20" fmla="*/ 1342473 h 1367873"/>
                  <a:gd name="connsiteX21" fmla="*/ 768326 w 1135875"/>
                  <a:gd name="connsiteY21" fmla="*/ 1250547 h 1367873"/>
                  <a:gd name="connsiteX22" fmla="*/ 747506 w 1135875"/>
                  <a:gd name="connsiteY22" fmla="*/ 1244047 h 1367873"/>
                  <a:gd name="connsiteX23" fmla="*/ 730746 w 1135875"/>
                  <a:gd name="connsiteY23" fmla="*/ 1266273 h 1367873"/>
                  <a:gd name="connsiteX24" fmla="*/ 698718 w 1135875"/>
                  <a:gd name="connsiteY24" fmla="*/ 1285059 h 1367873"/>
                  <a:gd name="connsiteX25" fmla="*/ 570298 w 1135875"/>
                  <a:gd name="connsiteY25" fmla="*/ 1342473 h 1367873"/>
                  <a:gd name="connsiteX26" fmla="*/ 527050 w 1135875"/>
                  <a:gd name="connsiteY26" fmla="*/ 1355173 h 1367873"/>
                  <a:gd name="connsiteX27" fmla="*/ 406400 w 1135875"/>
                  <a:gd name="connsiteY27" fmla="*/ 1367873 h 1367873"/>
                  <a:gd name="connsiteX28" fmla="*/ 285750 w 1135875"/>
                  <a:gd name="connsiteY28" fmla="*/ 1355173 h 1367873"/>
                  <a:gd name="connsiteX29" fmla="*/ 254850 w 1135875"/>
                  <a:gd name="connsiteY29" fmla="*/ 1342473 h 1367873"/>
                  <a:gd name="connsiteX30" fmla="*/ 25400 w 1135875"/>
                  <a:gd name="connsiteY30" fmla="*/ 1100471 h 1367873"/>
                  <a:gd name="connsiteX31" fmla="*/ 12700 w 1135875"/>
                  <a:gd name="connsiteY31" fmla="*/ 1069423 h 1367873"/>
                  <a:gd name="connsiteX32" fmla="*/ 0 w 1135875"/>
                  <a:gd name="connsiteY32" fmla="*/ 967823 h 1367873"/>
                  <a:gd name="connsiteX33" fmla="*/ 12700 w 1135875"/>
                  <a:gd name="connsiteY33" fmla="*/ 866223 h 1367873"/>
                  <a:gd name="connsiteX34" fmla="*/ 25400 w 1135875"/>
                  <a:gd name="connsiteY34" fmla="*/ 822975 h 1367873"/>
                  <a:gd name="connsiteX35" fmla="*/ 110536 w 1135875"/>
                  <a:gd name="connsiteY35" fmla="*/ 643931 h 1367873"/>
                  <a:gd name="connsiteX36" fmla="*/ 265778 w 1135875"/>
                  <a:gd name="connsiteY36" fmla="*/ 567773 h 1367873"/>
                  <a:gd name="connsiteX37" fmla="*/ 298450 w 1135875"/>
                  <a:gd name="connsiteY37" fmla="*/ 555073 h 1367873"/>
                  <a:gd name="connsiteX38" fmla="*/ 349250 w 1135875"/>
                  <a:gd name="connsiteY38" fmla="*/ 542373 h 1367873"/>
                  <a:gd name="connsiteX39" fmla="*/ 400050 w 1135875"/>
                  <a:gd name="connsiteY39" fmla="*/ 529673 h 1367873"/>
                  <a:gd name="connsiteX40" fmla="*/ 553200 w 1135875"/>
                  <a:gd name="connsiteY40" fmla="*/ 516973 h 1367873"/>
                  <a:gd name="connsiteX41" fmla="*/ 698500 w 1135875"/>
                  <a:gd name="connsiteY41" fmla="*/ 516973 h 1367873"/>
                  <a:gd name="connsiteX42" fmla="*/ 698500 w 1135875"/>
                  <a:gd name="connsiteY42" fmla="*/ 462199 h 1367873"/>
                  <a:gd name="connsiteX43" fmla="*/ 657226 w 1135875"/>
                  <a:gd name="connsiteY43" fmla="*/ 368481 h 1367873"/>
                  <a:gd name="connsiteX44" fmla="*/ 485774 w 1135875"/>
                  <a:gd name="connsiteY44" fmla="*/ 318259 h 1367873"/>
                  <a:gd name="connsiteX45" fmla="*/ 368300 w 1135875"/>
                  <a:gd name="connsiteY45" fmla="*/ 332655 h 1367873"/>
                  <a:gd name="connsiteX46" fmla="*/ 214786 w 1135875"/>
                  <a:gd name="connsiteY46" fmla="*/ 386365 h 1367873"/>
                  <a:gd name="connsiteX47" fmla="*/ 80446 w 1135875"/>
                  <a:gd name="connsiteY47" fmla="*/ 332823 h 1367873"/>
                  <a:gd name="connsiteX48" fmla="*/ 71706 w 1135875"/>
                  <a:gd name="connsiteY48" fmla="*/ 120607 h 1367873"/>
                  <a:gd name="connsiteX49" fmla="*/ 314506 w 1135875"/>
                  <a:gd name="connsiteY49" fmla="*/ 42655 h 1367873"/>
                  <a:gd name="connsiteX50" fmla="*/ 469900 w 1135875"/>
                  <a:gd name="connsiteY50" fmla="*/ 8483 h 1367873"/>
                  <a:gd name="connsiteX51" fmla="*/ 547408 w 1135875"/>
                  <a:gd name="connsiteY51" fmla="*/ 7 h 13678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1135875" h="1367873">
                    <a:moveTo>
                      <a:pt x="515220" y="789099"/>
                    </a:moveTo>
                    <a:cubicBezTo>
                      <a:pt x="465172" y="788793"/>
                      <a:pt x="441694" y="792895"/>
                      <a:pt x="430016" y="802603"/>
                    </a:cubicBezTo>
                    <a:cubicBezTo>
                      <a:pt x="395938" y="830937"/>
                      <a:pt x="368300" y="898379"/>
                      <a:pt x="368300" y="953205"/>
                    </a:cubicBezTo>
                    <a:cubicBezTo>
                      <a:pt x="368300" y="1066087"/>
                      <a:pt x="493594" y="1116971"/>
                      <a:pt x="586650" y="1041879"/>
                    </a:cubicBezTo>
                    <a:cubicBezTo>
                      <a:pt x="609750" y="1023239"/>
                      <a:pt x="644366" y="999383"/>
                      <a:pt x="663574" y="988867"/>
                    </a:cubicBezTo>
                    <a:cubicBezTo>
                      <a:pt x="696396" y="970897"/>
                      <a:pt x="698500" y="964523"/>
                      <a:pt x="698500" y="883059"/>
                    </a:cubicBezTo>
                    <a:lnTo>
                      <a:pt x="698500" y="796373"/>
                    </a:lnTo>
                    <a:lnTo>
                      <a:pt x="574674" y="790827"/>
                    </a:lnTo>
                    <a:cubicBezTo>
                      <a:pt x="551540" y="789791"/>
                      <a:pt x="531904" y="789199"/>
                      <a:pt x="515220" y="789099"/>
                    </a:cubicBezTo>
                    <a:close/>
                    <a:moveTo>
                      <a:pt x="547408" y="7"/>
                    </a:moveTo>
                    <a:cubicBezTo>
                      <a:pt x="611394" y="-235"/>
                      <a:pt x="696834" y="6499"/>
                      <a:pt x="736600" y="17847"/>
                    </a:cubicBezTo>
                    <a:cubicBezTo>
                      <a:pt x="859728" y="52991"/>
                      <a:pt x="1016000" y="176887"/>
                      <a:pt x="1016000" y="239361"/>
                    </a:cubicBezTo>
                    <a:cubicBezTo>
                      <a:pt x="1016000" y="252347"/>
                      <a:pt x="1021714" y="262973"/>
                      <a:pt x="1028700" y="262973"/>
                    </a:cubicBezTo>
                    <a:cubicBezTo>
                      <a:pt x="1035686" y="262973"/>
                      <a:pt x="1041400" y="279781"/>
                      <a:pt x="1041400" y="300323"/>
                    </a:cubicBezTo>
                    <a:cubicBezTo>
                      <a:pt x="1041400" y="320867"/>
                      <a:pt x="1047114" y="341207"/>
                      <a:pt x="1054100" y="345523"/>
                    </a:cubicBezTo>
                    <a:cubicBezTo>
                      <a:pt x="1062058" y="350441"/>
                      <a:pt x="1066800" y="480923"/>
                      <a:pt x="1066800" y="694925"/>
                    </a:cubicBezTo>
                    <a:cubicBezTo>
                      <a:pt x="1066800" y="882779"/>
                      <a:pt x="1070808" y="1049607"/>
                      <a:pt x="1075706" y="1065651"/>
                    </a:cubicBezTo>
                    <a:cubicBezTo>
                      <a:pt x="1080604" y="1081695"/>
                      <a:pt x="1097720" y="1112809"/>
                      <a:pt x="1113742" y="1134793"/>
                    </a:cubicBezTo>
                    <a:cubicBezTo>
                      <a:pt x="1141836" y="1173343"/>
                      <a:pt x="1142084" y="1175865"/>
                      <a:pt x="1120710" y="1205781"/>
                    </a:cubicBezTo>
                    <a:cubicBezTo>
                      <a:pt x="1108522" y="1222841"/>
                      <a:pt x="1083008" y="1260575"/>
                      <a:pt x="1064014" y="1289635"/>
                    </a:cubicBezTo>
                    <a:cubicBezTo>
                      <a:pt x="1031842" y="1338855"/>
                      <a:pt x="1025506" y="1342473"/>
                      <a:pt x="971516" y="1342473"/>
                    </a:cubicBezTo>
                    <a:cubicBezTo>
                      <a:pt x="904902" y="1342473"/>
                      <a:pt x="800098" y="1295059"/>
                      <a:pt x="768326" y="1250547"/>
                    </a:cubicBezTo>
                    <a:cubicBezTo>
                      <a:pt x="751194" y="1226541"/>
                      <a:pt x="747774" y="1225475"/>
                      <a:pt x="747506" y="1244047"/>
                    </a:cubicBezTo>
                    <a:cubicBezTo>
                      <a:pt x="747328" y="1256271"/>
                      <a:pt x="739786" y="1266273"/>
                      <a:pt x="730746" y="1266273"/>
                    </a:cubicBezTo>
                    <a:cubicBezTo>
                      <a:pt x="721706" y="1266273"/>
                      <a:pt x="707294" y="1274727"/>
                      <a:pt x="698718" y="1285059"/>
                    </a:cubicBezTo>
                    <a:cubicBezTo>
                      <a:pt x="675212" y="1313383"/>
                      <a:pt x="610146" y="1342473"/>
                      <a:pt x="570298" y="1342473"/>
                    </a:cubicBezTo>
                    <a:cubicBezTo>
                      <a:pt x="550828" y="1342473"/>
                      <a:pt x="531366" y="1348187"/>
                      <a:pt x="527050" y="1355173"/>
                    </a:cubicBezTo>
                    <a:cubicBezTo>
                      <a:pt x="522734" y="1362159"/>
                      <a:pt x="468440" y="1367873"/>
                      <a:pt x="406400" y="1367873"/>
                    </a:cubicBezTo>
                    <a:cubicBezTo>
                      <a:pt x="344360" y="1367873"/>
                      <a:pt x="290066" y="1362159"/>
                      <a:pt x="285750" y="1355173"/>
                    </a:cubicBezTo>
                    <a:cubicBezTo>
                      <a:pt x="281434" y="1348187"/>
                      <a:pt x="267528" y="1342473"/>
                      <a:pt x="254850" y="1342473"/>
                    </a:cubicBezTo>
                    <a:cubicBezTo>
                      <a:pt x="171082" y="1342473"/>
                      <a:pt x="25400" y="1188823"/>
                      <a:pt x="25400" y="1100471"/>
                    </a:cubicBezTo>
                    <a:cubicBezTo>
                      <a:pt x="25400" y="1087711"/>
                      <a:pt x="19686" y="1073739"/>
                      <a:pt x="12700" y="1069423"/>
                    </a:cubicBezTo>
                    <a:cubicBezTo>
                      <a:pt x="5714" y="1065107"/>
                      <a:pt x="0" y="1019387"/>
                      <a:pt x="0" y="967823"/>
                    </a:cubicBezTo>
                    <a:cubicBezTo>
                      <a:pt x="0" y="916259"/>
                      <a:pt x="5714" y="870539"/>
                      <a:pt x="12700" y="866223"/>
                    </a:cubicBezTo>
                    <a:cubicBezTo>
                      <a:pt x="19686" y="861907"/>
                      <a:pt x="25400" y="842445"/>
                      <a:pt x="25400" y="822975"/>
                    </a:cubicBezTo>
                    <a:cubicBezTo>
                      <a:pt x="25400" y="752523"/>
                      <a:pt x="50016" y="700751"/>
                      <a:pt x="110536" y="643931"/>
                    </a:cubicBezTo>
                    <a:cubicBezTo>
                      <a:pt x="168974" y="589063"/>
                      <a:pt x="212370" y="567773"/>
                      <a:pt x="265778" y="567773"/>
                    </a:cubicBezTo>
                    <a:cubicBezTo>
                      <a:pt x="279430" y="567773"/>
                      <a:pt x="294134" y="562059"/>
                      <a:pt x="298450" y="555073"/>
                    </a:cubicBezTo>
                    <a:cubicBezTo>
                      <a:pt x="302766" y="548087"/>
                      <a:pt x="325626" y="542373"/>
                      <a:pt x="349250" y="542373"/>
                    </a:cubicBezTo>
                    <a:cubicBezTo>
                      <a:pt x="372874" y="542373"/>
                      <a:pt x="395734" y="536659"/>
                      <a:pt x="400050" y="529673"/>
                    </a:cubicBezTo>
                    <a:cubicBezTo>
                      <a:pt x="404542" y="522403"/>
                      <a:pt x="470032" y="516973"/>
                      <a:pt x="553200" y="516973"/>
                    </a:cubicBezTo>
                    <a:lnTo>
                      <a:pt x="698500" y="516973"/>
                    </a:lnTo>
                    <a:lnTo>
                      <a:pt x="698500" y="462199"/>
                    </a:lnTo>
                    <a:cubicBezTo>
                      <a:pt x="698500" y="416859"/>
                      <a:pt x="691392" y="400719"/>
                      <a:pt x="657226" y="368481"/>
                    </a:cubicBezTo>
                    <a:cubicBezTo>
                      <a:pt x="610854" y="324727"/>
                      <a:pt x="556186" y="308715"/>
                      <a:pt x="485774" y="318259"/>
                    </a:cubicBezTo>
                    <a:cubicBezTo>
                      <a:pt x="459582" y="321811"/>
                      <a:pt x="406718" y="328287"/>
                      <a:pt x="368300" y="332655"/>
                    </a:cubicBezTo>
                    <a:cubicBezTo>
                      <a:pt x="292756" y="341243"/>
                      <a:pt x="246516" y="357421"/>
                      <a:pt x="214786" y="386365"/>
                    </a:cubicBezTo>
                    <a:cubicBezTo>
                      <a:pt x="179314" y="418725"/>
                      <a:pt x="113040" y="392311"/>
                      <a:pt x="80446" y="332823"/>
                    </a:cubicBezTo>
                    <a:cubicBezTo>
                      <a:pt x="43122" y="264697"/>
                      <a:pt x="38414" y="150401"/>
                      <a:pt x="71706" y="120607"/>
                    </a:cubicBezTo>
                    <a:cubicBezTo>
                      <a:pt x="101586" y="93871"/>
                      <a:pt x="227566" y="53423"/>
                      <a:pt x="314506" y="42655"/>
                    </a:cubicBezTo>
                    <a:cubicBezTo>
                      <a:pt x="413954" y="30335"/>
                      <a:pt x="448774" y="22679"/>
                      <a:pt x="469900" y="8483"/>
                    </a:cubicBezTo>
                    <a:cubicBezTo>
                      <a:pt x="478348" y="2807"/>
                      <a:pt x="509016" y="153"/>
                      <a:pt x="547408"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4" name="任意多边形: 形状 393">
                <a:extLst>
                  <a:ext uri="{FF2B5EF4-FFF2-40B4-BE49-F238E27FC236}">
                    <a16:creationId xmlns:a16="http://schemas.microsoft.com/office/drawing/2014/main" id="{72562906-AE9E-4831-BEB7-6D0BD0753B80}"/>
                  </a:ext>
                </a:extLst>
              </p:cNvPr>
              <p:cNvSpPr/>
              <p:nvPr/>
            </p:nvSpPr>
            <p:spPr>
              <a:xfrm>
                <a:off x="22533273" y="18181741"/>
                <a:ext cx="1172077" cy="1365373"/>
              </a:xfrm>
              <a:custGeom>
                <a:avLst/>
                <a:gdLst>
                  <a:gd name="connsiteX0" fmla="*/ 523157 w 1172077"/>
                  <a:gd name="connsiteY0" fmla="*/ 305851 h 1365373"/>
                  <a:gd name="connsiteX1" fmla="*/ 492855 w 1172077"/>
                  <a:gd name="connsiteY1" fmla="*/ 314317 h 1365373"/>
                  <a:gd name="connsiteX2" fmla="*/ 461031 w 1172077"/>
                  <a:gd name="connsiteY2" fmla="*/ 335539 h 1365373"/>
                  <a:gd name="connsiteX3" fmla="*/ 410003 w 1172077"/>
                  <a:gd name="connsiteY3" fmla="*/ 405639 h 1365373"/>
                  <a:gd name="connsiteX4" fmla="*/ 378327 w 1172077"/>
                  <a:gd name="connsiteY4" fmla="*/ 681229 h 1365373"/>
                  <a:gd name="connsiteX5" fmla="*/ 400551 w 1172077"/>
                  <a:gd name="connsiteY5" fmla="*/ 916427 h 1365373"/>
                  <a:gd name="connsiteX6" fmla="*/ 422777 w 1172077"/>
                  <a:gd name="connsiteY6" fmla="*/ 961513 h 1365373"/>
                  <a:gd name="connsiteX7" fmla="*/ 433995 w 1172077"/>
                  <a:gd name="connsiteY7" fmla="*/ 984373 h 1365373"/>
                  <a:gd name="connsiteX8" fmla="*/ 452103 w 1172077"/>
                  <a:gd name="connsiteY8" fmla="*/ 1010715 h 1365373"/>
                  <a:gd name="connsiteX9" fmla="*/ 485335 w 1172077"/>
                  <a:gd name="connsiteY9" fmla="*/ 1043947 h 1365373"/>
                  <a:gd name="connsiteX10" fmla="*/ 511677 w 1172077"/>
                  <a:gd name="connsiteY10" fmla="*/ 1062055 h 1365373"/>
                  <a:gd name="connsiteX11" fmla="*/ 663411 w 1172077"/>
                  <a:gd name="connsiteY11" fmla="*/ 1043105 h 1365373"/>
                  <a:gd name="connsiteX12" fmla="*/ 745699 w 1172077"/>
                  <a:gd name="connsiteY12" fmla="*/ 918447 h 1365373"/>
                  <a:gd name="connsiteX13" fmla="*/ 765677 w 1172077"/>
                  <a:gd name="connsiteY13" fmla="*/ 889123 h 1365373"/>
                  <a:gd name="connsiteX14" fmla="*/ 760809 w 1172077"/>
                  <a:gd name="connsiteY14" fmla="*/ 473027 h 1365373"/>
                  <a:gd name="connsiteX15" fmla="*/ 726491 w 1172077"/>
                  <a:gd name="connsiteY15" fmla="*/ 406523 h 1365373"/>
                  <a:gd name="connsiteX16" fmla="*/ 582327 w 1172077"/>
                  <a:gd name="connsiteY16" fmla="*/ 305925 h 1365373"/>
                  <a:gd name="connsiteX17" fmla="*/ 523157 w 1172077"/>
                  <a:gd name="connsiteY17" fmla="*/ 305851 h 1365373"/>
                  <a:gd name="connsiteX18" fmla="*/ 505397 w 1172077"/>
                  <a:gd name="connsiteY18" fmla="*/ 7 h 1365373"/>
                  <a:gd name="connsiteX19" fmla="*/ 577603 w 1172077"/>
                  <a:gd name="connsiteY19" fmla="*/ 1543 h 1365373"/>
                  <a:gd name="connsiteX20" fmla="*/ 720195 w 1172077"/>
                  <a:gd name="connsiteY20" fmla="*/ 17505 h 1365373"/>
                  <a:gd name="connsiteX21" fmla="*/ 776055 w 1172077"/>
                  <a:gd name="connsiteY21" fmla="*/ 36379 h 1365373"/>
                  <a:gd name="connsiteX22" fmla="*/ 1009371 w 1172077"/>
                  <a:gd name="connsiteY22" fmla="*/ 190623 h 1365373"/>
                  <a:gd name="connsiteX23" fmla="*/ 1121277 w 1172077"/>
                  <a:gd name="connsiteY23" fmla="*/ 415367 h 1365373"/>
                  <a:gd name="connsiteX24" fmla="*/ 1133977 w 1172077"/>
                  <a:gd name="connsiteY24" fmla="*/ 450973 h 1365373"/>
                  <a:gd name="connsiteX25" fmla="*/ 1146677 w 1172077"/>
                  <a:gd name="connsiteY25" fmla="*/ 545473 h 1365373"/>
                  <a:gd name="connsiteX26" fmla="*/ 1159377 w 1172077"/>
                  <a:gd name="connsiteY26" fmla="*/ 647823 h 1365373"/>
                  <a:gd name="connsiteX27" fmla="*/ 1172077 w 1172077"/>
                  <a:gd name="connsiteY27" fmla="*/ 693023 h 1365373"/>
                  <a:gd name="connsiteX28" fmla="*/ 1159377 w 1172077"/>
                  <a:gd name="connsiteY28" fmla="*/ 730373 h 1365373"/>
                  <a:gd name="connsiteX29" fmla="*/ 1146677 w 1172077"/>
                  <a:gd name="connsiteY29" fmla="*/ 824873 h 1365373"/>
                  <a:gd name="connsiteX30" fmla="*/ 1133977 w 1172077"/>
                  <a:gd name="connsiteY30" fmla="*/ 927223 h 1365373"/>
                  <a:gd name="connsiteX31" fmla="*/ 1121277 w 1172077"/>
                  <a:gd name="connsiteY31" fmla="*/ 972037 h 1365373"/>
                  <a:gd name="connsiteX32" fmla="*/ 955743 w 1172077"/>
                  <a:gd name="connsiteY32" fmla="*/ 1242147 h 1365373"/>
                  <a:gd name="connsiteX33" fmla="*/ 766565 w 1172077"/>
                  <a:gd name="connsiteY33" fmla="*/ 1339973 h 1365373"/>
                  <a:gd name="connsiteX34" fmla="*/ 733927 w 1172077"/>
                  <a:gd name="connsiteY34" fmla="*/ 1352673 h 1365373"/>
                  <a:gd name="connsiteX35" fmla="*/ 581527 w 1172077"/>
                  <a:gd name="connsiteY35" fmla="*/ 1365373 h 1365373"/>
                  <a:gd name="connsiteX36" fmla="*/ 429127 w 1172077"/>
                  <a:gd name="connsiteY36" fmla="*/ 1352673 h 1365373"/>
                  <a:gd name="connsiteX37" fmla="*/ 396121 w 1172077"/>
                  <a:gd name="connsiteY37" fmla="*/ 1339973 h 1365373"/>
                  <a:gd name="connsiteX38" fmla="*/ 177611 w 1172077"/>
                  <a:gd name="connsiteY38" fmla="*/ 1202159 h 1365373"/>
                  <a:gd name="connsiteX39" fmla="*/ 18491 w 1172077"/>
                  <a:gd name="connsiteY39" fmla="*/ 927663 h 1365373"/>
                  <a:gd name="connsiteX40" fmla="*/ 15737 w 1172077"/>
                  <a:gd name="connsiteY40" fmla="*/ 484633 h 1365373"/>
                  <a:gd name="connsiteX41" fmla="*/ 29077 w 1172077"/>
                  <a:gd name="connsiteY41" fmla="*/ 441911 h 1365373"/>
                  <a:gd name="connsiteX42" fmla="*/ 130225 w 1172077"/>
                  <a:gd name="connsiteY42" fmla="*/ 225783 h 1365373"/>
                  <a:gd name="connsiteX43" fmla="*/ 174427 w 1172077"/>
                  <a:gd name="connsiteY43" fmla="*/ 168071 h 1365373"/>
                  <a:gd name="connsiteX44" fmla="*/ 212719 w 1172077"/>
                  <a:gd name="connsiteY44" fmla="*/ 133473 h 1365373"/>
                  <a:gd name="connsiteX45" fmla="*/ 251327 w 1172077"/>
                  <a:gd name="connsiteY45" fmla="*/ 108073 h 1365373"/>
                  <a:gd name="connsiteX46" fmla="*/ 290337 w 1172077"/>
                  <a:gd name="connsiteY46" fmla="*/ 82673 h 1365373"/>
                  <a:gd name="connsiteX47" fmla="*/ 304243 w 1172077"/>
                  <a:gd name="connsiteY47" fmla="*/ 66079 h 1365373"/>
                  <a:gd name="connsiteX48" fmla="*/ 371977 w 1172077"/>
                  <a:gd name="connsiteY48" fmla="*/ 23047 h 1365373"/>
                  <a:gd name="connsiteX49" fmla="*/ 505397 w 1172077"/>
                  <a:gd name="connsiteY49" fmla="*/ 7 h 13653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172077" h="1365373">
                    <a:moveTo>
                      <a:pt x="523157" y="305851"/>
                    </a:moveTo>
                    <a:cubicBezTo>
                      <a:pt x="507461" y="307323"/>
                      <a:pt x="496575" y="310219"/>
                      <a:pt x="492855" y="314317"/>
                    </a:cubicBezTo>
                    <a:cubicBezTo>
                      <a:pt x="485993" y="321873"/>
                      <a:pt x="471673" y="331423"/>
                      <a:pt x="461031" y="335539"/>
                    </a:cubicBezTo>
                    <a:cubicBezTo>
                      <a:pt x="450387" y="339655"/>
                      <a:pt x="427427" y="371199"/>
                      <a:pt x="410003" y="405639"/>
                    </a:cubicBezTo>
                    <a:cubicBezTo>
                      <a:pt x="379983" y="464981"/>
                      <a:pt x="378327" y="479391"/>
                      <a:pt x="378327" y="681229"/>
                    </a:cubicBezTo>
                    <a:cubicBezTo>
                      <a:pt x="378327" y="867127"/>
                      <a:pt x="381151" y="897029"/>
                      <a:pt x="400551" y="916427"/>
                    </a:cubicBezTo>
                    <a:cubicBezTo>
                      <a:pt x="412775" y="928651"/>
                      <a:pt x="422777" y="948939"/>
                      <a:pt x="422777" y="961513"/>
                    </a:cubicBezTo>
                    <a:cubicBezTo>
                      <a:pt x="422777" y="974087"/>
                      <a:pt x="427827" y="984373"/>
                      <a:pt x="433995" y="984373"/>
                    </a:cubicBezTo>
                    <a:cubicBezTo>
                      <a:pt x="440167" y="984373"/>
                      <a:pt x="448315" y="996227"/>
                      <a:pt x="452103" y="1010715"/>
                    </a:cubicBezTo>
                    <a:cubicBezTo>
                      <a:pt x="455891" y="1025203"/>
                      <a:pt x="470847" y="1040159"/>
                      <a:pt x="485335" y="1043947"/>
                    </a:cubicBezTo>
                    <a:cubicBezTo>
                      <a:pt x="499823" y="1047735"/>
                      <a:pt x="511677" y="1055883"/>
                      <a:pt x="511677" y="1062055"/>
                    </a:cubicBezTo>
                    <a:cubicBezTo>
                      <a:pt x="511677" y="1075837"/>
                      <a:pt x="603915" y="1064319"/>
                      <a:pt x="663411" y="1043105"/>
                    </a:cubicBezTo>
                    <a:cubicBezTo>
                      <a:pt x="705919" y="1027949"/>
                      <a:pt x="711403" y="1019635"/>
                      <a:pt x="745699" y="918447"/>
                    </a:cubicBezTo>
                    <a:cubicBezTo>
                      <a:pt x="749701" y="906635"/>
                      <a:pt x="758691" y="893439"/>
                      <a:pt x="765677" y="889123"/>
                    </a:cubicBezTo>
                    <a:cubicBezTo>
                      <a:pt x="786373" y="876331"/>
                      <a:pt x="782055" y="507377"/>
                      <a:pt x="760809" y="473027"/>
                    </a:cubicBezTo>
                    <a:cubicBezTo>
                      <a:pt x="751147" y="457403"/>
                      <a:pt x="735703" y="427479"/>
                      <a:pt x="726491" y="406523"/>
                    </a:cubicBezTo>
                    <a:cubicBezTo>
                      <a:pt x="693363" y="331171"/>
                      <a:pt x="665457" y="311699"/>
                      <a:pt x="582327" y="305925"/>
                    </a:cubicBezTo>
                    <a:cubicBezTo>
                      <a:pt x="559361" y="304331"/>
                      <a:pt x="538853" y="304379"/>
                      <a:pt x="523157" y="305851"/>
                    </a:cubicBezTo>
                    <a:close/>
                    <a:moveTo>
                      <a:pt x="505397" y="7"/>
                    </a:moveTo>
                    <a:cubicBezTo>
                      <a:pt x="525441" y="-69"/>
                      <a:pt x="548939" y="503"/>
                      <a:pt x="577603" y="1543"/>
                    </a:cubicBezTo>
                    <a:cubicBezTo>
                      <a:pt x="652279" y="4255"/>
                      <a:pt x="716447" y="11437"/>
                      <a:pt x="720195" y="17505"/>
                    </a:cubicBezTo>
                    <a:cubicBezTo>
                      <a:pt x="723947" y="23571"/>
                      <a:pt x="749083" y="32065"/>
                      <a:pt x="776055" y="36379"/>
                    </a:cubicBezTo>
                    <a:cubicBezTo>
                      <a:pt x="842883" y="47063"/>
                      <a:pt x="966479" y="128775"/>
                      <a:pt x="1009371" y="190623"/>
                    </a:cubicBezTo>
                    <a:cubicBezTo>
                      <a:pt x="1073237" y="282715"/>
                      <a:pt x="1121277" y="379195"/>
                      <a:pt x="1121277" y="415367"/>
                    </a:cubicBezTo>
                    <a:cubicBezTo>
                      <a:pt x="1121277" y="434951"/>
                      <a:pt x="1126991" y="450973"/>
                      <a:pt x="1133977" y="450973"/>
                    </a:cubicBezTo>
                    <a:cubicBezTo>
                      <a:pt x="1141305" y="450973"/>
                      <a:pt x="1146677" y="490939"/>
                      <a:pt x="1146677" y="545473"/>
                    </a:cubicBezTo>
                    <a:cubicBezTo>
                      <a:pt x="1146677" y="597449"/>
                      <a:pt x="1152391" y="643507"/>
                      <a:pt x="1159377" y="647823"/>
                    </a:cubicBezTo>
                    <a:cubicBezTo>
                      <a:pt x="1166363" y="652139"/>
                      <a:pt x="1172077" y="672479"/>
                      <a:pt x="1172077" y="693023"/>
                    </a:cubicBezTo>
                    <a:cubicBezTo>
                      <a:pt x="1172077" y="713565"/>
                      <a:pt x="1166363" y="730373"/>
                      <a:pt x="1159377" y="730373"/>
                    </a:cubicBezTo>
                    <a:cubicBezTo>
                      <a:pt x="1152049" y="730373"/>
                      <a:pt x="1146677" y="770339"/>
                      <a:pt x="1146677" y="824873"/>
                    </a:cubicBezTo>
                    <a:cubicBezTo>
                      <a:pt x="1146677" y="876849"/>
                      <a:pt x="1140963" y="922907"/>
                      <a:pt x="1133977" y="927223"/>
                    </a:cubicBezTo>
                    <a:cubicBezTo>
                      <a:pt x="1126991" y="931539"/>
                      <a:pt x="1121277" y="951707"/>
                      <a:pt x="1121277" y="972037"/>
                    </a:cubicBezTo>
                    <a:cubicBezTo>
                      <a:pt x="1121277" y="1032623"/>
                      <a:pt x="1033839" y="1175301"/>
                      <a:pt x="955743" y="1242147"/>
                    </a:cubicBezTo>
                    <a:cubicBezTo>
                      <a:pt x="896999" y="1292431"/>
                      <a:pt x="805059" y="1339973"/>
                      <a:pt x="766565" y="1339973"/>
                    </a:cubicBezTo>
                    <a:cubicBezTo>
                      <a:pt x="752931" y="1339973"/>
                      <a:pt x="738245" y="1345687"/>
                      <a:pt x="733927" y="1352673"/>
                    </a:cubicBezTo>
                    <a:cubicBezTo>
                      <a:pt x="729439" y="1359935"/>
                      <a:pt x="664195" y="1365373"/>
                      <a:pt x="581527" y="1365373"/>
                    </a:cubicBezTo>
                    <a:cubicBezTo>
                      <a:pt x="498859" y="1365373"/>
                      <a:pt x="433615" y="1359935"/>
                      <a:pt x="429127" y="1352673"/>
                    </a:cubicBezTo>
                    <a:cubicBezTo>
                      <a:pt x="424811" y="1345687"/>
                      <a:pt x="409959" y="1339973"/>
                      <a:pt x="396121" y="1339973"/>
                    </a:cubicBezTo>
                    <a:cubicBezTo>
                      <a:pt x="353925" y="1339973"/>
                      <a:pt x="255327" y="1277787"/>
                      <a:pt x="177611" y="1202159"/>
                    </a:cubicBezTo>
                    <a:cubicBezTo>
                      <a:pt x="107015" y="1133459"/>
                      <a:pt x="76247" y="1080383"/>
                      <a:pt x="18491" y="927663"/>
                    </a:cubicBezTo>
                    <a:cubicBezTo>
                      <a:pt x="-4519" y="866823"/>
                      <a:pt x="-6753" y="507123"/>
                      <a:pt x="15737" y="484633"/>
                    </a:cubicBezTo>
                    <a:cubicBezTo>
                      <a:pt x="23075" y="477295"/>
                      <a:pt x="29077" y="458071"/>
                      <a:pt x="29077" y="441911"/>
                    </a:cubicBezTo>
                    <a:cubicBezTo>
                      <a:pt x="29077" y="372919"/>
                      <a:pt x="65345" y="295423"/>
                      <a:pt x="130225" y="225783"/>
                    </a:cubicBezTo>
                    <a:cubicBezTo>
                      <a:pt x="142069" y="213071"/>
                      <a:pt x="161959" y="187103"/>
                      <a:pt x="174427" y="168071"/>
                    </a:cubicBezTo>
                    <a:cubicBezTo>
                      <a:pt x="186897" y="149043"/>
                      <a:pt x="204127" y="133473"/>
                      <a:pt x="212719" y="133473"/>
                    </a:cubicBezTo>
                    <a:cubicBezTo>
                      <a:pt x="221311" y="133473"/>
                      <a:pt x="238683" y="122043"/>
                      <a:pt x="251327" y="108073"/>
                    </a:cubicBezTo>
                    <a:cubicBezTo>
                      <a:pt x="263971" y="94103"/>
                      <a:pt x="281523" y="82673"/>
                      <a:pt x="290337" y="82673"/>
                    </a:cubicBezTo>
                    <a:cubicBezTo>
                      <a:pt x="299151" y="82673"/>
                      <a:pt x="305407" y="75205"/>
                      <a:pt x="304243" y="66079"/>
                    </a:cubicBezTo>
                    <a:cubicBezTo>
                      <a:pt x="303055" y="56759"/>
                      <a:pt x="332751" y="37893"/>
                      <a:pt x="371977" y="23047"/>
                    </a:cubicBezTo>
                    <a:cubicBezTo>
                      <a:pt x="416217" y="6305"/>
                      <a:pt x="445267" y="237"/>
                      <a:pt x="505397"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5" name="任意多边形: 形状 394">
                <a:extLst>
                  <a:ext uri="{FF2B5EF4-FFF2-40B4-BE49-F238E27FC236}">
                    <a16:creationId xmlns:a16="http://schemas.microsoft.com/office/drawing/2014/main" id="{E98F3D57-F660-41DD-AD20-FDFCEF4F591A}"/>
                  </a:ext>
                </a:extLst>
              </p:cNvPr>
              <p:cNvSpPr/>
              <p:nvPr/>
            </p:nvSpPr>
            <p:spPr>
              <a:xfrm>
                <a:off x="25648042" y="18180320"/>
                <a:ext cx="1092610" cy="1366792"/>
              </a:xfrm>
              <a:custGeom>
                <a:avLst/>
                <a:gdLst>
                  <a:gd name="connsiteX0" fmla="*/ 573218 w 1092610"/>
                  <a:gd name="connsiteY0" fmla="*/ 281758 h 1366792"/>
                  <a:gd name="connsiteX1" fmla="*/ 504758 w 1092610"/>
                  <a:gd name="connsiteY1" fmla="*/ 299472 h 1366792"/>
                  <a:gd name="connsiteX2" fmla="*/ 450782 w 1092610"/>
                  <a:gd name="connsiteY2" fmla="*/ 351240 h 1366792"/>
                  <a:gd name="connsiteX3" fmla="*/ 419508 w 1092610"/>
                  <a:gd name="connsiteY3" fmla="*/ 409408 h 1366792"/>
                  <a:gd name="connsiteX4" fmla="*/ 406808 w 1092610"/>
                  <a:gd name="connsiteY4" fmla="*/ 446044 h 1366792"/>
                  <a:gd name="connsiteX5" fmla="*/ 394108 w 1092610"/>
                  <a:gd name="connsiteY5" fmla="*/ 497594 h 1366792"/>
                  <a:gd name="connsiteX6" fmla="*/ 394108 w 1092610"/>
                  <a:gd name="connsiteY6" fmla="*/ 541294 h 1366792"/>
                  <a:gd name="connsiteX7" fmla="*/ 749708 w 1092610"/>
                  <a:gd name="connsiteY7" fmla="*/ 541294 h 1366792"/>
                  <a:gd name="connsiteX8" fmla="*/ 749708 w 1092610"/>
                  <a:gd name="connsiteY8" fmla="*/ 490322 h 1366792"/>
                  <a:gd name="connsiteX9" fmla="*/ 573218 w 1092610"/>
                  <a:gd name="connsiteY9" fmla="*/ 281758 h 1366792"/>
                  <a:gd name="connsiteX10" fmla="*/ 628060 w 1092610"/>
                  <a:gd name="connsiteY10" fmla="*/ 342 h 1366792"/>
                  <a:gd name="connsiteX11" fmla="*/ 825910 w 1092610"/>
                  <a:gd name="connsiteY11" fmla="*/ 55952 h 1366792"/>
                  <a:gd name="connsiteX12" fmla="*/ 1067210 w 1092610"/>
                  <a:gd name="connsiteY12" fmla="*/ 352196 h 1366792"/>
                  <a:gd name="connsiteX13" fmla="*/ 1079910 w 1092610"/>
                  <a:gd name="connsiteY13" fmla="*/ 382544 h 1366792"/>
                  <a:gd name="connsiteX14" fmla="*/ 1092610 w 1092610"/>
                  <a:gd name="connsiteY14" fmla="*/ 593156 h 1366792"/>
                  <a:gd name="connsiteX15" fmla="*/ 1092610 w 1092610"/>
                  <a:gd name="connsiteY15" fmla="*/ 795922 h 1366792"/>
                  <a:gd name="connsiteX16" fmla="*/ 1060034 w 1092610"/>
                  <a:gd name="connsiteY16" fmla="*/ 808308 h 1366792"/>
                  <a:gd name="connsiteX17" fmla="*/ 710782 w 1092610"/>
                  <a:gd name="connsiteY17" fmla="*/ 820692 h 1366792"/>
                  <a:gd name="connsiteX18" fmla="*/ 394110 w 1092610"/>
                  <a:gd name="connsiteY18" fmla="*/ 820692 h 1366792"/>
                  <a:gd name="connsiteX19" fmla="*/ 394110 w 1092610"/>
                  <a:gd name="connsiteY19" fmla="*/ 856842 h 1366792"/>
                  <a:gd name="connsiteX20" fmla="*/ 514874 w 1092610"/>
                  <a:gd name="connsiteY20" fmla="*/ 1049292 h 1366792"/>
                  <a:gd name="connsiteX21" fmla="*/ 552858 w 1092610"/>
                  <a:gd name="connsiteY21" fmla="*/ 1061992 h 1366792"/>
                  <a:gd name="connsiteX22" fmla="*/ 629058 w 1092610"/>
                  <a:gd name="connsiteY22" fmla="*/ 1074692 h 1366792"/>
                  <a:gd name="connsiteX23" fmla="*/ 705258 w 1092610"/>
                  <a:gd name="connsiteY23" fmla="*/ 1061992 h 1366792"/>
                  <a:gd name="connsiteX24" fmla="*/ 756058 w 1092610"/>
                  <a:gd name="connsiteY24" fmla="*/ 1049292 h 1366792"/>
                  <a:gd name="connsiteX25" fmla="*/ 806858 w 1092610"/>
                  <a:gd name="connsiteY25" fmla="*/ 1036592 h 1366792"/>
                  <a:gd name="connsiteX26" fmla="*/ 838972 w 1092610"/>
                  <a:gd name="connsiteY26" fmla="*/ 1023892 h 1366792"/>
                  <a:gd name="connsiteX27" fmla="*/ 908458 w 1092610"/>
                  <a:gd name="connsiteY27" fmla="*/ 998492 h 1366792"/>
                  <a:gd name="connsiteX28" fmla="*/ 963738 w 1092610"/>
                  <a:gd name="connsiteY28" fmla="*/ 973092 h 1366792"/>
                  <a:gd name="connsiteX29" fmla="*/ 1041810 w 1092610"/>
                  <a:gd name="connsiteY29" fmla="*/ 1100484 h 1366792"/>
                  <a:gd name="connsiteX30" fmla="*/ 1054510 w 1092610"/>
                  <a:gd name="connsiteY30" fmla="*/ 1131844 h 1366792"/>
                  <a:gd name="connsiteX31" fmla="*/ 999320 w 1092610"/>
                  <a:gd name="connsiteY31" fmla="*/ 1265192 h 1366792"/>
                  <a:gd name="connsiteX32" fmla="*/ 874322 w 1092610"/>
                  <a:gd name="connsiteY32" fmla="*/ 1314096 h 1366792"/>
                  <a:gd name="connsiteX33" fmla="*/ 782998 w 1092610"/>
                  <a:gd name="connsiteY33" fmla="*/ 1341392 h 1366792"/>
                  <a:gd name="connsiteX34" fmla="*/ 743358 w 1092610"/>
                  <a:gd name="connsiteY34" fmla="*/ 1354092 h 1366792"/>
                  <a:gd name="connsiteX35" fmla="*/ 578258 w 1092610"/>
                  <a:gd name="connsiteY35" fmla="*/ 1366792 h 1366792"/>
                  <a:gd name="connsiteX36" fmla="*/ 413158 w 1092610"/>
                  <a:gd name="connsiteY36" fmla="*/ 1354092 h 1366792"/>
                  <a:gd name="connsiteX37" fmla="*/ 376694 w 1092610"/>
                  <a:gd name="connsiteY37" fmla="*/ 1341392 h 1366792"/>
                  <a:gd name="connsiteX38" fmla="*/ 152810 w 1092610"/>
                  <a:gd name="connsiteY38" fmla="*/ 1194408 h 1366792"/>
                  <a:gd name="connsiteX39" fmla="*/ 133526 w 1092610"/>
                  <a:gd name="connsiteY39" fmla="*/ 1163398 h 1366792"/>
                  <a:gd name="connsiteX40" fmla="*/ 51210 w 1092610"/>
                  <a:gd name="connsiteY40" fmla="*/ 986716 h 1366792"/>
                  <a:gd name="connsiteX41" fmla="*/ 38510 w 1092610"/>
                  <a:gd name="connsiteY41" fmla="*/ 954044 h 1366792"/>
                  <a:gd name="connsiteX42" fmla="*/ 25810 w 1092610"/>
                  <a:gd name="connsiteY42" fmla="*/ 854234 h 1366792"/>
                  <a:gd name="connsiteX43" fmla="*/ 11670 w 1092610"/>
                  <a:gd name="connsiteY43" fmla="*/ 748134 h 1366792"/>
                  <a:gd name="connsiteX44" fmla="*/ 33148 w 1092610"/>
                  <a:gd name="connsiteY44" fmla="*/ 427628 h 1366792"/>
                  <a:gd name="connsiteX45" fmla="*/ 51210 w 1092610"/>
                  <a:gd name="connsiteY45" fmla="*/ 400254 h 1366792"/>
                  <a:gd name="connsiteX46" fmla="*/ 111534 w 1092610"/>
                  <a:gd name="connsiteY46" fmla="*/ 257660 h 1366792"/>
                  <a:gd name="connsiteX47" fmla="*/ 127410 w 1092610"/>
                  <a:gd name="connsiteY47" fmla="*/ 240680 h 1366792"/>
                  <a:gd name="connsiteX48" fmla="*/ 187734 w 1092610"/>
                  <a:gd name="connsiteY48" fmla="*/ 148868 h 1366792"/>
                  <a:gd name="connsiteX49" fmla="*/ 314596 w 1092610"/>
                  <a:gd name="connsiteY49" fmla="*/ 54724 h 1366792"/>
                  <a:gd name="connsiteX50" fmla="*/ 399570 w 1092610"/>
                  <a:gd name="connsiteY50" fmla="*/ 33292 h 1366792"/>
                  <a:gd name="connsiteX51" fmla="*/ 425858 w 1092610"/>
                  <a:gd name="connsiteY51" fmla="*/ 20592 h 1366792"/>
                  <a:gd name="connsiteX52" fmla="*/ 550434 w 1092610"/>
                  <a:gd name="connsiteY52" fmla="*/ 1728 h 1366792"/>
                  <a:gd name="connsiteX53" fmla="*/ 628060 w 1092610"/>
                  <a:gd name="connsiteY53" fmla="*/ 342 h 13667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Lst>
                <a:rect l="l" t="t" r="r" b="b"/>
                <a:pathLst>
                  <a:path w="1092610" h="1366792">
                    <a:moveTo>
                      <a:pt x="573218" y="281758"/>
                    </a:moveTo>
                    <a:cubicBezTo>
                      <a:pt x="546900" y="277042"/>
                      <a:pt x="522646" y="281830"/>
                      <a:pt x="504758" y="299472"/>
                    </a:cubicBezTo>
                    <a:cubicBezTo>
                      <a:pt x="492270" y="311786"/>
                      <a:pt x="467982" y="335082"/>
                      <a:pt x="450782" y="351240"/>
                    </a:cubicBezTo>
                    <a:cubicBezTo>
                      <a:pt x="433582" y="367400"/>
                      <a:pt x="419508" y="393576"/>
                      <a:pt x="419508" y="409408"/>
                    </a:cubicBezTo>
                    <a:cubicBezTo>
                      <a:pt x="419508" y="425240"/>
                      <a:pt x="413794" y="441728"/>
                      <a:pt x="406808" y="446044"/>
                    </a:cubicBezTo>
                    <a:cubicBezTo>
                      <a:pt x="399822" y="450360"/>
                      <a:pt x="394108" y="473560"/>
                      <a:pt x="394108" y="497594"/>
                    </a:cubicBezTo>
                    <a:lnTo>
                      <a:pt x="394108" y="541294"/>
                    </a:lnTo>
                    <a:lnTo>
                      <a:pt x="749708" y="541294"/>
                    </a:lnTo>
                    <a:lnTo>
                      <a:pt x="749708" y="490322"/>
                    </a:lnTo>
                    <a:cubicBezTo>
                      <a:pt x="749708" y="395584"/>
                      <a:pt x="652172" y="295906"/>
                      <a:pt x="573218" y="281758"/>
                    </a:cubicBezTo>
                    <a:close/>
                    <a:moveTo>
                      <a:pt x="628060" y="342"/>
                    </a:moveTo>
                    <a:cubicBezTo>
                      <a:pt x="696424" y="2690"/>
                      <a:pt x="743340" y="17480"/>
                      <a:pt x="825910" y="55952"/>
                    </a:cubicBezTo>
                    <a:cubicBezTo>
                      <a:pt x="920474" y="100016"/>
                      <a:pt x="1067210" y="280160"/>
                      <a:pt x="1067210" y="352196"/>
                    </a:cubicBezTo>
                    <a:cubicBezTo>
                      <a:pt x="1067210" y="364570"/>
                      <a:pt x="1072922" y="378226"/>
                      <a:pt x="1079910" y="382544"/>
                    </a:cubicBezTo>
                    <a:cubicBezTo>
                      <a:pt x="1087518" y="387244"/>
                      <a:pt x="1092610" y="471680"/>
                      <a:pt x="1092610" y="593156"/>
                    </a:cubicBezTo>
                    <a:lnTo>
                      <a:pt x="1092610" y="795922"/>
                    </a:lnTo>
                    <a:lnTo>
                      <a:pt x="1060034" y="808308"/>
                    </a:lnTo>
                    <a:cubicBezTo>
                      <a:pt x="1042028" y="815152"/>
                      <a:pt x="885806" y="820692"/>
                      <a:pt x="710782" y="820692"/>
                    </a:cubicBezTo>
                    <a:lnTo>
                      <a:pt x="394110" y="820692"/>
                    </a:lnTo>
                    <a:lnTo>
                      <a:pt x="394110" y="856842"/>
                    </a:lnTo>
                    <a:cubicBezTo>
                      <a:pt x="394110" y="935776"/>
                      <a:pt x="465342" y="1049292"/>
                      <a:pt x="514874" y="1049292"/>
                    </a:cubicBezTo>
                    <a:cubicBezTo>
                      <a:pt x="531450" y="1049292"/>
                      <a:pt x="548542" y="1055008"/>
                      <a:pt x="552858" y="1061992"/>
                    </a:cubicBezTo>
                    <a:cubicBezTo>
                      <a:pt x="557178" y="1068978"/>
                      <a:pt x="591466" y="1074692"/>
                      <a:pt x="629058" y="1074692"/>
                    </a:cubicBezTo>
                    <a:cubicBezTo>
                      <a:pt x="666652" y="1074692"/>
                      <a:pt x="700942" y="1068978"/>
                      <a:pt x="705258" y="1061992"/>
                    </a:cubicBezTo>
                    <a:cubicBezTo>
                      <a:pt x="709578" y="1055008"/>
                      <a:pt x="732436" y="1049292"/>
                      <a:pt x="756058" y="1049292"/>
                    </a:cubicBezTo>
                    <a:cubicBezTo>
                      <a:pt x="779682" y="1049292"/>
                      <a:pt x="802542" y="1043578"/>
                      <a:pt x="806858" y="1036592"/>
                    </a:cubicBezTo>
                    <a:cubicBezTo>
                      <a:pt x="811178" y="1029608"/>
                      <a:pt x="825626" y="1023892"/>
                      <a:pt x="838972" y="1023892"/>
                    </a:cubicBezTo>
                    <a:cubicBezTo>
                      <a:pt x="852318" y="1023892"/>
                      <a:pt x="883586" y="1012464"/>
                      <a:pt x="908458" y="998492"/>
                    </a:cubicBezTo>
                    <a:cubicBezTo>
                      <a:pt x="933332" y="984524"/>
                      <a:pt x="958208" y="973092"/>
                      <a:pt x="963738" y="973092"/>
                    </a:cubicBezTo>
                    <a:cubicBezTo>
                      <a:pt x="979670" y="973092"/>
                      <a:pt x="1041810" y="1074492"/>
                      <a:pt x="1041810" y="1100484"/>
                    </a:cubicBezTo>
                    <a:cubicBezTo>
                      <a:pt x="1041810" y="1113414"/>
                      <a:pt x="1047522" y="1127526"/>
                      <a:pt x="1054510" y="1131844"/>
                    </a:cubicBezTo>
                    <a:cubicBezTo>
                      <a:pt x="1089036" y="1153182"/>
                      <a:pt x="1042678" y="1265192"/>
                      <a:pt x="999320" y="1265192"/>
                    </a:cubicBezTo>
                    <a:cubicBezTo>
                      <a:pt x="984846" y="1265192"/>
                      <a:pt x="958524" y="1275492"/>
                      <a:pt x="874322" y="1314096"/>
                    </a:cubicBezTo>
                    <a:cubicBezTo>
                      <a:pt x="841578" y="1329108"/>
                      <a:pt x="800482" y="1341392"/>
                      <a:pt x="782998" y="1341392"/>
                    </a:cubicBezTo>
                    <a:cubicBezTo>
                      <a:pt x="765514" y="1341392"/>
                      <a:pt x="747678" y="1347108"/>
                      <a:pt x="743358" y="1354092"/>
                    </a:cubicBezTo>
                    <a:cubicBezTo>
                      <a:pt x="738810" y="1361452"/>
                      <a:pt x="669394" y="1366792"/>
                      <a:pt x="578258" y="1366792"/>
                    </a:cubicBezTo>
                    <a:cubicBezTo>
                      <a:pt x="487126" y="1366792"/>
                      <a:pt x="417708" y="1361452"/>
                      <a:pt x="413158" y="1354092"/>
                    </a:cubicBezTo>
                    <a:cubicBezTo>
                      <a:pt x="408842" y="1347108"/>
                      <a:pt x="392434" y="1341392"/>
                      <a:pt x="376694" y="1341392"/>
                    </a:cubicBezTo>
                    <a:cubicBezTo>
                      <a:pt x="317576" y="1341392"/>
                      <a:pt x="152810" y="1233220"/>
                      <a:pt x="152810" y="1194408"/>
                    </a:cubicBezTo>
                    <a:cubicBezTo>
                      <a:pt x="152810" y="1186154"/>
                      <a:pt x="144130" y="1172200"/>
                      <a:pt x="133526" y="1163398"/>
                    </a:cubicBezTo>
                    <a:cubicBezTo>
                      <a:pt x="100820" y="1136256"/>
                      <a:pt x="51210" y="1029772"/>
                      <a:pt x="51210" y="986716"/>
                    </a:cubicBezTo>
                    <a:cubicBezTo>
                      <a:pt x="51210" y="973062"/>
                      <a:pt x="45494" y="958360"/>
                      <a:pt x="38510" y="954044"/>
                    </a:cubicBezTo>
                    <a:cubicBezTo>
                      <a:pt x="31522" y="949726"/>
                      <a:pt x="25810" y="904812"/>
                      <a:pt x="25810" y="854234"/>
                    </a:cubicBezTo>
                    <a:cubicBezTo>
                      <a:pt x="25810" y="803620"/>
                      <a:pt x="19450" y="755916"/>
                      <a:pt x="11670" y="748134"/>
                    </a:cubicBezTo>
                    <a:cubicBezTo>
                      <a:pt x="-13426" y="723038"/>
                      <a:pt x="5790" y="436284"/>
                      <a:pt x="33148" y="427628"/>
                    </a:cubicBezTo>
                    <a:cubicBezTo>
                      <a:pt x="43082" y="424484"/>
                      <a:pt x="51210" y="412166"/>
                      <a:pt x="51210" y="400254"/>
                    </a:cubicBezTo>
                    <a:cubicBezTo>
                      <a:pt x="51210" y="360216"/>
                      <a:pt x="95498" y="255522"/>
                      <a:pt x="111534" y="257660"/>
                    </a:cubicBezTo>
                    <a:cubicBezTo>
                      <a:pt x="120266" y="258824"/>
                      <a:pt x="127410" y="251182"/>
                      <a:pt x="127410" y="240680"/>
                    </a:cubicBezTo>
                    <a:cubicBezTo>
                      <a:pt x="127410" y="230176"/>
                      <a:pt x="154554" y="188860"/>
                      <a:pt x="187734" y="148868"/>
                    </a:cubicBezTo>
                    <a:cubicBezTo>
                      <a:pt x="236330" y="90290"/>
                      <a:pt x="260996" y="71984"/>
                      <a:pt x="314596" y="54724"/>
                    </a:cubicBezTo>
                    <a:cubicBezTo>
                      <a:pt x="351190" y="42936"/>
                      <a:pt x="389430" y="33292"/>
                      <a:pt x="399570" y="33292"/>
                    </a:cubicBezTo>
                    <a:cubicBezTo>
                      <a:pt x="409714" y="33292"/>
                      <a:pt x="421542" y="27578"/>
                      <a:pt x="425858" y="20592"/>
                    </a:cubicBezTo>
                    <a:cubicBezTo>
                      <a:pt x="430178" y="13608"/>
                      <a:pt x="486234" y="5120"/>
                      <a:pt x="550434" y="1728"/>
                    </a:cubicBezTo>
                    <a:cubicBezTo>
                      <a:pt x="580102" y="162"/>
                      <a:pt x="605272" y="-440"/>
                      <a:pt x="628060" y="3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6" name="任意多边形: 形状 395">
                <a:extLst>
                  <a:ext uri="{FF2B5EF4-FFF2-40B4-BE49-F238E27FC236}">
                    <a16:creationId xmlns:a16="http://schemas.microsoft.com/office/drawing/2014/main" id="{C9D6CD8C-5282-4036-B8D4-82DC12EABB9A}"/>
                  </a:ext>
                </a:extLst>
              </p:cNvPr>
              <p:cNvSpPr/>
              <p:nvPr/>
            </p:nvSpPr>
            <p:spPr>
              <a:xfrm>
                <a:off x="26905751" y="18186897"/>
                <a:ext cx="1087719" cy="1360850"/>
              </a:xfrm>
              <a:custGeom>
                <a:avLst/>
                <a:gdLst>
                  <a:gd name="connsiteX0" fmla="*/ 539750 w 1087719"/>
                  <a:gd name="connsiteY0" fmla="*/ 269723 h 1360850"/>
                  <a:gd name="connsiteX1" fmla="*/ 488950 w 1087719"/>
                  <a:gd name="connsiteY1" fmla="*/ 285407 h 1360850"/>
                  <a:gd name="connsiteX2" fmla="*/ 442130 w 1087719"/>
                  <a:gd name="connsiteY2" fmla="*/ 315895 h 1360850"/>
                  <a:gd name="connsiteX3" fmla="*/ 393700 w 1087719"/>
                  <a:gd name="connsiteY3" fmla="*/ 435067 h 1360850"/>
                  <a:gd name="connsiteX4" fmla="*/ 381000 w 1087719"/>
                  <a:gd name="connsiteY4" fmla="*/ 458517 h 1360850"/>
                  <a:gd name="connsiteX5" fmla="*/ 368300 w 1087719"/>
                  <a:gd name="connsiteY5" fmla="*/ 496617 h 1360850"/>
                  <a:gd name="connsiteX6" fmla="*/ 368300 w 1087719"/>
                  <a:gd name="connsiteY6" fmla="*/ 534717 h 1360850"/>
                  <a:gd name="connsiteX7" fmla="*/ 743790 w 1087719"/>
                  <a:gd name="connsiteY7" fmla="*/ 534717 h 1360850"/>
                  <a:gd name="connsiteX8" fmla="*/ 742402 w 1087719"/>
                  <a:gd name="connsiteY8" fmla="*/ 503059 h 1360850"/>
                  <a:gd name="connsiteX9" fmla="*/ 732458 w 1087719"/>
                  <a:gd name="connsiteY9" fmla="*/ 462843 h 1360850"/>
                  <a:gd name="connsiteX10" fmla="*/ 723900 w 1087719"/>
                  <a:gd name="connsiteY10" fmla="*/ 432951 h 1360850"/>
                  <a:gd name="connsiteX11" fmla="*/ 662770 w 1087719"/>
                  <a:gd name="connsiteY11" fmla="*/ 315997 h 1360850"/>
                  <a:gd name="connsiteX12" fmla="*/ 539750 w 1087719"/>
                  <a:gd name="connsiteY12" fmla="*/ 269723 h 1360850"/>
                  <a:gd name="connsiteX13" fmla="*/ 487906 w 1087719"/>
                  <a:gd name="connsiteY13" fmla="*/ 15 h 1360850"/>
                  <a:gd name="connsiteX14" fmla="*/ 736046 w 1087719"/>
                  <a:gd name="connsiteY14" fmla="*/ 29175 h 1360850"/>
                  <a:gd name="connsiteX15" fmla="*/ 944994 w 1087719"/>
                  <a:gd name="connsiteY15" fmla="*/ 160067 h 1360850"/>
                  <a:gd name="connsiteX16" fmla="*/ 965812 w 1087719"/>
                  <a:gd name="connsiteY16" fmla="*/ 191817 h 1360850"/>
                  <a:gd name="connsiteX17" fmla="*/ 1041400 w 1087719"/>
                  <a:gd name="connsiteY17" fmla="*/ 311251 h 1360850"/>
                  <a:gd name="connsiteX18" fmla="*/ 1052766 w 1087719"/>
                  <a:gd name="connsiteY18" fmla="*/ 331517 h 1360850"/>
                  <a:gd name="connsiteX19" fmla="*/ 1066510 w 1087719"/>
                  <a:gd name="connsiteY19" fmla="*/ 379143 h 1360850"/>
                  <a:gd name="connsiteX20" fmla="*/ 1081394 w 1087719"/>
                  <a:gd name="connsiteY20" fmla="*/ 564983 h 1360850"/>
                  <a:gd name="connsiteX21" fmla="*/ 1080350 w 1087719"/>
                  <a:gd name="connsiteY21" fmla="*/ 716747 h 1360850"/>
                  <a:gd name="connsiteX22" fmla="*/ 1066800 w 1087719"/>
                  <a:gd name="connsiteY22" fmla="*/ 764375 h 1360850"/>
                  <a:gd name="connsiteX23" fmla="*/ 1031874 w 1087719"/>
                  <a:gd name="connsiteY23" fmla="*/ 799763 h 1360850"/>
                  <a:gd name="connsiteX24" fmla="*/ 682626 w 1087719"/>
                  <a:gd name="connsiteY24" fmla="*/ 807593 h 1360850"/>
                  <a:gd name="connsiteX25" fmla="*/ 368300 w 1087719"/>
                  <a:gd name="connsiteY25" fmla="*/ 826989 h 1360850"/>
                  <a:gd name="connsiteX26" fmla="*/ 373882 w 1087719"/>
                  <a:gd name="connsiteY26" fmla="*/ 855563 h 1360850"/>
                  <a:gd name="connsiteX27" fmla="*/ 393118 w 1087719"/>
                  <a:gd name="connsiteY27" fmla="*/ 912309 h 1360850"/>
                  <a:gd name="connsiteX28" fmla="*/ 514916 w 1087719"/>
                  <a:gd name="connsiteY28" fmla="*/ 1042717 h 1360850"/>
                  <a:gd name="connsiteX29" fmla="*/ 552450 w 1087719"/>
                  <a:gd name="connsiteY29" fmla="*/ 1055417 h 1360850"/>
                  <a:gd name="connsiteX30" fmla="*/ 615950 w 1087719"/>
                  <a:gd name="connsiteY30" fmla="*/ 1068117 h 1360850"/>
                  <a:gd name="connsiteX31" fmla="*/ 679450 w 1087719"/>
                  <a:gd name="connsiteY31" fmla="*/ 1055417 h 1360850"/>
                  <a:gd name="connsiteX32" fmla="*/ 730250 w 1087719"/>
                  <a:gd name="connsiteY32" fmla="*/ 1042717 h 1360850"/>
                  <a:gd name="connsiteX33" fmla="*/ 781050 w 1087719"/>
                  <a:gd name="connsiteY33" fmla="*/ 1030017 h 1360850"/>
                  <a:gd name="connsiteX34" fmla="*/ 812350 w 1087719"/>
                  <a:gd name="connsiteY34" fmla="*/ 1017317 h 1360850"/>
                  <a:gd name="connsiteX35" fmla="*/ 887812 w 1087719"/>
                  <a:gd name="connsiteY35" fmla="*/ 989555 h 1360850"/>
                  <a:gd name="connsiteX36" fmla="*/ 939826 w 1087719"/>
                  <a:gd name="connsiteY36" fmla="*/ 961791 h 1360850"/>
                  <a:gd name="connsiteX37" fmla="*/ 977914 w 1087719"/>
                  <a:gd name="connsiteY37" fmla="*/ 998279 h 1360850"/>
                  <a:gd name="connsiteX38" fmla="*/ 1016000 w 1087719"/>
                  <a:gd name="connsiteY38" fmla="*/ 1063393 h 1360850"/>
                  <a:gd name="connsiteX39" fmla="*/ 1028700 w 1087719"/>
                  <a:gd name="connsiteY39" fmla="*/ 1099867 h 1360850"/>
                  <a:gd name="connsiteX40" fmla="*/ 1035022 w 1087719"/>
                  <a:gd name="connsiteY40" fmla="*/ 1160943 h 1360850"/>
                  <a:gd name="connsiteX41" fmla="*/ 961996 w 1087719"/>
                  <a:gd name="connsiteY41" fmla="*/ 1248747 h 1360850"/>
                  <a:gd name="connsiteX42" fmla="*/ 846128 w 1087719"/>
                  <a:gd name="connsiteY42" fmla="*/ 1309071 h 1360850"/>
                  <a:gd name="connsiteX43" fmla="*/ 761154 w 1087719"/>
                  <a:gd name="connsiteY43" fmla="*/ 1334817 h 1360850"/>
                  <a:gd name="connsiteX44" fmla="*/ 717550 w 1087719"/>
                  <a:gd name="connsiteY44" fmla="*/ 1347517 h 1360850"/>
                  <a:gd name="connsiteX45" fmla="*/ 377654 w 1087719"/>
                  <a:gd name="connsiteY45" fmla="*/ 1342405 h 1360850"/>
                  <a:gd name="connsiteX46" fmla="*/ 299514 w 1087719"/>
                  <a:gd name="connsiteY46" fmla="*/ 1314275 h 1360850"/>
                  <a:gd name="connsiteX47" fmla="*/ 50800 w 1087719"/>
                  <a:gd name="connsiteY47" fmla="*/ 1026757 h 1360850"/>
                  <a:gd name="connsiteX48" fmla="*/ 38100 w 1087719"/>
                  <a:gd name="connsiteY48" fmla="*/ 998267 h 1360850"/>
                  <a:gd name="connsiteX49" fmla="*/ 25400 w 1087719"/>
                  <a:gd name="connsiteY49" fmla="*/ 947467 h 1360850"/>
                  <a:gd name="connsiteX50" fmla="*/ 12700 w 1087719"/>
                  <a:gd name="connsiteY50" fmla="*/ 896667 h 1360850"/>
                  <a:gd name="connsiteX51" fmla="*/ 0 w 1087719"/>
                  <a:gd name="connsiteY51" fmla="*/ 693467 h 1360850"/>
                  <a:gd name="connsiteX52" fmla="*/ 12700 w 1087719"/>
                  <a:gd name="connsiteY52" fmla="*/ 490267 h 1360850"/>
                  <a:gd name="connsiteX53" fmla="*/ 25400 w 1087719"/>
                  <a:gd name="connsiteY53" fmla="*/ 441095 h 1360850"/>
                  <a:gd name="connsiteX54" fmla="*/ 89242 w 1087719"/>
                  <a:gd name="connsiteY54" fmla="*/ 229917 h 1360850"/>
                  <a:gd name="connsiteX55" fmla="*/ 113100 w 1087719"/>
                  <a:gd name="connsiteY55" fmla="*/ 185467 h 1360850"/>
                  <a:gd name="connsiteX56" fmla="*/ 372570 w 1087719"/>
                  <a:gd name="connsiteY56" fmla="*/ 26717 h 1360850"/>
                  <a:gd name="connsiteX57" fmla="*/ 400050 w 1087719"/>
                  <a:gd name="connsiteY57" fmla="*/ 14017 h 1360850"/>
                  <a:gd name="connsiteX58" fmla="*/ 487906 w 1087719"/>
                  <a:gd name="connsiteY58" fmla="*/ 15 h 1360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Lst>
                <a:rect l="l" t="t" r="r" b="b"/>
                <a:pathLst>
                  <a:path w="1087719" h="1360850">
                    <a:moveTo>
                      <a:pt x="539750" y="269723"/>
                    </a:moveTo>
                    <a:cubicBezTo>
                      <a:pt x="532764" y="270451"/>
                      <a:pt x="509906" y="277509"/>
                      <a:pt x="488950" y="285407"/>
                    </a:cubicBezTo>
                    <a:cubicBezTo>
                      <a:pt x="467994" y="293305"/>
                      <a:pt x="446926" y="307025"/>
                      <a:pt x="442130" y="315895"/>
                    </a:cubicBezTo>
                    <a:cubicBezTo>
                      <a:pt x="408944" y="377265"/>
                      <a:pt x="393700" y="414775"/>
                      <a:pt x="393700" y="435067"/>
                    </a:cubicBezTo>
                    <a:cubicBezTo>
                      <a:pt x="393700" y="447965"/>
                      <a:pt x="387986" y="458517"/>
                      <a:pt x="381000" y="458517"/>
                    </a:cubicBezTo>
                    <a:cubicBezTo>
                      <a:pt x="374014" y="458517"/>
                      <a:pt x="368300" y="475663"/>
                      <a:pt x="368300" y="496617"/>
                    </a:cubicBezTo>
                    <a:lnTo>
                      <a:pt x="368300" y="534717"/>
                    </a:lnTo>
                    <a:lnTo>
                      <a:pt x="743790" y="534717"/>
                    </a:lnTo>
                    <a:lnTo>
                      <a:pt x="742402" y="503059"/>
                    </a:lnTo>
                    <a:cubicBezTo>
                      <a:pt x="741640" y="485647"/>
                      <a:pt x="737166" y="467549"/>
                      <a:pt x="732458" y="462843"/>
                    </a:cubicBezTo>
                    <a:cubicBezTo>
                      <a:pt x="727750" y="458135"/>
                      <a:pt x="723900" y="444685"/>
                      <a:pt x="723900" y="432951"/>
                    </a:cubicBezTo>
                    <a:cubicBezTo>
                      <a:pt x="723900" y="403103"/>
                      <a:pt x="688390" y="335163"/>
                      <a:pt x="662770" y="315997"/>
                    </a:cubicBezTo>
                    <a:cubicBezTo>
                      <a:pt x="638280" y="297675"/>
                      <a:pt x="558712" y="267747"/>
                      <a:pt x="539750" y="269723"/>
                    </a:cubicBezTo>
                    <a:close/>
                    <a:moveTo>
                      <a:pt x="487906" y="15"/>
                    </a:moveTo>
                    <a:cubicBezTo>
                      <a:pt x="565988" y="-455"/>
                      <a:pt x="676298" y="10511"/>
                      <a:pt x="736046" y="29175"/>
                    </a:cubicBezTo>
                    <a:cubicBezTo>
                      <a:pt x="828462" y="58047"/>
                      <a:pt x="920946" y="115983"/>
                      <a:pt x="944994" y="160067"/>
                    </a:cubicBezTo>
                    <a:cubicBezTo>
                      <a:pt x="952614" y="174037"/>
                      <a:pt x="961982" y="188323"/>
                      <a:pt x="965812" y="191817"/>
                    </a:cubicBezTo>
                    <a:cubicBezTo>
                      <a:pt x="990966" y="214763"/>
                      <a:pt x="1041400" y="294449"/>
                      <a:pt x="1041400" y="311251"/>
                    </a:cubicBezTo>
                    <a:cubicBezTo>
                      <a:pt x="1041400" y="322399"/>
                      <a:pt x="1046514" y="331517"/>
                      <a:pt x="1052766" y="331517"/>
                    </a:cubicBezTo>
                    <a:cubicBezTo>
                      <a:pt x="1059018" y="331517"/>
                      <a:pt x="1065202" y="352947"/>
                      <a:pt x="1066510" y="379143"/>
                    </a:cubicBezTo>
                    <a:cubicBezTo>
                      <a:pt x="1067818" y="405335"/>
                      <a:pt x="1074518" y="488963"/>
                      <a:pt x="1081394" y="564983"/>
                    </a:cubicBezTo>
                    <a:cubicBezTo>
                      <a:pt x="1090146" y="661711"/>
                      <a:pt x="1089834" y="707263"/>
                      <a:pt x="1080350" y="716747"/>
                    </a:cubicBezTo>
                    <a:cubicBezTo>
                      <a:pt x="1072898" y="724199"/>
                      <a:pt x="1066800" y="745633"/>
                      <a:pt x="1066800" y="764375"/>
                    </a:cubicBezTo>
                    <a:cubicBezTo>
                      <a:pt x="1066800" y="792769"/>
                      <a:pt x="1060972" y="798673"/>
                      <a:pt x="1031874" y="799763"/>
                    </a:cubicBezTo>
                    <a:cubicBezTo>
                      <a:pt x="1012666" y="800481"/>
                      <a:pt x="855504" y="804007"/>
                      <a:pt x="682626" y="807593"/>
                    </a:cubicBezTo>
                    <a:cubicBezTo>
                      <a:pt x="483026" y="811735"/>
                      <a:pt x="368300" y="818815"/>
                      <a:pt x="368300" y="826989"/>
                    </a:cubicBezTo>
                    <a:cubicBezTo>
                      <a:pt x="368300" y="834069"/>
                      <a:pt x="370814" y="846927"/>
                      <a:pt x="373882" y="855563"/>
                    </a:cubicBezTo>
                    <a:cubicBezTo>
                      <a:pt x="376954" y="864201"/>
                      <a:pt x="385610" y="889735"/>
                      <a:pt x="393118" y="912309"/>
                    </a:cubicBezTo>
                    <a:cubicBezTo>
                      <a:pt x="412790" y="971455"/>
                      <a:pt x="479346" y="1042717"/>
                      <a:pt x="514916" y="1042717"/>
                    </a:cubicBezTo>
                    <a:cubicBezTo>
                      <a:pt x="531244" y="1042717"/>
                      <a:pt x="548132" y="1048431"/>
                      <a:pt x="552450" y="1055417"/>
                    </a:cubicBezTo>
                    <a:cubicBezTo>
                      <a:pt x="556768" y="1062403"/>
                      <a:pt x="585342" y="1068117"/>
                      <a:pt x="615950" y="1068117"/>
                    </a:cubicBezTo>
                    <a:cubicBezTo>
                      <a:pt x="646558" y="1068117"/>
                      <a:pt x="675132" y="1062403"/>
                      <a:pt x="679450" y="1055417"/>
                    </a:cubicBezTo>
                    <a:cubicBezTo>
                      <a:pt x="683768" y="1048431"/>
                      <a:pt x="706626" y="1042717"/>
                      <a:pt x="730250" y="1042717"/>
                    </a:cubicBezTo>
                    <a:cubicBezTo>
                      <a:pt x="753874" y="1042717"/>
                      <a:pt x="776732" y="1037003"/>
                      <a:pt x="781050" y="1030017"/>
                    </a:cubicBezTo>
                    <a:cubicBezTo>
                      <a:pt x="785368" y="1023031"/>
                      <a:pt x="799452" y="1017317"/>
                      <a:pt x="812350" y="1017317"/>
                    </a:cubicBezTo>
                    <a:cubicBezTo>
                      <a:pt x="825246" y="1017317"/>
                      <a:pt x="859206" y="1004823"/>
                      <a:pt x="887812" y="989555"/>
                    </a:cubicBezTo>
                    <a:lnTo>
                      <a:pt x="939826" y="961791"/>
                    </a:lnTo>
                    <a:lnTo>
                      <a:pt x="977914" y="998279"/>
                    </a:lnTo>
                    <a:cubicBezTo>
                      <a:pt x="998862" y="1018349"/>
                      <a:pt x="1016000" y="1047651"/>
                      <a:pt x="1016000" y="1063393"/>
                    </a:cubicBezTo>
                    <a:cubicBezTo>
                      <a:pt x="1016000" y="1079137"/>
                      <a:pt x="1021714" y="1095551"/>
                      <a:pt x="1028700" y="1099867"/>
                    </a:cubicBezTo>
                    <a:cubicBezTo>
                      <a:pt x="1035686" y="1104183"/>
                      <a:pt x="1038530" y="1131667"/>
                      <a:pt x="1035022" y="1160943"/>
                    </a:cubicBezTo>
                    <a:cubicBezTo>
                      <a:pt x="1029126" y="1210123"/>
                      <a:pt x="1023574" y="1216795"/>
                      <a:pt x="961996" y="1248747"/>
                    </a:cubicBezTo>
                    <a:cubicBezTo>
                      <a:pt x="925340" y="1267767"/>
                      <a:pt x="873202" y="1294911"/>
                      <a:pt x="846128" y="1309071"/>
                    </a:cubicBezTo>
                    <a:cubicBezTo>
                      <a:pt x="819058" y="1323231"/>
                      <a:pt x="780818" y="1334817"/>
                      <a:pt x="761154" y="1334817"/>
                    </a:cubicBezTo>
                    <a:cubicBezTo>
                      <a:pt x="741488" y="1334817"/>
                      <a:pt x="721868" y="1340531"/>
                      <a:pt x="717550" y="1347517"/>
                    </a:cubicBezTo>
                    <a:cubicBezTo>
                      <a:pt x="704838" y="1368083"/>
                      <a:pt x="411566" y="1363673"/>
                      <a:pt x="377654" y="1342405"/>
                    </a:cubicBezTo>
                    <a:cubicBezTo>
                      <a:pt x="362030" y="1332607"/>
                      <a:pt x="326868" y="1319951"/>
                      <a:pt x="299514" y="1314275"/>
                    </a:cubicBezTo>
                    <a:cubicBezTo>
                      <a:pt x="213334" y="1296399"/>
                      <a:pt x="50800" y="1108505"/>
                      <a:pt x="50800" y="1026757"/>
                    </a:cubicBezTo>
                    <a:cubicBezTo>
                      <a:pt x="50800" y="1015405"/>
                      <a:pt x="45086" y="1002583"/>
                      <a:pt x="38100" y="998267"/>
                    </a:cubicBezTo>
                    <a:cubicBezTo>
                      <a:pt x="31114" y="993951"/>
                      <a:pt x="25400" y="971091"/>
                      <a:pt x="25400" y="947467"/>
                    </a:cubicBezTo>
                    <a:cubicBezTo>
                      <a:pt x="25400" y="923843"/>
                      <a:pt x="19686" y="900983"/>
                      <a:pt x="12700" y="896667"/>
                    </a:cubicBezTo>
                    <a:cubicBezTo>
                      <a:pt x="5124" y="891985"/>
                      <a:pt x="0" y="810003"/>
                      <a:pt x="0" y="693467"/>
                    </a:cubicBezTo>
                    <a:cubicBezTo>
                      <a:pt x="0" y="576931"/>
                      <a:pt x="5124" y="494949"/>
                      <a:pt x="12700" y="490267"/>
                    </a:cubicBezTo>
                    <a:cubicBezTo>
                      <a:pt x="19686" y="485951"/>
                      <a:pt x="25400" y="463823"/>
                      <a:pt x="25400" y="441095"/>
                    </a:cubicBezTo>
                    <a:cubicBezTo>
                      <a:pt x="25400" y="399699"/>
                      <a:pt x="65908" y="265709"/>
                      <a:pt x="89242" y="229917"/>
                    </a:cubicBezTo>
                    <a:cubicBezTo>
                      <a:pt x="96072" y="219439"/>
                      <a:pt x="106810" y="199437"/>
                      <a:pt x="113100" y="185467"/>
                    </a:cubicBezTo>
                    <a:cubicBezTo>
                      <a:pt x="142606" y="119951"/>
                      <a:pt x="294990" y="26717"/>
                      <a:pt x="372570" y="26717"/>
                    </a:cubicBezTo>
                    <a:cubicBezTo>
                      <a:pt x="383366" y="26717"/>
                      <a:pt x="395732" y="21003"/>
                      <a:pt x="400050" y="14017"/>
                    </a:cubicBezTo>
                    <a:cubicBezTo>
                      <a:pt x="405812" y="4695"/>
                      <a:pt x="441058" y="295"/>
                      <a:pt x="487906"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7" name="任意多边形: 形状 396">
                <a:extLst>
                  <a:ext uri="{FF2B5EF4-FFF2-40B4-BE49-F238E27FC236}">
                    <a16:creationId xmlns:a16="http://schemas.microsoft.com/office/drawing/2014/main" id="{617F767F-03E9-4D48-B58A-13F3207A3443}"/>
                  </a:ext>
                </a:extLst>
              </p:cNvPr>
              <p:cNvSpPr/>
              <p:nvPr/>
            </p:nvSpPr>
            <p:spPr>
              <a:xfrm>
                <a:off x="29515943" y="18179397"/>
                <a:ext cx="1130186" cy="1343032"/>
              </a:xfrm>
              <a:custGeom>
                <a:avLst/>
                <a:gdLst/>
                <a:ahLst/>
                <a:cxnLst/>
                <a:rect l="0" t="0" r="0" b="0"/>
                <a:pathLst>
                  <a:path w="1130186" h="1343032">
                    <a:moveTo>
                      <a:pt x="661837" y="18637"/>
                    </a:moveTo>
                    <a:cubicBezTo>
                      <a:pt x="657687" y="25352"/>
                      <a:pt x="629640" y="33626"/>
                      <a:pt x="599513" y="37022"/>
                    </a:cubicBezTo>
                    <a:cubicBezTo>
                      <a:pt x="510666" y="47036"/>
                      <a:pt x="434268" y="74746"/>
                      <a:pt x="390435" y="112853"/>
                    </a:cubicBezTo>
                    <a:cubicBezTo>
                      <a:pt x="342109" y="154866"/>
                      <a:pt x="336207" y="156198"/>
                      <a:pt x="336207" y="125085"/>
                    </a:cubicBezTo>
                    <a:cubicBezTo>
                      <a:pt x="336207" y="97829"/>
                      <a:pt x="291895" y="55703"/>
                      <a:pt x="249885" y="43023"/>
                    </a:cubicBezTo>
                    <a:cubicBezTo>
                      <a:pt x="233840" y="38180"/>
                      <a:pt x="178319" y="34217"/>
                      <a:pt x="126507" y="34217"/>
                    </a:cubicBezTo>
                    <a:cubicBezTo>
                      <a:pt x="46366" y="34217"/>
                      <a:pt x="30337" y="37885"/>
                      <a:pt x="19153" y="58782"/>
                    </a:cubicBezTo>
                    <a:cubicBezTo>
                      <a:pt x="4736" y="85722"/>
                      <a:pt x="0" y="1232903"/>
                      <a:pt x="14016" y="1302987"/>
                    </a:cubicBezTo>
                    <a:lnTo>
                      <a:pt x="22025" y="1343031"/>
                    </a:lnTo>
                    <a:lnTo>
                      <a:pt x="342557" y="1323267"/>
                    </a:lnTo>
                    <a:lnTo>
                      <a:pt x="361953" y="472841"/>
                    </a:lnTo>
                    <a:lnTo>
                      <a:pt x="402725" y="438040"/>
                    </a:lnTo>
                    <a:cubicBezTo>
                      <a:pt x="484989" y="367831"/>
                      <a:pt x="521910" y="351717"/>
                      <a:pt x="600521" y="351717"/>
                    </a:cubicBezTo>
                    <a:cubicBezTo>
                      <a:pt x="636582" y="351717"/>
                      <a:pt x="653288" y="365725"/>
                      <a:pt x="694982" y="430920"/>
                    </a:cubicBezTo>
                    <a:cubicBezTo>
                      <a:pt x="714936" y="462121"/>
                      <a:pt x="717207" y="506318"/>
                      <a:pt x="717207" y="863404"/>
                    </a:cubicBezTo>
                    <a:lnTo>
                      <a:pt x="717207" y="1261134"/>
                    </a:lnTo>
                    <a:lnTo>
                      <a:pt x="759087" y="1301726"/>
                    </a:lnTo>
                    <a:cubicBezTo>
                      <a:pt x="799309" y="1340710"/>
                      <a:pt x="805110" y="1342317"/>
                      <a:pt x="905642" y="1342317"/>
                    </a:cubicBezTo>
                    <a:cubicBezTo>
                      <a:pt x="998329" y="1342317"/>
                      <a:pt x="1015716" y="1338485"/>
                      <a:pt x="1057437" y="1308861"/>
                    </a:cubicBezTo>
                    <a:cubicBezTo>
                      <a:pt x="1083354" y="1290460"/>
                      <a:pt x="1111271" y="1272245"/>
                      <a:pt x="1119477" y="1268382"/>
                    </a:cubicBezTo>
                    <a:cubicBezTo>
                      <a:pt x="1130185" y="1263342"/>
                      <a:pt x="1127495" y="1247833"/>
                      <a:pt x="1109952" y="1213444"/>
                    </a:cubicBezTo>
                    <a:cubicBezTo>
                      <a:pt x="1087408" y="1169255"/>
                      <a:pt x="1085507" y="1135423"/>
                      <a:pt x="1085507" y="778423"/>
                    </a:cubicBezTo>
                    <a:cubicBezTo>
                      <a:pt x="1085507" y="534051"/>
                      <a:pt x="1080824" y="388422"/>
                      <a:pt x="1072807" y="383467"/>
                    </a:cubicBezTo>
                    <a:cubicBezTo>
                      <a:pt x="1065821" y="379150"/>
                      <a:pt x="1060107" y="356921"/>
                      <a:pt x="1060107" y="334070"/>
                    </a:cubicBezTo>
                    <a:cubicBezTo>
                      <a:pt x="1060107" y="250341"/>
                      <a:pt x="939767" y="78545"/>
                      <a:pt x="856907" y="43982"/>
                    </a:cubicBezTo>
                    <a:cubicBezTo>
                      <a:pt x="786804" y="14741"/>
                      <a:pt x="673355" y="0"/>
                      <a:pt x="661837" y="1863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8" name="任意多边形: 形状 397">
                <a:extLst>
                  <a:ext uri="{FF2B5EF4-FFF2-40B4-BE49-F238E27FC236}">
                    <a16:creationId xmlns:a16="http://schemas.microsoft.com/office/drawing/2014/main" id="{F7E06903-C2BB-4561-BBBB-B05F151363DC}"/>
                  </a:ext>
                </a:extLst>
              </p:cNvPr>
              <p:cNvSpPr/>
              <p:nvPr/>
            </p:nvSpPr>
            <p:spPr>
              <a:xfrm>
                <a:off x="30747967" y="18183026"/>
                <a:ext cx="1059480" cy="1364089"/>
              </a:xfrm>
              <a:custGeom>
                <a:avLst/>
                <a:gdLst/>
                <a:ahLst/>
                <a:cxnLst/>
                <a:rect l="0" t="0" r="0" b="0"/>
                <a:pathLst>
                  <a:path w="1059480" h="1364089">
                    <a:moveTo>
                      <a:pt x="393670" y="17180"/>
                    </a:moveTo>
                    <a:cubicBezTo>
                      <a:pt x="389112" y="24554"/>
                      <a:pt x="377318" y="30588"/>
                      <a:pt x="367459" y="30588"/>
                    </a:cubicBezTo>
                    <a:cubicBezTo>
                      <a:pt x="357601" y="30588"/>
                      <a:pt x="316504" y="41622"/>
                      <a:pt x="276135" y="55109"/>
                    </a:cubicBezTo>
                    <a:cubicBezTo>
                      <a:pt x="165850" y="91951"/>
                      <a:pt x="82083" y="190936"/>
                      <a:pt x="82083" y="284416"/>
                    </a:cubicBezTo>
                    <a:cubicBezTo>
                      <a:pt x="82083" y="298480"/>
                      <a:pt x="76369" y="309988"/>
                      <a:pt x="69383" y="309988"/>
                    </a:cubicBezTo>
                    <a:cubicBezTo>
                      <a:pt x="62002" y="309988"/>
                      <a:pt x="56683" y="351490"/>
                      <a:pt x="56683" y="409094"/>
                    </a:cubicBezTo>
                    <a:cubicBezTo>
                      <a:pt x="56683" y="522722"/>
                      <a:pt x="89140" y="605154"/>
                      <a:pt x="161170" y="674463"/>
                    </a:cubicBezTo>
                    <a:cubicBezTo>
                      <a:pt x="204637" y="716289"/>
                      <a:pt x="355581" y="805288"/>
                      <a:pt x="383051" y="805288"/>
                    </a:cubicBezTo>
                    <a:cubicBezTo>
                      <a:pt x="391805" y="805288"/>
                      <a:pt x="414824" y="813839"/>
                      <a:pt x="434201" y="824291"/>
                    </a:cubicBezTo>
                    <a:cubicBezTo>
                      <a:pt x="453578" y="834742"/>
                      <a:pt x="482369" y="846172"/>
                      <a:pt x="498180" y="849691"/>
                    </a:cubicBezTo>
                    <a:cubicBezTo>
                      <a:pt x="622064" y="877260"/>
                      <a:pt x="681208" y="978877"/>
                      <a:pt x="611489" y="1044374"/>
                    </a:cubicBezTo>
                    <a:cubicBezTo>
                      <a:pt x="585714" y="1068588"/>
                      <a:pt x="567734" y="1071988"/>
                      <a:pt x="465439" y="1071988"/>
                    </a:cubicBezTo>
                    <a:cubicBezTo>
                      <a:pt x="396135" y="1071988"/>
                      <a:pt x="348783" y="1066833"/>
                      <a:pt x="348783" y="1059288"/>
                    </a:cubicBezTo>
                    <a:cubicBezTo>
                      <a:pt x="348783" y="1052303"/>
                      <a:pt x="337934" y="1046588"/>
                      <a:pt x="324673" y="1046588"/>
                    </a:cubicBezTo>
                    <a:cubicBezTo>
                      <a:pt x="311412" y="1046588"/>
                      <a:pt x="267969" y="1029443"/>
                      <a:pt x="228133" y="1008488"/>
                    </a:cubicBezTo>
                    <a:cubicBezTo>
                      <a:pt x="188297" y="987533"/>
                      <a:pt x="147747" y="970388"/>
                      <a:pt x="138024" y="970388"/>
                    </a:cubicBezTo>
                    <a:cubicBezTo>
                      <a:pt x="111069" y="970388"/>
                      <a:pt x="48662" y="1064630"/>
                      <a:pt x="24274" y="1142161"/>
                    </a:cubicBezTo>
                    <a:cubicBezTo>
                      <a:pt x="0" y="1219339"/>
                      <a:pt x="6708" y="1238081"/>
                      <a:pt x="67544" y="1263042"/>
                    </a:cubicBezTo>
                    <a:cubicBezTo>
                      <a:pt x="86018" y="1270622"/>
                      <a:pt x="135225" y="1290743"/>
                      <a:pt x="176893" y="1307756"/>
                    </a:cubicBezTo>
                    <a:cubicBezTo>
                      <a:pt x="218561" y="1324769"/>
                      <a:pt x="268230" y="1338688"/>
                      <a:pt x="287269" y="1338688"/>
                    </a:cubicBezTo>
                    <a:cubicBezTo>
                      <a:pt x="306307" y="1338688"/>
                      <a:pt x="325415" y="1344403"/>
                      <a:pt x="329733" y="1351388"/>
                    </a:cubicBezTo>
                    <a:cubicBezTo>
                      <a:pt x="334282" y="1358748"/>
                      <a:pt x="403699" y="1364088"/>
                      <a:pt x="494833" y="1364088"/>
                    </a:cubicBezTo>
                    <a:cubicBezTo>
                      <a:pt x="585967" y="1364088"/>
                      <a:pt x="655384" y="1358748"/>
                      <a:pt x="659933" y="1351388"/>
                    </a:cubicBezTo>
                    <a:cubicBezTo>
                      <a:pt x="664251" y="1344403"/>
                      <a:pt x="683161" y="1335493"/>
                      <a:pt x="701957" y="1331588"/>
                    </a:cubicBezTo>
                    <a:cubicBezTo>
                      <a:pt x="745705" y="1322501"/>
                      <a:pt x="905673" y="1235947"/>
                      <a:pt x="926552" y="1210068"/>
                    </a:cubicBezTo>
                    <a:cubicBezTo>
                      <a:pt x="930089" y="1205684"/>
                      <a:pt x="941437" y="1195082"/>
                      <a:pt x="951769" y="1186507"/>
                    </a:cubicBezTo>
                    <a:cubicBezTo>
                      <a:pt x="976197" y="1166233"/>
                      <a:pt x="1009183" y="1099750"/>
                      <a:pt x="1009183" y="1070787"/>
                    </a:cubicBezTo>
                    <a:cubicBezTo>
                      <a:pt x="1009183" y="1058302"/>
                      <a:pt x="1014897" y="1044555"/>
                      <a:pt x="1021883" y="1040238"/>
                    </a:cubicBezTo>
                    <a:cubicBezTo>
                      <a:pt x="1059479" y="1017003"/>
                      <a:pt x="1017334" y="803247"/>
                      <a:pt x="962291" y="737987"/>
                    </a:cubicBezTo>
                    <a:cubicBezTo>
                      <a:pt x="917892" y="685349"/>
                      <a:pt x="835687" y="608247"/>
                      <a:pt x="805126" y="590580"/>
                    </a:cubicBezTo>
                    <a:cubicBezTo>
                      <a:pt x="735693" y="550443"/>
                      <a:pt x="629482" y="504192"/>
                      <a:pt x="583733" y="494174"/>
                    </a:cubicBezTo>
                    <a:cubicBezTo>
                      <a:pt x="541498" y="484924"/>
                      <a:pt x="465421" y="452292"/>
                      <a:pt x="440858" y="432891"/>
                    </a:cubicBezTo>
                    <a:cubicBezTo>
                      <a:pt x="416966" y="414020"/>
                      <a:pt x="421783" y="354921"/>
                      <a:pt x="449236" y="330075"/>
                    </a:cubicBezTo>
                    <a:cubicBezTo>
                      <a:pt x="484420" y="298235"/>
                      <a:pt x="661041" y="298485"/>
                      <a:pt x="757308" y="330511"/>
                    </a:cubicBezTo>
                    <a:cubicBezTo>
                      <a:pt x="796895" y="343681"/>
                      <a:pt x="833566" y="358738"/>
                      <a:pt x="838800" y="363972"/>
                    </a:cubicBezTo>
                    <a:cubicBezTo>
                      <a:pt x="867816" y="392989"/>
                      <a:pt x="958383" y="338114"/>
                      <a:pt x="958383" y="291515"/>
                    </a:cubicBezTo>
                    <a:cubicBezTo>
                      <a:pt x="958383" y="280720"/>
                      <a:pt x="964097" y="271888"/>
                      <a:pt x="971083" y="271888"/>
                    </a:cubicBezTo>
                    <a:cubicBezTo>
                      <a:pt x="978069" y="271888"/>
                      <a:pt x="983783" y="255886"/>
                      <a:pt x="983783" y="236328"/>
                    </a:cubicBezTo>
                    <a:cubicBezTo>
                      <a:pt x="983783" y="216770"/>
                      <a:pt x="989983" y="194569"/>
                      <a:pt x="997559" y="186992"/>
                    </a:cubicBezTo>
                    <a:cubicBezTo>
                      <a:pt x="1018415" y="166136"/>
                      <a:pt x="995184" y="107621"/>
                      <a:pt x="958383" y="88320"/>
                    </a:cubicBezTo>
                    <a:cubicBezTo>
                      <a:pt x="836380" y="24333"/>
                      <a:pt x="721232" y="0"/>
                      <a:pt x="549996" y="2022"/>
                    </a:cubicBezTo>
                    <a:cubicBezTo>
                      <a:pt x="461688" y="3066"/>
                      <a:pt x="398614" y="9181"/>
                      <a:pt x="393670" y="1718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9" name="任意多边形: 形状 398">
                <a:extLst>
                  <a:ext uri="{FF2B5EF4-FFF2-40B4-BE49-F238E27FC236}">
                    <a16:creationId xmlns:a16="http://schemas.microsoft.com/office/drawing/2014/main" id="{B7CD3D96-5119-4C4C-88BD-3992E628851F}"/>
                  </a:ext>
                </a:extLst>
              </p:cNvPr>
              <p:cNvSpPr/>
              <p:nvPr/>
            </p:nvSpPr>
            <p:spPr>
              <a:xfrm>
                <a:off x="36658801" y="18181434"/>
                <a:ext cx="1092751" cy="1365681"/>
              </a:xfrm>
              <a:custGeom>
                <a:avLst/>
                <a:gdLst>
                  <a:gd name="connsiteX0" fmla="*/ 549839 w 1092751"/>
                  <a:gd name="connsiteY0" fmla="*/ 281443 h 1365681"/>
                  <a:gd name="connsiteX1" fmla="*/ 490739 w 1092751"/>
                  <a:gd name="connsiteY1" fmla="*/ 304663 h 1365681"/>
                  <a:gd name="connsiteX2" fmla="*/ 388295 w 1092751"/>
                  <a:gd name="connsiteY2" fmla="*/ 487027 h 1365681"/>
                  <a:gd name="connsiteX3" fmla="*/ 379319 w 1092751"/>
                  <a:gd name="connsiteY3" fmla="*/ 540181 h 1365681"/>
                  <a:gd name="connsiteX4" fmla="*/ 749847 w 1092751"/>
                  <a:gd name="connsiteY4" fmla="*/ 540181 h 1365681"/>
                  <a:gd name="connsiteX5" fmla="*/ 749847 w 1092751"/>
                  <a:gd name="connsiteY5" fmla="*/ 496481 h 1365681"/>
                  <a:gd name="connsiteX6" fmla="*/ 737151 w 1092751"/>
                  <a:gd name="connsiteY6" fmla="*/ 444931 h 1365681"/>
                  <a:gd name="connsiteX7" fmla="*/ 724447 w 1092751"/>
                  <a:gd name="connsiteY7" fmla="*/ 408457 h 1365681"/>
                  <a:gd name="connsiteX8" fmla="*/ 619847 w 1092751"/>
                  <a:gd name="connsiteY8" fmla="*/ 295707 h 1365681"/>
                  <a:gd name="connsiteX9" fmla="*/ 549839 w 1092751"/>
                  <a:gd name="connsiteY9" fmla="*/ 281443 h 1365681"/>
                  <a:gd name="connsiteX10" fmla="*/ 473615 w 1092751"/>
                  <a:gd name="connsiteY10" fmla="*/ 1 h 1365681"/>
                  <a:gd name="connsiteX11" fmla="*/ 549075 w 1092751"/>
                  <a:gd name="connsiteY11" fmla="*/ 1851 h 1365681"/>
                  <a:gd name="connsiteX12" fmla="*/ 691643 w 1092751"/>
                  <a:gd name="connsiteY12" fmla="*/ 17769 h 1365681"/>
                  <a:gd name="connsiteX13" fmla="*/ 741551 w 1092751"/>
                  <a:gd name="connsiteY13" fmla="*/ 35755 h 1365681"/>
                  <a:gd name="connsiteX14" fmla="*/ 1058963 w 1092751"/>
                  <a:gd name="connsiteY14" fmla="*/ 340207 h 1365681"/>
                  <a:gd name="connsiteX15" fmla="*/ 1092751 w 1092751"/>
                  <a:gd name="connsiteY15" fmla="*/ 585515 h 1365681"/>
                  <a:gd name="connsiteX16" fmla="*/ 1036871 w 1092751"/>
                  <a:gd name="connsiteY16" fmla="*/ 797379 h 1365681"/>
                  <a:gd name="connsiteX17" fmla="*/ 699047 w 1092751"/>
                  <a:gd name="connsiteY17" fmla="*/ 806507 h 1365681"/>
                  <a:gd name="connsiteX18" fmla="*/ 369487 w 1092751"/>
                  <a:gd name="connsiteY18" fmla="*/ 812835 h 1365681"/>
                  <a:gd name="connsiteX19" fmla="*/ 379011 w 1092751"/>
                  <a:gd name="connsiteY19" fmla="*/ 834821 h 1365681"/>
                  <a:gd name="connsiteX20" fmla="*/ 394247 w 1092751"/>
                  <a:gd name="connsiteY20" fmla="*/ 877319 h 1365681"/>
                  <a:gd name="connsiteX21" fmla="*/ 519895 w 1092751"/>
                  <a:gd name="connsiteY21" fmla="*/ 1048181 h 1365681"/>
                  <a:gd name="connsiteX22" fmla="*/ 552999 w 1092751"/>
                  <a:gd name="connsiteY22" fmla="*/ 1060881 h 1365681"/>
                  <a:gd name="connsiteX23" fmla="*/ 636299 w 1092751"/>
                  <a:gd name="connsiteY23" fmla="*/ 1073581 h 1365681"/>
                  <a:gd name="connsiteX24" fmla="*/ 711751 w 1092751"/>
                  <a:gd name="connsiteY24" fmla="*/ 1060881 h 1365681"/>
                  <a:gd name="connsiteX25" fmla="*/ 736551 w 1092751"/>
                  <a:gd name="connsiteY25" fmla="*/ 1048181 h 1365681"/>
                  <a:gd name="connsiteX26" fmla="*/ 790527 w 1092751"/>
                  <a:gd name="connsiteY26" fmla="*/ 1027527 h 1365681"/>
                  <a:gd name="connsiteX27" fmla="*/ 878367 w 1092751"/>
                  <a:gd name="connsiteY27" fmla="*/ 988283 h 1365681"/>
                  <a:gd name="connsiteX28" fmla="*/ 1050295 w 1092751"/>
                  <a:gd name="connsiteY28" fmla="*/ 1134105 h 1365681"/>
                  <a:gd name="connsiteX29" fmla="*/ 1072723 w 1092751"/>
                  <a:gd name="connsiteY29" fmla="*/ 1200979 h 1365681"/>
                  <a:gd name="connsiteX30" fmla="*/ 1040815 w 1092751"/>
                  <a:gd name="connsiteY30" fmla="*/ 1232887 h 1365681"/>
                  <a:gd name="connsiteX31" fmla="*/ 781031 w 1092751"/>
                  <a:gd name="connsiteY31" fmla="*/ 1340281 h 1365681"/>
                  <a:gd name="connsiteX32" fmla="*/ 730799 w 1092751"/>
                  <a:gd name="connsiteY32" fmla="*/ 1352981 h 1365681"/>
                  <a:gd name="connsiteX33" fmla="*/ 565699 w 1092751"/>
                  <a:gd name="connsiteY33" fmla="*/ 1365681 h 1365681"/>
                  <a:gd name="connsiteX34" fmla="*/ 400599 w 1092751"/>
                  <a:gd name="connsiteY34" fmla="*/ 1352981 h 1365681"/>
                  <a:gd name="connsiteX35" fmla="*/ 367591 w 1092751"/>
                  <a:gd name="connsiteY35" fmla="*/ 1340281 h 1365681"/>
                  <a:gd name="connsiteX36" fmla="*/ 127551 w 1092751"/>
                  <a:gd name="connsiteY36" fmla="*/ 1168155 h 1365681"/>
                  <a:gd name="connsiteX37" fmla="*/ 102151 w 1092751"/>
                  <a:gd name="connsiteY37" fmla="*/ 1130731 h 1365681"/>
                  <a:gd name="connsiteX38" fmla="*/ 76751 w 1092751"/>
                  <a:gd name="connsiteY38" fmla="*/ 1078711 h 1365681"/>
                  <a:gd name="connsiteX39" fmla="*/ 64047 w 1092751"/>
                  <a:gd name="connsiteY39" fmla="*/ 1041831 h 1365681"/>
                  <a:gd name="connsiteX40" fmla="*/ 51351 w 1092751"/>
                  <a:gd name="connsiteY40" fmla="*/ 1003731 h 1365681"/>
                  <a:gd name="connsiteX41" fmla="*/ 38647 w 1092751"/>
                  <a:gd name="connsiteY41" fmla="*/ 965631 h 1365681"/>
                  <a:gd name="connsiteX42" fmla="*/ 25951 w 1092751"/>
                  <a:gd name="connsiteY42" fmla="*/ 908481 h 1365681"/>
                  <a:gd name="connsiteX43" fmla="*/ 13247 w 1092751"/>
                  <a:gd name="connsiteY43" fmla="*/ 851331 h 1365681"/>
                  <a:gd name="connsiteX44" fmla="*/ 5599 w 1092751"/>
                  <a:gd name="connsiteY44" fmla="*/ 526847 h 1365681"/>
                  <a:gd name="connsiteX45" fmla="*/ 17279 w 1092751"/>
                  <a:gd name="connsiteY45" fmla="*/ 457631 h 1365681"/>
                  <a:gd name="connsiteX46" fmla="*/ 50727 w 1092751"/>
                  <a:gd name="connsiteY46" fmla="*/ 324281 h 1365681"/>
                  <a:gd name="connsiteX47" fmla="*/ 124691 w 1092751"/>
                  <a:gd name="connsiteY47" fmla="*/ 213211 h 1365681"/>
                  <a:gd name="connsiteX48" fmla="*/ 355431 w 1092751"/>
                  <a:gd name="connsiteY48" fmla="*/ 27959 h 1365681"/>
                  <a:gd name="connsiteX49" fmla="*/ 473615 w 1092751"/>
                  <a:gd name="connsiteY49" fmla="*/ 1 h 136568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Lst>
                <a:rect l="l" t="t" r="r" b="b"/>
                <a:pathLst>
                  <a:path w="1092751" h="1365681">
                    <a:moveTo>
                      <a:pt x="549839" y="281443"/>
                    </a:moveTo>
                    <a:cubicBezTo>
                      <a:pt x="528459" y="282927"/>
                      <a:pt x="508899" y="290657"/>
                      <a:pt x="490739" y="304663"/>
                    </a:cubicBezTo>
                    <a:cubicBezTo>
                      <a:pt x="443635" y="341003"/>
                      <a:pt x="399775" y="419071"/>
                      <a:pt x="388295" y="487027"/>
                    </a:cubicBezTo>
                    <a:lnTo>
                      <a:pt x="379319" y="540181"/>
                    </a:lnTo>
                    <a:lnTo>
                      <a:pt x="749847" y="540181"/>
                    </a:lnTo>
                    <a:lnTo>
                      <a:pt x="749847" y="496481"/>
                    </a:lnTo>
                    <a:cubicBezTo>
                      <a:pt x="749847" y="472447"/>
                      <a:pt x="744135" y="449247"/>
                      <a:pt x="737151" y="444931"/>
                    </a:cubicBezTo>
                    <a:cubicBezTo>
                      <a:pt x="730163" y="440615"/>
                      <a:pt x="724447" y="424201"/>
                      <a:pt x="724447" y="408457"/>
                    </a:cubicBezTo>
                    <a:cubicBezTo>
                      <a:pt x="724447" y="380215"/>
                      <a:pt x="663567" y="314589"/>
                      <a:pt x="619847" y="295707"/>
                    </a:cubicBezTo>
                    <a:cubicBezTo>
                      <a:pt x="594419" y="284723"/>
                      <a:pt x="571223" y="279959"/>
                      <a:pt x="549839" y="281443"/>
                    </a:cubicBezTo>
                    <a:close/>
                    <a:moveTo>
                      <a:pt x="473615" y="1"/>
                    </a:moveTo>
                    <a:cubicBezTo>
                      <a:pt x="493463" y="-3"/>
                      <a:pt x="517851" y="717"/>
                      <a:pt x="549075" y="1851"/>
                    </a:cubicBezTo>
                    <a:cubicBezTo>
                      <a:pt x="623751" y="4563"/>
                      <a:pt x="687903" y="11727"/>
                      <a:pt x="691643" y="17769"/>
                    </a:cubicBezTo>
                    <a:cubicBezTo>
                      <a:pt x="695375" y="23813"/>
                      <a:pt x="717835" y="31907"/>
                      <a:pt x="741551" y="35755"/>
                    </a:cubicBezTo>
                    <a:cubicBezTo>
                      <a:pt x="885651" y="59139"/>
                      <a:pt x="986263" y="155643"/>
                      <a:pt x="1058963" y="340207"/>
                    </a:cubicBezTo>
                    <a:cubicBezTo>
                      <a:pt x="1089199" y="416971"/>
                      <a:pt x="1092751" y="442743"/>
                      <a:pt x="1092751" y="585515"/>
                    </a:cubicBezTo>
                    <a:cubicBezTo>
                      <a:pt x="1092751" y="747987"/>
                      <a:pt x="1089139" y="761667"/>
                      <a:pt x="1036871" y="797379"/>
                    </a:cubicBezTo>
                    <a:cubicBezTo>
                      <a:pt x="1029187" y="802629"/>
                      <a:pt x="877167" y="806737"/>
                      <a:pt x="699047" y="806507"/>
                    </a:cubicBezTo>
                    <a:cubicBezTo>
                      <a:pt x="520935" y="806275"/>
                      <a:pt x="372631" y="809123"/>
                      <a:pt x="369487" y="812835"/>
                    </a:cubicBezTo>
                    <a:cubicBezTo>
                      <a:pt x="366343" y="816547"/>
                      <a:pt x="370627" y="826439"/>
                      <a:pt x="379011" y="834821"/>
                    </a:cubicBezTo>
                    <a:cubicBezTo>
                      <a:pt x="387391" y="843203"/>
                      <a:pt x="394247" y="862327"/>
                      <a:pt x="394247" y="877319"/>
                    </a:cubicBezTo>
                    <a:cubicBezTo>
                      <a:pt x="394247" y="938695"/>
                      <a:pt x="474759" y="1048181"/>
                      <a:pt x="519895" y="1048181"/>
                    </a:cubicBezTo>
                    <a:cubicBezTo>
                      <a:pt x="533783" y="1048181"/>
                      <a:pt x="548683" y="1053895"/>
                      <a:pt x="552999" y="1060881"/>
                    </a:cubicBezTo>
                    <a:cubicBezTo>
                      <a:pt x="557315" y="1067867"/>
                      <a:pt x="594799" y="1073581"/>
                      <a:pt x="636299" y="1073581"/>
                    </a:cubicBezTo>
                    <a:cubicBezTo>
                      <a:pt x="678131" y="1073581"/>
                      <a:pt x="711751" y="1067923"/>
                      <a:pt x="711751" y="1060881"/>
                    </a:cubicBezTo>
                    <a:cubicBezTo>
                      <a:pt x="711751" y="1053895"/>
                      <a:pt x="722911" y="1048181"/>
                      <a:pt x="736551" y="1048181"/>
                    </a:cubicBezTo>
                    <a:cubicBezTo>
                      <a:pt x="750191" y="1048181"/>
                      <a:pt x="774479" y="1038887"/>
                      <a:pt x="790527" y="1027527"/>
                    </a:cubicBezTo>
                    <a:cubicBezTo>
                      <a:pt x="806571" y="1016167"/>
                      <a:pt x="846095" y="998507"/>
                      <a:pt x="878367" y="988283"/>
                    </a:cubicBezTo>
                    <a:cubicBezTo>
                      <a:pt x="965531" y="960663"/>
                      <a:pt x="1002703" y="992191"/>
                      <a:pt x="1050295" y="1134105"/>
                    </a:cubicBezTo>
                    <a:lnTo>
                      <a:pt x="1072723" y="1200979"/>
                    </a:lnTo>
                    <a:lnTo>
                      <a:pt x="1040815" y="1232887"/>
                    </a:lnTo>
                    <a:cubicBezTo>
                      <a:pt x="1000927" y="1272775"/>
                      <a:pt x="837631" y="1340281"/>
                      <a:pt x="781031" y="1340281"/>
                    </a:cubicBezTo>
                    <a:cubicBezTo>
                      <a:pt x="757719" y="1340281"/>
                      <a:pt x="735115" y="1345995"/>
                      <a:pt x="730799" y="1352981"/>
                    </a:cubicBezTo>
                    <a:cubicBezTo>
                      <a:pt x="726251" y="1360341"/>
                      <a:pt x="656835" y="1365681"/>
                      <a:pt x="565699" y="1365681"/>
                    </a:cubicBezTo>
                    <a:cubicBezTo>
                      <a:pt x="474563" y="1365681"/>
                      <a:pt x="405147" y="1360341"/>
                      <a:pt x="400599" y="1352981"/>
                    </a:cubicBezTo>
                    <a:cubicBezTo>
                      <a:pt x="396283" y="1345995"/>
                      <a:pt x="381427" y="1340281"/>
                      <a:pt x="367591" y="1340281"/>
                    </a:cubicBezTo>
                    <a:cubicBezTo>
                      <a:pt x="311403" y="1340281"/>
                      <a:pt x="127551" y="1208445"/>
                      <a:pt x="127551" y="1168155"/>
                    </a:cubicBezTo>
                    <a:cubicBezTo>
                      <a:pt x="127551" y="1160215"/>
                      <a:pt x="116119" y="1143375"/>
                      <a:pt x="102151" y="1130731"/>
                    </a:cubicBezTo>
                    <a:cubicBezTo>
                      <a:pt x="88179" y="1118087"/>
                      <a:pt x="76751" y="1094679"/>
                      <a:pt x="76751" y="1078711"/>
                    </a:cubicBezTo>
                    <a:cubicBezTo>
                      <a:pt x="76751" y="1062743"/>
                      <a:pt x="71035" y="1046147"/>
                      <a:pt x="64047" y="1041831"/>
                    </a:cubicBezTo>
                    <a:cubicBezTo>
                      <a:pt x="57063" y="1037515"/>
                      <a:pt x="51351" y="1020369"/>
                      <a:pt x="51351" y="1003731"/>
                    </a:cubicBezTo>
                    <a:cubicBezTo>
                      <a:pt x="51351" y="987093"/>
                      <a:pt x="45635" y="969947"/>
                      <a:pt x="38647" y="965631"/>
                    </a:cubicBezTo>
                    <a:cubicBezTo>
                      <a:pt x="31663" y="961315"/>
                      <a:pt x="25951" y="935595"/>
                      <a:pt x="25951" y="908481"/>
                    </a:cubicBezTo>
                    <a:cubicBezTo>
                      <a:pt x="25951" y="881367"/>
                      <a:pt x="20235" y="855647"/>
                      <a:pt x="13247" y="851331"/>
                    </a:cubicBezTo>
                    <a:cubicBezTo>
                      <a:pt x="1167" y="843863"/>
                      <a:pt x="-5369" y="566837"/>
                      <a:pt x="5599" y="526847"/>
                    </a:cubicBezTo>
                    <a:cubicBezTo>
                      <a:pt x="8375" y="516719"/>
                      <a:pt x="13631" y="485571"/>
                      <a:pt x="17279" y="457631"/>
                    </a:cubicBezTo>
                    <a:cubicBezTo>
                      <a:pt x="26159" y="389547"/>
                      <a:pt x="40583" y="332049"/>
                      <a:pt x="50727" y="324281"/>
                    </a:cubicBezTo>
                    <a:cubicBezTo>
                      <a:pt x="64535" y="313711"/>
                      <a:pt x="114859" y="238137"/>
                      <a:pt x="124691" y="213211"/>
                    </a:cubicBezTo>
                    <a:cubicBezTo>
                      <a:pt x="151495" y="145245"/>
                      <a:pt x="181151" y="121433"/>
                      <a:pt x="355431" y="27959"/>
                    </a:cubicBezTo>
                    <a:cubicBezTo>
                      <a:pt x="395355" y="6547"/>
                      <a:pt x="414067" y="15"/>
                      <a:pt x="473615"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0" name="任意多边形: 形状 399">
                <a:extLst>
                  <a:ext uri="{FF2B5EF4-FFF2-40B4-BE49-F238E27FC236}">
                    <a16:creationId xmlns:a16="http://schemas.microsoft.com/office/drawing/2014/main" id="{B3084391-05F6-4D24-9220-DDC2C84E726D}"/>
                  </a:ext>
                </a:extLst>
              </p:cNvPr>
              <p:cNvSpPr/>
              <p:nvPr/>
            </p:nvSpPr>
            <p:spPr>
              <a:xfrm>
                <a:off x="14750886" y="18198760"/>
                <a:ext cx="1204665" cy="1322954"/>
              </a:xfrm>
              <a:custGeom>
                <a:avLst/>
                <a:gdLst/>
                <a:ahLst/>
                <a:cxnLst/>
                <a:rect l="0" t="0" r="0" b="0"/>
                <a:pathLst>
                  <a:path w="1204665" h="1322954">
                    <a:moveTo>
                      <a:pt x="74961" y="28229"/>
                    </a:moveTo>
                    <a:cubicBezTo>
                      <a:pt x="22985" y="64975"/>
                      <a:pt x="0" y="103622"/>
                      <a:pt x="14268" y="130282"/>
                    </a:cubicBezTo>
                    <a:cubicBezTo>
                      <a:pt x="20921" y="142713"/>
                      <a:pt x="26364" y="167209"/>
                      <a:pt x="26364" y="184719"/>
                    </a:cubicBezTo>
                    <a:cubicBezTo>
                      <a:pt x="26364" y="202228"/>
                      <a:pt x="32079" y="220086"/>
                      <a:pt x="39064" y="224403"/>
                    </a:cubicBezTo>
                    <a:cubicBezTo>
                      <a:pt x="47101" y="229370"/>
                      <a:pt x="51764" y="380918"/>
                      <a:pt x="51764" y="637153"/>
                    </a:cubicBezTo>
                    <a:cubicBezTo>
                      <a:pt x="51764" y="893388"/>
                      <a:pt x="56427" y="1044936"/>
                      <a:pt x="64464" y="1049903"/>
                    </a:cubicBezTo>
                    <a:cubicBezTo>
                      <a:pt x="71449" y="1054220"/>
                      <a:pt x="77164" y="1068305"/>
                      <a:pt x="77164" y="1081203"/>
                    </a:cubicBezTo>
                    <a:cubicBezTo>
                      <a:pt x="77164" y="1107290"/>
                      <a:pt x="120126" y="1192983"/>
                      <a:pt x="151865" y="1230203"/>
                    </a:cubicBezTo>
                    <a:cubicBezTo>
                      <a:pt x="163167" y="1243456"/>
                      <a:pt x="193299" y="1269746"/>
                      <a:pt x="218824" y="1288626"/>
                    </a:cubicBezTo>
                    <a:cubicBezTo>
                      <a:pt x="263200" y="1321448"/>
                      <a:pt x="271924" y="1322953"/>
                      <a:pt x="417797" y="1322953"/>
                    </a:cubicBezTo>
                    <a:cubicBezTo>
                      <a:pt x="584388" y="1322953"/>
                      <a:pt x="634204" y="1309425"/>
                      <a:pt x="746372" y="1233724"/>
                    </a:cubicBezTo>
                    <a:cubicBezTo>
                      <a:pt x="777153" y="1212950"/>
                      <a:pt x="805083" y="1195953"/>
                      <a:pt x="808439" y="1195953"/>
                    </a:cubicBezTo>
                    <a:cubicBezTo>
                      <a:pt x="811794" y="1195953"/>
                      <a:pt x="831910" y="1215736"/>
                      <a:pt x="853140" y="1239915"/>
                    </a:cubicBezTo>
                    <a:cubicBezTo>
                      <a:pt x="905321" y="1299347"/>
                      <a:pt x="957305" y="1322953"/>
                      <a:pt x="1035997" y="1322953"/>
                    </a:cubicBezTo>
                    <a:cubicBezTo>
                      <a:pt x="1091938" y="1322953"/>
                      <a:pt x="1103954" y="1318624"/>
                      <a:pt x="1115307" y="1294378"/>
                    </a:cubicBezTo>
                    <a:cubicBezTo>
                      <a:pt x="1122666" y="1278662"/>
                      <a:pt x="1143554" y="1247055"/>
                      <a:pt x="1161725" y="1224142"/>
                    </a:cubicBezTo>
                    <a:cubicBezTo>
                      <a:pt x="1197142" y="1179482"/>
                      <a:pt x="1204664" y="1136474"/>
                      <a:pt x="1178889" y="1126004"/>
                    </a:cubicBezTo>
                    <a:cubicBezTo>
                      <a:pt x="1129711" y="1106025"/>
                      <a:pt x="1125559" y="1065423"/>
                      <a:pt x="1118786" y="538252"/>
                    </a:cubicBezTo>
                    <a:cubicBezTo>
                      <a:pt x="1113185" y="102182"/>
                      <a:pt x="1109400" y="24824"/>
                      <a:pt x="1093164" y="14572"/>
                    </a:cubicBezTo>
                    <a:cubicBezTo>
                      <a:pt x="1070088" y="0"/>
                      <a:pt x="828552" y="9860"/>
                      <a:pt x="782841" y="27238"/>
                    </a:cubicBezTo>
                    <a:lnTo>
                      <a:pt x="750264" y="39624"/>
                    </a:lnTo>
                    <a:lnTo>
                      <a:pt x="750264" y="899285"/>
                    </a:lnTo>
                    <a:lnTo>
                      <a:pt x="703904" y="936248"/>
                    </a:lnTo>
                    <a:cubicBezTo>
                      <a:pt x="658390" y="972536"/>
                      <a:pt x="590782" y="992579"/>
                      <a:pt x="515314" y="992158"/>
                    </a:cubicBezTo>
                    <a:cubicBezTo>
                      <a:pt x="474324" y="991929"/>
                      <a:pt x="444805" y="973520"/>
                      <a:pt x="429589" y="938697"/>
                    </a:cubicBezTo>
                    <a:cubicBezTo>
                      <a:pt x="424350" y="926707"/>
                      <a:pt x="417175" y="746799"/>
                      <a:pt x="413643" y="538900"/>
                    </a:cubicBezTo>
                    <a:cubicBezTo>
                      <a:pt x="410112" y="331002"/>
                      <a:pt x="404230" y="142696"/>
                      <a:pt x="400572" y="120444"/>
                    </a:cubicBezTo>
                    <a:cubicBezTo>
                      <a:pt x="396644" y="96553"/>
                      <a:pt x="378072" y="66650"/>
                      <a:pt x="355218" y="47419"/>
                    </a:cubicBezTo>
                    <a:cubicBezTo>
                      <a:pt x="322233" y="19664"/>
                      <a:pt x="301181" y="14068"/>
                      <a:pt x="212715" y="9539"/>
                    </a:cubicBezTo>
                    <a:cubicBezTo>
                      <a:pt x="125769" y="5088"/>
                      <a:pt x="103401" y="8122"/>
                      <a:pt x="74961" y="282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1" name="任意多边形: 形状 400">
                <a:extLst>
                  <a:ext uri="{FF2B5EF4-FFF2-40B4-BE49-F238E27FC236}">
                    <a16:creationId xmlns:a16="http://schemas.microsoft.com/office/drawing/2014/main" id="{A9EAB767-269E-4DCE-8031-68B946469090}"/>
                  </a:ext>
                </a:extLst>
              </p:cNvPr>
              <p:cNvSpPr/>
              <p:nvPr/>
            </p:nvSpPr>
            <p:spPr>
              <a:xfrm>
                <a:off x="32785850" y="18202611"/>
                <a:ext cx="530454" cy="1300054"/>
              </a:xfrm>
              <a:custGeom>
                <a:avLst/>
                <a:gdLst/>
                <a:ahLst/>
                <a:cxnLst/>
                <a:rect l="0" t="0" r="0" b="0"/>
                <a:pathLst>
                  <a:path w="530454" h="1300054">
                    <a:moveTo>
                      <a:pt x="60325" y="13441"/>
                    </a:moveTo>
                    <a:cubicBezTo>
                      <a:pt x="31462" y="23252"/>
                      <a:pt x="25400" y="32757"/>
                      <a:pt x="25400" y="68208"/>
                    </a:cubicBezTo>
                    <a:cubicBezTo>
                      <a:pt x="25400" y="91801"/>
                      <a:pt x="19686" y="114636"/>
                      <a:pt x="12700" y="118953"/>
                    </a:cubicBezTo>
                    <a:cubicBezTo>
                      <a:pt x="5714" y="123270"/>
                      <a:pt x="0" y="143272"/>
                      <a:pt x="0" y="163403"/>
                    </a:cubicBezTo>
                    <a:cubicBezTo>
                      <a:pt x="0" y="183534"/>
                      <a:pt x="5714" y="203536"/>
                      <a:pt x="12700" y="207853"/>
                    </a:cubicBezTo>
                    <a:cubicBezTo>
                      <a:pt x="19686" y="212170"/>
                      <a:pt x="25400" y="234982"/>
                      <a:pt x="25400" y="258547"/>
                    </a:cubicBezTo>
                    <a:cubicBezTo>
                      <a:pt x="25400" y="302982"/>
                      <a:pt x="52578" y="324071"/>
                      <a:pt x="90895" y="309367"/>
                    </a:cubicBezTo>
                    <a:cubicBezTo>
                      <a:pt x="100946" y="305510"/>
                      <a:pt x="121682" y="315674"/>
                      <a:pt x="136978" y="331955"/>
                    </a:cubicBezTo>
                    <a:cubicBezTo>
                      <a:pt x="164672" y="361434"/>
                      <a:pt x="164773" y="363485"/>
                      <a:pt x="161768" y="830804"/>
                    </a:cubicBezTo>
                    <a:lnTo>
                      <a:pt x="158750" y="1300053"/>
                    </a:lnTo>
                    <a:lnTo>
                      <a:pt x="514350" y="1300053"/>
                    </a:lnTo>
                    <a:lnTo>
                      <a:pt x="524015" y="767427"/>
                    </a:lnTo>
                    <a:cubicBezTo>
                      <a:pt x="530453" y="412593"/>
                      <a:pt x="529394" y="230517"/>
                      <a:pt x="520840" y="221963"/>
                    </a:cubicBezTo>
                    <a:cubicBezTo>
                      <a:pt x="513778" y="214901"/>
                      <a:pt x="508000" y="199714"/>
                      <a:pt x="508000" y="188214"/>
                    </a:cubicBezTo>
                    <a:cubicBezTo>
                      <a:pt x="508000" y="128195"/>
                      <a:pt x="427433" y="33895"/>
                      <a:pt x="361950" y="17268"/>
                    </a:cubicBezTo>
                    <a:cubicBezTo>
                      <a:pt x="304147" y="2591"/>
                      <a:pt x="99870" y="0"/>
                      <a:pt x="60325" y="1344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2" name="任意多边形: 形状 401">
                <a:extLst>
                  <a:ext uri="{FF2B5EF4-FFF2-40B4-BE49-F238E27FC236}">
                    <a16:creationId xmlns:a16="http://schemas.microsoft.com/office/drawing/2014/main" id="{1728753D-0D0E-49E9-93FF-072EDE9CD8CE}"/>
                  </a:ext>
                </a:extLst>
              </p:cNvPr>
              <p:cNvSpPr/>
              <p:nvPr/>
            </p:nvSpPr>
            <p:spPr>
              <a:xfrm>
                <a:off x="34417816" y="18198174"/>
                <a:ext cx="1198645" cy="1323541"/>
              </a:xfrm>
              <a:custGeom>
                <a:avLst/>
                <a:gdLst/>
                <a:ahLst/>
                <a:cxnLst/>
                <a:rect l="0" t="0" r="0" b="0"/>
                <a:pathLst>
                  <a:path w="1198645" h="1323541">
                    <a:moveTo>
                      <a:pt x="88884" y="14986"/>
                    </a:moveTo>
                    <a:cubicBezTo>
                      <a:pt x="29277" y="39944"/>
                      <a:pt x="0" y="136131"/>
                      <a:pt x="38486" y="180559"/>
                    </a:cubicBezTo>
                    <a:cubicBezTo>
                      <a:pt x="51393" y="195458"/>
                      <a:pt x="54681" y="291263"/>
                      <a:pt x="53523" y="618709"/>
                    </a:cubicBezTo>
                    <a:lnTo>
                      <a:pt x="52041" y="1037790"/>
                    </a:lnTo>
                    <a:lnTo>
                      <a:pt x="85814" y="1107640"/>
                    </a:lnTo>
                    <a:cubicBezTo>
                      <a:pt x="121420" y="1181282"/>
                      <a:pt x="178060" y="1248599"/>
                      <a:pt x="243803" y="1295412"/>
                    </a:cubicBezTo>
                    <a:cubicBezTo>
                      <a:pt x="279288" y="1320680"/>
                      <a:pt x="298752" y="1323540"/>
                      <a:pt x="435213" y="1323540"/>
                    </a:cubicBezTo>
                    <a:cubicBezTo>
                      <a:pt x="583305" y="1323540"/>
                      <a:pt x="589343" y="1322428"/>
                      <a:pt x="675583" y="1279284"/>
                    </a:cubicBezTo>
                    <a:cubicBezTo>
                      <a:pt x="724237" y="1254943"/>
                      <a:pt x="774467" y="1223514"/>
                      <a:pt x="787203" y="1209441"/>
                    </a:cubicBezTo>
                    <a:cubicBezTo>
                      <a:pt x="810214" y="1184014"/>
                      <a:pt x="810628" y="1184167"/>
                      <a:pt x="853185" y="1233885"/>
                    </a:cubicBezTo>
                    <a:cubicBezTo>
                      <a:pt x="908960" y="1299047"/>
                      <a:pt x="960304" y="1323540"/>
                      <a:pt x="1041122" y="1323540"/>
                    </a:cubicBezTo>
                    <a:cubicBezTo>
                      <a:pt x="1115176" y="1323540"/>
                      <a:pt x="1146519" y="1300276"/>
                      <a:pt x="1179813" y="1220593"/>
                    </a:cubicBezTo>
                    <a:cubicBezTo>
                      <a:pt x="1198644" y="1175521"/>
                      <a:pt x="1193751" y="1141331"/>
                      <a:pt x="1160060" y="1082589"/>
                    </a:cubicBezTo>
                    <a:cubicBezTo>
                      <a:pt x="1154160" y="1072303"/>
                      <a:pt x="1149334" y="1045495"/>
                      <a:pt x="1149334" y="1023013"/>
                    </a:cubicBezTo>
                    <a:cubicBezTo>
                      <a:pt x="1149334" y="1000533"/>
                      <a:pt x="1143620" y="978607"/>
                      <a:pt x="1136634" y="974290"/>
                    </a:cubicBezTo>
                    <a:cubicBezTo>
                      <a:pt x="1128543" y="969290"/>
                      <a:pt x="1123934" y="798624"/>
                      <a:pt x="1123934" y="504088"/>
                    </a:cubicBezTo>
                    <a:cubicBezTo>
                      <a:pt x="1123934" y="59970"/>
                      <a:pt x="1122965" y="41215"/>
                      <a:pt x="1099370" y="28586"/>
                    </a:cubicBezTo>
                    <a:cubicBezTo>
                      <a:pt x="1085859" y="21356"/>
                      <a:pt x="1014829" y="15440"/>
                      <a:pt x="941527" y="15440"/>
                    </a:cubicBezTo>
                    <a:cubicBezTo>
                      <a:pt x="837297" y="15440"/>
                      <a:pt x="803898" y="19790"/>
                      <a:pt x="788291" y="35397"/>
                    </a:cubicBezTo>
                    <a:cubicBezTo>
                      <a:pt x="770957" y="52732"/>
                      <a:pt x="768334" y="110306"/>
                      <a:pt x="768334" y="473547"/>
                    </a:cubicBezTo>
                    <a:lnTo>
                      <a:pt x="768334" y="891740"/>
                    </a:lnTo>
                    <a:lnTo>
                      <a:pt x="739550" y="907615"/>
                    </a:lnTo>
                    <a:cubicBezTo>
                      <a:pt x="723718" y="916346"/>
                      <a:pt x="698202" y="936349"/>
                      <a:pt x="682846" y="952065"/>
                    </a:cubicBezTo>
                    <a:cubicBezTo>
                      <a:pt x="667491" y="967781"/>
                      <a:pt x="643635" y="980640"/>
                      <a:pt x="629831" y="980640"/>
                    </a:cubicBezTo>
                    <a:cubicBezTo>
                      <a:pt x="616027" y="980640"/>
                      <a:pt x="601202" y="986355"/>
                      <a:pt x="596884" y="993340"/>
                    </a:cubicBezTo>
                    <a:cubicBezTo>
                      <a:pt x="584060" y="1014089"/>
                      <a:pt x="493921" y="1008302"/>
                      <a:pt x="475009" y="985515"/>
                    </a:cubicBezTo>
                    <a:cubicBezTo>
                      <a:pt x="465641" y="974226"/>
                      <a:pt x="447882" y="941364"/>
                      <a:pt x="435545" y="912490"/>
                    </a:cubicBezTo>
                    <a:cubicBezTo>
                      <a:pt x="415326" y="865160"/>
                      <a:pt x="413723" y="824222"/>
                      <a:pt x="419275" y="496816"/>
                    </a:cubicBezTo>
                    <a:cubicBezTo>
                      <a:pt x="426195" y="88794"/>
                      <a:pt x="422541" y="66954"/>
                      <a:pt x="341709" y="33180"/>
                    </a:cubicBezTo>
                    <a:cubicBezTo>
                      <a:pt x="290932" y="11965"/>
                      <a:pt x="124674" y="0"/>
                      <a:pt x="88884" y="1498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3" name="任意多边形: 形状 402">
                <a:extLst>
                  <a:ext uri="{FF2B5EF4-FFF2-40B4-BE49-F238E27FC236}">
                    <a16:creationId xmlns:a16="http://schemas.microsoft.com/office/drawing/2014/main" id="{A5BFC8B6-6BAF-4A0C-804D-7CB46F93386F}"/>
                  </a:ext>
                </a:extLst>
              </p:cNvPr>
              <p:cNvSpPr/>
              <p:nvPr/>
            </p:nvSpPr>
            <p:spPr>
              <a:xfrm>
                <a:off x="18766475" y="18660426"/>
                <a:ext cx="748678" cy="315608"/>
              </a:xfrm>
              <a:custGeom>
                <a:avLst/>
                <a:gdLst/>
                <a:ahLst/>
                <a:cxnLst/>
                <a:rect l="0" t="0" r="0" b="0"/>
                <a:pathLst>
                  <a:path w="748678" h="315608">
                    <a:moveTo>
                      <a:pt x="37170" y="38182"/>
                    </a:moveTo>
                    <a:cubicBezTo>
                      <a:pt x="17815" y="58958"/>
                      <a:pt x="9778" y="88627"/>
                      <a:pt x="5347" y="155657"/>
                    </a:cubicBezTo>
                    <a:cubicBezTo>
                      <a:pt x="0" y="236565"/>
                      <a:pt x="2389" y="248775"/>
                      <a:pt x="29778" y="280472"/>
                    </a:cubicBezTo>
                    <a:lnTo>
                      <a:pt x="60136" y="315607"/>
                    </a:lnTo>
                    <a:lnTo>
                      <a:pt x="728825" y="296138"/>
                    </a:lnTo>
                    <a:lnTo>
                      <a:pt x="748677" y="26260"/>
                    </a:lnTo>
                    <a:lnTo>
                      <a:pt x="713351" y="12148"/>
                    </a:lnTo>
                    <a:cubicBezTo>
                      <a:pt x="689268" y="2526"/>
                      <a:pt x="580171" y="0"/>
                      <a:pt x="370545" y="4212"/>
                    </a:cubicBezTo>
                    <a:cubicBezTo>
                      <a:pt x="74604" y="10156"/>
                      <a:pt x="62093" y="11431"/>
                      <a:pt x="37170" y="381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cxnSp>
          <p:nvCxnSpPr>
            <p:cNvPr id="261" name="直接连接符 260">
              <a:extLst>
                <a:ext uri="{FF2B5EF4-FFF2-40B4-BE49-F238E27FC236}">
                  <a16:creationId xmlns:a16="http://schemas.microsoft.com/office/drawing/2014/main" id="{84D38FBA-FF1F-48E1-B7CC-922B23499CE6}"/>
                </a:ext>
              </a:extLst>
            </p:cNvPr>
            <p:cNvCxnSpPr>
              <a:cxnSpLocks/>
            </p:cNvCxnSpPr>
            <p:nvPr userDrawn="1"/>
          </p:nvCxnSpPr>
          <p:spPr>
            <a:xfrm>
              <a:off x="2519265" y="275529"/>
              <a:ext cx="0" cy="491376"/>
            </a:xfrm>
            <a:prstGeom prst="line">
              <a:avLst/>
            </a:prstGeom>
            <a:ln>
              <a:solidFill>
                <a:schemeClr val="bg1"/>
              </a:solidFill>
            </a:ln>
          </p:spPr>
          <p:style>
            <a:lnRef idx="1">
              <a:schemeClr val="accent3"/>
            </a:lnRef>
            <a:fillRef idx="0">
              <a:schemeClr val="accent3"/>
            </a:fillRef>
            <a:effectRef idx="0">
              <a:schemeClr val="accent3"/>
            </a:effectRef>
            <a:fontRef idx="minor">
              <a:schemeClr val="tx1"/>
            </a:fontRef>
          </p:style>
        </p:cxnSp>
        <p:grpSp>
          <p:nvGrpSpPr>
            <p:cNvPr id="262" name="组合 261">
              <a:extLst>
                <a:ext uri="{FF2B5EF4-FFF2-40B4-BE49-F238E27FC236}">
                  <a16:creationId xmlns:a16="http://schemas.microsoft.com/office/drawing/2014/main" id="{C3F7929D-09B9-40D2-A4C6-E6576B45A637}"/>
                </a:ext>
              </a:extLst>
            </p:cNvPr>
            <p:cNvGrpSpPr/>
            <p:nvPr userDrawn="1"/>
          </p:nvGrpSpPr>
          <p:grpSpPr>
            <a:xfrm>
              <a:off x="607161" y="288372"/>
              <a:ext cx="1764858" cy="475181"/>
              <a:chOff x="-30880906" y="-2959181"/>
              <a:chExt cx="70905813" cy="19634362"/>
            </a:xfrm>
            <a:solidFill>
              <a:schemeClr val="bg1"/>
            </a:solidFill>
          </p:grpSpPr>
          <p:sp>
            <p:nvSpPr>
              <p:cNvPr id="263" name="任意多边形: 形状 262">
                <a:extLst>
                  <a:ext uri="{FF2B5EF4-FFF2-40B4-BE49-F238E27FC236}">
                    <a16:creationId xmlns:a16="http://schemas.microsoft.com/office/drawing/2014/main" id="{D7DDD645-B386-4D9E-A0D4-E03D6FBE9C34}"/>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4" name="任意多边形: 形状 263">
                <a:extLst>
                  <a:ext uri="{FF2B5EF4-FFF2-40B4-BE49-F238E27FC236}">
                    <a16:creationId xmlns:a16="http://schemas.microsoft.com/office/drawing/2014/main" id="{C17819C0-79A3-498B-939D-56B549AE9838}"/>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5" name="任意多边形: 形状 264">
                <a:extLst>
                  <a:ext uri="{FF2B5EF4-FFF2-40B4-BE49-F238E27FC236}">
                    <a16:creationId xmlns:a16="http://schemas.microsoft.com/office/drawing/2014/main" id="{385E5849-7016-48AD-90C0-1349EEBEE108}"/>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6" name="任意多边形: 形状 265">
                <a:extLst>
                  <a:ext uri="{FF2B5EF4-FFF2-40B4-BE49-F238E27FC236}">
                    <a16:creationId xmlns:a16="http://schemas.microsoft.com/office/drawing/2014/main" id="{1F0CDB1B-C806-4A59-BC55-C580A75B2FF0}"/>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7" name="任意多边形: 形状 266">
                <a:extLst>
                  <a:ext uri="{FF2B5EF4-FFF2-40B4-BE49-F238E27FC236}">
                    <a16:creationId xmlns:a16="http://schemas.microsoft.com/office/drawing/2014/main" id="{631BA01E-5FE6-4298-9FA4-4FE99C6EC7D9}"/>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8" name="任意多边形: 形状 267">
                <a:extLst>
                  <a:ext uri="{FF2B5EF4-FFF2-40B4-BE49-F238E27FC236}">
                    <a16:creationId xmlns:a16="http://schemas.microsoft.com/office/drawing/2014/main" id="{B275609F-BB4B-4AF5-95B5-265696750C1A}"/>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69" name="任意多边形: 形状 268">
                <a:extLst>
                  <a:ext uri="{FF2B5EF4-FFF2-40B4-BE49-F238E27FC236}">
                    <a16:creationId xmlns:a16="http://schemas.microsoft.com/office/drawing/2014/main" id="{2C56C041-E5B5-4927-9C77-2B55BE847723}"/>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0" name="任意多边形: 形状 269">
                <a:extLst>
                  <a:ext uri="{FF2B5EF4-FFF2-40B4-BE49-F238E27FC236}">
                    <a16:creationId xmlns:a16="http://schemas.microsoft.com/office/drawing/2014/main" id="{CCDB8ED8-EC45-4AB1-9264-0398056C84DB}"/>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1" name="任意多边形: 形状 270">
                <a:extLst>
                  <a:ext uri="{FF2B5EF4-FFF2-40B4-BE49-F238E27FC236}">
                    <a16:creationId xmlns:a16="http://schemas.microsoft.com/office/drawing/2014/main" id="{6AED94B7-A293-4F36-A46E-7AD3272DDD26}"/>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2" name="任意多边形: 形状 271">
                <a:extLst>
                  <a:ext uri="{FF2B5EF4-FFF2-40B4-BE49-F238E27FC236}">
                    <a16:creationId xmlns:a16="http://schemas.microsoft.com/office/drawing/2014/main" id="{578AB2F9-8A8D-40F6-84C9-8C8AB9571EFF}"/>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3" name="任意多边形: 形状 272">
                <a:extLst>
                  <a:ext uri="{FF2B5EF4-FFF2-40B4-BE49-F238E27FC236}">
                    <a16:creationId xmlns:a16="http://schemas.microsoft.com/office/drawing/2014/main" id="{1D081A2E-ED1F-4E4E-AE8B-E4A49CF85205}"/>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4" name="任意多边形: 形状 273">
                <a:extLst>
                  <a:ext uri="{FF2B5EF4-FFF2-40B4-BE49-F238E27FC236}">
                    <a16:creationId xmlns:a16="http://schemas.microsoft.com/office/drawing/2014/main" id="{38A9E2C2-3475-4795-B8F1-99E06A9B9338}"/>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5" name="任意多边形: 形状 274">
                <a:extLst>
                  <a:ext uri="{FF2B5EF4-FFF2-40B4-BE49-F238E27FC236}">
                    <a16:creationId xmlns:a16="http://schemas.microsoft.com/office/drawing/2014/main" id="{F04F842D-5A2A-4A38-A687-878EE5BC181B}"/>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6" name="任意多边形: 形状 275">
                <a:extLst>
                  <a:ext uri="{FF2B5EF4-FFF2-40B4-BE49-F238E27FC236}">
                    <a16:creationId xmlns:a16="http://schemas.microsoft.com/office/drawing/2014/main" id="{21C13204-9BE7-402E-AC39-6F139EDB9743}"/>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7" name="任意多边形: 形状 276">
                <a:extLst>
                  <a:ext uri="{FF2B5EF4-FFF2-40B4-BE49-F238E27FC236}">
                    <a16:creationId xmlns:a16="http://schemas.microsoft.com/office/drawing/2014/main" id="{8989C8DF-3EAA-4358-8723-E99B0424B4DE}"/>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8" name="任意多边形: 形状 277">
                <a:extLst>
                  <a:ext uri="{FF2B5EF4-FFF2-40B4-BE49-F238E27FC236}">
                    <a16:creationId xmlns:a16="http://schemas.microsoft.com/office/drawing/2014/main" id="{E085721F-CFF6-45AB-A03E-621ABCCA9F82}"/>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79" name="任意多边形: 形状 278">
                <a:extLst>
                  <a:ext uri="{FF2B5EF4-FFF2-40B4-BE49-F238E27FC236}">
                    <a16:creationId xmlns:a16="http://schemas.microsoft.com/office/drawing/2014/main" id="{CBF41D90-947A-40D1-A92C-5E026B55BABF}"/>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0" name="任意多边形: 形状 279">
                <a:extLst>
                  <a:ext uri="{FF2B5EF4-FFF2-40B4-BE49-F238E27FC236}">
                    <a16:creationId xmlns:a16="http://schemas.microsoft.com/office/drawing/2014/main" id="{7DFC5DD0-CAC3-4492-B0F5-8FCBC3D748DF}"/>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1" name="任意多边形: 形状 280">
                <a:extLst>
                  <a:ext uri="{FF2B5EF4-FFF2-40B4-BE49-F238E27FC236}">
                    <a16:creationId xmlns:a16="http://schemas.microsoft.com/office/drawing/2014/main" id="{821F8195-1B25-487A-8DF0-224B09601671}"/>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2" name="任意多边形: 形状 281">
                <a:extLst>
                  <a:ext uri="{FF2B5EF4-FFF2-40B4-BE49-F238E27FC236}">
                    <a16:creationId xmlns:a16="http://schemas.microsoft.com/office/drawing/2014/main" id="{7D5EB112-F311-4C19-A54F-B783E16462DB}"/>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3" name="任意多边形: 形状 282">
                <a:extLst>
                  <a:ext uri="{FF2B5EF4-FFF2-40B4-BE49-F238E27FC236}">
                    <a16:creationId xmlns:a16="http://schemas.microsoft.com/office/drawing/2014/main" id="{70887624-F209-4706-8965-F0EC3C15A291}"/>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4" name="任意多边形: 形状 283">
                <a:extLst>
                  <a:ext uri="{FF2B5EF4-FFF2-40B4-BE49-F238E27FC236}">
                    <a16:creationId xmlns:a16="http://schemas.microsoft.com/office/drawing/2014/main" id="{9C45B820-A9C9-4B0E-A33A-EA93DCC5A090}"/>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5" name="任意多边形: 形状 284">
                <a:extLst>
                  <a:ext uri="{FF2B5EF4-FFF2-40B4-BE49-F238E27FC236}">
                    <a16:creationId xmlns:a16="http://schemas.microsoft.com/office/drawing/2014/main" id="{949030F8-41D6-4E09-B45F-BF988A434994}"/>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6" name="任意多边形: 形状 285">
                <a:extLst>
                  <a:ext uri="{FF2B5EF4-FFF2-40B4-BE49-F238E27FC236}">
                    <a16:creationId xmlns:a16="http://schemas.microsoft.com/office/drawing/2014/main" id="{D48D6735-B91E-42F4-8EC3-4ADA2455BE9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7" name="任意多边形: 形状 286">
                <a:extLst>
                  <a:ext uri="{FF2B5EF4-FFF2-40B4-BE49-F238E27FC236}">
                    <a16:creationId xmlns:a16="http://schemas.microsoft.com/office/drawing/2014/main" id="{29A390E5-66B0-45E7-8A7B-D9BF2D502C12}"/>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8" name="任意多边形: 形状 287">
                <a:extLst>
                  <a:ext uri="{FF2B5EF4-FFF2-40B4-BE49-F238E27FC236}">
                    <a16:creationId xmlns:a16="http://schemas.microsoft.com/office/drawing/2014/main" id="{F04C375A-0571-41A2-A1DE-00DA12CD43EF}"/>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89" name="任意多边形: 形状 288">
                <a:extLst>
                  <a:ext uri="{FF2B5EF4-FFF2-40B4-BE49-F238E27FC236}">
                    <a16:creationId xmlns:a16="http://schemas.microsoft.com/office/drawing/2014/main" id="{1DB3F8B1-9821-4A66-9965-94D99F854D4F}"/>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0" name="任意多边形: 形状 289">
                <a:extLst>
                  <a:ext uri="{FF2B5EF4-FFF2-40B4-BE49-F238E27FC236}">
                    <a16:creationId xmlns:a16="http://schemas.microsoft.com/office/drawing/2014/main" id="{FEC7AEAA-E045-4630-A881-8B28399C235E}"/>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1" name="任意多边形: 形状 290">
                <a:extLst>
                  <a:ext uri="{FF2B5EF4-FFF2-40B4-BE49-F238E27FC236}">
                    <a16:creationId xmlns:a16="http://schemas.microsoft.com/office/drawing/2014/main" id="{2B92BF7D-E0BD-4DDD-BA4A-B028136E7B49}"/>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2" name="任意多边形: 形状 291">
                <a:extLst>
                  <a:ext uri="{FF2B5EF4-FFF2-40B4-BE49-F238E27FC236}">
                    <a16:creationId xmlns:a16="http://schemas.microsoft.com/office/drawing/2014/main" id="{C8D4181F-1431-4B55-B794-B3AE4485D653}"/>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3" name="任意多边形: 形状 292">
                <a:extLst>
                  <a:ext uri="{FF2B5EF4-FFF2-40B4-BE49-F238E27FC236}">
                    <a16:creationId xmlns:a16="http://schemas.microsoft.com/office/drawing/2014/main" id="{FD25B8A0-8F15-478A-B27F-C1CFAB623A1D}"/>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4" name="任意多边形: 形状 293">
                <a:extLst>
                  <a:ext uri="{FF2B5EF4-FFF2-40B4-BE49-F238E27FC236}">
                    <a16:creationId xmlns:a16="http://schemas.microsoft.com/office/drawing/2014/main" id="{85BF1AEF-A1E1-4D8D-ADBA-9DA6B8954F49}"/>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5" name="任意多边形: 形状 294">
                <a:extLst>
                  <a:ext uri="{FF2B5EF4-FFF2-40B4-BE49-F238E27FC236}">
                    <a16:creationId xmlns:a16="http://schemas.microsoft.com/office/drawing/2014/main" id="{4F687C17-093F-4AE3-8988-668C33F6B90B}"/>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6" name="任意多边形: 形状 295">
                <a:extLst>
                  <a:ext uri="{FF2B5EF4-FFF2-40B4-BE49-F238E27FC236}">
                    <a16:creationId xmlns:a16="http://schemas.microsoft.com/office/drawing/2014/main" id="{00B4493D-AF53-4D37-81CD-C42C93531BC1}"/>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7" name="任意多边形: 形状 296">
                <a:extLst>
                  <a:ext uri="{FF2B5EF4-FFF2-40B4-BE49-F238E27FC236}">
                    <a16:creationId xmlns:a16="http://schemas.microsoft.com/office/drawing/2014/main" id="{4C5A83C2-3916-49F1-BA47-1B1F47BB8606}"/>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8" name="任意多边形: 形状 297">
                <a:extLst>
                  <a:ext uri="{FF2B5EF4-FFF2-40B4-BE49-F238E27FC236}">
                    <a16:creationId xmlns:a16="http://schemas.microsoft.com/office/drawing/2014/main" id="{A83A7423-6743-4AB9-A607-8D92AB51CCC9}"/>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9" name="任意多边形: 形状 298">
                <a:extLst>
                  <a:ext uri="{FF2B5EF4-FFF2-40B4-BE49-F238E27FC236}">
                    <a16:creationId xmlns:a16="http://schemas.microsoft.com/office/drawing/2014/main" id="{83DE0A0D-0C2D-4209-8EA5-3E83C0E17840}"/>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0" name="任意多边形: 形状 299">
                <a:extLst>
                  <a:ext uri="{FF2B5EF4-FFF2-40B4-BE49-F238E27FC236}">
                    <a16:creationId xmlns:a16="http://schemas.microsoft.com/office/drawing/2014/main" id="{8DBF78FE-A092-4E05-9627-4D500D954726}"/>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1" name="任意多边形: 形状 300">
                <a:extLst>
                  <a:ext uri="{FF2B5EF4-FFF2-40B4-BE49-F238E27FC236}">
                    <a16:creationId xmlns:a16="http://schemas.microsoft.com/office/drawing/2014/main" id="{F376528C-EEE4-4829-9CAE-90C4081D1295}"/>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2" name="任意多边形: 形状 301">
                <a:extLst>
                  <a:ext uri="{FF2B5EF4-FFF2-40B4-BE49-F238E27FC236}">
                    <a16:creationId xmlns:a16="http://schemas.microsoft.com/office/drawing/2014/main" id="{0909BE03-8C10-4650-A9E8-02CFCF1F2A01}"/>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3" name="任意多边形: 形状 302">
                <a:extLst>
                  <a:ext uri="{FF2B5EF4-FFF2-40B4-BE49-F238E27FC236}">
                    <a16:creationId xmlns:a16="http://schemas.microsoft.com/office/drawing/2014/main" id="{FCA05956-71A2-45B2-912A-BBAA097B80AD}"/>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4" name="任意多边形: 形状 303">
                <a:extLst>
                  <a:ext uri="{FF2B5EF4-FFF2-40B4-BE49-F238E27FC236}">
                    <a16:creationId xmlns:a16="http://schemas.microsoft.com/office/drawing/2014/main" id="{182FFB62-83CE-477E-910E-3FBFA276D633}"/>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5" name="任意多边形: 形状 304">
                <a:extLst>
                  <a:ext uri="{FF2B5EF4-FFF2-40B4-BE49-F238E27FC236}">
                    <a16:creationId xmlns:a16="http://schemas.microsoft.com/office/drawing/2014/main" id="{9DFD1069-3168-488E-9B3D-767457CED5B4}"/>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6" name="任意多边形: 形状 305">
                <a:extLst>
                  <a:ext uri="{FF2B5EF4-FFF2-40B4-BE49-F238E27FC236}">
                    <a16:creationId xmlns:a16="http://schemas.microsoft.com/office/drawing/2014/main" id="{6F724F49-2C32-4B76-ABE3-ECB1FA401F76}"/>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7" name="任意多边形: 形状 306">
                <a:extLst>
                  <a:ext uri="{FF2B5EF4-FFF2-40B4-BE49-F238E27FC236}">
                    <a16:creationId xmlns:a16="http://schemas.microsoft.com/office/drawing/2014/main" id="{52840DC4-8802-4521-B7A9-DFBD8BE3E211}"/>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8" name="任意多边形: 形状 307">
                <a:extLst>
                  <a:ext uri="{FF2B5EF4-FFF2-40B4-BE49-F238E27FC236}">
                    <a16:creationId xmlns:a16="http://schemas.microsoft.com/office/drawing/2014/main" id="{B7DA9548-0BA1-45EB-88FD-A9243764C060}"/>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9" name="任意多边形: 形状 308">
                <a:extLst>
                  <a:ext uri="{FF2B5EF4-FFF2-40B4-BE49-F238E27FC236}">
                    <a16:creationId xmlns:a16="http://schemas.microsoft.com/office/drawing/2014/main" id="{DD972C26-D0DB-4C7B-A6F0-ECF642EA9EE8}"/>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0" name="任意多边形: 形状 309">
                <a:extLst>
                  <a:ext uri="{FF2B5EF4-FFF2-40B4-BE49-F238E27FC236}">
                    <a16:creationId xmlns:a16="http://schemas.microsoft.com/office/drawing/2014/main" id="{DC727C8A-6B36-450F-81F1-C7C5D7974B10}"/>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1" name="任意多边形: 形状 310">
                <a:extLst>
                  <a:ext uri="{FF2B5EF4-FFF2-40B4-BE49-F238E27FC236}">
                    <a16:creationId xmlns:a16="http://schemas.microsoft.com/office/drawing/2014/main" id="{778094CF-8E11-4469-A0FD-37059F185F13}"/>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2" name="任意多边形: 形状 311">
                <a:extLst>
                  <a:ext uri="{FF2B5EF4-FFF2-40B4-BE49-F238E27FC236}">
                    <a16:creationId xmlns:a16="http://schemas.microsoft.com/office/drawing/2014/main" id="{E2E34F10-F01D-4D82-A241-79D9D4B9647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3" name="任意多边形: 形状 312">
                <a:extLst>
                  <a:ext uri="{FF2B5EF4-FFF2-40B4-BE49-F238E27FC236}">
                    <a16:creationId xmlns:a16="http://schemas.microsoft.com/office/drawing/2014/main" id="{90FC7C7C-FBC0-432D-B365-09ADDAA89B4A}"/>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4" name="任意多边形: 形状 313">
                <a:extLst>
                  <a:ext uri="{FF2B5EF4-FFF2-40B4-BE49-F238E27FC236}">
                    <a16:creationId xmlns:a16="http://schemas.microsoft.com/office/drawing/2014/main" id="{F13CCA64-EF7D-45B7-AC5D-0818DE787AAD}"/>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5" name="任意多边形: 形状 314">
                <a:extLst>
                  <a:ext uri="{FF2B5EF4-FFF2-40B4-BE49-F238E27FC236}">
                    <a16:creationId xmlns:a16="http://schemas.microsoft.com/office/drawing/2014/main" id="{1721BF85-D5A6-4BEC-BDD9-075C945555FA}"/>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6" name="任意多边形: 形状 315">
                <a:extLst>
                  <a:ext uri="{FF2B5EF4-FFF2-40B4-BE49-F238E27FC236}">
                    <a16:creationId xmlns:a16="http://schemas.microsoft.com/office/drawing/2014/main" id="{1D425E19-61C3-4B9A-902D-836CE7BC6452}"/>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7" name="任意多边形: 形状 316">
                <a:extLst>
                  <a:ext uri="{FF2B5EF4-FFF2-40B4-BE49-F238E27FC236}">
                    <a16:creationId xmlns:a16="http://schemas.microsoft.com/office/drawing/2014/main" id="{2D5A7393-2DAE-45A5-907D-DFAE06BEE613}"/>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8" name="任意多边形: 形状 317">
                <a:extLst>
                  <a:ext uri="{FF2B5EF4-FFF2-40B4-BE49-F238E27FC236}">
                    <a16:creationId xmlns:a16="http://schemas.microsoft.com/office/drawing/2014/main" id="{75F1187A-F9E3-4307-ADE0-F22CF8C30B3D}"/>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9" name="任意多边形: 形状 318">
                <a:extLst>
                  <a:ext uri="{FF2B5EF4-FFF2-40B4-BE49-F238E27FC236}">
                    <a16:creationId xmlns:a16="http://schemas.microsoft.com/office/drawing/2014/main" id="{46FA35A8-A6D6-421A-813A-A3E991DA5A90}"/>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0" name="任意多边形: 形状 319">
                <a:extLst>
                  <a:ext uri="{FF2B5EF4-FFF2-40B4-BE49-F238E27FC236}">
                    <a16:creationId xmlns:a16="http://schemas.microsoft.com/office/drawing/2014/main" id="{E04C0E56-2DFD-4701-A438-4FD836F9AC58}"/>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1" name="任意多边形: 形状 320">
                <a:extLst>
                  <a:ext uri="{FF2B5EF4-FFF2-40B4-BE49-F238E27FC236}">
                    <a16:creationId xmlns:a16="http://schemas.microsoft.com/office/drawing/2014/main" id="{0D2AD89F-385C-4437-84C5-9BDE614528AF}"/>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2" name="任意多边形: 形状 321">
                <a:extLst>
                  <a:ext uri="{FF2B5EF4-FFF2-40B4-BE49-F238E27FC236}">
                    <a16:creationId xmlns:a16="http://schemas.microsoft.com/office/drawing/2014/main" id="{2DA0082D-5F79-41DE-A027-C088A458180F}"/>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3" name="任意多边形: 形状 322">
                <a:extLst>
                  <a:ext uri="{FF2B5EF4-FFF2-40B4-BE49-F238E27FC236}">
                    <a16:creationId xmlns:a16="http://schemas.microsoft.com/office/drawing/2014/main" id="{3546DF80-5D98-4945-8F50-56E3D981E89A}"/>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4" name="任意多边形: 形状 323">
                <a:extLst>
                  <a:ext uri="{FF2B5EF4-FFF2-40B4-BE49-F238E27FC236}">
                    <a16:creationId xmlns:a16="http://schemas.microsoft.com/office/drawing/2014/main" id="{F2C37E13-9F79-4F9E-AA9A-B20AB0BFC38B}"/>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5" name="任意多边形: 形状 324">
                <a:extLst>
                  <a:ext uri="{FF2B5EF4-FFF2-40B4-BE49-F238E27FC236}">
                    <a16:creationId xmlns:a16="http://schemas.microsoft.com/office/drawing/2014/main" id="{8C6494A8-53E4-4AA5-8DA8-BB75671EAFB9}"/>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6" name="任意多边形: 形状 325">
                <a:extLst>
                  <a:ext uri="{FF2B5EF4-FFF2-40B4-BE49-F238E27FC236}">
                    <a16:creationId xmlns:a16="http://schemas.microsoft.com/office/drawing/2014/main" id="{A7C13E9B-AAC9-4D68-BEC8-8F735DE65574}"/>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7" name="任意多边形: 形状 326">
                <a:extLst>
                  <a:ext uri="{FF2B5EF4-FFF2-40B4-BE49-F238E27FC236}">
                    <a16:creationId xmlns:a16="http://schemas.microsoft.com/office/drawing/2014/main" id="{7E96FF5E-44B4-42F6-9CA1-416E67F8CFD3}"/>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8" name="任意多边形: 形状 327">
                <a:extLst>
                  <a:ext uri="{FF2B5EF4-FFF2-40B4-BE49-F238E27FC236}">
                    <a16:creationId xmlns:a16="http://schemas.microsoft.com/office/drawing/2014/main" id="{B8E7433B-D20E-4BD8-855B-B3A3B78BCF59}"/>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9" name="任意多边形: 形状 328">
                <a:extLst>
                  <a:ext uri="{FF2B5EF4-FFF2-40B4-BE49-F238E27FC236}">
                    <a16:creationId xmlns:a16="http://schemas.microsoft.com/office/drawing/2014/main" id="{93A137F2-2421-480E-AFE8-E038F73A97A4}"/>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0" name="任意多边形: 形状 329">
                <a:extLst>
                  <a:ext uri="{FF2B5EF4-FFF2-40B4-BE49-F238E27FC236}">
                    <a16:creationId xmlns:a16="http://schemas.microsoft.com/office/drawing/2014/main" id="{9E997759-48E6-42DA-B768-62BF8AA7F7C4}"/>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1" name="任意多边形: 形状 330">
                <a:extLst>
                  <a:ext uri="{FF2B5EF4-FFF2-40B4-BE49-F238E27FC236}">
                    <a16:creationId xmlns:a16="http://schemas.microsoft.com/office/drawing/2014/main" id="{39978160-2EDA-496A-AF58-C71370ED6E0B}"/>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2" name="任意多边形: 形状 331">
                <a:extLst>
                  <a:ext uri="{FF2B5EF4-FFF2-40B4-BE49-F238E27FC236}">
                    <a16:creationId xmlns:a16="http://schemas.microsoft.com/office/drawing/2014/main" id="{6BAB21C3-C732-47A9-960C-F3A2A1C6FB9C}"/>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3" name="任意多边形: 形状 332">
                <a:extLst>
                  <a:ext uri="{FF2B5EF4-FFF2-40B4-BE49-F238E27FC236}">
                    <a16:creationId xmlns:a16="http://schemas.microsoft.com/office/drawing/2014/main" id="{4B628042-C7B0-479C-B610-D988BC795B06}"/>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4" name="任意多边形: 形状 333">
                <a:extLst>
                  <a:ext uri="{FF2B5EF4-FFF2-40B4-BE49-F238E27FC236}">
                    <a16:creationId xmlns:a16="http://schemas.microsoft.com/office/drawing/2014/main" id="{4EA45271-7088-4F48-9047-0A44AA67720A}"/>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5" name="任意多边形: 形状 334">
                <a:extLst>
                  <a:ext uri="{FF2B5EF4-FFF2-40B4-BE49-F238E27FC236}">
                    <a16:creationId xmlns:a16="http://schemas.microsoft.com/office/drawing/2014/main" id="{128CE05B-CAA8-430E-B949-07A6E944275A}"/>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6" name="任意多边形: 形状 335">
                <a:extLst>
                  <a:ext uri="{FF2B5EF4-FFF2-40B4-BE49-F238E27FC236}">
                    <a16:creationId xmlns:a16="http://schemas.microsoft.com/office/drawing/2014/main" id="{0F5171A3-089E-4D29-A1FC-935A13D088EC}"/>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7" name="任意多边形: 形状 336">
                <a:extLst>
                  <a:ext uri="{FF2B5EF4-FFF2-40B4-BE49-F238E27FC236}">
                    <a16:creationId xmlns:a16="http://schemas.microsoft.com/office/drawing/2014/main" id="{02BE4187-2E2E-4A0C-95B7-57C7B7ECF7EE}"/>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8" name="任意多边形: 形状 337">
                <a:extLst>
                  <a:ext uri="{FF2B5EF4-FFF2-40B4-BE49-F238E27FC236}">
                    <a16:creationId xmlns:a16="http://schemas.microsoft.com/office/drawing/2014/main" id="{6BF47ABE-87E1-413E-B618-5EF4B99B66E1}"/>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9" name="任意多边形: 形状 338">
                <a:extLst>
                  <a:ext uri="{FF2B5EF4-FFF2-40B4-BE49-F238E27FC236}">
                    <a16:creationId xmlns:a16="http://schemas.microsoft.com/office/drawing/2014/main" id="{08BDF37E-1782-4759-8240-CA4C83D25E2C}"/>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0" name="任意多边形: 形状 339">
                <a:extLst>
                  <a:ext uri="{FF2B5EF4-FFF2-40B4-BE49-F238E27FC236}">
                    <a16:creationId xmlns:a16="http://schemas.microsoft.com/office/drawing/2014/main" id="{6EDEFADB-147B-4398-8568-651B15D2075F}"/>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1" name="任意多边形: 形状 340">
                <a:extLst>
                  <a:ext uri="{FF2B5EF4-FFF2-40B4-BE49-F238E27FC236}">
                    <a16:creationId xmlns:a16="http://schemas.microsoft.com/office/drawing/2014/main" id="{32BB5A66-8872-47F1-86E8-4359A1D3C5CB}"/>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2" name="任意多边形: 形状 341">
                <a:extLst>
                  <a:ext uri="{FF2B5EF4-FFF2-40B4-BE49-F238E27FC236}">
                    <a16:creationId xmlns:a16="http://schemas.microsoft.com/office/drawing/2014/main" id="{33A7A95C-8476-4C61-8A5D-8AD7E243BA6A}"/>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3" name="任意多边形: 形状 342">
                <a:extLst>
                  <a:ext uri="{FF2B5EF4-FFF2-40B4-BE49-F238E27FC236}">
                    <a16:creationId xmlns:a16="http://schemas.microsoft.com/office/drawing/2014/main" id="{A30005AB-B73A-43A0-B798-E809086D3A17}"/>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4" name="任意多边形: 形状 343">
                <a:extLst>
                  <a:ext uri="{FF2B5EF4-FFF2-40B4-BE49-F238E27FC236}">
                    <a16:creationId xmlns:a16="http://schemas.microsoft.com/office/drawing/2014/main" id="{A2786520-69F4-4441-A972-55487314175E}"/>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5" name="任意多边形: 形状 344">
                <a:extLst>
                  <a:ext uri="{FF2B5EF4-FFF2-40B4-BE49-F238E27FC236}">
                    <a16:creationId xmlns:a16="http://schemas.microsoft.com/office/drawing/2014/main" id="{56D5DEFC-BC8F-41F2-A2DB-AF4E085B819D}"/>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6" name="任意多边形: 形状 345">
                <a:extLst>
                  <a:ext uri="{FF2B5EF4-FFF2-40B4-BE49-F238E27FC236}">
                    <a16:creationId xmlns:a16="http://schemas.microsoft.com/office/drawing/2014/main" id="{9B86E49F-CA6B-4991-9076-BCFB0814D8E7}"/>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7" name="任意多边形: 形状 346">
                <a:extLst>
                  <a:ext uri="{FF2B5EF4-FFF2-40B4-BE49-F238E27FC236}">
                    <a16:creationId xmlns:a16="http://schemas.microsoft.com/office/drawing/2014/main" id="{0133830E-610F-4307-82F1-5388A2427F9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8" name="任意多边形: 形状 347">
                <a:extLst>
                  <a:ext uri="{FF2B5EF4-FFF2-40B4-BE49-F238E27FC236}">
                    <a16:creationId xmlns:a16="http://schemas.microsoft.com/office/drawing/2014/main" id="{F56D4BA9-2CA3-4C22-ACDE-7E8640361E86}"/>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9" name="任意多边形: 形状 348">
                <a:extLst>
                  <a:ext uri="{FF2B5EF4-FFF2-40B4-BE49-F238E27FC236}">
                    <a16:creationId xmlns:a16="http://schemas.microsoft.com/office/drawing/2014/main" id="{15104636-C91A-4E0F-BCCB-272F67952750}"/>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0" name="任意多边形: 形状 349">
                <a:extLst>
                  <a:ext uri="{FF2B5EF4-FFF2-40B4-BE49-F238E27FC236}">
                    <a16:creationId xmlns:a16="http://schemas.microsoft.com/office/drawing/2014/main" id="{67F73BE9-9B05-4479-980D-54EC26539F38}"/>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1" name="任意多边形: 形状 350">
                <a:extLst>
                  <a:ext uri="{FF2B5EF4-FFF2-40B4-BE49-F238E27FC236}">
                    <a16:creationId xmlns:a16="http://schemas.microsoft.com/office/drawing/2014/main" id="{21632E4C-0965-457A-84B6-3E2BB5291565}"/>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2" name="任意多边形: 形状 351">
                <a:extLst>
                  <a:ext uri="{FF2B5EF4-FFF2-40B4-BE49-F238E27FC236}">
                    <a16:creationId xmlns:a16="http://schemas.microsoft.com/office/drawing/2014/main" id="{745C74DD-8423-41FB-A7C8-E1055219C0CC}"/>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3" name="任意多边形: 形状 352">
                <a:extLst>
                  <a:ext uri="{FF2B5EF4-FFF2-40B4-BE49-F238E27FC236}">
                    <a16:creationId xmlns:a16="http://schemas.microsoft.com/office/drawing/2014/main" id="{665E2115-325E-4C84-9A09-7B5DBB0DF905}"/>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4" name="任意多边形: 形状 353">
                <a:extLst>
                  <a:ext uri="{FF2B5EF4-FFF2-40B4-BE49-F238E27FC236}">
                    <a16:creationId xmlns:a16="http://schemas.microsoft.com/office/drawing/2014/main" id="{08F9A873-FE76-4409-84B3-8294E161E25D}"/>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5" name="任意多边形: 形状 354">
                <a:extLst>
                  <a:ext uri="{FF2B5EF4-FFF2-40B4-BE49-F238E27FC236}">
                    <a16:creationId xmlns:a16="http://schemas.microsoft.com/office/drawing/2014/main" id="{22D9FDB9-71D8-43DF-9A88-2DD9528163DF}"/>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6" name="任意多边形: 形状 355">
                <a:extLst>
                  <a:ext uri="{FF2B5EF4-FFF2-40B4-BE49-F238E27FC236}">
                    <a16:creationId xmlns:a16="http://schemas.microsoft.com/office/drawing/2014/main" id="{A3B4951F-B158-4D9B-8584-B8DF23B910A0}"/>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7" name="任意多边形: 形状 356">
                <a:extLst>
                  <a:ext uri="{FF2B5EF4-FFF2-40B4-BE49-F238E27FC236}">
                    <a16:creationId xmlns:a16="http://schemas.microsoft.com/office/drawing/2014/main" id="{CD501076-026E-4566-A02C-3A5C3DE42C8F}"/>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8" name="任意多边形: 形状 357">
                <a:extLst>
                  <a:ext uri="{FF2B5EF4-FFF2-40B4-BE49-F238E27FC236}">
                    <a16:creationId xmlns:a16="http://schemas.microsoft.com/office/drawing/2014/main" id="{7258BA50-13F5-46B1-AF27-3919B8E520B8}"/>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9" name="任意多边形: 形状 358">
                <a:extLst>
                  <a:ext uri="{FF2B5EF4-FFF2-40B4-BE49-F238E27FC236}">
                    <a16:creationId xmlns:a16="http://schemas.microsoft.com/office/drawing/2014/main" id="{D2D03CDC-2113-40B3-8B7A-6DE63A08181D}"/>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0" name="任意多边形: 形状 359">
                <a:extLst>
                  <a:ext uri="{FF2B5EF4-FFF2-40B4-BE49-F238E27FC236}">
                    <a16:creationId xmlns:a16="http://schemas.microsoft.com/office/drawing/2014/main" id="{42F173B0-4A9F-413D-BAE6-2A0DC489C56E}"/>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1" name="任意多边形: 形状 360">
                <a:extLst>
                  <a:ext uri="{FF2B5EF4-FFF2-40B4-BE49-F238E27FC236}">
                    <a16:creationId xmlns:a16="http://schemas.microsoft.com/office/drawing/2014/main" id="{7651EF10-B1A1-414B-BF2E-D434FBA75088}"/>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1223153375"/>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5_自定义版式">
    <p:spTree>
      <p:nvGrpSpPr>
        <p:cNvPr id="1" name=""/>
        <p:cNvGrpSpPr/>
        <p:nvPr/>
      </p:nvGrpSpPr>
      <p:grpSpPr>
        <a:xfrm>
          <a:off x="0" y="0"/>
          <a:ext cx="0" cy="0"/>
          <a:chOff x="0" y="0"/>
          <a:chExt cx="0" cy="0"/>
        </a:xfrm>
      </p:grpSpPr>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25" name="文本框 24">
            <a:extLst>
              <a:ext uri="{FF2B5EF4-FFF2-40B4-BE49-F238E27FC236}">
                <a16:creationId xmlns:a16="http://schemas.microsoft.com/office/drawing/2014/main" id="{3E672AD3-87E8-439F-93F8-43BAD717B8C9}"/>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grpSp>
        <p:nvGrpSpPr>
          <p:cNvPr id="13" name="组合 12">
            <a:extLst>
              <a:ext uri="{FF2B5EF4-FFF2-40B4-BE49-F238E27FC236}">
                <a16:creationId xmlns:a16="http://schemas.microsoft.com/office/drawing/2014/main" id="{D397AEA3-4016-459B-BB54-F445FB064C2B}"/>
              </a:ext>
            </a:extLst>
          </p:cNvPr>
          <p:cNvGrpSpPr/>
          <p:nvPr userDrawn="1"/>
        </p:nvGrpSpPr>
        <p:grpSpPr>
          <a:xfrm>
            <a:off x="640466" y="867990"/>
            <a:ext cx="10903834" cy="0"/>
            <a:chOff x="7460343" y="1311756"/>
            <a:chExt cx="10903834" cy="0"/>
          </a:xfrm>
        </p:grpSpPr>
        <p:cxnSp>
          <p:nvCxnSpPr>
            <p:cNvPr id="14" name="直接连接符 13">
              <a:extLst>
                <a:ext uri="{FF2B5EF4-FFF2-40B4-BE49-F238E27FC236}">
                  <a16:creationId xmlns:a16="http://schemas.microsoft.com/office/drawing/2014/main" id="{406C0870-A193-4FFA-8636-7B21FAE7BAF0}"/>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A077FD64-49B3-4F2B-A3E3-04DE1B24F79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19" name="直接连接符 18">
              <a:extLst>
                <a:ext uri="{FF2B5EF4-FFF2-40B4-BE49-F238E27FC236}">
                  <a16:creationId xmlns:a16="http://schemas.microsoft.com/office/drawing/2014/main" id="{FF2B7F64-CC62-4B0F-909B-52501D8F6DF7}"/>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2FD5C67F-9AE2-4A9B-B686-EF381EF30135}"/>
              </a:ext>
            </a:extLst>
          </p:cNvPr>
          <p:cNvSpPr>
            <a:spLocks noGrp="1"/>
          </p:cNvSpPr>
          <p:nvPr>
            <p:ph type="body" sz="quarter" idx="10" hasCustomPrompt="1"/>
          </p:nvPr>
        </p:nvSpPr>
        <p:spPr>
          <a:xfrm>
            <a:off x="554673" y="320192"/>
            <a:ext cx="4186555" cy="436562"/>
          </a:xfrm>
        </p:spPr>
        <p:txBody>
          <a:bodyPr>
            <a:no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grpSp>
        <p:nvGrpSpPr>
          <p:cNvPr id="20" name="组合 19">
            <a:extLst>
              <a:ext uri="{FF2B5EF4-FFF2-40B4-BE49-F238E27FC236}">
                <a16:creationId xmlns:a16="http://schemas.microsoft.com/office/drawing/2014/main" id="{43F6E3EF-9710-48A2-B54F-943FE8F512DD}"/>
              </a:ext>
            </a:extLst>
          </p:cNvPr>
          <p:cNvGrpSpPr/>
          <p:nvPr userDrawn="1"/>
        </p:nvGrpSpPr>
        <p:grpSpPr>
          <a:xfrm>
            <a:off x="640466" y="6235700"/>
            <a:ext cx="10903834" cy="0"/>
            <a:chOff x="7460343" y="1311756"/>
            <a:chExt cx="10903834" cy="0"/>
          </a:xfrm>
        </p:grpSpPr>
        <p:cxnSp>
          <p:nvCxnSpPr>
            <p:cNvPr id="21" name="直接连接符 20">
              <a:extLst>
                <a:ext uri="{FF2B5EF4-FFF2-40B4-BE49-F238E27FC236}">
                  <a16:creationId xmlns:a16="http://schemas.microsoft.com/office/drawing/2014/main" id="{6D3A1BF2-FF80-44FF-9A92-A2A9CF97219B}"/>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65E5EE2C-9747-47C7-A769-8424C48CFC72}"/>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23" name="直接连接符 22">
              <a:extLst>
                <a:ext uri="{FF2B5EF4-FFF2-40B4-BE49-F238E27FC236}">
                  <a16:creationId xmlns:a16="http://schemas.microsoft.com/office/drawing/2014/main" id="{A0353430-3AB8-49A4-98B3-0449B0C40F6B}"/>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1" name="文本占位符 27">
            <a:extLst>
              <a:ext uri="{FF2B5EF4-FFF2-40B4-BE49-F238E27FC236}">
                <a16:creationId xmlns:a16="http://schemas.microsoft.com/office/drawing/2014/main" id="{57F95C25-B496-4AC3-BC0C-8AE6B08C6B40}"/>
              </a:ext>
            </a:extLst>
          </p:cNvPr>
          <p:cNvSpPr>
            <a:spLocks noGrp="1"/>
          </p:cNvSpPr>
          <p:nvPr>
            <p:ph type="body" sz="quarter" idx="11" hasCustomPrompt="1"/>
          </p:nvPr>
        </p:nvSpPr>
        <p:spPr>
          <a:xfrm>
            <a:off x="4673124" y="979227"/>
            <a:ext cx="2845753" cy="291304"/>
          </a:xfrm>
          <a:solidFill>
            <a:srgbClr val="FFFFFF"/>
          </a:solidFill>
        </p:spPr>
        <p:txBody>
          <a:bodyPr>
            <a:normAutofit/>
          </a:bodyPr>
          <a:lstStyle>
            <a:lvl1pPr marL="0" indent="0" algn="ctr">
              <a:buNone/>
              <a:defRPr kumimoji="0" lang="zh-CN" altLang="en-US" sz="1800" b="1" i="0" u="none" strike="noStrike" kern="1200" cap="none" spc="0" normalizeH="0" baseline="0" dirty="0">
                <a:ln>
                  <a:noFill/>
                </a:ln>
                <a:solidFill>
                  <a:srgbClr val="1B4B77"/>
                </a:solidFill>
                <a:effectLst/>
                <a:uLnTx/>
                <a:uFillTx/>
                <a:latin typeface="Arial" panose="020B0604020202020204" pitchFamily="34" charset="0"/>
                <a:ea typeface="微软雅黑" panose="020B0503020204020204" pitchFamily="34" charset="-122"/>
                <a:cs typeface="+mn-ea"/>
              </a:defRPr>
            </a:lvl1pPr>
          </a:lstStyle>
          <a:p>
            <a:pPr lvl="0"/>
            <a:r>
              <a:rPr lang="zh-CN" altLang="en-US" dirty="0"/>
              <a:t>输入小标题</a:t>
            </a:r>
          </a:p>
        </p:txBody>
      </p:sp>
      <p:pic>
        <p:nvPicPr>
          <p:cNvPr id="26" name="图片 25">
            <a:extLst>
              <a:ext uri="{FF2B5EF4-FFF2-40B4-BE49-F238E27FC236}">
                <a16:creationId xmlns:a16="http://schemas.microsoft.com/office/drawing/2014/main" id="{F127E012-EAED-447E-B653-566304E6038C}"/>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grpSp>
        <p:nvGrpSpPr>
          <p:cNvPr id="27" name="组合 26">
            <a:extLst>
              <a:ext uri="{FF2B5EF4-FFF2-40B4-BE49-F238E27FC236}">
                <a16:creationId xmlns:a16="http://schemas.microsoft.com/office/drawing/2014/main" id="{B813B061-4CF4-45A4-89CA-91D20DEB151E}"/>
              </a:ext>
            </a:extLst>
          </p:cNvPr>
          <p:cNvGrpSpPr/>
          <p:nvPr userDrawn="1"/>
        </p:nvGrpSpPr>
        <p:grpSpPr>
          <a:xfrm>
            <a:off x="646571" y="6457949"/>
            <a:ext cx="2156182" cy="131085"/>
            <a:chOff x="1271280" y="2627157"/>
            <a:chExt cx="9258301" cy="562858"/>
          </a:xfrm>
          <a:solidFill>
            <a:srgbClr val="B7282E"/>
          </a:solidFill>
        </p:grpSpPr>
        <p:sp>
          <p:nvSpPr>
            <p:cNvPr id="28" name="任意多边形: 形状 27">
              <a:extLst>
                <a:ext uri="{FF2B5EF4-FFF2-40B4-BE49-F238E27FC236}">
                  <a16:creationId xmlns:a16="http://schemas.microsoft.com/office/drawing/2014/main" id="{269AD8B0-B12A-42AF-B5CA-EE266CAE2D15}"/>
                </a:ext>
              </a:extLst>
            </p:cNvPr>
            <p:cNvSpPr/>
            <p:nvPr/>
          </p:nvSpPr>
          <p:spPr>
            <a:xfrm>
              <a:off x="1271280" y="2628900"/>
              <a:ext cx="497068" cy="527051"/>
            </a:xfrm>
            <a:custGeom>
              <a:avLst/>
              <a:gdLst/>
              <a:ahLst/>
              <a:cxnLst/>
              <a:rect l="0" t="0" r="0" b="0"/>
              <a:pathLst>
                <a:path w="497068" h="527051">
                  <a:moveTo>
                    <a:pt x="0" y="37312"/>
                  </a:moveTo>
                  <a:cubicBezTo>
                    <a:pt x="0" y="68378"/>
                    <a:pt x="1389" y="68785"/>
                    <a:pt x="98425" y="66161"/>
                  </a:cubicBezTo>
                  <a:lnTo>
                    <a:pt x="196850" y="63500"/>
                  </a:lnTo>
                  <a:lnTo>
                    <a:pt x="216486" y="527050"/>
                  </a:lnTo>
                  <a:lnTo>
                    <a:pt x="279400" y="527050"/>
                  </a:lnTo>
                  <a:lnTo>
                    <a:pt x="279400" y="69850"/>
                  </a:lnTo>
                  <a:lnTo>
                    <a:pt x="497067" y="69850"/>
                  </a:lnTo>
                  <a:lnTo>
                    <a:pt x="476250" y="0"/>
                  </a:lnTo>
                  <a:lnTo>
                    <a:pt x="0" y="5802"/>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9" name="任意多边形: 形状 28">
              <a:extLst>
                <a:ext uri="{FF2B5EF4-FFF2-40B4-BE49-F238E27FC236}">
                  <a16:creationId xmlns:a16="http://schemas.microsoft.com/office/drawing/2014/main" id="{53FDB31F-89FE-4008-A1B4-7E399C5E8843}"/>
                </a:ext>
              </a:extLst>
            </p:cNvPr>
            <p:cNvSpPr/>
            <p:nvPr/>
          </p:nvSpPr>
          <p:spPr>
            <a:xfrm>
              <a:off x="3976380" y="2627157"/>
              <a:ext cx="482600" cy="530811"/>
            </a:xfrm>
            <a:custGeom>
              <a:avLst/>
              <a:gdLst>
                <a:gd name="connsiteX0" fmla="*/ 103356 w 482600"/>
                <a:gd name="connsiteY0" fmla="*/ 61022 h 530811"/>
                <a:gd name="connsiteX1" fmla="*/ 66675 w 482600"/>
                <a:gd name="connsiteY1" fmla="*/ 72406 h 530811"/>
                <a:gd name="connsiteX2" fmla="*/ 63500 w 482600"/>
                <a:gd name="connsiteY2" fmla="*/ 276910 h 530811"/>
                <a:gd name="connsiteX3" fmla="*/ 63500 w 482600"/>
                <a:gd name="connsiteY3" fmla="*/ 465293 h 530811"/>
                <a:gd name="connsiteX4" fmla="*/ 161925 w 482600"/>
                <a:gd name="connsiteY4" fmla="*/ 458923 h 530811"/>
                <a:gd name="connsiteX5" fmla="*/ 415854 w 482600"/>
                <a:gd name="connsiteY5" fmla="*/ 294802 h 530811"/>
                <a:gd name="connsiteX6" fmla="*/ 334980 w 482600"/>
                <a:gd name="connsiteY6" fmla="*/ 110401 h 530811"/>
                <a:gd name="connsiteX7" fmla="*/ 103356 w 482600"/>
                <a:gd name="connsiteY7" fmla="*/ 61022 h 530811"/>
                <a:gd name="connsiteX8" fmla="*/ 207659 w 482600"/>
                <a:gd name="connsiteY8" fmla="*/ 577 h 530811"/>
                <a:gd name="connsiteX9" fmla="*/ 384292 w 482600"/>
                <a:gd name="connsiteY9" fmla="*/ 60876 h 530811"/>
                <a:gd name="connsiteX10" fmla="*/ 482600 w 482600"/>
                <a:gd name="connsiteY10" fmla="*/ 274793 h 530811"/>
                <a:gd name="connsiteX11" fmla="*/ 156564 w 482600"/>
                <a:gd name="connsiteY11" fmla="*/ 520277 h 530811"/>
                <a:gd name="connsiteX12" fmla="*/ 0 w 482600"/>
                <a:gd name="connsiteY12" fmla="*/ 530811 h 530811"/>
                <a:gd name="connsiteX13" fmla="*/ 0 w 482600"/>
                <a:gd name="connsiteY13" fmla="*/ 8093 h 530811"/>
                <a:gd name="connsiteX14" fmla="*/ 117475 w 482600"/>
                <a:gd name="connsiteY14" fmla="*/ 1814 h 530811"/>
                <a:gd name="connsiteX15" fmla="*/ 207659 w 482600"/>
                <a:gd name="connsiteY15" fmla="*/ 577 h 53081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82600" h="530811">
                  <a:moveTo>
                    <a:pt x="103356" y="61022"/>
                  </a:moveTo>
                  <a:cubicBezTo>
                    <a:pt x="82174" y="61706"/>
                    <a:pt x="68087" y="65238"/>
                    <a:pt x="66675" y="72406"/>
                  </a:cubicBezTo>
                  <a:cubicBezTo>
                    <a:pt x="64929" y="81272"/>
                    <a:pt x="63500" y="173299"/>
                    <a:pt x="63500" y="276910"/>
                  </a:cubicBezTo>
                  <a:lnTo>
                    <a:pt x="63500" y="465293"/>
                  </a:lnTo>
                  <a:lnTo>
                    <a:pt x="161925" y="458923"/>
                  </a:lnTo>
                  <a:cubicBezTo>
                    <a:pt x="318386" y="448798"/>
                    <a:pt x="404791" y="392952"/>
                    <a:pt x="415854" y="294802"/>
                  </a:cubicBezTo>
                  <a:cubicBezTo>
                    <a:pt x="424425" y="218756"/>
                    <a:pt x="394915" y="151469"/>
                    <a:pt x="334980" y="110401"/>
                  </a:cubicBezTo>
                  <a:cubicBezTo>
                    <a:pt x="294316" y="82537"/>
                    <a:pt x="166903" y="58968"/>
                    <a:pt x="103356" y="61022"/>
                  </a:cubicBezTo>
                  <a:close/>
                  <a:moveTo>
                    <a:pt x="207659" y="577"/>
                  </a:moveTo>
                  <a:cubicBezTo>
                    <a:pt x="286380" y="3869"/>
                    <a:pt x="334348" y="21554"/>
                    <a:pt x="384292" y="60876"/>
                  </a:cubicBezTo>
                  <a:cubicBezTo>
                    <a:pt x="451912" y="114114"/>
                    <a:pt x="482600" y="180892"/>
                    <a:pt x="482600" y="274793"/>
                  </a:cubicBezTo>
                  <a:cubicBezTo>
                    <a:pt x="482600" y="448515"/>
                    <a:pt x="409932" y="503230"/>
                    <a:pt x="156564" y="520277"/>
                  </a:cubicBezTo>
                  <a:lnTo>
                    <a:pt x="0" y="530811"/>
                  </a:lnTo>
                  <a:lnTo>
                    <a:pt x="0" y="8093"/>
                  </a:lnTo>
                  <a:lnTo>
                    <a:pt x="117475" y="1814"/>
                  </a:lnTo>
                  <a:cubicBezTo>
                    <a:pt x="151761" y="-19"/>
                    <a:pt x="181419" y="-520"/>
                    <a:pt x="207659" y="57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0" name="任意多边形: 形状 29">
              <a:extLst>
                <a:ext uri="{FF2B5EF4-FFF2-40B4-BE49-F238E27FC236}">
                  <a16:creationId xmlns:a16="http://schemas.microsoft.com/office/drawing/2014/main" id="{70A02BCD-9592-4CC3-AEEA-79289C67CCED}"/>
                </a:ext>
              </a:extLst>
            </p:cNvPr>
            <p:cNvSpPr/>
            <p:nvPr/>
          </p:nvSpPr>
          <p:spPr>
            <a:xfrm>
              <a:off x="5627380" y="2635250"/>
              <a:ext cx="393701" cy="520701"/>
            </a:xfrm>
            <a:custGeom>
              <a:avLst/>
              <a:gdLst/>
              <a:ahLst/>
              <a:cxnLst/>
              <a:rect l="0" t="0" r="0" b="0"/>
              <a:pathLst>
                <a:path w="393701" h="520701">
                  <a:moveTo>
                    <a:pt x="0" y="0"/>
                  </a:moveTo>
                  <a:lnTo>
                    <a:pt x="0" y="520700"/>
                  </a:lnTo>
                  <a:lnTo>
                    <a:pt x="393700" y="520700"/>
                  </a:lnTo>
                  <a:lnTo>
                    <a:pt x="393700" y="457200"/>
                  </a:lnTo>
                  <a:lnTo>
                    <a:pt x="63500" y="457200"/>
                  </a:lnTo>
                  <a:lnTo>
                    <a:pt x="635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1" name="任意多边形: 形状 30">
              <a:extLst>
                <a:ext uri="{FF2B5EF4-FFF2-40B4-BE49-F238E27FC236}">
                  <a16:creationId xmlns:a16="http://schemas.microsoft.com/office/drawing/2014/main" id="{593483A6-9694-4CC6-84C3-36C2548CEA9B}"/>
                </a:ext>
              </a:extLst>
            </p:cNvPr>
            <p:cNvSpPr/>
            <p:nvPr/>
          </p:nvSpPr>
          <p:spPr>
            <a:xfrm>
              <a:off x="7189480" y="2635250"/>
              <a:ext cx="76201" cy="520701"/>
            </a:xfrm>
            <a:custGeom>
              <a:avLst/>
              <a:gdLst/>
              <a:ahLst/>
              <a:cxnLst/>
              <a:rect l="0" t="0" r="0" b="0"/>
              <a:pathLst>
                <a:path w="76201" h="520701">
                  <a:moveTo>
                    <a:pt x="0" y="0"/>
                  </a:moveTo>
                  <a:lnTo>
                    <a:pt x="0" y="520700"/>
                  </a:lnTo>
                  <a:lnTo>
                    <a:pt x="76200" y="520700"/>
                  </a:lnTo>
                  <a:lnTo>
                    <a:pt x="762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2" name="任意多边形: 形状 31">
              <a:extLst>
                <a:ext uri="{FF2B5EF4-FFF2-40B4-BE49-F238E27FC236}">
                  <a16:creationId xmlns:a16="http://schemas.microsoft.com/office/drawing/2014/main" id="{21AFBB70-A93B-4BC0-B416-AEE553CDD0C8}"/>
                </a:ext>
              </a:extLst>
            </p:cNvPr>
            <p:cNvSpPr/>
            <p:nvPr/>
          </p:nvSpPr>
          <p:spPr>
            <a:xfrm>
              <a:off x="1748559" y="2724301"/>
              <a:ext cx="404054" cy="465714"/>
            </a:xfrm>
            <a:custGeom>
              <a:avLst/>
              <a:gdLst/>
              <a:ahLst/>
              <a:cxnLst/>
              <a:rect l="0" t="0" r="0" b="0"/>
              <a:pathLst>
                <a:path w="404054" h="465714">
                  <a:moveTo>
                    <a:pt x="67326" y="43138"/>
                  </a:moveTo>
                  <a:cubicBezTo>
                    <a:pt x="49041" y="59910"/>
                    <a:pt x="30138" y="89342"/>
                    <a:pt x="25319" y="108543"/>
                  </a:cubicBezTo>
                  <a:cubicBezTo>
                    <a:pt x="15673" y="146977"/>
                    <a:pt x="37288" y="212898"/>
                    <a:pt x="60459" y="215708"/>
                  </a:cubicBezTo>
                  <a:cubicBezTo>
                    <a:pt x="154750" y="227146"/>
                    <a:pt x="291240" y="256149"/>
                    <a:pt x="305166" y="267707"/>
                  </a:cubicBezTo>
                  <a:cubicBezTo>
                    <a:pt x="331876" y="289874"/>
                    <a:pt x="326331" y="338850"/>
                    <a:pt x="294595" y="361079"/>
                  </a:cubicBezTo>
                  <a:cubicBezTo>
                    <a:pt x="261262" y="384426"/>
                    <a:pt x="167098" y="378532"/>
                    <a:pt x="88184" y="348160"/>
                  </a:cubicBezTo>
                  <a:cubicBezTo>
                    <a:pt x="41699" y="330269"/>
                    <a:pt x="36430" y="330460"/>
                    <a:pt x="21724" y="350571"/>
                  </a:cubicBezTo>
                  <a:cubicBezTo>
                    <a:pt x="0" y="380280"/>
                    <a:pt x="18067" y="399550"/>
                    <a:pt x="90920" y="424373"/>
                  </a:cubicBezTo>
                  <a:cubicBezTo>
                    <a:pt x="212245" y="465713"/>
                    <a:pt x="342254" y="441086"/>
                    <a:pt x="379128" y="369780"/>
                  </a:cubicBezTo>
                  <a:cubicBezTo>
                    <a:pt x="403710" y="322243"/>
                    <a:pt x="404053" y="300419"/>
                    <a:pt x="380923" y="255691"/>
                  </a:cubicBezTo>
                  <a:cubicBezTo>
                    <a:pt x="353087" y="201862"/>
                    <a:pt x="291525" y="175348"/>
                    <a:pt x="192682" y="174620"/>
                  </a:cubicBezTo>
                  <a:cubicBezTo>
                    <a:pt x="103685" y="173964"/>
                    <a:pt x="74723" y="159340"/>
                    <a:pt x="88958" y="122247"/>
                  </a:cubicBezTo>
                  <a:cubicBezTo>
                    <a:pt x="93289" y="110960"/>
                    <a:pt x="118831" y="95801"/>
                    <a:pt x="145718" y="88561"/>
                  </a:cubicBezTo>
                  <a:cubicBezTo>
                    <a:pt x="185808" y="77766"/>
                    <a:pt x="207772" y="80026"/>
                    <a:pt x="267797" y="101123"/>
                  </a:cubicBezTo>
                  <a:cubicBezTo>
                    <a:pt x="355814" y="132059"/>
                    <a:pt x="344538" y="132061"/>
                    <a:pt x="361103" y="101109"/>
                  </a:cubicBezTo>
                  <a:cubicBezTo>
                    <a:pt x="373395" y="78140"/>
                    <a:pt x="368317" y="72019"/>
                    <a:pt x="313925" y="44238"/>
                  </a:cubicBezTo>
                  <a:cubicBezTo>
                    <a:pt x="228304" y="509"/>
                    <a:pt x="114355" y="0"/>
                    <a:pt x="67326" y="4313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3" name="任意多边形: 形状 32">
              <a:extLst>
                <a:ext uri="{FF2B5EF4-FFF2-40B4-BE49-F238E27FC236}">
                  <a16:creationId xmlns:a16="http://schemas.microsoft.com/office/drawing/2014/main" id="{F9C3CE09-5EDC-4DA4-9618-81143DABE6E6}"/>
                </a:ext>
              </a:extLst>
            </p:cNvPr>
            <p:cNvSpPr/>
            <p:nvPr/>
          </p:nvSpPr>
          <p:spPr>
            <a:xfrm>
              <a:off x="2236480" y="2729217"/>
              <a:ext cx="383019" cy="460548"/>
            </a:xfrm>
            <a:custGeom>
              <a:avLst/>
              <a:gdLst/>
              <a:ahLst/>
              <a:cxnLst/>
              <a:rect l="0" t="0" r="0" b="0"/>
              <a:pathLst>
                <a:path w="383019" h="460548">
                  <a:moveTo>
                    <a:pt x="324716" y="30050"/>
                  </a:moveTo>
                  <a:cubicBezTo>
                    <a:pt x="320747" y="34019"/>
                    <a:pt x="317500" y="104570"/>
                    <a:pt x="317500" y="186830"/>
                  </a:cubicBezTo>
                  <a:cubicBezTo>
                    <a:pt x="317500" y="365948"/>
                    <a:pt x="310414" y="375933"/>
                    <a:pt x="183292" y="375933"/>
                  </a:cubicBezTo>
                  <a:cubicBezTo>
                    <a:pt x="70086" y="375933"/>
                    <a:pt x="63500" y="365230"/>
                    <a:pt x="63500" y="181258"/>
                  </a:cubicBezTo>
                  <a:lnTo>
                    <a:pt x="63500" y="33033"/>
                  </a:lnTo>
                  <a:lnTo>
                    <a:pt x="0" y="33033"/>
                  </a:lnTo>
                  <a:lnTo>
                    <a:pt x="0" y="192618"/>
                  </a:lnTo>
                  <a:cubicBezTo>
                    <a:pt x="0" y="282647"/>
                    <a:pt x="5981" y="363378"/>
                    <a:pt x="13722" y="377843"/>
                  </a:cubicBezTo>
                  <a:cubicBezTo>
                    <a:pt x="44413" y="435189"/>
                    <a:pt x="216983" y="460547"/>
                    <a:pt x="310536" y="421458"/>
                  </a:cubicBezTo>
                  <a:cubicBezTo>
                    <a:pt x="377484" y="393486"/>
                    <a:pt x="383018" y="372013"/>
                    <a:pt x="371855" y="183575"/>
                  </a:cubicBezTo>
                  <a:cubicBezTo>
                    <a:pt x="362466" y="25076"/>
                    <a:pt x="354766" y="0"/>
                    <a:pt x="324716" y="3005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4" name="任意多边形: 形状 33">
              <a:extLst>
                <a:ext uri="{FF2B5EF4-FFF2-40B4-BE49-F238E27FC236}">
                  <a16:creationId xmlns:a16="http://schemas.microsoft.com/office/drawing/2014/main" id="{F15D8468-E5B4-4BE6-BC35-B9C9CB5573B8}"/>
                </a:ext>
              </a:extLst>
            </p:cNvPr>
            <p:cNvSpPr/>
            <p:nvPr/>
          </p:nvSpPr>
          <p:spPr>
            <a:xfrm>
              <a:off x="2731780" y="2743163"/>
              <a:ext cx="341780" cy="412788"/>
            </a:xfrm>
            <a:custGeom>
              <a:avLst/>
              <a:gdLst/>
              <a:ahLst/>
              <a:cxnLst/>
              <a:rect l="0" t="0" r="0" b="0"/>
              <a:pathLst>
                <a:path w="341780" h="412788">
                  <a:moveTo>
                    <a:pt x="7592" y="15729"/>
                  </a:moveTo>
                  <a:cubicBezTo>
                    <a:pt x="3416" y="19904"/>
                    <a:pt x="0" y="110950"/>
                    <a:pt x="0" y="218054"/>
                  </a:cubicBezTo>
                  <a:lnTo>
                    <a:pt x="0" y="412787"/>
                  </a:lnTo>
                  <a:lnTo>
                    <a:pt x="62641" y="412787"/>
                  </a:lnTo>
                  <a:lnTo>
                    <a:pt x="57150" y="129908"/>
                  </a:lnTo>
                  <a:lnTo>
                    <a:pt x="183252" y="271348"/>
                  </a:lnTo>
                  <a:cubicBezTo>
                    <a:pt x="252608" y="349139"/>
                    <a:pt x="317047" y="412787"/>
                    <a:pt x="326450" y="412787"/>
                  </a:cubicBezTo>
                  <a:cubicBezTo>
                    <a:pt x="340479" y="412787"/>
                    <a:pt x="341779" y="375779"/>
                    <a:pt x="333697" y="206412"/>
                  </a:cubicBezTo>
                  <a:cubicBezTo>
                    <a:pt x="324411" y="11786"/>
                    <a:pt x="322404" y="37"/>
                    <a:pt x="298450" y="37"/>
                  </a:cubicBezTo>
                  <a:cubicBezTo>
                    <a:pt x="275071" y="37"/>
                    <a:pt x="272545" y="10620"/>
                    <a:pt x="266700" y="133022"/>
                  </a:cubicBezTo>
                  <a:lnTo>
                    <a:pt x="260350" y="266007"/>
                  </a:lnTo>
                  <a:lnTo>
                    <a:pt x="154275" y="143407"/>
                  </a:lnTo>
                  <a:cubicBezTo>
                    <a:pt x="51174" y="24245"/>
                    <a:pt x="23320" y="0"/>
                    <a:pt x="7592" y="1572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5" name="任意多边形: 形状 34">
              <a:extLst>
                <a:ext uri="{FF2B5EF4-FFF2-40B4-BE49-F238E27FC236}">
                  <a16:creationId xmlns:a16="http://schemas.microsoft.com/office/drawing/2014/main" id="{0095DA92-F24F-4F93-A08B-887319B74AF4}"/>
                </a:ext>
              </a:extLst>
            </p:cNvPr>
            <p:cNvSpPr/>
            <p:nvPr/>
          </p:nvSpPr>
          <p:spPr>
            <a:xfrm>
              <a:off x="3137859" y="2717005"/>
              <a:ext cx="482922" cy="454195"/>
            </a:xfrm>
            <a:custGeom>
              <a:avLst/>
              <a:gdLst/>
              <a:ahLst/>
              <a:cxnLst/>
              <a:rect l="0" t="0" r="0" b="0"/>
              <a:pathLst>
                <a:path w="482922" h="454195">
                  <a:moveTo>
                    <a:pt x="133671" y="39776"/>
                  </a:moveTo>
                  <a:cubicBezTo>
                    <a:pt x="49888" y="83262"/>
                    <a:pt x="0" y="201028"/>
                    <a:pt x="26009" y="293923"/>
                  </a:cubicBezTo>
                  <a:cubicBezTo>
                    <a:pt x="43475" y="356307"/>
                    <a:pt x="74094" y="389043"/>
                    <a:pt x="149138" y="425571"/>
                  </a:cubicBezTo>
                  <a:cubicBezTo>
                    <a:pt x="207941" y="454194"/>
                    <a:pt x="275343" y="452872"/>
                    <a:pt x="382813" y="420990"/>
                  </a:cubicBezTo>
                  <a:cubicBezTo>
                    <a:pt x="456179" y="399226"/>
                    <a:pt x="482921" y="362556"/>
                    <a:pt x="482921" y="283719"/>
                  </a:cubicBezTo>
                  <a:lnTo>
                    <a:pt x="482921" y="223045"/>
                  </a:lnTo>
                  <a:lnTo>
                    <a:pt x="400371" y="223045"/>
                  </a:lnTo>
                  <a:cubicBezTo>
                    <a:pt x="320784" y="223045"/>
                    <a:pt x="317821" y="224185"/>
                    <a:pt x="317821" y="254795"/>
                  </a:cubicBezTo>
                  <a:cubicBezTo>
                    <a:pt x="317821" y="283460"/>
                    <a:pt x="322842" y="286545"/>
                    <a:pt x="369504" y="286545"/>
                  </a:cubicBezTo>
                  <a:cubicBezTo>
                    <a:pt x="413148" y="286545"/>
                    <a:pt x="419568" y="289781"/>
                    <a:pt x="410779" y="307345"/>
                  </a:cubicBezTo>
                  <a:cubicBezTo>
                    <a:pt x="373555" y="381736"/>
                    <a:pt x="259909" y="410068"/>
                    <a:pt x="169956" y="367382"/>
                  </a:cubicBezTo>
                  <a:cubicBezTo>
                    <a:pt x="65003" y="317579"/>
                    <a:pt x="61021" y="169082"/>
                    <a:pt x="163221" y="116233"/>
                  </a:cubicBezTo>
                  <a:cubicBezTo>
                    <a:pt x="249567" y="71581"/>
                    <a:pt x="307688" y="74337"/>
                    <a:pt x="384911" y="126742"/>
                  </a:cubicBezTo>
                  <a:cubicBezTo>
                    <a:pt x="423551" y="152964"/>
                    <a:pt x="433460" y="155016"/>
                    <a:pt x="452879" y="140816"/>
                  </a:cubicBezTo>
                  <a:cubicBezTo>
                    <a:pt x="472582" y="126409"/>
                    <a:pt x="473250" y="121347"/>
                    <a:pt x="457891" y="102841"/>
                  </a:cubicBezTo>
                  <a:cubicBezTo>
                    <a:pt x="403772" y="37632"/>
                    <a:pt x="210307" y="0"/>
                    <a:pt x="133671" y="397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6" name="任意多边形: 形状 35">
              <a:extLst>
                <a:ext uri="{FF2B5EF4-FFF2-40B4-BE49-F238E27FC236}">
                  <a16:creationId xmlns:a16="http://schemas.microsoft.com/office/drawing/2014/main" id="{51E6910B-6AEF-4CAA-9A7D-0218399A7392}"/>
                </a:ext>
              </a:extLst>
            </p:cNvPr>
            <p:cNvSpPr/>
            <p:nvPr/>
          </p:nvSpPr>
          <p:spPr>
            <a:xfrm>
              <a:off x="4433580" y="2746450"/>
              <a:ext cx="426046" cy="409501"/>
            </a:xfrm>
            <a:custGeom>
              <a:avLst/>
              <a:gdLst>
                <a:gd name="connsiteX0" fmla="*/ 211592 w 426046"/>
                <a:gd name="connsiteY0" fmla="*/ 123260 h 409501"/>
                <a:gd name="connsiteX1" fmla="*/ 201153 w 426046"/>
                <a:gd name="connsiteY1" fmla="*/ 125910 h 409501"/>
                <a:gd name="connsiteX2" fmla="*/ 152400 w 426046"/>
                <a:gd name="connsiteY2" fmla="*/ 246352 h 409501"/>
                <a:gd name="connsiteX3" fmla="*/ 215900 w 426046"/>
                <a:gd name="connsiteY3" fmla="*/ 257101 h 409501"/>
                <a:gd name="connsiteX4" fmla="*/ 243125 w 426046"/>
                <a:gd name="connsiteY4" fmla="*/ 164010 h 409501"/>
                <a:gd name="connsiteX5" fmla="*/ 211592 w 426046"/>
                <a:gd name="connsiteY5" fmla="*/ 123260 h 409501"/>
                <a:gd name="connsiteX6" fmla="*/ 214631 w 426046"/>
                <a:gd name="connsiteY6" fmla="*/ 8 h 409501"/>
                <a:gd name="connsiteX7" fmla="*/ 424896 w 426046"/>
                <a:gd name="connsiteY7" fmla="*/ 393626 h 409501"/>
                <a:gd name="connsiteX8" fmla="*/ 400308 w 426046"/>
                <a:gd name="connsiteY8" fmla="*/ 409501 h 409501"/>
                <a:gd name="connsiteX9" fmla="*/ 342900 w 426046"/>
                <a:gd name="connsiteY9" fmla="*/ 358701 h 409501"/>
                <a:gd name="connsiteX10" fmla="*/ 316984 w 426046"/>
                <a:gd name="connsiteY10" fmla="*/ 307901 h 409501"/>
                <a:gd name="connsiteX11" fmla="*/ 216887 w 426046"/>
                <a:gd name="connsiteY11" fmla="*/ 307901 h 409501"/>
                <a:gd name="connsiteX12" fmla="*/ 85817 w 426046"/>
                <a:gd name="connsiteY12" fmla="*/ 349176 h 409501"/>
                <a:gd name="connsiteX13" fmla="*/ 0 w 426046"/>
                <a:gd name="connsiteY13" fmla="*/ 403825 h 409501"/>
                <a:gd name="connsiteX14" fmla="*/ 187478 w 426046"/>
                <a:gd name="connsiteY14" fmla="*/ 12203 h 409501"/>
                <a:gd name="connsiteX15" fmla="*/ 214631 w 426046"/>
                <a:gd name="connsiteY15" fmla="*/ 8 h 4095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426046" h="409501">
                  <a:moveTo>
                    <a:pt x="211592" y="123260"/>
                  </a:moveTo>
                  <a:cubicBezTo>
                    <a:pt x="208294" y="122961"/>
                    <a:pt x="204878" y="123901"/>
                    <a:pt x="201153" y="125910"/>
                  </a:cubicBezTo>
                  <a:cubicBezTo>
                    <a:pt x="184344" y="134976"/>
                    <a:pt x="152400" y="213893"/>
                    <a:pt x="152400" y="246352"/>
                  </a:cubicBezTo>
                  <a:cubicBezTo>
                    <a:pt x="152400" y="252264"/>
                    <a:pt x="180975" y="257101"/>
                    <a:pt x="215900" y="257101"/>
                  </a:cubicBezTo>
                  <a:cubicBezTo>
                    <a:pt x="286415" y="257101"/>
                    <a:pt x="286272" y="257589"/>
                    <a:pt x="243125" y="164010"/>
                  </a:cubicBezTo>
                  <a:cubicBezTo>
                    <a:pt x="230304" y="136203"/>
                    <a:pt x="221485" y="124156"/>
                    <a:pt x="211592" y="123260"/>
                  </a:cubicBezTo>
                  <a:close/>
                  <a:moveTo>
                    <a:pt x="214631" y="8"/>
                  </a:moveTo>
                  <a:cubicBezTo>
                    <a:pt x="220620" y="-1758"/>
                    <a:pt x="394535" y="323813"/>
                    <a:pt x="424896" y="393626"/>
                  </a:cubicBezTo>
                  <a:cubicBezTo>
                    <a:pt x="429370" y="403914"/>
                    <a:pt x="420717" y="409501"/>
                    <a:pt x="400308" y="409501"/>
                  </a:cubicBezTo>
                  <a:cubicBezTo>
                    <a:pt x="376354" y="409501"/>
                    <a:pt x="362614" y="397342"/>
                    <a:pt x="342900" y="358701"/>
                  </a:cubicBezTo>
                  <a:lnTo>
                    <a:pt x="316984" y="307901"/>
                  </a:lnTo>
                  <a:lnTo>
                    <a:pt x="216887" y="307901"/>
                  </a:lnTo>
                  <a:cubicBezTo>
                    <a:pt x="118777" y="307901"/>
                    <a:pt x="116175" y="308720"/>
                    <a:pt x="85817" y="349176"/>
                  </a:cubicBezTo>
                  <a:cubicBezTo>
                    <a:pt x="58243" y="385921"/>
                    <a:pt x="0" y="423011"/>
                    <a:pt x="0" y="403825"/>
                  </a:cubicBezTo>
                  <a:cubicBezTo>
                    <a:pt x="0" y="378665"/>
                    <a:pt x="171550" y="20315"/>
                    <a:pt x="187478" y="12203"/>
                  </a:cubicBezTo>
                  <a:cubicBezTo>
                    <a:pt x="198222" y="6732"/>
                    <a:pt x="210441" y="1244"/>
                    <a:pt x="214631" y="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7" name="任意多边形: 形状 36">
              <a:extLst>
                <a:ext uri="{FF2B5EF4-FFF2-40B4-BE49-F238E27FC236}">
                  <a16:creationId xmlns:a16="http://schemas.microsoft.com/office/drawing/2014/main" id="{A94F083A-24B8-4215-A4E2-FC5DE201E2FD}"/>
                </a:ext>
              </a:extLst>
            </p:cNvPr>
            <p:cNvSpPr/>
            <p:nvPr/>
          </p:nvSpPr>
          <p:spPr>
            <a:xfrm>
              <a:off x="4857644" y="2740141"/>
              <a:ext cx="475962" cy="423416"/>
            </a:xfrm>
            <a:custGeom>
              <a:avLst/>
              <a:gdLst>
                <a:gd name="connsiteX0" fmla="*/ 216722 w 475962"/>
                <a:gd name="connsiteY0" fmla="*/ 57721 h 423416"/>
                <a:gd name="connsiteX1" fmla="*/ 180749 w 475962"/>
                <a:gd name="connsiteY1" fmla="*/ 66900 h 423416"/>
                <a:gd name="connsiteX2" fmla="*/ 127089 w 475962"/>
                <a:gd name="connsiteY2" fmla="*/ 329644 h 423416"/>
                <a:gd name="connsiteX3" fmla="*/ 414136 w 475962"/>
                <a:gd name="connsiteY3" fmla="*/ 212189 h 423416"/>
                <a:gd name="connsiteX4" fmla="*/ 216722 w 475962"/>
                <a:gd name="connsiteY4" fmla="*/ 57721 h 423416"/>
                <a:gd name="connsiteX5" fmla="*/ 196343 w 475962"/>
                <a:gd name="connsiteY5" fmla="*/ 478 h 423416"/>
                <a:gd name="connsiteX6" fmla="*/ 250216 w 475962"/>
                <a:gd name="connsiteY6" fmla="*/ 5418 h 423416"/>
                <a:gd name="connsiteX7" fmla="*/ 474983 w 475962"/>
                <a:gd name="connsiteY7" fmla="*/ 231725 h 423416"/>
                <a:gd name="connsiteX8" fmla="*/ 234712 w 475962"/>
                <a:gd name="connsiteY8" fmla="*/ 421880 h 423416"/>
                <a:gd name="connsiteX9" fmla="*/ 15841 w 475962"/>
                <a:gd name="connsiteY9" fmla="*/ 121167 h 423416"/>
                <a:gd name="connsiteX10" fmla="*/ 96636 w 475962"/>
                <a:gd name="connsiteY10" fmla="*/ 24805 h 423416"/>
                <a:gd name="connsiteX11" fmla="*/ 196343 w 475962"/>
                <a:gd name="connsiteY11" fmla="*/ 478 h 4234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5962" h="423416">
                  <a:moveTo>
                    <a:pt x="216722" y="57721"/>
                  </a:moveTo>
                  <a:cubicBezTo>
                    <a:pt x="204163" y="58924"/>
                    <a:pt x="192045" y="61904"/>
                    <a:pt x="180749" y="66900"/>
                  </a:cubicBezTo>
                  <a:cubicBezTo>
                    <a:pt x="55403" y="122341"/>
                    <a:pt x="27583" y="258558"/>
                    <a:pt x="127089" y="329644"/>
                  </a:cubicBezTo>
                  <a:cubicBezTo>
                    <a:pt x="243315" y="412675"/>
                    <a:pt x="414136" y="342777"/>
                    <a:pt x="414136" y="212189"/>
                  </a:cubicBezTo>
                  <a:cubicBezTo>
                    <a:pt x="414136" y="127994"/>
                    <a:pt x="304634" y="49302"/>
                    <a:pt x="216722" y="57721"/>
                  </a:cubicBezTo>
                  <a:close/>
                  <a:moveTo>
                    <a:pt x="196343" y="478"/>
                  </a:moveTo>
                  <a:cubicBezTo>
                    <a:pt x="210791" y="1264"/>
                    <a:pt x="228153" y="2985"/>
                    <a:pt x="250216" y="5418"/>
                  </a:cubicBezTo>
                  <a:cubicBezTo>
                    <a:pt x="407307" y="22740"/>
                    <a:pt x="485763" y="101734"/>
                    <a:pt x="474983" y="231725"/>
                  </a:cubicBezTo>
                  <a:cubicBezTo>
                    <a:pt x="464912" y="353171"/>
                    <a:pt x="401924" y="403021"/>
                    <a:pt x="234712" y="421880"/>
                  </a:cubicBezTo>
                  <a:cubicBezTo>
                    <a:pt x="69257" y="440541"/>
                    <a:pt x="-43011" y="286293"/>
                    <a:pt x="15841" y="121167"/>
                  </a:cubicBezTo>
                  <a:cubicBezTo>
                    <a:pt x="35859" y="65001"/>
                    <a:pt x="48253" y="50220"/>
                    <a:pt x="96636" y="24805"/>
                  </a:cubicBezTo>
                  <a:cubicBezTo>
                    <a:pt x="135865" y="4199"/>
                    <a:pt x="152997" y="-1877"/>
                    <a:pt x="196343" y="4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8" name="任意多边形: 形状 37">
              <a:extLst>
                <a:ext uri="{FF2B5EF4-FFF2-40B4-BE49-F238E27FC236}">
                  <a16:creationId xmlns:a16="http://schemas.microsoft.com/office/drawing/2014/main" id="{0C79E690-8370-4D40-B4A9-B330127486FA}"/>
                </a:ext>
              </a:extLst>
            </p:cNvPr>
            <p:cNvSpPr/>
            <p:nvPr/>
          </p:nvSpPr>
          <p:spPr>
            <a:xfrm>
              <a:off x="6059180" y="2743200"/>
              <a:ext cx="393701" cy="412751"/>
            </a:xfrm>
            <a:custGeom>
              <a:avLst/>
              <a:gdLst/>
              <a:ahLst/>
              <a:cxnLst/>
              <a:rect l="0" t="0" r="0" b="0"/>
              <a:pathLst>
                <a:path w="393701" h="412751">
                  <a:moveTo>
                    <a:pt x="8800" y="14483"/>
                  </a:moveTo>
                  <a:cubicBezTo>
                    <a:pt x="3960" y="19323"/>
                    <a:pt x="0" y="110913"/>
                    <a:pt x="0" y="218017"/>
                  </a:cubicBezTo>
                  <a:lnTo>
                    <a:pt x="0" y="412750"/>
                  </a:lnTo>
                  <a:lnTo>
                    <a:pt x="393700" y="412750"/>
                  </a:lnTo>
                  <a:lnTo>
                    <a:pt x="393700" y="349250"/>
                  </a:lnTo>
                  <a:lnTo>
                    <a:pt x="76200" y="349250"/>
                  </a:lnTo>
                  <a:lnTo>
                    <a:pt x="76200" y="234950"/>
                  </a:lnTo>
                  <a:lnTo>
                    <a:pt x="171450" y="234950"/>
                  </a:lnTo>
                  <a:cubicBezTo>
                    <a:pt x="264583" y="234950"/>
                    <a:pt x="266700" y="234244"/>
                    <a:pt x="266700" y="203200"/>
                  </a:cubicBezTo>
                  <a:cubicBezTo>
                    <a:pt x="266700" y="172133"/>
                    <a:pt x="264635" y="171450"/>
                    <a:pt x="170683" y="171450"/>
                  </a:cubicBezTo>
                  <a:lnTo>
                    <a:pt x="74667" y="171450"/>
                  </a:lnTo>
                  <a:lnTo>
                    <a:pt x="72258" y="117475"/>
                  </a:lnTo>
                  <a:cubicBezTo>
                    <a:pt x="69452" y="54567"/>
                    <a:pt x="57222" y="58276"/>
                    <a:pt x="245358" y="64965"/>
                  </a:cubicBezTo>
                  <a:lnTo>
                    <a:pt x="382767" y="69850"/>
                  </a:lnTo>
                  <a:lnTo>
                    <a:pt x="361950" y="0"/>
                  </a:lnTo>
                  <a:lnTo>
                    <a:pt x="189775" y="2841"/>
                  </a:lnTo>
                  <a:cubicBezTo>
                    <a:pt x="95079" y="4404"/>
                    <a:pt x="13641" y="9643"/>
                    <a:pt x="8800" y="144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39" name="任意多边形: 形状 38">
              <a:extLst>
                <a:ext uri="{FF2B5EF4-FFF2-40B4-BE49-F238E27FC236}">
                  <a16:creationId xmlns:a16="http://schemas.microsoft.com/office/drawing/2014/main" id="{30439281-3C43-493E-A640-64902A5B264B}"/>
                </a:ext>
              </a:extLst>
            </p:cNvPr>
            <p:cNvSpPr/>
            <p:nvPr/>
          </p:nvSpPr>
          <p:spPr>
            <a:xfrm>
              <a:off x="6516380" y="2743200"/>
              <a:ext cx="388036" cy="412751"/>
            </a:xfrm>
            <a:custGeom>
              <a:avLst/>
              <a:gdLst/>
              <a:ahLst/>
              <a:cxnLst/>
              <a:rect l="0" t="0" r="0" b="0"/>
              <a:pathLst>
                <a:path w="388036" h="412751">
                  <a:moveTo>
                    <a:pt x="8809" y="14474"/>
                  </a:moveTo>
                  <a:cubicBezTo>
                    <a:pt x="3964" y="19319"/>
                    <a:pt x="0" y="110913"/>
                    <a:pt x="0" y="218017"/>
                  </a:cubicBezTo>
                  <a:lnTo>
                    <a:pt x="0" y="412750"/>
                  </a:lnTo>
                  <a:lnTo>
                    <a:pt x="189019" y="412750"/>
                  </a:lnTo>
                  <a:cubicBezTo>
                    <a:pt x="365478" y="412750"/>
                    <a:pt x="378466" y="411111"/>
                    <a:pt x="384487" y="388085"/>
                  </a:cubicBezTo>
                  <a:cubicBezTo>
                    <a:pt x="388035" y="374520"/>
                    <a:pt x="387749" y="360232"/>
                    <a:pt x="383852" y="356335"/>
                  </a:cubicBezTo>
                  <a:cubicBezTo>
                    <a:pt x="379955" y="352438"/>
                    <a:pt x="306282" y="349250"/>
                    <a:pt x="220133" y="349250"/>
                  </a:cubicBezTo>
                  <a:lnTo>
                    <a:pt x="63500" y="349250"/>
                  </a:lnTo>
                  <a:lnTo>
                    <a:pt x="63500" y="234950"/>
                  </a:lnTo>
                  <a:lnTo>
                    <a:pt x="165100" y="234950"/>
                  </a:lnTo>
                  <a:cubicBezTo>
                    <a:pt x="265007" y="234950"/>
                    <a:pt x="266700" y="234421"/>
                    <a:pt x="266700" y="203200"/>
                  </a:cubicBezTo>
                  <a:cubicBezTo>
                    <a:pt x="266700" y="171959"/>
                    <a:pt x="265058" y="171450"/>
                    <a:pt x="164333" y="171450"/>
                  </a:cubicBezTo>
                  <a:lnTo>
                    <a:pt x="61967" y="171450"/>
                  </a:lnTo>
                  <a:lnTo>
                    <a:pt x="57150" y="63500"/>
                  </a:lnTo>
                  <a:lnTo>
                    <a:pt x="369959" y="69030"/>
                  </a:lnTo>
                  <a:lnTo>
                    <a:pt x="349250" y="0"/>
                  </a:lnTo>
                  <a:lnTo>
                    <a:pt x="183434" y="2833"/>
                  </a:lnTo>
                  <a:cubicBezTo>
                    <a:pt x="92235" y="4391"/>
                    <a:pt x="13654" y="9629"/>
                    <a:pt x="8809" y="144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0" name="任意多边形: 形状 39">
              <a:extLst>
                <a:ext uri="{FF2B5EF4-FFF2-40B4-BE49-F238E27FC236}">
                  <a16:creationId xmlns:a16="http://schemas.microsoft.com/office/drawing/2014/main" id="{CF6FC32E-13DA-4CB5-B464-256B50B92526}"/>
                </a:ext>
              </a:extLst>
            </p:cNvPr>
            <p:cNvSpPr/>
            <p:nvPr/>
          </p:nvSpPr>
          <p:spPr>
            <a:xfrm>
              <a:off x="7341880" y="2741371"/>
              <a:ext cx="355601" cy="416226"/>
            </a:xfrm>
            <a:custGeom>
              <a:avLst/>
              <a:gdLst/>
              <a:ahLst/>
              <a:cxnLst/>
              <a:rect l="0" t="0" r="0" b="0"/>
              <a:pathLst>
                <a:path w="355601" h="416226">
                  <a:moveTo>
                    <a:pt x="8467" y="16646"/>
                  </a:moveTo>
                  <a:cubicBezTo>
                    <a:pt x="3810" y="21302"/>
                    <a:pt x="0" y="113122"/>
                    <a:pt x="0" y="220689"/>
                  </a:cubicBezTo>
                  <a:cubicBezTo>
                    <a:pt x="0" y="415492"/>
                    <a:pt x="108" y="416225"/>
                    <a:pt x="27271" y="405898"/>
                  </a:cubicBezTo>
                  <a:cubicBezTo>
                    <a:pt x="51835" y="396559"/>
                    <a:pt x="55100" y="383864"/>
                    <a:pt x="60156" y="278054"/>
                  </a:cubicBezTo>
                  <a:cubicBezTo>
                    <a:pt x="63243" y="213443"/>
                    <a:pt x="70633" y="160579"/>
                    <a:pt x="76577" y="160579"/>
                  </a:cubicBezTo>
                  <a:cubicBezTo>
                    <a:pt x="82521" y="160579"/>
                    <a:pt x="134874" y="214757"/>
                    <a:pt x="192917" y="280975"/>
                  </a:cubicBezTo>
                  <a:cubicBezTo>
                    <a:pt x="250960" y="347193"/>
                    <a:pt x="311309" y="404343"/>
                    <a:pt x="327025" y="407975"/>
                  </a:cubicBezTo>
                  <a:lnTo>
                    <a:pt x="355600" y="414579"/>
                  </a:lnTo>
                  <a:lnTo>
                    <a:pt x="355600" y="218585"/>
                  </a:lnTo>
                  <a:cubicBezTo>
                    <a:pt x="355600" y="34038"/>
                    <a:pt x="354123" y="22122"/>
                    <a:pt x="330314" y="14565"/>
                  </a:cubicBezTo>
                  <a:cubicBezTo>
                    <a:pt x="284423" y="0"/>
                    <a:pt x="277465" y="18061"/>
                    <a:pt x="281080" y="142376"/>
                  </a:cubicBezTo>
                  <a:cubicBezTo>
                    <a:pt x="282981" y="207771"/>
                    <a:pt x="281235" y="264578"/>
                    <a:pt x="277199" y="268614"/>
                  </a:cubicBezTo>
                  <a:cubicBezTo>
                    <a:pt x="273162" y="272650"/>
                    <a:pt x="251239" y="254279"/>
                    <a:pt x="228478" y="227790"/>
                  </a:cubicBezTo>
                  <a:cubicBezTo>
                    <a:pt x="120195" y="101767"/>
                    <a:pt x="33819" y="8179"/>
                    <a:pt x="25791" y="8179"/>
                  </a:cubicBezTo>
                  <a:cubicBezTo>
                    <a:pt x="20919" y="8179"/>
                    <a:pt x="13123" y="11989"/>
                    <a:pt x="8467" y="166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1" name="任意多边形: 形状 40">
              <a:extLst>
                <a:ext uri="{FF2B5EF4-FFF2-40B4-BE49-F238E27FC236}">
                  <a16:creationId xmlns:a16="http://schemas.microsoft.com/office/drawing/2014/main" id="{465D16F2-92D8-43F7-8D51-84A6BA5BA9CA}"/>
                </a:ext>
              </a:extLst>
            </p:cNvPr>
            <p:cNvSpPr/>
            <p:nvPr/>
          </p:nvSpPr>
          <p:spPr>
            <a:xfrm>
              <a:off x="7782304" y="2738890"/>
              <a:ext cx="422262" cy="437624"/>
            </a:xfrm>
            <a:custGeom>
              <a:avLst/>
              <a:gdLst/>
              <a:ahLst/>
              <a:cxnLst/>
              <a:rect l="0" t="0" r="0" b="0"/>
              <a:pathLst>
                <a:path w="422262" h="437624">
                  <a:moveTo>
                    <a:pt x="72504" y="23355"/>
                  </a:moveTo>
                  <a:cubicBezTo>
                    <a:pt x="13466" y="77016"/>
                    <a:pt x="7346" y="156444"/>
                    <a:pt x="58951" y="199272"/>
                  </a:cubicBezTo>
                  <a:cubicBezTo>
                    <a:pt x="69632" y="208137"/>
                    <a:pt x="120234" y="217272"/>
                    <a:pt x="171399" y="219572"/>
                  </a:cubicBezTo>
                  <a:cubicBezTo>
                    <a:pt x="267396" y="223887"/>
                    <a:pt x="314254" y="239961"/>
                    <a:pt x="326898" y="272912"/>
                  </a:cubicBezTo>
                  <a:cubicBezTo>
                    <a:pt x="336224" y="297213"/>
                    <a:pt x="315223" y="336570"/>
                    <a:pt x="284020" y="353269"/>
                  </a:cubicBezTo>
                  <a:cubicBezTo>
                    <a:pt x="253895" y="369391"/>
                    <a:pt x="154090" y="359416"/>
                    <a:pt x="86938" y="333571"/>
                  </a:cubicBezTo>
                  <a:cubicBezTo>
                    <a:pt x="40259" y="315604"/>
                    <a:pt x="35221" y="315821"/>
                    <a:pt x="20139" y="336447"/>
                  </a:cubicBezTo>
                  <a:cubicBezTo>
                    <a:pt x="0" y="363990"/>
                    <a:pt x="6217" y="369909"/>
                    <a:pt x="90245" y="403182"/>
                  </a:cubicBezTo>
                  <a:cubicBezTo>
                    <a:pt x="168864" y="434314"/>
                    <a:pt x="269532" y="437623"/>
                    <a:pt x="321436" y="410783"/>
                  </a:cubicBezTo>
                  <a:cubicBezTo>
                    <a:pt x="403962" y="368107"/>
                    <a:pt x="422261" y="281090"/>
                    <a:pt x="362851" y="213847"/>
                  </a:cubicBezTo>
                  <a:cubicBezTo>
                    <a:pt x="332625" y="179635"/>
                    <a:pt x="315111" y="172555"/>
                    <a:pt x="232676" y="161224"/>
                  </a:cubicBezTo>
                  <a:cubicBezTo>
                    <a:pt x="180289" y="154023"/>
                    <a:pt x="127425" y="148523"/>
                    <a:pt x="115201" y="149003"/>
                  </a:cubicBezTo>
                  <a:cubicBezTo>
                    <a:pt x="101693" y="149534"/>
                    <a:pt x="92976" y="140618"/>
                    <a:pt x="92976" y="126273"/>
                  </a:cubicBezTo>
                  <a:cubicBezTo>
                    <a:pt x="92976" y="56444"/>
                    <a:pt x="153527" y="37162"/>
                    <a:pt x="258076" y="73699"/>
                  </a:cubicBezTo>
                  <a:cubicBezTo>
                    <a:pt x="307334" y="90913"/>
                    <a:pt x="335281" y="94579"/>
                    <a:pt x="352873" y="86135"/>
                  </a:cubicBezTo>
                  <a:cubicBezTo>
                    <a:pt x="377668" y="74233"/>
                    <a:pt x="377668" y="74016"/>
                    <a:pt x="352873" y="50428"/>
                  </a:cubicBezTo>
                  <a:cubicBezTo>
                    <a:pt x="324107" y="23063"/>
                    <a:pt x="285236" y="12993"/>
                    <a:pt x="176806" y="4818"/>
                  </a:cubicBezTo>
                  <a:cubicBezTo>
                    <a:pt x="112893" y="0"/>
                    <a:pt x="94629" y="3246"/>
                    <a:pt x="72504" y="233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2" name="任意多边形: 形状 41">
              <a:extLst>
                <a:ext uri="{FF2B5EF4-FFF2-40B4-BE49-F238E27FC236}">
                  <a16:creationId xmlns:a16="http://schemas.microsoft.com/office/drawing/2014/main" id="{3C433DA2-D16D-4A83-BBC5-671FE4B2A5CF}"/>
                </a:ext>
              </a:extLst>
            </p:cNvPr>
            <p:cNvSpPr/>
            <p:nvPr/>
          </p:nvSpPr>
          <p:spPr>
            <a:xfrm>
              <a:off x="8218180" y="2743200"/>
              <a:ext cx="395468" cy="412751"/>
            </a:xfrm>
            <a:custGeom>
              <a:avLst/>
              <a:gdLst/>
              <a:ahLst/>
              <a:cxnLst/>
              <a:rect l="0" t="0" r="0" b="0"/>
              <a:pathLst>
                <a:path w="395468" h="412751">
                  <a:moveTo>
                    <a:pt x="8792" y="14491"/>
                  </a:moveTo>
                  <a:cubicBezTo>
                    <a:pt x="3956" y="19327"/>
                    <a:pt x="0" y="33488"/>
                    <a:pt x="0" y="45961"/>
                  </a:cubicBezTo>
                  <a:cubicBezTo>
                    <a:pt x="0" y="65399"/>
                    <a:pt x="10430" y="68271"/>
                    <a:pt x="73025" y="66069"/>
                  </a:cubicBezTo>
                  <a:lnTo>
                    <a:pt x="146050" y="63500"/>
                  </a:lnTo>
                  <a:lnTo>
                    <a:pt x="155944" y="238125"/>
                  </a:lnTo>
                  <a:cubicBezTo>
                    <a:pt x="165835" y="412709"/>
                    <a:pt x="165845" y="412750"/>
                    <a:pt x="197219" y="412750"/>
                  </a:cubicBez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3" name="任意多边形: 形状 42">
              <a:extLst>
                <a:ext uri="{FF2B5EF4-FFF2-40B4-BE49-F238E27FC236}">
                  <a16:creationId xmlns:a16="http://schemas.microsoft.com/office/drawing/2014/main" id="{270DE77C-CDDB-4E9D-AD2B-1F76FE294A70}"/>
                </a:ext>
              </a:extLst>
            </p:cNvPr>
            <p:cNvSpPr/>
            <p:nvPr/>
          </p:nvSpPr>
          <p:spPr>
            <a:xfrm>
              <a:off x="8662680" y="2743231"/>
              <a:ext cx="76846" cy="412720"/>
            </a:xfrm>
            <a:custGeom>
              <a:avLst/>
              <a:gdLst/>
              <a:ahLst/>
              <a:cxnLst/>
              <a:rect l="0" t="0" r="0" b="0"/>
              <a:pathLst>
                <a:path w="76846" h="412720">
                  <a:moveTo>
                    <a:pt x="0" y="208675"/>
                  </a:moveTo>
                  <a:lnTo>
                    <a:pt x="0" y="412719"/>
                  </a:lnTo>
                  <a:lnTo>
                    <a:pt x="76845" y="412719"/>
                  </a:lnTo>
                  <a:lnTo>
                    <a:pt x="66997" y="206344"/>
                  </a:lnTo>
                  <a:cubicBezTo>
                    <a:pt x="57283" y="2741"/>
                    <a:pt x="56766" y="0"/>
                    <a:pt x="28575" y="2300"/>
                  </a:cubicBezTo>
                  <a:cubicBezTo>
                    <a:pt x="224" y="4614"/>
                    <a:pt x="0" y="6232"/>
                    <a:pt x="0" y="20867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4" name="任意多边形: 形状 43">
              <a:extLst>
                <a:ext uri="{FF2B5EF4-FFF2-40B4-BE49-F238E27FC236}">
                  <a16:creationId xmlns:a16="http://schemas.microsoft.com/office/drawing/2014/main" id="{1E216924-F087-469B-81B5-2DA46174AB2D}"/>
                </a:ext>
              </a:extLst>
            </p:cNvPr>
            <p:cNvSpPr/>
            <p:nvPr/>
          </p:nvSpPr>
          <p:spPr>
            <a:xfrm>
              <a:off x="8789680" y="2743200"/>
              <a:ext cx="395303" cy="412751"/>
            </a:xfrm>
            <a:custGeom>
              <a:avLst/>
              <a:gdLst/>
              <a:ahLst/>
              <a:cxnLst/>
              <a:rect l="0" t="0" r="0" b="0"/>
              <a:pathLst>
                <a:path w="395303" h="412751">
                  <a:moveTo>
                    <a:pt x="8792" y="14491"/>
                  </a:moveTo>
                  <a:cubicBezTo>
                    <a:pt x="3956" y="19327"/>
                    <a:pt x="0" y="33761"/>
                    <a:pt x="0" y="46567"/>
                  </a:cubicBezTo>
                  <a:cubicBezTo>
                    <a:pt x="0" y="66756"/>
                    <a:pt x="10968" y="69850"/>
                    <a:pt x="82550" y="69850"/>
                  </a:cubicBezTo>
                  <a:lnTo>
                    <a:pt x="165100" y="69850"/>
                  </a:lnTo>
                  <a:lnTo>
                    <a:pt x="165100" y="412750"/>
                  </a:lnTo>
                  <a:lnTo>
                    <a:pt x="227863" y="412750"/>
                  </a:lnTo>
                  <a:lnTo>
                    <a:pt x="222250" y="63500"/>
                  </a:lnTo>
                  <a:lnTo>
                    <a:pt x="395302" y="68596"/>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5" name="任意多边形: 形状 44">
              <a:extLst>
                <a:ext uri="{FF2B5EF4-FFF2-40B4-BE49-F238E27FC236}">
                  <a16:creationId xmlns:a16="http://schemas.microsoft.com/office/drawing/2014/main" id="{AAD5CE7E-777E-4754-9F39-B26C820CC76A}"/>
                </a:ext>
              </a:extLst>
            </p:cNvPr>
            <p:cNvSpPr/>
            <p:nvPr/>
          </p:nvSpPr>
          <p:spPr>
            <a:xfrm>
              <a:off x="9240603" y="2726076"/>
              <a:ext cx="398796" cy="457259"/>
            </a:xfrm>
            <a:custGeom>
              <a:avLst/>
              <a:gdLst/>
              <a:ahLst/>
              <a:cxnLst/>
              <a:rect l="0" t="0" r="0" b="0"/>
              <a:pathLst>
                <a:path w="398796" h="457259">
                  <a:moveTo>
                    <a:pt x="22151" y="26640"/>
                  </a:moveTo>
                  <a:cubicBezTo>
                    <a:pt x="1837" y="41224"/>
                    <a:pt x="0" y="343616"/>
                    <a:pt x="19998" y="380984"/>
                  </a:cubicBezTo>
                  <a:cubicBezTo>
                    <a:pt x="53044" y="442731"/>
                    <a:pt x="211732" y="457258"/>
                    <a:pt x="311076" y="407629"/>
                  </a:cubicBezTo>
                  <a:cubicBezTo>
                    <a:pt x="368248" y="379069"/>
                    <a:pt x="383818" y="333418"/>
                    <a:pt x="392909" y="167708"/>
                  </a:cubicBezTo>
                  <a:cubicBezTo>
                    <a:pt x="398795" y="60422"/>
                    <a:pt x="396792" y="37670"/>
                    <a:pt x="380926" y="31581"/>
                  </a:cubicBezTo>
                  <a:cubicBezTo>
                    <a:pt x="331183" y="12493"/>
                    <a:pt x="323776" y="32923"/>
                    <a:pt x="323776" y="189213"/>
                  </a:cubicBezTo>
                  <a:cubicBezTo>
                    <a:pt x="323776" y="330153"/>
                    <a:pt x="322015" y="340767"/>
                    <a:pt x="295550" y="359304"/>
                  </a:cubicBezTo>
                  <a:cubicBezTo>
                    <a:pt x="257982" y="385618"/>
                    <a:pt x="135570" y="385618"/>
                    <a:pt x="98002" y="359304"/>
                  </a:cubicBezTo>
                  <a:cubicBezTo>
                    <a:pt x="71526" y="340760"/>
                    <a:pt x="69776" y="330174"/>
                    <a:pt x="69776" y="188603"/>
                  </a:cubicBezTo>
                  <a:cubicBezTo>
                    <a:pt x="69776" y="35770"/>
                    <a:pt x="59258" y="0"/>
                    <a:pt x="22151" y="2664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6" name="任意多边形: 形状 45">
              <a:extLst>
                <a:ext uri="{FF2B5EF4-FFF2-40B4-BE49-F238E27FC236}">
                  <a16:creationId xmlns:a16="http://schemas.microsoft.com/office/drawing/2014/main" id="{3F92F405-57C6-4901-AA26-E3B395427812}"/>
                </a:ext>
              </a:extLst>
            </p:cNvPr>
            <p:cNvSpPr/>
            <p:nvPr/>
          </p:nvSpPr>
          <p:spPr>
            <a:xfrm>
              <a:off x="9691380" y="2743200"/>
              <a:ext cx="395468" cy="412751"/>
            </a:xfrm>
            <a:custGeom>
              <a:avLst/>
              <a:gdLst/>
              <a:ahLst/>
              <a:cxnLst/>
              <a:rect l="0" t="0" r="0" b="0"/>
              <a:pathLst>
                <a:path w="395468" h="412751">
                  <a:moveTo>
                    <a:pt x="8792" y="14491"/>
                  </a:moveTo>
                  <a:cubicBezTo>
                    <a:pt x="3956" y="19327"/>
                    <a:pt x="0" y="33761"/>
                    <a:pt x="0" y="46567"/>
                  </a:cubicBezTo>
                  <a:cubicBezTo>
                    <a:pt x="0" y="66756"/>
                    <a:pt x="10968" y="69850"/>
                    <a:pt x="82550" y="69850"/>
                  </a:cubicBezTo>
                  <a:lnTo>
                    <a:pt x="165100" y="69850"/>
                  </a:lnTo>
                  <a:lnTo>
                    <a:pt x="165100" y="412750"/>
                  </a:lnTo>
                  <a:lnTo>
                    <a:pt x="228600" y="412750"/>
                  </a:lnTo>
                  <a:lnTo>
                    <a:pt x="228600" y="69850"/>
                  </a:lnTo>
                  <a:lnTo>
                    <a:pt x="395467" y="69850"/>
                  </a:lnTo>
                  <a:lnTo>
                    <a:pt x="374650" y="0"/>
                  </a:lnTo>
                  <a:lnTo>
                    <a:pt x="196117" y="2849"/>
                  </a:lnTo>
                  <a:cubicBezTo>
                    <a:pt x="97924" y="4417"/>
                    <a:pt x="13628" y="9655"/>
                    <a:pt x="8792" y="1449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7" name="任意多边形: 形状 46">
              <a:extLst>
                <a:ext uri="{FF2B5EF4-FFF2-40B4-BE49-F238E27FC236}">
                  <a16:creationId xmlns:a16="http://schemas.microsoft.com/office/drawing/2014/main" id="{AFC53825-9092-4228-84FA-8B27DB99DBFB}"/>
                </a:ext>
              </a:extLst>
            </p:cNvPr>
            <p:cNvSpPr/>
            <p:nvPr/>
          </p:nvSpPr>
          <p:spPr>
            <a:xfrm>
              <a:off x="10148580" y="2743200"/>
              <a:ext cx="381001" cy="412751"/>
            </a:xfrm>
            <a:custGeom>
              <a:avLst/>
              <a:gdLst/>
              <a:ahLst/>
              <a:cxnLst/>
              <a:rect l="0" t="0" r="0" b="0"/>
              <a:pathLst>
                <a:path w="381001" h="412751">
                  <a:moveTo>
                    <a:pt x="0" y="5653"/>
                  </a:moveTo>
                  <a:lnTo>
                    <a:pt x="0" y="412750"/>
                  </a:lnTo>
                  <a:lnTo>
                    <a:pt x="381000" y="412750"/>
                  </a:lnTo>
                  <a:lnTo>
                    <a:pt x="381000" y="349250"/>
                  </a:lnTo>
                  <a:lnTo>
                    <a:pt x="63500" y="349250"/>
                  </a:lnTo>
                  <a:lnTo>
                    <a:pt x="63500" y="236018"/>
                  </a:lnTo>
                  <a:lnTo>
                    <a:pt x="155575" y="225959"/>
                  </a:lnTo>
                  <a:cubicBezTo>
                    <a:pt x="235831" y="217191"/>
                    <a:pt x="247650" y="212639"/>
                    <a:pt x="247650" y="190500"/>
                  </a:cubicBezTo>
                  <a:cubicBezTo>
                    <a:pt x="247650" y="167177"/>
                    <a:pt x="240059" y="165315"/>
                    <a:pt x="154841" y="167728"/>
                  </a:cubicBezTo>
                  <a:lnTo>
                    <a:pt x="62032" y="170355"/>
                  </a:lnTo>
                  <a:lnTo>
                    <a:pt x="57150" y="63500"/>
                  </a:lnTo>
                  <a:lnTo>
                    <a:pt x="203200" y="62419"/>
                  </a:lnTo>
                  <a:cubicBezTo>
                    <a:pt x="348848" y="61341"/>
                    <a:pt x="349250" y="61254"/>
                    <a:pt x="349250" y="30669"/>
                  </a:cubicBezTo>
                  <a:lnTo>
                    <a:pt x="34925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48" name="任意多边形: 形状 47">
              <a:extLst>
                <a:ext uri="{FF2B5EF4-FFF2-40B4-BE49-F238E27FC236}">
                  <a16:creationId xmlns:a16="http://schemas.microsoft.com/office/drawing/2014/main" id="{DD0BED2A-7C37-4FB6-ACAF-F0FBA45D759B}"/>
                </a:ext>
              </a:extLst>
            </p:cNvPr>
            <p:cNvSpPr/>
            <p:nvPr/>
          </p:nvSpPr>
          <p:spPr>
            <a:xfrm>
              <a:off x="3696980" y="2863850"/>
              <a:ext cx="203201" cy="63501"/>
            </a:xfrm>
            <a:custGeom>
              <a:avLst/>
              <a:gdLst/>
              <a:ahLst/>
              <a:cxnLst/>
              <a:rect l="0" t="0" r="0" b="0"/>
              <a:pathLst>
                <a:path w="203201" h="63501">
                  <a:moveTo>
                    <a:pt x="8467" y="8467"/>
                  </a:moveTo>
                  <a:cubicBezTo>
                    <a:pt x="3810" y="13123"/>
                    <a:pt x="0" y="27411"/>
                    <a:pt x="0" y="40217"/>
                  </a:cubicBezTo>
                  <a:cubicBezTo>
                    <a:pt x="0" y="60854"/>
                    <a:pt x="11545" y="63500"/>
                    <a:pt x="101600" y="63500"/>
                  </a:cubicBezTo>
                  <a:cubicBezTo>
                    <a:pt x="201507" y="63500"/>
                    <a:pt x="203200" y="62971"/>
                    <a:pt x="203200" y="31750"/>
                  </a:cubicBezTo>
                  <a:cubicBezTo>
                    <a:pt x="203200" y="770"/>
                    <a:pt x="200942" y="0"/>
                    <a:pt x="110067" y="0"/>
                  </a:cubicBezTo>
                  <a:cubicBezTo>
                    <a:pt x="58843" y="0"/>
                    <a:pt x="13123" y="3810"/>
                    <a:pt x="8467" y="8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nvGrpSpPr>
          <p:cNvPr id="149" name="组合 148">
            <a:extLst>
              <a:ext uri="{FF2B5EF4-FFF2-40B4-BE49-F238E27FC236}">
                <a16:creationId xmlns:a16="http://schemas.microsoft.com/office/drawing/2014/main" id="{2B554538-5AAF-410E-81BE-BE15656454F3}"/>
              </a:ext>
            </a:extLst>
          </p:cNvPr>
          <p:cNvGrpSpPr/>
          <p:nvPr userDrawn="1"/>
        </p:nvGrpSpPr>
        <p:grpSpPr>
          <a:xfrm>
            <a:off x="8285066" y="240430"/>
            <a:ext cx="3296005" cy="560585"/>
            <a:chOff x="133154" y="240430"/>
            <a:chExt cx="3296005" cy="560585"/>
          </a:xfrm>
        </p:grpSpPr>
        <p:pic>
          <p:nvPicPr>
            <p:cNvPr id="150" name="图片 149" descr="文本&#10;&#10;描述已自动生成">
              <a:extLst>
                <a:ext uri="{FF2B5EF4-FFF2-40B4-BE49-F238E27FC236}">
                  <a16:creationId xmlns:a16="http://schemas.microsoft.com/office/drawing/2014/main" id="{6D8E8053-FCB9-4E7F-90EF-412886C3FFAB}"/>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51" name="直接连接符 150">
              <a:extLst>
                <a:ext uri="{FF2B5EF4-FFF2-40B4-BE49-F238E27FC236}">
                  <a16:creationId xmlns:a16="http://schemas.microsoft.com/office/drawing/2014/main" id="{11B2A29F-AD1C-46F7-AB3E-7374D5994959}"/>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52" name="组合 151">
              <a:extLst>
                <a:ext uri="{FF2B5EF4-FFF2-40B4-BE49-F238E27FC236}">
                  <a16:creationId xmlns:a16="http://schemas.microsoft.com/office/drawing/2014/main" id="{EC98A3A4-0C55-4E4D-8E11-8263F410FE90}"/>
                </a:ext>
              </a:extLst>
            </p:cNvPr>
            <p:cNvGrpSpPr/>
            <p:nvPr userDrawn="1"/>
          </p:nvGrpSpPr>
          <p:grpSpPr>
            <a:xfrm>
              <a:off x="133154" y="289326"/>
              <a:ext cx="1764858" cy="475181"/>
              <a:chOff x="-30880906" y="-2959181"/>
              <a:chExt cx="70905813" cy="19634362"/>
            </a:xfrm>
            <a:solidFill>
              <a:srgbClr val="004098"/>
            </a:solidFill>
          </p:grpSpPr>
          <p:sp>
            <p:nvSpPr>
              <p:cNvPr id="153" name="任意多边形: 形状 152">
                <a:extLst>
                  <a:ext uri="{FF2B5EF4-FFF2-40B4-BE49-F238E27FC236}">
                    <a16:creationId xmlns:a16="http://schemas.microsoft.com/office/drawing/2014/main" id="{9B788CF2-293C-4172-88BD-E6902C3195C9}"/>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C1C045B5-FDA0-4357-8EE0-FAF4349E4130}"/>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37CB3EF4-4508-4766-9650-DE8B00F09627}"/>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9FE074D7-C5BE-479E-B726-1C3ECC0EA9AD}"/>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45065C48-89D4-45ED-ABDA-30E81D31F629}"/>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DBC17F04-8AED-44B7-9483-1FFCD968C277}"/>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53337833-8EE9-4379-A328-3D662C9BF66F}"/>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5AA48BDE-9C79-47D7-B35B-D04BE67319EF}"/>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CD4F6296-8A74-47D0-A050-9E53345F60C9}"/>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ACB66AB1-B391-4F93-82A2-BCE64B8DA1FA}"/>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51BE7CC9-556C-4744-9336-BD321CE9A678}"/>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B8B3B622-A8BF-4F8E-BBD8-881B7220BC18}"/>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B8A358A0-CCB4-4047-9449-07D55C91B196}"/>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08E1E9C9-EA81-4F59-B0BA-4609557B34B0}"/>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A9A25902-AB90-4FDB-8965-CAD3ACA9B235}"/>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794995AA-5B91-4E80-B004-9A2AC1B190B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E69B0FC9-0E28-421F-9F48-A8C940D08BD1}"/>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6652DE87-5818-459C-B1A0-EDB2C385E524}"/>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7ED9E69C-CEC6-4254-BCFD-596421A83562}"/>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8E4FD0AF-B1D9-443F-991B-B6FCF12D18B0}"/>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E6ABC49B-6A77-48AE-96D4-D1918FA7410B}"/>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1A6922B1-1233-401D-B4EF-EAFB603753A3}"/>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53BAAB1A-A14F-487E-ACC4-F47E36B9669B}"/>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F12EDBD3-3869-4F73-8BDE-1D71CA3F5A08}"/>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3033904C-2DC0-4C02-ACED-F14AA32BCA22}"/>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27CFF541-EDCD-4FFA-8BF0-07DAD9481AAD}"/>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AD8716F8-EC38-42AA-817B-97A4ADC28177}"/>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EF36BDC6-0209-408D-A36E-3E65E2A3365E}"/>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324CED34-3537-49D9-AA45-9DB38FDE7849}"/>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833A310D-ED71-4D7A-828C-A6C8A5C69DDF}"/>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B9DC29B2-B6D7-4C19-9524-3DFAB93FBAD0}"/>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00D8D511-E5DE-4D71-9C64-CF6907986FE8}"/>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8552CAC8-511E-4B2D-8B5B-8F6A7B91BE5D}"/>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F1916E75-EA41-4251-9202-FE09EC1EFE9B}"/>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9C504279-6741-4906-8E9D-D2927B14EEB1}"/>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FBCD8DC5-FC47-40A2-85F3-2A27CFD691FB}"/>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7C2FB9AA-BCB4-4562-BF86-1C255FAEE173}"/>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15114240-9AEF-4A99-9AF9-1381F40B0D85}"/>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5FCF6EC4-5AF6-4A5F-AD42-E69DBBA5C1CE}"/>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42B17281-9C1C-4837-A316-80044E8501B9}"/>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CAE65791-4C10-427A-AEDC-C0C711AA2EC3}"/>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925F7331-1752-41BA-A70D-CA896D094251}"/>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06F2EB66-3B43-4DBB-915C-77DB078B0530}"/>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984C0B3C-A8FF-42F2-B136-9F87B9E56B3A}"/>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5C7560A9-8427-4B25-988E-CABB8D2429CB}"/>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6C58E555-EC4D-4876-85D5-334E41676099}"/>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EEEEEB71-41C5-432D-95D1-AF711AB99BB2}"/>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F6556CFE-ADEC-4EEE-8FA7-EFBE6D1DCEFA}"/>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A41E4892-0AEE-4075-B5B3-AAF35F647CB0}"/>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E5D51F5E-8C56-490E-9F67-B3A3E993CDC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63D57AC7-5D62-44D7-8F45-1079E350D148}"/>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97C27236-314A-4C64-8814-1AFFAF2E0121}"/>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DC050662-9F24-4E1B-B8C4-00864A227F07}"/>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DAF4578A-4D7B-4F4D-8E6D-D2019EBE442A}"/>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7AEBD857-1A56-4EFA-ABDB-133B9ED8A7C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30C525A2-9ED8-44E9-B43F-10B024804B52}"/>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D5AAC591-1ADC-4178-B21C-B4CF2C161417}"/>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AC6FD2FD-B4B7-4865-9DFD-B2928B31DCD8}"/>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FA613462-B9F7-42BC-9B9D-94BB2AEAC82C}"/>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2D6D3456-7E9D-48CB-9BCF-76C1696C9280}"/>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0B3CC98A-FCAF-4B79-AC90-6EBE574A2DD1}"/>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29D34207-95DA-464A-A861-082338DDD3E9}"/>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0F2D2A2C-45B2-4949-B649-B1764AA5CCE5}"/>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39658D9A-7D90-4E6C-A076-B2325587F04E}"/>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11497A03-605F-48DF-9151-B14BCD0035C3}"/>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A1415B0D-A5F9-4D56-BFD3-5749BA04FC67}"/>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C37D088C-A6D3-4AF2-96C0-0A784FE42735}"/>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F503E32C-6218-4554-B66A-F21122E69ED3}"/>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5BB422AB-71BD-419D-9336-B8A8C4C36A41}"/>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28D1F29B-4BD4-4ABE-AA10-68F2DEF0F51E}"/>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28E8F0FB-0F4E-44A2-BD18-24C44687861D}"/>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8E822935-927C-4F77-92CE-095D219578F0}"/>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3CACF471-CEC1-4CC1-9265-A4EE4C32D982}"/>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6AFD4F38-3839-48F9-85D4-96AC7F424D6B}"/>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E9E723A4-6625-4AFA-A628-F4B14F4B25AC}"/>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4220E7BE-822E-4184-A44E-111828253A3F}"/>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FD8F0FC3-EA19-4ED7-8359-6A9EF8C1DDDC}"/>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022E908A-539A-41D0-BFF3-3DB5D6C71BF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1" name="任意多边形: 形状 230">
                <a:extLst>
                  <a:ext uri="{FF2B5EF4-FFF2-40B4-BE49-F238E27FC236}">
                    <a16:creationId xmlns:a16="http://schemas.microsoft.com/office/drawing/2014/main" id="{A9B081FD-5890-4AF3-831D-E0D4FA5508AE}"/>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2" name="任意多边形: 形状 231">
                <a:extLst>
                  <a:ext uri="{FF2B5EF4-FFF2-40B4-BE49-F238E27FC236}">
                    <a16:creationId xmlns:a16="http://schemas.microsoft.com/office/drawing/2014/main" id="{EC2927EB-BEE9-45BE-B87E-FA0A989E8F76}"/>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3" name="任意多边形: 形状 232">
                <a:extLst>
                  <a:ext uri="{FF2B5EF4-FFF2-40B4-BE49-F238E27FC236}">
                    <a16:creationId xmlns:a16="http://schemas.microsoft.com/office/drawing/2014/main" id="{A0860E65-048B-46DC-B181-87BBE3846BAC}"/>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4" name="任意多边形: 形状 233">
                <a:extLst>
                  <a:ext uri="{FF2B5EF4-FFF2-40B4-BE49-F238E27FC236}">
                    <a16:creationId xmlns:a16="http://schemas.microsoft.com/office/drawing/2014/main" id="{DE4C7BFC-F660-4449-ABC2-C9ED916184F8}"/>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5" name="任意多边形: 形状 234">
                <a:extLst>
                  <a:ext uri="{FF2B5EF4-FFF2-40B4-BE49-F238E27FC236}">
                    <a16:creationId xmlns:a16="http://schemas.microsoft.com/office/drawing/2014/main" id="{1C5720AD-901B-4EF4-B940-DACAC3EE30D1}"/>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6" name="任意多边形: 形状 235">
                <a:extLst>
                  <a:ext uri="{FF2B5EF4-FFF2-40B4-BE49-F238E27FC236}">
                    <a16:creationId xmlns:a16="http://schemas.microsoft.com/office/drawing/2014/main" id="{E5AC314D-694E-4BBD-9DB4-AC0906C1BFCA}"/>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7" name="任意多边形: 形状 236">
                <a:extLst>
                  <a:ext uri="{FF2B5EF4-FFF2-40B4-BE49-F238E27FC236}">
                    <a16:creationId xmlns:a16="http://schemas.microsoft.com/office/drawing/2014/main" id="{3F812E9F-B04F-4815-9439-3B4CE82E9662}"/>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8" name="任意多边形: 形状 237">
                <a:extLst>
                  <a:ext uri="{FF2B5EF4-FFF2-40B4-BE49-F238E27FC236}">
                    <a16:creationId xmlns:a16="http://schemas.microsoft.com/office/drawing/2014/main" id="{B1D78DB3-2B40-4A91-96E2-8CC24F4DC668}"/>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9" name="任意多边形: 形状 238">
                <a:extLst>
                  <a:ext uri="{FF2B5EF4-FFF2-40B4-BE49-F238E27FC236}">
                    <a16:creationId xmlns:a16="http://schemas.microsoft.com/office/drawing/2014/main" id="{F4DBE275-6B4D-4E0E-A0A6-28C2D27BD01B}"/>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0" name="任意多边形: 形状 239">
                <a:extLst>
                  <a:ext uri="{FF2B5EF4-FFF2-40B4-BE49-F238E27FC236}">
                    <a16:creationId xmlns:a16="http://schemas.microsoft.com/office/drawing/2014/main" id="{E8E762C0-9E7F-404E-80B9-88535A4CFA7D}"/>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1" name="任意多边形: 形状 240">
                <a:extLst>
                  <a:ext uri="{FF2B5EF4-FFF2-40B4-BE49-F238E27FC236}">
                    <a16:creationId xmlns:a16="http://schemas.microsoft.com/office/drawing/2014/main" id="{3059C4A8-5B55-4842-8C2F-1E18F3192C93}"/>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2" name="任意多边形: 形状 241">
                <a:extLst>
                  <a:ext uri="{FF2B5EF4-FFF2-40B4-BE49-F238E27FC236}">
                    <a16:creationId xmlns:a16="http://schemas.microsoft.com/office/drawing/2014/main" id="{40D3770F-895D-4830-AD7E-4E29D63AD4E9}"/>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3" name="任意多边形: 形状 242">
                <a:extLst>
                  <a:ext uri="{FF2B5EF4-FFF2-40B4-BE49-F238E27FC236}">
                    <a16:creationId xmlns:a16="http://schemas.microsoft.com/office/drawing/2014/main" id="{180A742F-3254-4B36-8264-B6591940415E}"/>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4" name="任意多边形: 形状 243">
                <a:extLst>
                  <a:ext uri="{FF2B5EF4-FFF2-40B4-BE49-F238E27FC236}">
                    <a16:creationId xmlns:a16="http://schemas.microsoft.com/office/drawing/2014/main" id="{3D016D55-F25E-4BC6-A307-5B1D15FF3E7A}"/>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5" name="任意多边形: 形状 244">
                <a:extLst>
                  <a:ext uri="{FF2B5EF4-FFF2-40B4-BE49-F238E27FC236}">
                    <a16:creationId xmlns:a16="http://schemas.microsoft.com/office/drawing/2014/main" id="{9AA13D60-A4AB-430F-A678-7AE97F659E7D}"/>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6" name="任意多边形: 形状 245">
                <a:extLst>
                  <a:ext uri="{FF2B5EF4-FFF2-40B4-BE49-F238E27FC236}">
                    <a16:creationId xmlns:a16="http://schemas.microsoft.com/office/drawing/2014/main" id="{9D5DF678-3E1F-43AC-98D1-2A8E2CE411B8}"/>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7" name="任意多边形: 形状 246">
                <a:extLst>
                  <a:ext uri="{FF2B5EF4-FFF2-40B4-BE49-F238E27FC236}">
                    <a16:creationId xmlns:a16="http://schemas.microsoft.com/office/drawing/2014/main" id="{F9BF1279-57F8-4C7E-9886-65F10D181794}"/>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8" name="任意多边形: 形状 247">
                <a:extLst>
                  <a:ext uri="{FF2B5EF4-FFF2-40B4-BE49-F238E27FC236}">
                    <a16:creationId xmlns:a16="http://schemas.microsoft.com/office/drawing/2014/main" id="{98653051-E7C0-44CC-80C0-0C3B0CCCCB23}"/>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49" name="任意多边形: 形状 248">
                <a:extLst>
                  <a:ext uri="{FF2B5EF4-FFF2-40B4-BE49-F238E27FC236}">
                    <a16:creationId xmlns:a16="http://schemas.microsoft.com/office/drawing/2014/main" id="{132A4E5E-26C5-4186-BC99-5C9C7230C5E6}"/>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0" name="任意多边形: 形状 249">
                <a:extLst>
                  <a:ext uri="{FF2B5EF4-FFF2-40B4-BE49-F238E27FC236}">
                    <a16:creationId xmlns:a16="http://schemas.microsoft.com/office/drawing/2014/main" id="{DD4281C0-D1A4-4B01-83B0-A93118F09FE2}"/>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51" name="任意多边形: 形状 250">
                <a:extLst>
                  <a:ext uri="{FF2B5EF4-FFF2-40B4-BE49-F238E27FC236}">
                    <a16:creationId xmlns:a16="http://schemas.microsoft.com/office/drawing/2014/main" id="{8EB6EA95-1279-4F02-B22C-A1BBC468798D}"/>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309883412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18_自定义版式">
    <p:spTree>
      <p:nvGrpSpPr>
        <p:cNvPr id="1" name=""/>
        <p:cNvGrpSpPr/>
        <p:nvPr/>
      </p:nvGrpSpPr>
      <p:grpSpPr>
        <a:xfrm>
          <a:off x="0" y="0"/>
          <a:ext cx="0" cy="0"/>
          <a:chOff x="0" y="0"/>
          <a:chExt cx="0" cy="0"/>
        </a:xfrm>
      </p:grpSpPr>
      <p:sp>
        <p:nvSpPr>
          <p:cNvPr id="24" name="灯片编号占位符 8">
            <a:extLst>
              <a:ext uri="{FF2B5EF4-FFF2-40B4-BE49-F238E27FC236}">
                <a16:creationId xmlns:a16="http://schemas.microsoft.com/office/drawing/2014/main" id="{688EEE30-1B26-4097-995E-103203B60506}"/>
              </a:ext>
            </a:extLst>
          </p:cNvPr>
          <p:cNvSpPr txBox="1">
            <a:spLocks/>
          </p:cNvSpPr>
          <p:nvPr userDrawn="1"/>
        </p:nvSpPr>
        <p:spPr>
          <a:xfrm>
            <a:off x="9005791" y="6394353"/>
            <a:ext cx="2743200" cy="292196"/>
          </a:xfrm>
          <a:prstGeom prst="rect">
            <a:avLst/>
          </a:prstGeom>
        </p:spPr>
        <p:txBody>
          <a:bodyPr vert="horz" lIns="91440" tIns="45720" rIns="91440" bIns="45720" rtlCol="0" anchor="ctr"/>
          <a:lstStyle>
            <a:defPPr>
              <a:defRPr lang="zh-CN"/>
            </a:defPPr>
            <a:lvl1pPr marL="0" algn="r" defTabSz="914400" rtl="0" eaLnBrk="1" latinLnBrk="0" hangingPunct="1">
              <a:defRPr sz="1200" kern="1200">
                <a:solidFill>
                  <a:schemeClr val="tx1">
                    <a:lumMod val="50000"/>
                    <a:lumOff val="50000"/>
                  </a:schemeClr>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altLang="zh-CN">
                <a:solidFill>
                  <a:srgbClr val="000000">
                    <a:lumMod val="50000"/>
                    <a:lumOff val="50000"/>
                  </a:srgbClr>
                </a:solidFill>
                <a:latin typeface="Arial"/>
                <a:ea typeface="微软雅黑"/>
              </a:rPr>
              <a:t>&lt; </a:t>
            </a:r>
            <a:fld id="{A548B57D-AE10-4CF7-A9DF-59FEFA91B28E}" type="slidenum">
              <a:rPr lang="zh-CN" altLang="en-US" smtClean="0">
                <a:solidFill>
                  <a:srgbClr val="000000">
                    <a:lumMod val="50000"/>
                    <a:lumOff val="50000"/>
                  </a:srgbClr>
                </a:solidFill>
                <a:latin typeface="Arial"/>
                <a:ea typeface="微软雅黑"/>
              </a:rPr>
              <a:pPr/>
              <a:t>‹#›</a:t>
            </a:fld>
            <a:r>
              <a:rPr lang="zh-CN" altLang="en-US">
                <a:solidFill>
                  <a:srgbClr val="000000">
                    <a:lumMod val="50000"/>
                    <a:lumOff val="50000"/>
                  </a:srgbClr>
                </a:solidFill>
                <a:latin typeface="Arial"/>
                <a:ea typeface="微软雅黑"/>
              </a:rPr>
              <a:t> </a:t>
            </a:r>
            <a:r>
              <a:rPr lang="en-US" altLang="zh-CN">
                <a:solidFill>
                  <a:srgbClr val="000000">
                    <a:lumMod val="50000"/>
                    <a:lumOff val="50000"/>
                  </a:srgbClr>
                </a:solidFill>
                <a:latin typeface="Arial"/>
                <a:ea typeface="微软雅黑"/>
              </a:rPr>
              <a:t>&gt;</a:t>
            </a:r>
            <a:endParaRPr lang="zh-CN" altLang="en-US" dirty="0">
              <a:solidFill>
                <a:srgbClr val="000000">
                  <a:lumMod val="50000"/>
                  <a:lumOff val="50000"/>
                </a:srgbClr>
              </a:solidFill>
              <a:latin typeface="Arial"/>
              <a:ea typeface="微软雅黑"/>
            </a:endParaRPr>
          </a:p>
        </p:txBody>
      </p:sp>
      <p:sp>
        <p:nvSpPr>
          <p:cNvPr id="25" name="文本框 24">
            <a:extLst>
              <a:ext uri="{FF2B5EF4-FFF2-40B4-BE49-F238E27FC236}">
                <a16:creationId xmlns:a16="http://schemas.microsoft.com/office/drawing/2014/main" id="{3E672AD3-87E8-439F-93F8-43BAD717B8C9}"/>
              </a:ext>
            </a:extLst>
          </p:cNvPr>
          <p:cNvSpPr txBox="1"/>
          <p:nvPr userDrawn="1"/>
        </p:nvSpPr>
        <p:spPr>
          <a:xfrm>
            <a:off x="4703105" y="6394353"/>
            <a:ext cx="2785791" cy="276999"/>
          </a:xfrm>
          <a:prstGeom prst="rect">
            <a:avLst/>
          </a:prstGeom>
          <a:noFill/>
        </p:spPr>
        <p:txBody>
          <a:bodyPr wrap="square" rtlCol="0">
            <a:spAutoFit/>
          </a:bodyPr>
          <a:lstStyle/>
          <a:p>
            <a:pPr algn="ctr"/>
            <a:r>
              <a:rPr lang="zh-CN" altLang="en-US" sz="1200" dirty="0">
                <a:solidFill>
                  <a:srgbClr val="000000">
                    <a:lumMod val="50000"/>
                    <a:lumOff val="50000"/>
                  </a:srgbClr>
                </a:solidFill>
                <a:latin typeface="Arial"/>
                <a:ea typeface="微软雅黑"/>
                <a:cs typeface="+mn-ea"/>
                <a:sym typeface="+mn-lt"/>
              </a:rPr>
              <a:t>以 天 之 语    解 物 之 道</a:t>
            </a:r>
          </a:p>
        </p:txBody>
      </p:sp>
      <p:grpSp>
        <p:nvGrpSpPr>
          <p:cNvPr id="13" name="组合 12">
            <a:extLst>
              <a:ext uri="{FF2B5EF4-FFF2-40B4-BE49-F238E27FC236}">
                <a16:creationId xmlns:a16="http://schemas.microsoft.com/office/drawing/2014/main" id="{D397AEA3-4016-459B-BB54-F445FB064C2B}"/>
              </a:ext>
            </a:extLst>
          </p:cNvPr>
          <p:cNvGrpSpPr/>
          <p:nvPr userDrawn="1"/>
        </p:nvGrpSpPr>
        <p:grpSpPr>
          <a:xfrm>
            <a:off x="640466" y="867990"/>
            <a:ext cx="10903834" cy="0"/>
            <a:chOff x="7460343" y="1311756"/>
            <a:chExt cx="10903834" cy="0"/>
          </a:xfrm>
        </p:grpSpPr>
        <p:cxnSp>
          <p:nvCxnSpPr>
            <p:cNvPr id="14" name="直接连接符 13">
              <a:extLst>
                <a:ext uri="{FF2B5EF4-FFF2-40B4-BE49-F238E27FC236}">
                  <a16:creationId xmlns:a16="http://schemas.microsoft.com/office/drawing/2014/main" id="{406C0870-A193-4FFA-8636-7B21FAE7BAF0}"/>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15" name="直接连接符 14">
              <a:extLst>
                <a:ext uri="{FF2B5EF4-FFF2-40B4-BE49-F238E27FC236}">
                  <a16:creationId xmlns:a16="http://schemas.microsoft.com/office/drawing/2014/main" id="{A077FD64-49B3-4F2B-A3E3-04DE1B24F798}"/>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19" name="直接连接符 18">
              <a:extLst>
                <a:ext uri="{FF2B5EF4-FFF2-40B4-BE49-F238E27FC236}">
                  <a16:creationId xmlns:a16="http://schemas.microsoft.com/office/drawing/2014/main" id="{FF2B7F64-CC62-4B0F-909B-52501D8F6DF7}"/>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6" name="文本占位符 27">
            <a:extLst>
              <a:ext uri="{FF2B5EF4-FFF2-40B4-BE49-F238E27FC236}">
                <a16:creationId xmlns:a16="http://schemas.microsoft.com/office/drawing/2014/main" id="{2FD5C67F-9AE2-4A9B-B686-EF381EF30135}"/>
              </a:ext>
            </a:extLst>
          </p:cNvPr>
          <p:cNvSpPr>
            <a:spLocks noGrp="1"/>
          </p:cNvSpPr>
          <p:nvPr>
            <p:ph type="body" sz="quarter" idx="10" hasCustomPrompt="1"/>
          </p:nvPr>
        </p:nvSpPr>
        <p:spPr>
          <a:xfrm>
            <a:off x="554673" y="320192"/>
            <a:ext cx="4186555" cy="436562"/>
          </a:xfrm>
        </p:spPr>
        <p:txBody>
          <a:bodyPr>
            <a:noAutofit/>
          </a:bodyPr>
          <a:lstStyle>
            <a:lvl1pPr marL="0" indent="0">
              <a:buNone/>
              <a:defRPr kumimoji="0" lang="zh-CN" altLang="en-US" sz="2400" b="1" i="0" u="none" strike="noStrike" kern="1200" cap="none" spc="0" normalizeH="0" baseline="0" dirty="0">
                <a:ln>
                  <a:noFill/>
                </a:ln>
                <a:solidFill>
                  <a:schemeClr val="accent5">
                    <a:lumMod val="50000"/>
                  </a:schemeClr>
                </a:solidFill>
                <a:effectLst/>
                <a:uLnTx/>
                <a:uFillTx/>
                <a:latin typeface="Arial" panose="020B0604020202020204" pitchFamily="34" charset="0"/>
                <a:ea typeface="微软雅黑" panose="020B0503020204020204" pitchFamily="34" charset="-122"/>
                <a:cs typeface="+mn-ea"/>
              </a:defRPr>
            </a:lvl1pPr>
          </a:lstStyle>
          <a:p>
            <a:pPr lvl="0"/>
            <a:r>
              <a:rPr lang="en-US" altLang="zh-CN" dirty="0"/>
              <a:t>X.X </a:t>
            </a:r>
            <a:r>
              <a:rPr lang="zh-CN" altLang="en-US" dirty="0"/>
              <a:t>输入母标题</a:t>
            </a:r>
          </a:p>
        </p:txBody>
      </p:sp>
      <p:grpSp>
        <p:nvGrpSpPr>
          <p:cNvPr id="20" name="组合 19">
            <a:extLst>
              <a:ext uri="{FF2B5EF4-FFF2-40B4-BE49-F238E27FC236}">
                <a16:creationId xmlns:a16="http://schemas.microsoft.com/office/drawing/2014/main" id="{43F6E3EF-9710-48A2-B54F-943FE8F512DD}"/>
              </a:ext>
            </a:extLst>
          </p:cNvPr>
          <p:cNvGrpSpPr/>
          <p:nvPr userDrawn="1"/>
        </p:nvGrpSpPr>
        <p:grpSpPr>
          <a:xfrm>
            <a:off x="640466" y="6235700"/>
            <a:ext cx="10903834" cy="0"/>
            <a:chOff x="7460343" y="1311756"/>
            <a:chExt cx="10903834" cy="0"/>
          </a:xfrm>
        </p:grpSpPr>
        <p:cxnSp>
          <p:nvCxnSpPr>
            <p:cNvPr id="21" name="直接连接符 20">
              <a:extLst>
                <a:ext uri="{FF2B5EF4-FFF2-40B4-BE49-F238E27FC236}">
                  <a16:creationId xmlns:a16="http://schemas.microsoft.com/office/drawing/2014/main" id="{6D3A1BF2-FF80-44FF-9A92-A2A9CF97219B}"/>
                </a:ext>
              </a:extLst>
            </p:cNvPr>
            <p:cNvCxnSpPr>
              <a:cxnSpLocks/>
            </p:cNvCxnSpPr>
            <p:nvPr/>
          </p:nvCxnSpPr>
          <p:spPr>
            <a:xfrm>
              <a:off x="7460343" y="1311756"/>
              <a:ext cx="10856209" cy="0"/>
            </a:xfrm>
            <a:prstGeom prst="line">
              <a:avLst/>
            </a:prstGeom>
            <a:noFill/>
            <a:ln w="6350" cap="flat" cmpd="sng" algn="ctr">
              <a:solidFill>
                <a:srgbClr val="FFFFFF">
                  <a:lumMod val="65000"/>
                </a:srgbClr>
              </a:solidFill>
              <a:prstDash val="solid"/>
              <a:miter lim="800000"/>
            </a:ln>
            <a:effectLst/>
          </p:spPr>
        </p:cxnSp>
        <p:cxnSp>
          <p:nvCxnSpPr>
            <p:cNvPr id="22" name="直接连接符 21">
              <a:extLst>
                <a:ext uri="{FF2B5EF4-FFF2-40B4-BE49-F238E27FC236}">
                  <a16:creationId xmlns:a16="http://schemas.microsoft.com/office/drawing/2014/main" id="{65E5EE2C-9747-47C7-A769-8424C48CFC72}"/>
                </a:ext>
              </a:extLst>
            </p:cNvPr>
            <p:cNvCxnSpPr>
              <a:cxnSpLocks/>
            </p:cNvCxnSpPr>
            <p:nvPr/>
          </p:nvCxnSpPr>
          <p:spPr>
            <a:xfrm>
              <a:off x="7460343" y="1311756"/>
              <a:ext cx="589713" cy="0"/>
            </a:xfrm>
            <a:prstGeom prst="line">
              <a:avLst/>
            </a:prstGeom>
            <a:noFill/>
            <a:ln w="38100" cap="flat" cmpd="sng" algn="ctr">
              <a:solidFill>
                <a:srgbClr val="003A80"/>
              </a:solidFill>
              <a:prstDash val="solid"/>
              <a:miter lim="800000"/>
            </a:ln>
            <a:effectLst/>
          </p:spPr>
        </p:cxnSp>
        <p:cxnSp>
          <p:nvCxnSpPr>
            <p:cNvPr id="23" name="直接连接符 22">
              <a:extLst>
                <a:ext uri="{FF2B5EF4-FFF2-40B4-BE49-F238E27FC236}">
                  <a16:creationId xmlns:a16="http://schemas.microsoft.com/office/drawing/2014/main" id="{A0353430-3AB8-49A4-98B3-0449B0C40F6B}"/>
                </a:ext>
              </a:extLst>
            </p:cNvPr>
            <p:cNvCxnSpPr>
              <a:cxnSpLocks/>
            </p:cNvCxnSpPr>
            <p:nvPr userDrawn="1"/>
          </p:nvCxnSpPr>
          <p:spPr>
            <a:xfrm>
              <a:off x="17774464" y="1311756"/>
              <a:ext cx="589713" cy="0"/>
            </a:xfrm>
            <a:prstGeom prst="line">
              <a:avLst/>
            </a:prstGeom>
            <a:noFill/>
            <a:ln w="38100" cap="flat" cmpd="sng" algn="ctr">
              <a:solidFill>
                <a:srgbClr val="003A80"/>
              </a:solidFill>
              <a:prstDash val="solid"/>
              <a:miter lim="800000"/>
            </a:ln>
            <a:effectLst/>
          </p:spPr>
        </p:cxnSp>
      </p:grpSp>
      <p:sp>
        <p:nvSpPr>
          <p:cNvPr id="11" name="文本占位符 27">
            <a:extLst>
              <a:ext uri="{FF2B5EF4-FFF2-40B4-BE49-F238E27FC236}">
                <a16:creationId xmlns:a16="http://schemas.microsoft.com/office/drawing/2014/main" id="{57F95C25-B496-4AC3-BC0C-8AE6B08C6B40}"/>
              </a:ext>
            </a:extLst>
          </p:cNvPr>
          <p:cNvSpPr>
            <a:spLocks noGrp="1"/>
          </p:cNvSpPr>
          <p:nvPr>
            <p:ph type="body" sz="quarter" idx="11" hasCustomPrompt="1"/>
          </p:nvPr>
        </p:nvSpPr>
        <p:spPr>
          <a:xfrm>
            <a:off x="4673124" y="979227"/>
            <a:ext cx="2845753" cy="291304"/>
          </a:xfrm>
          <a:solidFill>
            <a:srgbClr val="FFFFFF"/>
          </a:solidFill>
        </p:spPr>
        <p:txBody>
          <a:bodyPr>
            <a:normAutofit/>
          </a:bodyPr>
          <a:lstStyle>
            <a:lvl1pPr marL="0" indent="0" algn="ctr">
              <a:buNone/>
              <a:defRPr kumimoji="0" lang="zh-CN" altLang="en-US" sz="1800" b="1" i="0" u="none" strike="noStrike" kern="1200" cap="none" spc="0" normalizeH="0" baseline="0" dirty="0">
                <a:ln>
                  <a:noFill/>
                </a:ln>
                <a:solidFill>
                  <a:srgbClr val="1B4B77"/>
                </a:solidFill>
                <a:effectLst/>
                <a:uLnTx/>
                <a:uFillTx/>
                <a:latin typeface="Arial" panose="020B0604020202020204" pitchFamily="34" charset="0"/>
                <a:ea typeface="微软雅黑" panose="020B0503020204020204" pitchFamily="34" charset="-122"/>
                <a:cs typeface="+mn-ea"/>
              </a:defRPr>
            </a:lvl1pPr>
          </a:lstStyle>
          <a:p>
            <a:pPr lvl="0"/>
            <a:r>
              <a:rPr lang="zh-CN" altLang="en-US" dirty="0"/>
              <a:t>输入小标题</a:t>
            </a:r>
          </a:p>
        </p:txBody>
      </p:sp>
      <p:pic>
        <p:nvPicPr>
          <p:cNvPr id="26" name="图片 25">
            <a:extLst>
              <a:ext uri="{FF2B5EF4-FFF2-40B4-BE49-F238E27FC236}">
                <a16:creationId xmlns:a16="http://schemas.microsoft.com/office/drawing/2014/main" id="{F127E012-EAED-447E-B653-566304E6038C}"/>
              </a:ext>
            </a:extLst>
          </p:cNvPr>
          <p:cNvPicPr>
            <a:picLocks noChangeAspect="1"/>
          </p:cNvPicPr>
          <p:nvPr userDrawn="1"/>
        </p:nvPicPr>
        <p:blipFill>
          <a:blip r:embed="rId2" cstate="screen">
            <a:duotone>
              <a:schemeClr val="accent3">
                <a:shade val="45000"/>
                <a:satMod val="135000"/>
              </a:schemeClr>
              <a:prstClr val="white"/>
            </a:duotone>
            <a:extLst>
              <a:ext uri="{28A0092B-C50C-407E-A947-70E740481C1C}">
                <a14:useLocalDpi xmlns:a14="http://schemas.microsoft.com/office/drawing/2010/main"/>
              </a:ext>
            </a:extLst>
          </a:blip>
          <a:stretch>
            <a:fillRect/>
          </a:stretch>
        </p:blipFill>
        <p:spPr>
          <a:xfrm>
            <a:off x="10545762" y="5924206"/>
            <a:ext cx="1109566" cy="1109566"/>
          </a:xfrm>
          <a:prstGeom prst="rect">
            <a:avLst/>
          </a:prstGeom>
        </p:spPr>
      </p:pic>
      <p:pic>
        <p:nvPicPr>
          <p:cNvPr id="49" name="图片 48">
            <a:extLst>
              <a:ext uri="{FF2B5EF4-FFF2-40B4-BE49-F238E27FC236}">
                <a16:creationId xmlns:a16="http://schemas.microsoft.com/office/drawing/2014/main" id="{E019577A-E4F1-4654-B15B-24BE706EA7E1}"/>
              </a:ext>
            </a:extLst>
          </p:cNvPr>
          <p:cNvPicPr>
            <a:picLocks noChangeAspect="1"/>
          </p:cNvPicPr>
          <p:nvPr userDrawn="1"/>
        </p:nvPicPr>
        <p:blipFill>
          <a:blip r:embed="rId3" cstate="screen">
            <a:extLst>
              <a:ext uri="{28A0092B-C50C-407E-A947-70E740481C1C}">
                <a14:useLocalDpi xmlns:a14="http://schemas.microsoft.com/office/drawing/2010/main"/>
              </a:ext>
            </a:extLst>
          </a:blip>
          <a:stretch>
            <a:fillRect/>
          </a:stretch>
        </p:blipFill>
        <p:spPr>
          <a:xfrm>
            <a:off x="613420" y="6367583"/>
            <a:ext cx="1811023" cy="317013"/>
          </a:xfrm>
          <a:prstGeom prst="rect">
            <a:avLst/>
          </a:prstGeom>
        </p:spPr>
      </p:pic>
      <p:grpSp>
        <p:nvGrpSpPr>
          <p:cNvPr id="128" name="组合 127">
            <a:extLst>
              <a:ext uri="{FF2B5EF4-FFF2-40B4-BE49-F238E27FC236}">
                <a16:creationId xmlns:a16="http://schemas.microsoft.com/office/drawing/2014/main" id="{F2C9413F-6416-4C82-AE72-075220042383}"/>
              </a:ext>
            </a:extLst>
          </p:cNvPr>
          <p:cNvGrpSpPr/>
          <p:nvPr userDrawn="1"/>
        </p:nvGrpSpPr>
        <p:grpSpPr>
          <a:xfrm>
            <a:off x="8285066" y="240430"/>
            <a:ext cx="3296005" cy="560585"/>
            <a:chOff x="133154" y="240430"/>
            <a:chExt cx="3296005" cy="560585"/>
          </a:xfrm>
        </p:grpSpPr>
        <p:pic>
          <p:nvPicPr>
            <p:cNvPr id="129" name="图片 128" descr="文本&#10;&#10;描述已自动生成">
              <a:extLst>
                <a:ext uri="{FF2B5EF4-FFF2-40B4-BE49-F238E27FC236}">
                  <a16:creationId xmlns:a16="http://schemas.microsoft.com/office/drawing/2014/main" id="{8890CB58-AE6C-4313-A949-F796AAE707BE}"/>
                </a:ext>
              </a:extLst>
            </p:cNvPr>
            <p:cNvPicPr>
              <a:picLocks noChangeAspect="1"/>
            </p:cNvPicPr>
            <p:nvPr userDrawn="1"/>
          </p:nvPicPr>
          <p:blipFill>
            <a:blip r:embed="rId4" cstate="screen">
              <a:extLst>
                <a:ext uri="{28A0092B-C50C-407E-A947-70E740481C1C}">
                  <a14:useLocalDpi xmlns:a14="http://schemas.microsoft.com/office/drawing/2010/main"/>
                </a:ext>
              </a:extLst>
            </a:blip>
            <a:stretch>
              <a:fillRect/>
            </a:stretch>
          </p:blipFill>
          <p:spPr>
            <a:xfrm>
              <a:off x="2099978" y="240430"/>
              <a:ext cx="1329181" cy="560585"/>
            </a:xfrm>
            <a:prstGeom prst="rect">
              <a:avLst/>
            </a:prstGeom>
          </p:spPr>
        </p:pic>
        <p:cxnSp>
          <p:nvCxnSpPr>
            <p:cNvPr id="130" name="直接连接符 129">
              <a:extLst>
                <a:ext uri="{FF2B5EF4-FFF2-40B4-BE49-F238E27FC236}">
                  <a16:creationId xmlns:a16="http://schemas.microsoft.com/office/drawing/2014/main" id="{0131C695-4B66-48D5-9EB4-C924DAEAA28A}"/>
                </a:ext>
              </a:extLst>
            </p:cNvPr>
            <p:cNvCxnSpPr>
              <a:cxnSpLocks/>
            </p:cNvCxnSpPr>
            <p:nvPr userDrawn="1"/>
          </p:nvCxnSpPr>
          <p:spPr>
            <a:xfrm>
              <a:off x="2046825" y="275037"/>
              <a:ext cx="0" cy="491376"/>
            </a:xfrm>
            <a:prstGeom prst="line">
              <a:avLst/>
            </a:prstGeom>
            <a:ln/>
          </p:spPr>
          <p:style>
            <a:lnRef idx="1">
              <a:schemeClr val="accent3"/>
            </a:lnRef>
            <a:fillRef idx="0">
              <a:schemeClr val="accent3"/>
            </a:fillRef>
            <a:effectRef idx="0">
              <a:schemeClr val="accent3"/>
            </a:effectRef>
            <a:fontRef idx="minor">
              <a:schemeClr val="tx1"/>
            </a:fontRef>
          </p:style>
        </p:cxnSp>
        <p:grpSp>
          <p:nvGrpSpPr>
            <p:cNvPr id="131" name="组合 130">
              <a:extLst>
                <a:ext uri="{FF2B5EF4-FFF2-40B4-BE49-F238E27FC236}">
                  <a16:creationId xmlns:a16="http://schemas.microsoft.com/office/drawing/2014/main" id="{AEA63885-989B-49AD-AD93-8B69F888654C}"/>
                </a:ext>
              </a:extLst>
            </p:cNvPr>
            <p:cNvGrpSpPr/>
            <p:nvPr userDrawn="1"/>
          </p:nvGrpSpPr>
          <p:grpSpPr>
            <a:xfrm>
              <a:off x="133154" y="289326"/>
              <a:ext cx="1764858" cy="475181"/>
              <a:chOff x="-30880906" y="-2959181"/>
              <a:chExt cx="70905813" cy="19634362"/>
            </a:xfrm>
            <a:solidFill>
              <a:srgbClr val="004098"/>
            </a:solidFill>
          </p:grpSpPr>
          <p:sp>
            <p:nvSpPr>
              <p:cNvPr id="132" name="任意多边形: 形状 131">
                <a:extLst>
                  <a:ext uri="{FF2B5EF4-FFF2-40B4-BE49-F238E27FC236}">
                    <a16:creationId xmlns:a16="http://schemas.microsoft.com/office/drawing/2014/main" id="{F6B89102-F487-453D-B42B-1E6D5B13AA85}"/>
                  </a:ext>
                </a:extLst>
              </p:cNvPr>
              <p:cNvSpPr/>
              <p:nvPr/>
            </p:nvSpPr>
            <p:spPr>
              <a:xfrm>
                <a:off x="-28283756" y="11287501"/>
                <a:ext cx="452556" cy="165100"/>
              </a:xfrm>
              <a:custGeom>
                <a:avLst/>
                <a:gdLst>
                  <a:gd name="connsiteX0" fmla="*/ 257052 w 452556"/>
                  <a:gd name="connsiteY0" fmla="*/ 0 h 165100"/>
                  <a:gd name="connsiteX1" fmla="*/ 360688 w 452556"/>
                  <a:gd name="connsiteY1" fmla="*/ 0 h 165100"/>
                  <a:gd name="connsiteX2" fmla="*/ 387908 w 452556"/>
                  <a:gd name="connsiteY2" fmla="*/ 45694 h 165100"/>
                  <a:gd name="connsiteX3" fmla="*/ 390856 w 452556"/>
                  <a:gd name="connsiteY3" fmla="*/ 50944 h 165100"/>
                  <a:gd name="connsiteX4" fmla="*/ 395584 w 452556"/>
                  <a:gd name="connsiteY4" fmla="*/ 58580 h 165100"/>
                  <a:gd name="connsiteX5" fmla="*/ 406624 w 452556"/>
                  <a:gd name="connsiteY5" fmla="*/ 77110 h 165100"/>
                  <a:gd name="connsiteX6" fmla="*/ 452556 w 452556"/>
                  <a:gd name="connsiteY6" fmla="*/ 159660 h 165100"/>
                  <a:gd name="connsiteX7" fmla="*/ 236836 w 452556"/>
                  <a:gd name="connsiteY7" fmla="*/ 165100 h 165100"/>
                  <a:gd name="connsiteX8" fmla="*/ 21116 w 452556"/>
                  <a:gd name="connsiteY8" fmla="*/ 165100 h 165100"/>
                  <a:gd name="connsiteX9" fmla="*/ 0 w 452556"/>
                  <a:gd name="connsiteY9" fmla="*/ 134716 h 165100"/>
                  <a:gd name="connsiteX10" fmla="*/ 5240 w 452556"/>
                  <a:gd name="connsiteY10" fmla="*/ 140704 h 165100"/>
                  <a:gd name="connsiteX11" fmla="*/ 54512 w 452556"/>
                  <a:gd name="connsiteY11" fmla="*/ 145156 h 165100"/>
                  <a:gd name="connsiteX12" fmla="*/ 255632 w 452556"/>
                  <a:gd name="connsiteY12" fmla="*/ 1690 h 165100"/>
                  <a:gd name="connsiteX13" fmla="*/ 257052 w 452556"/>
                  <a:gd name="connsiteY13" fmla="*/ 0 h 1651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452556" h="165100">
                    <a:moveTo>
                      <a:pt x="257052" y="0"/>
                    </a:moveTo>
                    <a:lnTo>
                      <a:pt x="360688" y="0"/>
                    </a:lnTo>
                    <a:lnTo>
                      <a:pt x="387908" y="45694"/>
                    </a:lnTo>
                    <a:lnTo>
                      <a:pt x="390856" y="50944"/>
                    </a:lnTo>
                    <a:lnTo>
                      <a:pt x="395584" y="58580"/>
                    </a:lnTo>
                    <a:lnTo>
                      <a:pt x="406624" y="77110"/>
                    </a:lnTo>
                    <a:cubicBezTo>
                      <a:pt x="431888" y="119520"/>
                      <a:pt x="452556" y="156668"/>
                      <a:pt x="452556" y="159660"/>
                    </a:cubicBezTo>
                    <a:cubicBezTo>
                      <a:pt x="452556" y="162652"/>
                      <a:pt x="355484" y="165100"/>
                      <a:pt x="236836" y="165100"/>
                    </a:cubicBezTo>
                    <a:lnTo>
                      <a:pt x="21116" y="165100"/>
                    </a:lnTo>
                    <a:lnTo>
                      <a:pt x="0" y="134716"/>
                    </a:lnTo>
                    <a:lnTo>
                      <a:pt x="5240" y="140704"/>
                    </a:lnTo>
                    <a:cubicBezTo>
                      <a:pt x="20300" y="155302"/>
                      <a:pt x="30088" y="154352"/>
                      <a:pt x="54512" y="145156"/>
                    </a:cubicBezTo>
                    <a:cubicBezTo>
                      <a:pt x="101648" y="127408"/>
                      <a:pt x="211080" y="47970"/>
                      <a:pt x="255632" y="1690"/>
                    </a:cubicBezTo>
                    <a:lnTo>
                      <a:pt x="25705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3" name="任意多边形: 形状 132">
                <a:extLst>
                  <a:ext uri="{FF2B5EF4-FFF2-40B4-BE49-F238E27FC236}">
                    <a16:creationId xmlns:a16="http://schemas.microsoft.com/office/drawing/2014/main" id="{F14D336F-EE3D-4732-AB85-265B1CDEF4BA}"/>
                  </a:ext>
                </a:extLst>
              </p:cNvPr>
              <p:cNvSpPr/>
              <p:nvPr/>
            </p:nvSpPr>
            <p:spPr>
              <a:xfrm>
                <a:off x="-28339804" y="11313713"/>
                <a:ext cx="13680" cy="40358"/>
              </a:xfrm>
              <a:custGeom>
                <a:avLst/>
                <a:gdLst>
                  <a:gd name="connsiteX0" fmla="*/ 292 w 13680"/>
                  <a:gd name="connsiteY0" fmla="*/ 0 h 40358"/>
                  <a:gd name="connsiteX1" fmla="*/ 13680 w 13680"/>
                  <a:gd name="connsiteY1" fmla="*/ 40358 h 40358"/>
                  <a:gd name="connsiteX2" fmla="*/ 12536 w 13680"/>
                  <a:gd name="connsiteY2" fmla="*/ 38400 h 40358"/>
                  <a:gd name="connsiteX3" fmla="*/ 0 w 13680"/>
                  <a:gd name="connsiteY3" fmla="*/ 2364 h 40358"/>
                  <a:gd name="connsiteX4" fmla="*/ 292 w 13680"/>
                  <a:gd name="connsiteY4" fmla="*/ 0 h 4035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680" h="40358">
                    <a:moveTo>
                      <a:pt x="292" y="0"/>
                    </a:moveTo>
                    <a:lnTo>
                      <a:pt x="13680" y="40358"/>
                    </a:lnTo>
                    <a:lnTo>
                      <a:pt x="12536" y="38400"/>
                    </a:lnTo>
                    <a:cubicBezTo>
                      <a:pt x="5348" y="23438"/>
                      <a:pt x="592" y="10222"/>
                      <a:pt x="0" y="2364"/>
                    </a:cubicBezTo>
                    <a:lnTo>
                      <a:pt x="292"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4" name="任意多边形: 形状 133">
                <a:extLst>
                  <a:ext uri="{FF2B5EF4-FFF2-40B4-BE49-F238E27FC236}">
                    <a16:creationId xmlns:a16="http://schemas.microsoft.com/office/drawing/2014/main" id="{9F78CF96-8609-4277-BA50-62B1CEED6685}"/>
                  </a:ext>
                </a:extLst>
              </p:cNvPr>
              <p:cNvSpPr/>
              <p:nvPr/>
            </p:nvSpPr>
            <p:spPr>
              <a:xfrm>
                <a:off x="-28326124" y="11354071"/>
                <a:ext cx="42368" cy="68146"/>
              </a:xfrm>
              <a:custGeom>
                <a:avLst/>
                <a:gdLst>
                  <a:gd name="connsiteX0" fmla="*/ 0 w 42368"/>
                  <a:gd name="connsiteY0" fmla="*/ 0 h 68146"/>
                  <a:gd name="connsiteX1" fmla="*/ 25976 w 42368"/>
                  <a:gd name="connsiteY1" fmla="*/ 44554 h 68146"/>
                  <a:gd name="connsiteX2" fmla="*/ 42368 w 42368"/>
                  <a:gd name="connsiteY2" fmla="*/ 68146 h 68146"/>
                  <a:gd name="connsiteX3" fmla="*/ 30060 w 42368"/>
                  <a:gd name="connsiteY3" fmla="*/ 54080 h 68146"/>
                  <a:gd name="connsiteX4" fmla="*/ 2928 w 42368"/>
                  <a:gd name="connsiteY4" fmla="*/ 8834 h 68146"/>
                  <a:gd name="connsiteX5" fmla="*/ 0 w 42368"/>
                  <a:gd name="connsiteY5" fmla="*/ 0 h 6814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42368" h="68146">
                    <a:moveTo>
                      <a:pt x="0" y="0"/>
                    </a:moveTo>
                    <a:lnTo>
                      <a:pt x="25976" y="44554"/>
                    </a:lnTo>
                    <a:lnTo>
                      <a:pt x="42368" y="68146"/>
                    </a:lnTo>
                    <a:lnTo>
                      <a:pt x="30060" y="54080"/>
                    </a:lnTo>
                    <a:cubicBezTo>
                      <a:pt x="19664" y="41184"/>
                      <a:pt x="10552" y="25816"/>
                      <a:pt x="2928" y="8834"/>
                    </a:cubicBez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5" name="任意多边形: 形状 134">
                <a:extLst>
                  <a:ext uri="{FF2B5EF4-FFF2-40B4-BE49-F238E27FC236}">
                    <a16:creationId xmlns:a16="http://schemas.microsoft.com/office/drawing/2014/main" id="{30B118C4-1A21-44F5-81F3-67D740C45915}"/>
                  </a:ext>
                </a:extLst>
              </p:cNvPr>
              <p:cNvSpPr/>
              <p:nvPr/>
            </p:nvSpPr>
            <p:spPr>
              <a:xfrm>
                <a:off x="-30880906" y="-2959181"/>
                <a:ext cx="18808500" cy="19634362"/>
              </a:xfrm>
              <a:custGeom>
                <a:avLst/>
                <a:gdLst>
                  <a:gd name="connsiteX0" fmla="*/ 9378974 w 18808500"/>
                  <a:gd name="connsiteY0" fmla="*/ 1 h 19634362"/>
                  <a:gd name="connsiteX1" fmla="*/ 9768010 w 18808500"/>
                  <a:gd name="connsiteY1" fmla="*/ 10369 h 19634362"/>
                  <a:gd name="connsiteX2" fmla="*/ 10606210 w 18808500"/>
                  <a:gd name="connsiteY2" fmla="*/ 79586 h 19634362"/>
                  <a:gd name="connsiteX3" fmla="*/ 10726858 w 18808500"/>
                  <a:gd name="connsiteY3" fmla="*/ 98187 h 19634362"/>
                  <a:gd name="connsiteX4" fmla="*/ 10968158 w 18808500"/>
                  <a:gd name="connsiteY4" fmla="*/ 137195 h 19634362"/>
                  <a:gd name="connsiteX5" fmla="*/ 11171358 w 18808500"/>
                  <a:gd name="connsiteY5" fmla="*/ 174908 h 19634362"/>
                  <a:gd name="connsiteX6" fmla="*/ 11326978 w 18808500"/>
                  <a:gd name="connsiteY6" fmla="*/ 212370 h 19634362"/>
                  <a:gd name="connsiteX7" fmla="*/ 11492078 w 18808500"/>
                  <a:gd name="connsiteY7" fmla="*/ 249741 h 19634362"/>
                  <a:gd name="connsiteX8" fmla="*/ 12365158 w 18808500"/>
                  <a:gd name="connsiteY8" fmla="*/ 501292 h 19634362"/>
                  <a:gd name="connsiteX9" fmla="*/ 13048726 w 18808500"/>
                  <a:gd name="connsiteY9" fmla="*/ 776883 h 19634362"/>
                  <a:gd name="connsiteX10" fmla="*/ 13153378 w 18808500"/>
                  <a:gd name="connsiteY10" fmla="*/ 822783 h 19634362"/>
                  <a:gd name="connsiteX11" fmla="*/ 13794406 w 18808500"/>
                  <a:gd name="connsiteY11" fmla="*/ 1143149 h 19634362"/>
                  <a:gd name="connsiteX12" fmla="*/ 14879758 w 18808500"/>
                  <a:gd name="connsiteY12" fmla="*/ 1846497 h 19634362"/>
                  <a:gd name="connsiteX13" fmla="*/ 15896758 w 18808500"/>
                  <a:gd name="connsiteY13" fmla="*/ 2733966 h 19634362"/>
                  <a:gd name="connsiteX14" fmla="*/ 17413106 w 18808500"/>
                  <a:gd name="connsiteY14" fmla="*/ 4689933 h 19634362"/>
                  <a:gd name="connsiteX15" fmla="*/ 17888922 w 18808500"/>
                  <a:gd name="connsiteY15" fmla="*/ 5597982 h 19634362"/>
                  <a:gd name="connsiteX16" fmla="*/ 17947894 w 18808500"/>
                  <a:gd name="connsiteY16" fmla="*/ 5731334 h 19634362"/>
                  <a:gd name="connsiteX17" fmla="*/ 18001274 w 18808500"/>
                  <a:gd name="connsiteY17" fmla="*/ 5851982 h 19634362"/>
                  <a:gd name="connsiteX18" fmla="*/ 18378318 w 18808500"/>
                  <a:gd name="connsiteY18" fmla="*/ 6906082 h 19634362"/>
                  <a:gd name="connsiteX19" fmla="*/ 18417350 w 18808500"/>
                  <a:gd name="connsiteY19" fmla="*/ 7033082 h 19634362"/>
                  <a:gd name="connsiteX20" fmla="*/ 18440966 w 18808500"/>
                  <a:gd name="connsiteY20" fmla="*/ 7115634 h 19634362"/>
                  <a:gd name="connsiteX21" fmla="*/ 18479842 w 18808500"/>
                  <a:gd name="connsiteY21" fmla="*/ 7268034 h 19634362"/>
                  <a:gd name="connsiteX22" fmla="*/ 18753094 w 18808500"/>
                  <a:gd name="connsiteY22" fmla="*/ 8836482 h 19634362"/>
                  <a:gd name="connsiteX23" fmla="*/ 18753846 w 18808500"/>
                  <a:gd name="connsiteY23" fmla="*/ 10773234 h 19634362"/>
                  <a:gd name="connsiteX24" fmla="*/ 18728106 w 18808500"/>
                  <a:gd name="connsiteY24" fmla="*/ 11020882 h 19634362"/>
                  <a:gd name="connsiteX25" fmla="*/ 18708306 w 18808500"/>
                  <a:gd name="connsiteY25" fmla="*/ 11173282 h 19634362"/>
                  <a:gd name="connsiteX26" fmla="*/ 18682498 w 18808500"/>
                  <a:gd name="connsiteY26" fmla="*/ 11338382 h 19634362"/>
                  <a:gd name="connsiteX27" fmla="*/ 18524142 w 18808500"/>
                  <a:gd name="connsiteY27" fmla="*/ 12163882 h 19634362"/>
                  <a:gd name="connsiteX28" fmla="*/ 18399702 w 18808500"/>
                  <a:gd name="connsiteY28" fmla="*/ 12640134 h 19634362"/>
                  <a:gd name="connsiteX29" fmla="*/ 17343726 w 18808500"/>
                  <a:gd name="connsiteY29" fmla="*/ 15040434 h 19634362"/>
                  <a:gd name="connsiteX30" fmla="*/ 16963518 w 18808500"/>
                  <a:gd name="connsiteY30" fmla="*/ 15618282 h 19634362"/>
                  <a:gd name="connsiteX31" fmla="*/ 16876818 w 18808500"/>
                  <a:gd name="connsiteY31" fmla="*/ 15738934 h 19634362"/>
                  <a:gd name="connsiteX32" fmla="*/ 16263778 w 18808500"/>
                  <a:gd name="connsiteY32" fmla="*/ 16494582 h 19634362"/>
                  <a:gd name="connsiteX33" fmla="*/ 16105610 w 18808500"/>
                  <a:gd name="connsiteY33" fmla="*/ 16666034 h 19634362"/>
                  <a:gd name="connsiteX34" fmla="*/ 14936910 w 18808500"/>
                  <a:gd name="connsiteY34" fmla="*/ 17722250 h 19634362"/>
                  <a:gd name="connsiteX35" fmla="*/ 13755570 w 18808500"/>
                  <a:gd name="connsiteY35" fmla="*/ 18501138 h 19634362"/>
                  <a:gd name="connsiteX36" fmla="*/ 13373014 w 18808500"/>
                  <a:gd name="connsiteY36" fmla="*/ 18699178 h 19634362"/>
                  <a:gd name="connsiteX37" fmla="*/ 12972962 w 18808500"/>
                  <a:gd name="connsiteY37" fmla="*/ 18883218 h 19634362"/>
                  <a:gd name="connsiteX38" fmla="*/ 12301658 w 18808500"/>
                  <a:gd name="connsiteY38" fmla="*/ 19132638 h 19634362"/>
                  <a:gd name="connsiteX39" fmla="*/ 12082582 w 18808500"/>
                  <a:gd name="connsiteY39" fmla="*/ 19213742 h 19634362"/>
                  <a:gd name="connsiteX40" fmla="*/ 11955582 w 18808500"/>
                  <a:gd name="connsiteY40" fmla="*/ 19251278 h 19634362"/>
                  <a:gd name="connsiteX41" fmla="*/ 11819058 w 18808500"/>
                  <a:gd name="connsiteY41" fmla="*/ 19281834 h 19634362"/>
                  <a:gd name="connsiteX42" fmla="*/ 11622210 w 18808500"/>
                  <a:gd name="connsiteY42" fmla="*/ 19331966 h 19634362"/>
                  <a:gd name="connsiteX43" fmla="*/ 11444410 w 18808500"/>
                  <a:gd name="connsiteY43" fmla="*/ 19377198 h 19634362"/>
                  <a:gd name="connsiteX44" fmla="*/ 10745910 w 18808500"/>
                  <a:gd name="connsiteY44" fmla="*/ 19511422 h 19634362"/>
                  <a:gd name="connsiteX45" fmla="*/ 10453910 w 18808500"/>
                  <a:gd name="connsiteY45" fmla="*/ 19555170 h 19634362"/>
                  <a:gd name="connsiteX46" fmla="*/ 10257058 w 18808500"/>
                  <a:gd name="connsiteY46" fmla="*/ 19580234 h 19634362"/>
                  <a:gd name="connsiteX47" fmla="*/ 9817910 w 18808500"/>
                  <a:gd name="connsiteY47" fmla="*/ 19606950 h 19634362"/>
                  <a:gd name="connsiteX48" fmla="*/ 9404262 w 18808500"/>
                  <a:gd name="connsiteY48" fmla="*/ 19634362 h 19634362"/>
                  <a:gd name="connsiteX49" fmla="*/ 8979710 w 18808500"/>
                  <a:gd name="connsiteY49" fmla="*/ 19606926 h 19634362"/>
                  <a:gd name="connsiteX50" fmla="*/ 8536110 w 18808500"/>
                  <a:gd name="connsiteY50" fmla="*/ 19573998 h 19634362"/>
                  <a:gd name="connsiteX51" fmla="*/ 8345610 w 18808500"/>
                  <a:gd name="connsiteY51" fmla="*/ 19549510 h 19634362"/>
                  <a:gd name="connsiteX52" fmla="*/ 7342310 w 18808500"/>
                  <a:gd name="connsiteY52" fmla="*/ 19376818 h 19634362"/>
                  <a:gd name="connsiteX53" fmla="*/ 7170858 w 18808500"/>
                  <a:gd name="connsiteY53" fmla="*/ 19333886 h 19634362"/>
                  <a:gd name="connsiteX54" fmla="*/ 6707310 w 18808500"/>
                  <a:gd name="connsiteY54" fmla="*/ 19206474 h 19634362"/>
                  <a:gd name="connsiteX55" fmla="*/ 5405558 w 18808500"/>
                  <a:gd name="connsiteY55" fmla="*/ 18684718 h 19634362"/>
                  <a:gd name="connsiteX56" fmla="*/ 3475978 w 18808500"/>
                  <a:gd name="connsiteY56" fmla="*/ 17421326 h 19634362"/>
                  <a:gd name="connsiteX57" fmla="*/ 1340478 w 18808500"/>
                  <a:gd name="connsiteY57" fmla="*/ 14862634 h 19634362"/>
                  <a:gd name="connsiteX58" fmla="*/ 1179150 w 18808500"/>
                  <a:gd name="connsiteY58" fmla="*/ 14569726 h 19634362"/>
                  <a:gd name="connsiteX59" fmla="*/ 1064442 w 18808500"/>
                  <a:gd name="connsiteY59" fmla="*/ 14347478 h 19634362"/>
                  <a:gd name="connsiteX60" fmla="*/ 622158 w 18808500"/>
                  <a:gd name="connsiteY60" fmla="*/ 13328130 h 19634362"/>
                  <a:gd name="connsiteX61" fmla="*/ 408282 w 18808500"/>
                  <a:gd name="connsiteY61" fmla="*/ 12683694 h 19634362"/>
                  <a:gd name="connsiteX62" fmla="*/ 338030 w 18808500"/>
                  <a:gd name="connsiteY62" fmla="*/ 12436042 h 19634362"/>
                  <a:gd name="connsiteX63" fmla="*/ 262774 w 18808500"/>
                  <a:gd name="connsiteY63" fmla="*/ 12151182 h 19634362"/>
                  <a:gd name="connsiteX64" fmla="*/ 210330 w 18808500"/>
                  <a:gd name="connsiteY64" fmla="*/ 11902166 h 19634362"/>
                  <a:gd name="connsiteX65" fmla="*/ 179070 w 18808500"/>
                  <a:gd name="connsiteY65" fmla="*/ 11749766 h 19634362"/>
                  <a:gd name="connsiteX66" fmla="*/ 26490 w 18808500"/>
                  <a:gd name="connsiteY66" fmla="*/ 10697034 h 19634362"/>
                  <a:gd name="connsiteX67" fmla="*/ 26490 w 18808500"/>
                  <a:gd name="connsiteY67" fmla="*/ 8919034 h 19634362"/>
                  <a:gd name="connsiteX68" fmla="*/ 172398 w 18808500"/>
                  <a:gd name="connsiteY68" fmla="*/ 7877634 h 19634362"/>
                  <a:gd name="connsiteX69" fmla="*/ 255438 w 18808500"/>
                  <a:gd name="connsiteY69" fmla="*/ 7483934 h 19634362"/>
                  <a:gd name="connsiteX70" fmla="*/ 583246 w 18808500"/>
                  <a:gd name="connsiteY70" fmla="*/ 6372682 h 19634362"/>
                  <a:gd name="connsiteX71" fmla="*/ 680866 w 18808500"/>
                  <a:gd name="connsiteY71" fmla="*/ 6118682 h 19634362"/>
                  <a:gd name="connsiteX72" fmla="*/ 737982 w 18808500"/>
                  <a:gd name="connsiteY72" fmla="*/ 5972634 h 19634362"/>
                  <a:gd name="connsiteX73" fmla="*/ 828306 w 18808500"/>
                  <a:gd name="connsiteY73" fmla="*/ 5763082 h 19634362"/>
                  <a:gd name="connsiteX74" fmla="*/ 1999986 w 18808500"/>
                  <a:gd name="connsiteY74" fmla="*/ 3756483 h 19634362"/>
                  <a:gd name="connsiteX75" fmla="*/ 3703758 w 18808500"/>
                  <a:gd name="connsiteY75" fmla="*/ 2005363 h 19634362"/>
                  <a:gd name="connsiteX76" fmla="*/ 4517482 w 18808500"/>
                  <a:gd name="connsiteY76" fmla="*/ 1435229 h 19634362"/>
                  <a:gd name="connsiteX77" fmla="*/ 4796882 w 18808500"/>
                  <a:gd name="connsiteY77" fmla="*/ 1263601 h 19634362"/>
                  <a:gd name="connsiteX78" fmla="*/ 5331502 w 18808500"/>
                  <a:gd name="connsiteY78" fmla="*/ 973731 h 19634362"/>
                  <a:gd name="connsiteX79" fmla="*/ 5604550 w 18808500"/>
                  <a:gd name="connsiteY79" fmla="*/ 840825 h 19634362"/>
                  <a:gd name="connsiteX80" fmla="*/ 6840658 w 18808500"/>
                  <a:gd name="connsiteY80" fmla="*/ 367166 h 19634362"/>
                  <a:gd name="connsiteX81" fmla="*/ 8974258 w 18808500"/>
                  <a:gd name="connsiteY81" fmla="*/ 10988 h 19634362"/>
                  <a:gd name="connsiteX82" fmla="*/ 9378974 w 18808500"/>
                  <a:gd name="connsiteY82" fmla="*/ 1 h 19634362"/>
                  <a:gd name="connsiteX83" fmla="*/ 9230086 w 18808500"/>
                  <a:gd name="connsiteY83" fmla="*/ 284513 h 19634362"/>
                  <a:gd name="connsiteX84" fmla="*/ 9012358 w 18808500"/>
                  <a:gd name="connsiteY84" fmla="*/ 290810 h 19634362"/>
                  <a:gd name="connsiteX85" fmla="*/ 8701210 w 18808500"/>
                  <a:gd name="connsiteY85" fmla="*/ 314520 h 19634362"/>
                  <a:gd name="connsiteX86" fmla="*/ 7837610 w 18808500"/>
                  <a:gd name="connsiteY86" fmla="*/ 421712 h 19634362"/>
                  <a:gd name="connsiteX87" fmla="*/ 7155042 w 18808500"/>
                  <a:gd name="connsiteY87" fmla="*/ 581298 h 19634362"/>
                  <a:gd name="connsiteX88" fmla="*/ 7015342 w 18808500"/>
                  <a:gd name="connsiteY88" fmla="*/ 618642 h 19634362"/>
                  <a:gd name="connsiteX89" fmla="*/ 6904158 w 18808500"/>
                  <a:gd name="connsiteY89" fmla="*/ 642330 h 19634362"/>
                  <a:gd name="connsiteX90" fmla="*/ 6732710 w 18808500"/>
                  <a:gd name="connsiteY90" fmla="*/ 696275 h 19634362"/>
                  <a:gd name="connsiteX91" fmla="*/ 6565690 w 18808500"/>
                  <a:gd name="connsiteY91" fmla="*/ 761239 h 19634362"/>
                  <a:gd name="connsiteX92" fmla="*/ 6521778 w 18808500"/>
                  <a:gd name="connsiteY92" fmla="*/ 784682 h 19634362"/>
                  <a:gd name="connsiteX93" fmla="*/ 6053262 w 18808500"/>
                  <a:gd name="connsiteY93" fmla="*/ 943883 h 19634362"/>
                  <a:gd name="connsiteX94" fmla="*/ 4965398 w 18808500"/>
                  <a:gd name="connsiteY94" fmla="*/ 1490918 h 19634362"/>
                  <a:gd name="connsiteX95" fmla="*/ 4832050 w 18808500"/>
                  <a:gd name="connsiteY95" fmla="*/ 1569742 h 19634362"/>
                  <a:gd name="connsiteX96" fmla="*/ 4494846 w 18808500"/>
                  <a:gd name="connsiteY96" fmla="*/ 1784503 h 19634362"/>
                  <a:gd name="connsiteX97" fmla="*/ 4088446 w 18808500"/>
                  <a:gd name="connsiteY97" fmla="*/ 2071756 h 19634362"/>
                  <a:gd name="connsiteX98" fmla="*/ 3437062 w 18808500"/>
                  <a:gd name="connsiteY98" fmla="*/ 2591418 h 19634362"/>
                  <a:gd name="connsiteX99" fmla="*/ 2536254 w 18808500"/>
                  <a:gd name="connsiteY99" fmla="*/ 3522627 h 19634362"/>
                  <a:gd name="connsiteX100" fmla="*/ 2382538 w 18808500"/>
                  <a:gd name="connsiteY100" fmla="*/ 3713127 h 19634362"/>
                  <a:gd name="connsiteX101" fmla="*/ 1753738 w 18808500"/>
                  <a:gd name="connsiteY101" fmla="*/ 4594682 h 19634362"/>
                  <a:gd name="connsiteX102" fmla="*/ 1668594 w 18808500"/>
                  <a:gd name="connsiteY102" fmla="*/ 4749988 h 19634362"/>
                  <a:gd name="connsiteX103" fmla="*/ 1518978 w 18808500"/>
                  <a:gd name="connsiteY103" fmla="*/ 5026510 h 19634362"/>
                  <a:gd name="connsiteX104" fmla="*/ 1029334 w 18808500"/>
                  <a:gd name="connsiteY104" fmla="*/ 6006690 h 19634362"/>
                  <a:gd name="connsiteX105" fmla="*/ 899294 w 18808500"/>
                  <a:gd name="connsiteY105" fmla="*/ 6336890 h 19634362"/>
                  <a:gd name="connsiteX106" fmla="*/ 702686 w 18808500"/>
                  <a:gd name="connsiteY106" fmla="*/ 6880682 h 19634362"/>
                  <a:gd name="connsiteX107" fmla="*/ 645182 w 18808500"/>
                  <a:gd name="connsiteY107" fmla="*/ 7077532 h 19634362"/>
                  <a:gd name="connsiteX108" fmla="*/ 560850 w 18808500"/>
                  <a:gd name="connsiteY108" fmla="*/ 7395032 h 19634362"/>
                  <a:gd name="connsiteX109" fmla="*/ 508806 w 18808500"/>
                  <a:gd name="connsiteY109" fmla="*/ 7604582 h 19634362"/>
                  <a:gd name="connsiteX110" fmla="*/ 483658 w 18808500"/>
                  <a:gd name="connsiteY110" fmla="*/ 7712532 h 19634362"/>
                  <a:gd name="connsiteX111" fmla="*/ 451822 w 18808500"/>
                  <a:gd name="connsiteY111" fmla="*/ 7871282 h 19634362"/>
                  <a:gd name="connsiteX112" fmla="*/ 414386 w 18808500"/>
                  <a:gd name="connsiteY112" fmla="*/ 8080832 h 19634362"/>
                  <a:gd name="connsiteX113" fmla="*/ 388106 w 18808500"/>
                  <a:gd name="connsiteY113" fmla="*/ 8226882 h 19634362"/>
                  <a:gd name="connsiteX114" fmla="*/ 261278 w 18808500"/>
                  <a:gd name="connsiteY114" fmla="*/ 9630232 h 19634362"/>
                  <a:gd name="connsiteX115" fmla="*/ 301278 w 18808500"/>
                  <a:gd name="connsiteY115" fmla="*/ 10722432 h 19634362"/>
                  <a:gd name="connsiteX116" fmla="*/ 325762 w 18808500"/>
                  <a:gd name="connsiteY116" fmla="*/ 10919282 h 19634362"/>
                  <a:gd name="connsiteX117" fmla="*/ 393638 w 18808500"/>
                  <a:gd name="connsiteY117" fmla="*/ 11420932 h 19634362"/>
                  <a:gd name="connsiteX118" fmla="*/ 421546 w 18808500"/>
                  <a:gd name="connsiteY118" fmla="*/ 11579682 h 19634362"/>
                  <a:gd name="connsiteX119" fmla="*/ 453098 w 18808500"/>
                  <a:gd name="connsiteY119" fmla="*/ 11744782 h 19634362"/>
                  <a:gd name="connsiteX120" fmla="*/ 483782 w 18808500"/>
                  <a:gd name="connsiteY120" fmla="*/ 11897182 h 19634362"/>
                  <a:gd name="connsiteX121" fmla="*/ 509750 w 18808500"/>
                  <a:gd name="connsiteY121" fmla="*/ 12011482 h 19634362"/>
                  <a:gd name="connsiteX122" fmla="*/ 554734 w 18808500"/>
                  <a:gd name="connsiteY122" fmla="*/ 12195632 h 19634362"/>
                  <a:gd name="connsiteX123" fmla="*/ 706806 w 18808500"/>
                  <a:gd name="connsiteY123" fmla="*/ 12741732 h 19634362"/>
                  <a:gd name="connsiteX124" fmla="*/ 748926 w 18808500"/>
                  <a:gd name="connsiteY124" fmla="*/ 12875082 h 19634362"/>
                  <a:gd name="connsiteX125" fmla="*/ 884526 w 18808500"/>
                  <a:gd name="connsiteY125" fmla="*/ 13262432 h 19634362"/>
                  <a:gd name="connsiteX126" fmla="*/ 947786 w 18808500"/>
                  <a:gd name="connsiteY126" fmla="*/ 13421182 h 19634362"/>
                  <a:gd name="connsiteX127" fmla="*/ 1474198 w 18808500"/>
                  <a:gd name="connsiteY127" fmla="*/ 14537882 h 19634362"/>
                  <a:gd name="connsiteX128" fmla="*/ 1571306 w 18808500"/>
                  <a:gd name="connsiteY128" fmla="*/ 14709330 h 19634362"/>
                  <a:gd name="connsiteX129" fmla="*/ 1749894 w 18808500"/>
                  <a:gd name="connsiteY129" fmla="*/ 15008682 h 19634362"/>
                  <a:gd name="connsiteX130" fmla="*/ 4459410 w 18808500"/>
                  <a:gd name="connsiteY130" fmla="*/ 17815080 h 19634362"/>
                  <a:gd name="connsiteX131" fmla="*/ 5913558 w 18808500"/>
                  <a:gd name="connsiteY131" fmla="*/ 18607658 h 19634362"/>
                  <a:gd name="connsiteX132" fmla="*/ 6142158 w 18808500"/>
                  <a:gd name="connsiteY132" fmla="*/ 18704280 h 19634362"/>
                  <a:gd name="connsiteX133" fmla="*/ 6878758 w 18808500"/>
                  <a:gd name="connsiteY133" fmla="*/ 18961676 h 19634362"/>
                  <a:gd name="connsiteX134" fmla="*/ 7056142 w 18808500"/>
                  <a:gd name="connsiteY134" fmla="*/ 19016634 h 19634362"/>
                  <a:gd name="connsiteX135" fmla="*/ 7132758 w 18808500"/>
                  <a:gd name="connsiteY135" fmla="*/ 19034756 h 19634362"/>
                  <a:gd name="connsiteX136" fmla="*/ 7272462 w 18808500"/>
                  <a:gd name="connsiteY136" fmla="*/ 19067864 h 19634362"/>
                  <a:gd name="connsiteX137" fmla="*/ 8663110 w 18808500"/>
                  <a:gd name="connsiteY137" fmla="*/ 19297850 h 19634362"/>
                  <a:gd name="connsiteX138" fmla="*/ 10123610 w 18808500"/>
                  <a:gd name="connsiteY138" fmla="*/ 19297700 h 19634362"/>
                  <a:gd name="connsiteX139" fmla="*/ 11184062 w 18808500"/>
                  <a:gd name="connsiteY139" fmla="*/ 19143792 h 19634362"/>
                  <a:gd name="connsiteX140" fmla="*/ 11365034 w 18808500"/>
                  <a:gd name="connsiteY140" fmla="*/ 19111534 h 19634362"/>
                  <a:gd name="connsiteX141" fmla="*/ 11530134 w 18808500"/>
                  <a:gd name="connsiteY141" fmla="*/ 19073702 h 19634362"/>
                  <a:gd name="connsiteX142" fmla="*/ 11653958 w 18808500"/>
                  <a:gd name="connsiteY142" fmla="*/ 19035224 h 19634362"/>
                  <a:gd name="connsiteX143" fmla="*/ 11876210 w 18808500"/>
                  <a:gd name="connsiteY143" fmla="*/ 18971012 h 19634362"/>
                  <a:gd name="connsiteX144" fmla="*/ 12003210 w 18808500"/>
                  <a:gd name="connsiteY144" fmla="*/ 18933032 h 19634362"/>
                  <a:gd name="connsiteX145" fmla="*/ 12123862 w 18808500"/>
                  <a:gd name="connsiteY145" fmla="*/ 18894846 h 19634362"/>
                  <a:gd name="connsiteX146" fmla="*/ 12288958 w 18808500"/>
                  <a:gd name="connsiteY146" fmla="*/ 18837574 h 19634362"/>
                  <a:gd name="connsiteX147" fmla="*/ 12454062 w 18808500"/>
                  <a:gd name="connsiteY147" fmla="*/ 18780136 h 19634362"/>
                  <a:gd name="connsiteX148" fmla="*/ 12644558 w 18808500"/>
                  <a:gd name="connsiteY148" fmla="*/ 18704640 h 19634362"/>
                  <a:gd name="connsiteX149" fmla="*/ 12835062 w 18808500"/>
                  <a:gd name="connsiteY149" fmla="*/ 18628556 h 19634362"/>
                  <a:gd name="connsiteX150" fmla="*/ 13077234 w 18808500"/>
                  <a:gd name="connsiteY150" fmla="*/ 18539282 h 19634362"/>
                  <a:gd name="connsiteX151" fmla="*/ 13276982 w 18808500"/>
                  <a:gd name="connsiteY151" fmla="*/ 18433504 h 19634362"/>
                  <a:gd name="connsiteX152" fmla="*/ 13812262 w 18808500"/>
                  <a:gd name="connsiteY152" fmla="*/ 18158282 h 19634362"/>
                  <a:gd name="connsiteX153" fmla="*/ 13929990 w 18808500"/>
                  <a:gd name="connsiteY153" fmla="*/ 18080808 h 19634362"/>
                  <a:gd name="connsiteX154" fmla="*/ 14111410 w 18808500"/>
                  <a:gd name="connsiteY154" fmla="*/ 17958588 h 19634362"/>
                  <a:gd name="connsiteX155" fmla="*/ 15013110 w 18808500"/>
                  <a:gd name="connsiteY155" fmla="*/ 17311558 h 19634362"/>
                  <a:gd name="connsiteX156" fmla="*/ 15242174 w 18808500"/>
                  <a:gd name="connsiteY156" fmla="*/ 17126516 h 19634362"/>
                  <a:gd name="connsiteX157" fmla="*/ 16254266 w 18808500"/>
                  <a:gd name="connsiteY157" fmla="*/ 16088182 h 19634362"/>
                  <a:gd name="connsiteX158" fmla="*/ 16668710 w 18808500"/>
                  <a:gd name="connsiteY158" fmla="*/ 15561132 h 19634362"/>
                  <a:gd name="connsiteX159" fmla="*/ 17296650 w 18808500"/>
                  <a:gd name="connsiteY159" fmla="*/ 14576882 h 19634362"/>
                  <a:gd name="connsiteX160" fmla="*/ 17642010 w 18808500"/>
                  <a:gd name="connsiteY160" fmla="*/ 13936162 h 19634362"/>
                  <a:gd name="connsiteX161" fmla="*/ 17699158 w 18808500"/>
                  <a:gd name="connsiteY161" fmla="*/ 13807844 h 19634362"/>
                  <a:gd name="connsiteX162" fmla="*/ 17756310 w 18808500"/>
                  <a:gd name="connsiteY162" fmla="*/ 13679662 h 19634362"/>
                  <a:gd name="connsiteX163" fmla="*/ 17806978 w 18808500"/>
                  <a:gd name="connsiteY163" fmla="*/ 13516432 h 19634362"/>
                  <a:gd name="connsiteX164" fmla="*/ 18033286 w 18808500"/>
                  <a:gd name="connsiteY164" fmla="*/ 12894132 h 19634362"/>
                  <a:gd name="connsiteX165" fmla="*/ 18118454 w 18808500"/>
                  <a:gd name="connsiteY165" fmla="*/ 12655130 h 19634362"/>
                  <a:gd name="connsiteX166" fmla="*/ 18213922 w 18808500"/>
                  <a:gd name="connsiteY166" fmla="*/ 12313050 h 19634362"/>
                  <a:gd name="connsiteX167" fmla="*/ 18244258 w 18808500"/>
                  <a:gd name="connsiteY167" fmla="*/ 12163882 h 19634362"/>
                  <a:gd name="connsiteX168" fmla="*/ 18455062 w 18808500"/>
                  <a:gd name="connsiteY168" fmla="*/ 10989132 h 19634362"/>
                  <a:gd name="connsiteX169" fmla="*/ 18480146 w 18808500"/>
                  <a:gd name="connsiteY169" fmla="*/ 10773232 h 19634362"/>
                  <a:gd name="connsiteX170" fmla="*/ 18536686 w 18808500"/>
                  <a:gd name="connsiteY170" fmla="*/ 9794588 h 19634362"/>
                  <a:gd name="connsiteX171" fmla="*/ 18429786 w 18808500"/>
                  <a:gd name="connsiteY171" fmla="*/ 8417382 h 19634362"/>
                  <a:gd name="connsiteX172" fmla="*/ 18245266 w 18808500"/>
                  <a:gd name="connsiteY172" fmla="*/ 7452182 h 19634362"/>
                  <a:gd name="connsiteX173" fmla="*/ 17882806 w 18808500"/>
                  <a:gd name="connsiteY173" fmla="*/ 6290132 h 19634362"/>
                  <a:gd name="connsiteX174" fmla="*/ 17845210 w 18808500"/>
                  <a:gd name="connsiteY174" fmla="*/ 6194882 h 19634362"/>
                  <a:gd name="connsiteX175" fmla="*/ 17807430 w 18808500"/>
                  <a:gd name="connsiteY175" fmla="*/ 6099632 h 19634362"/>
                  <a:gd name="connsiteX176" fmla="*/ 17739690 w 18808500"/>
                  <a:gd name="connsiteY176" fmla="*/ 5940882 h 19634362"/>
                  <a:gd name="connsiteX177" fmla="*/ 17161886 w 18808500"/>
                  <a:gd name="connsiteY177" fmla="*/ 4804232 h 19634362"/>
                  <a:gd name="connsiteX178" fmla="*/ 16729302 w 18808500"/>
                  <a:gd name="connsiteY178" fmla="*/ 4137482 h 19634362"/>
                  <a:gd name="connsiteX179" fmla="*/ 15993334 w 18808500"/>
                  <a:gd name="connsiteY179" fmla="*/ 3224828 h 19634362"/>
                  <a:gd name="connsiteX180" fmla="*/ 15209958 w 18808500"/>
                  <a:gd name="connsiteY180" fmla="*/ 2467417 h 19634362"/>
                  <a:gd name="connsiteX181" fmla="*/ 15114710 w 18808500"/>
                  <a:gd name="connsiteY181" fmla="*/ 2384700 h 19634362"/>
                  <a:gd name="connsiteX182" fmla="*/ 14981358 w 18808500"/>
                  <a:gd name="connsiteY182" fmla="*/ 2276750 h 19634362"/>
                  <a:gd name="connsiteX183" fmla="*/ 14848010 w 18808500"/>
                  <a:gd name="connsiteY183" fmla="*/ 2168523 h 19634362"/>
                  <a:gd name="connsiteX184" fmla="*/ 14295558 w 18808500"/>
                  <a:gd name="connsiteY184" fmla="*/ 1772801 h 19634362"/>
                  <a:gd name="connsiteX185" fmla="*/ 12657262 w 18808500"/>
                  <a:gd name="connsiteY185" fmla="*/ 911555 h 19634362"/>
                  <a:gd name="connsiteX186" fmla="*/ 12257210 w 18808500"/>
                  <a:gd name="connsiteY186" fmla="*/ 765191 h 19634362"/>
                  <a:gd name="connsiteX187" fmla="*/ 12212758 w 18808500"/>
                  <a:gd name="connsiteY187" fmla="*/ 746494 h 19634362"/>
                  <a:gd name="connsiteX188" fmla="*/ 12155610 w 18808500"/>
                  <a:gd name="connsiteY188" fmla="*/ 727505 h 19634362"/>
                  <a:gd name="connsiteX189" fmla="*/ 12098462 w 18808500"/>
                  <a:gd name="connsiteY189" fmla="*/ 710248 h 19634362"/>
                  <a:gd name="connsiteX190" fmla="*/ 12034958 w 18808500"/>
                  <a:gd name="connsiteY190" fmla="*/ 687574 h 19634362"/>
                  <a:gd name="connsiteX191" fmla="*/ 11914310 w 18808500"/>
                  <a:gd name="connsiteY191" fmla="*/ 651771 h 19634362"/>
                  <a:gd name="connsiteX192" fmla="*/ 11784078 w 18808500"/>
                  <a:gd name="connsiteY192" fmla="*/ 619036 h 19634362"/>
                  <a:gd name="connsiteX193" fmla="*/ 11644378 w 18808500"/>
                  <a:gd name="connsiteY193" fmla="*/ 581068 h 19634362"/>
                  <a:gd name="connsiteX194" fmla="*/ 11145958 w 18808500"/>
                  <a:gd name="connsiteY194" fmla="*/ 459785 h 19634362"/>
                  <a:gd name="connsiteX195" fmla="*/ 9766594 w 18808500"/>
                  <a:gd name="connsiteY195" fmla="*/ 295872 h 19634362"/>
                  <a:gd name="connsiteX196" fmla="*/ 9230086 w 18808500"/>
                  <a:gd name="connsiteY196" fmla="*/ 284513 h 196343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Lst>
                <a:rect l="l" t="t" r="r" b="b"/>
                <a:pathLst>
                  <a:path w="18808500" h="19634362">
                    <a:moveTo>
                      <a:pt x="9378974" y="1"/>
                    </a:moveTo>
                    <a:cubicBezTo>
                      <a:pt x="9486178" y="-82"/>
                      <a:pt x="9590766" y="3393"/>
                      <a:pt x="9768010" y="10369"/>
                    </a:cubicBezTo>
                    <a:cubicBezTo>
                      <a:pt x="10048654" y="21414"/>
                      <a:pt x="10549190" y="62747"/>
                      <a:pt x="10606210" y="79586"/>
                    </a:cubicBezTo>
                    <a:cubicBezTo>
                      <a:pt x="10616686" y="82680"/>
                      <a:pt x="10670978" y="91051"/>
                      <a:pt x="10726858" y="98187"/>
                    </a:cubicBezTo>
                    <a:cubicBezTo>
                      <a:pt x="10782738" y="105324"/>
                      <a:pt x="10891322" y="122877"/>
                      <a:pt x="10968158" y="137195"/>
                    </a:cubicBezTo>
                    <a:cubicBezTo>
                      <a:pt x="11044994" y="151512"/>
                      <a:pt x="11136434" y="168483"/>
                      <a:pt x="11171358" y="174908"/>
                    </a:cubicBezTo>
                    <a:cubicBezTo>
                      <a:pt x="11206286" y="181333"/>
                      <a:pt x="11276314" y="198191"/>
                      <a:pt x="11326978" y="212370"/>
                    </a:cubicBezTo>
                    <a:cubicBezTo>
                      <a:pt x="11377646" y="226549"/>
                      <a:pt x="11451942" y="243366"/>
                      <a:pt x="11492078" y="249741"/>
                    </a:cubicBezTo>
                    <a:cubicBezTo>
                      <a:pt x="11630078" y="271658"/>
                      <a:pt x="12063978" y="396674"/>
                      <a:pt x="12365158" y="501292"/>
                    </a:cubicBezTo>
                    <a:cubicBezTo>
                      <a:pt x="12545606" y="563972"/>
                      <a:pt x="12893850" y="704371"/>
                      <a:pt x="13048726" y="776883"/>
                    </a:cubicBezTo>
                    <a:cubicBezTo>
                      <a:pt x="13102650" y="802128"/>
                      <a:pt x="13149742" y="822783"/>
                      <a:pt x="13153378" y="822783"/>
                    </a:cubicBezTo>
                    <a:cubicBezTo>
                      <a:pt x="13170646" y="822783"/>
                      <a:pt x="13687518" y="1081098"/>
                      <a:pt x="13794406" y="1143149"/>
                    </a:cubicBezTo>
                    <a:cubicBezTo>
                      <a:pt x="14319454" y="1447944"/>
                      <a:pt x="14537310" y="1589123"/>
                      <a:pt x="14879758" y="1846497"/>
                    </a:cubicBezTo>
                    <a:cubicBezTo>
                      <a:pt x="15269662" y="2139534"/>
                      <a:pt x="15515254" y="2353847"/>
                      <a:pt x="15896758" y="2733966"/>
                    </a:cubicBezTo>
                    <a:cubicBezTo>
                      <a:pt x="16504086" y="3339084"/>
                      <a:pt x="16955106" y="3920868"/>
                      <a:pt x="17413106" y="4689933"/>
                    </a:cubicBezTo>
                    <a:cubicBezTo>
                      <a:pt x="17545462" y="4912182"/>
                      <a:pt x="17801794" y="5401366"/>
                      <a:pt x="17888922" y="5597982"/>
                    </a:cubicBezTo>
                    <a:cubicBezTo>
                      <a:pt x="17909042" y="5643386"/>
                      <a:pt x="17935578" y="5703394"/>
                      <a:pt x="17947894" y="5731334"/>
                    </a:cubicBezTo>
                    <a:cubicBezTo>
                      <a:pt x="17960206" y="5759274"/>
                      <a:pt x="17984226" y="5813566"/>
                      <a:pt x="18001274" y="5851982"/>
                    </a:cubicBezTo>
                    <a:cubicBezTo>
                      <a:pt x="18095554" y="6064468"/>
                      <a:pt x="18300650" y="6637858"/>
                      <a:pt x="18378318" y="6906082"/>
                    </a:cubicBezTo>
                    <a:cubicBezTo>
                      <a:pt x="18393486" y="6958470"/>
                      <a:pt x="18411050" y="7015622"/>
                      <a:pt x="18417350" y="7033082"/>
                    </a:cubicBezTo>
                    <a:cubicBezTo>
                      <a:pt x="18423650" y="7050546"/>
                      <a:pt x="18434278" y="7087694"/>
                      <a:pt x="18440966" y="7115634"/>
                    </a:cubicBezTo>
                    <a:cubicBezTo>
                      <a:pt x="18447658" y="7143574"/>
                      <a:pt x="18465154" y="7212154"/>
                      <a:pt x="18479842" y="7268034"/>
                    </a:cubicBezTo>
                    <a:cubicBezTo>
                      <a:pt x="18602278" y="7733798"/>
                      <a:pt x="18698966" y="8288778"/>
                      <a:pt x="18753094" y="8836482"/>
                    </a:cubicBezTo>
                    <a:cubicBezTo>
                      <a:pt x="18826742" y="9581656"/>
                      <a:pt x="18826942" y="10102266"/>
                      <a:pt x="18753846" y="10773234"/>
                    </a:cubicBezTo>
                    <a:cubicBezTo>
                      <a:pt x="18743954" y="10864038"/>
                      <a:pt x="18732370" y="10975482"/>
                      <a:pt x="18728106" y="11020882"/>
                    </a:cubicBezTo>
                    <a:cubicBezTo>
                      <a:pt x="18723838" y="11066286"/>
                      <a:pt x="18714930" y="11134866"/>
                      <a:pt x="18708306" y="11173282"/>
                    </a:cubicBezTo>
                    <a:cubicBezTo>
                      <a:pt x="18701686" y="11211702"/>
                      <a:pt x="18690070" y="11285996"/>
                      <a:pt x="18682498" y="11338382"/>
                    </a:cubicBezTo>
                    <a:cubicBezTo>
                      <a:pt x="18642810" y="11612958"/>
                      <a:pt x="18608242" y="11793146"/>
                      <a:pt x="18524142" y="12163882"/>
                    </a:cubicBezTo>
                    <a:cubicBezTo>
                      <a:pt x="18498434" y="12277206"/>
                      <a:pt x="18435958" y="12516318"/>
                      <a:pt x="18399702" y="12640134"/>
                    </a:cubicBezTo>
                    <a:cubicBezTo>
                      <a:pt x="18155062" y="13475632"/>
                      <a:pt x="17796498" y="14290670"/>
                      <a:pt x="17343726" y="15040434"/>
                    </a:cubicBezTo>
                    <a:cubicBezTo>
                      <a:pt x="17233058" y="15223696"/>
                      <a:pt x="17044158" y="15510794"/>
                      <a:pt x="16963518" y="15618282"/>
                    </a:cubicBezTo>
                    <a:cubicBezTo>
                      <a:pt x="16934698" y="15656702"/>
                      <a:pt x="16895682" y="15710994"/>
                      <a:pt x="16876818" y="15738934"/>
                    </a:cubicBezTo>
                    <a:cubicBezTo>
                      <a:pt x="16783774" y="15876726"/>
                      <a:pt x="16409134" y="16338518"/>
                      <a:pt x="16263778" y="16494582"/>
                    </a:cubicBezTo>
                    <a:cubicBezTo>
                      <a:pt x="16227998" y="16533002"/>
                      <a:pt x="16156822" y="16610154"/>
                      <a:pt x="16105610" y="16666034"/>
                    </a:cubicBezTo>
                    <a:cubicBezTo>
                      <a:pt x="15802142" y="16997178"/>
                      <a:pt x="15341910" y="17413110"/>
                      <a:pt x="14936910" y="17722250"/>
                    </a:cubicBezTo>
                    <a:cubicBezTo>
                      <a:pt x="14535862" y="18028374"/>
                      <a:pt x="14012894" y="18373178"/>
                      <a:pt x="13755570" y="18501138"/>
                    </a:cubicBezTo>
                    <a:cubicBezTo>
                      <a:pt x="13654422" y="18551438"/>
                      <a:pt x="13482270" y="18640558"/>
                      <a:pt x="13373014" y="18699178"/>
                    </a:cubicBezTo>
                    <a:cubicBezTo>
                      <a:pt x="13263758" y="18757798"/>
                      <a:pt x="13083734" y="18840618"/>
                      <a:pt x="12972962" y="18883218"/>
                    </a:cubicBezTo>
                    <a:cubicBezTo>
                      <a:pt x="12632026" y="19014342"/>
                      <a:pt x="12473406" y="19073274"/>
                      <a:pt x="12301658" y="19132638"/>
                    </a:cubicBezTo>
                    <a:cubicBezTo>
                      <a:pt x="12210854" y="19164022"/>
                      <a:pt x="12112270" y="19200518"/>
                      <a:pt x="12082582" y="19213742"/>
                    </a:cubicBezTo>
                    <a:cubicBezTo>
                      <a:pt x="12052898" y="19226966"/>
                      <a:pt x="11995746" y="19243854"/>
                      <a:pt x="11955582" y="19251278"/>
                    </a:cubicBezTo>
                    <a:cubicBezTo>
                      <a:pt x="11915422" y="19258698"/>
                      <a:pt x="11853982" y="19272450"/>
                      <a:pt x="11819058" y="19281834"/>
                    </a:cubicBezTo>
                    <a:cubicBezTo>
                      <a:pt x="11784134" y="19291218"/>
                      <a:pt x="11695550" y="19313778"/>
                      <a:pt x="11622210" y="19331966"/>
                    </a:cubicBezTo>
                    <a:cubicBezTo>
                      <a:pt x="11548866" y="19350158"/>
                      <a:pt x="11468858" y="19370510"/>
                      <a:pt x="11444410" y="19377198"/>
                    </a:cubicBezTo>
                    <a:cubicBezTo>
                      <a:pt x="11332870" y="19407710"/>
                      <a:pt x="10956890" y="19479958"/>
                      <a:pt x="10745910" y="19511422"/>
                    </a:cubicBezTo>
                    <a:cubicBezTo>
                      <a:pt x="10679550" y="19521318"/>
                      <a:pt x="10548150" y="19541006"/>
                      <a:pt x="10453910" y="19555170"/>
                    </a:cubicBezTo>
                    <a:cubicBezTo>
                      <a:pt x="10359666" y="19569334"/>
                      <a:pt x="10271086" y="19580614"/>
                      <a:pt x="10257058" y="19580234"/>
                    </a:cubicBezTo>
                    <a:cubicBezTo>
                      <a:pt x="10243034" y="19579850"/>
                      <a:pt x="10045418" y="19591874"/>
                      <a:pt x="9817910" y="19606950"/>
                    </a:cubicBezTo>
                    <a:lnTo>
                      <a:pt x="9404262" y="19634362"/>
                    </a:lnTo>
                    <a:lnTo>
                      <a:pt x="8979710" y="19606926"/>
                    </a:lnTo>
                    <a:cubicBezTo>
                      <a:pt x="8746206" y="19591838"/>
                      <a:pt x="8546586" y="19577018"/>
                      <a:pt x="8536110" y="19573998"/>
                    </a:cubicBezTo>
                    <a:cubicBezTo>
                      <a:pt x="8525630" y="19570978"/>
                      <a:pt x="8439906" y="19559958"/>
                      <a:pt x="8345610" y="19549510"/>
                    </a:cubicBezTo>
                    <a:cubicBezTo>
                      <a:pt x="8014510" y="19512826"/>
                      <a:pt x="7560830" y="19434734"/>
                      <a:pt x="7342310" y="19376818"/>
                    </a:cubicBezTo>
                    <a:cubicBezTo>
                      <a:pt x="7317862" y="19370338"/>
                      <a:pt x="7240710" y="19351018"/>
                      <a:pt x="7170858" y="19333886"/>
                    </a:cubicBezTo>
                    <a:cubicBezTo>
                      <a:pt x="7058886" y="19306418"/>
                      <a:pt x="6884962" y="19258614"/>
                      <a:pt x="6707310" y="19206474"/>
                    </a:cubicBezTo>
                    <a:cubicBezTo>
                      <a:pt x="6357282" y="19103742"/>
                      <a:pt x="5834310" y="18894130"/>
                      <a:pt x="5405558" y="18684718"/>
                    </a:cubicBezTo>
                    <a:cubicBezTo>
                      <a:pt x="4715870" y="18347862"/>
                      <a:pt x="4088338" y="17936986"/>
                      <a:pt x="3475978" y="17421326"/>
                    </a:cubicBezTo>
                    <a:cubicBezTo>
                      <a:pt x="2651898" y="16727384"/>
                      <a:pt x="1870442" y="15791066"/>
                      <a:pt x="1340478" y="14862634"/>
                    </a:cubicBezTo>
                    <a:cubicBezTo>
                      <a:pt x="1244074" y="14693738"/>
                      <a:pt x="1217842" y="14646114"/>
                      <a:pt x="1179150" y="14569726"/>
                    </a:cubicBezTo>
                    <a:cubicBezTo>
                      <a:pt x="1161238" y="14534358"/>
                      <a:pt x="1109618" y="14434346"/>
                      <a:pt x="1064442" y="14347478"/>
                    </a:cubicBezTo>
                    <a:cubicBezTo>
                      <a:pt x="917930" y="14065748"/>
                      <a:pt x="820190" y="13840478"/>
                      <a:pt x="622158" y="13328130"/>
                    </a:cubicBezTo>
                    <a:cubicBezTo>
                      <a:pt x="514522" y="13049650"/>
                      <a:pt x="473666" y="12926550"/>
                      <a:pt x="408282" y="12683694"/>
                    </a:cubicBezTo>
                    <a:cubicBezTo>
                      <a:pt x="380882" y="12581922"/>
                      <a:pt x="349270" y="12470478"/>
                      <a:pt x="338030" y="12436042"/>
                    </a:cubicBezTo>
                    <a:cubicBezTo>
                      <a:pt x="318966" y="12377618"/>
                      <a:pt x="305562" y="12326890"/>
                      <a:pt x="262774" y="12151182"/>
                    </a:cubicBezTo>
                    <a:cubicBezTo>
                      <a:pt x="237862" y="12048894"/>
                      <a:pt x="216434" y="11947142"/>
                      <a:pt x="210330" y="11902166"/>
                    </a:cubicBezTo>
                    <a:cubicBezTo>
                      <a:pt x="207382" y="11880462"/>
                      <a:pt x="193318" y="11811882"/>
                      <a:pt x="179070" y="11749766"/>
                    </a:cubicBezTo>
                    <a:cubicBezTo>
                      <a:pt x="126102" y="11518870"/>
                      <a:pt x="73574" y="11156450"/>
                      <a:pt x="26490" y="10697034"/>
                    </a:cubicBezTo>
                    <a:cubicBezTo>
                      <a:pt x="-8830" y="10352422"/>
                      <a:pt x="-8830" y="9275962"/>
                      <a:pt x="26490" y="8919034"/>
                    </a:cubicBezTo>
                    <a:cubicBezTo>
                      <a:pt x="66070" y="8519066"/>
                      <a:pt x="109078" y="8212070"/>
                      <a:pt x="172398" y="7877634"/>
                    </a:cubicBezTo>
                    <a:cubicBezTo>
                      <a:pt x="189194" y="7788914"/>
                      <a:pt x="202802" y="7724398"/>
                      <a:pt x="255438" y="7483934"/>
                    </a:cubicBezTo>
                    <a:cubicBezTo>
                      <a:pt x="309858" y="7235334"/>
                      <a:pt x="509294" y="6559254"/>
                      <a:pt x="583246" y="6372682"/>
                    </a:cubicBezTo>
                    <a:cubicBezTo>
                      <a:pt x="606166" y="6314866"/>
                      <a:pt x="634646" y="6240758"/>
                      <a:pt x="680866" y="6118682"/>
                    </a:cubicBezTo>
                    <a:cubicBezTo>
                      <a:pt x="705990" y="6052326"/>
                      <a:pt x="731690" y="5986602"/>
                      <a:pt x="737982" y="5972634"/>
                    </a:cubicBezTo>
                    <a:cubicBezTo>
                      <a:pt x="744270" y="5958662"/>
                      <a:pt x="784918" y="5864366"/>
                      <a:pt x="828306" y="5763082"/>
                    </a:cubicBezTo>
                    <a:cubicBezTo>
                      <a:pt x="1123914" y="5073022"/>
                      <a:pt x="1525862" y="4384649"/>
                      <a:pt x="1999986" y="3756483"/>
                    </a:cubicBezTo>
                    <a:cubicBezTo>
                      <a:pt x="2499030" y="3095294"/>
                      <a:pt x="3051070" y="2527915"/>
                      <a:pt x="3703758" y="2005363"/>
                    </a:cubicBezTo>
                    <a:cubicBezTo>
                      <a:pt x="3965306" y="1795966"/>
                      <a:pt x="4314102" y="1551583"/>
                      <a:pt x="4517482" y="1435229"/>
                    </a:cubicBezTo>
                    <a:cubicBezTo>
                      <a:pt x="4615782" y="1378994"/>
                      <a:pt x="4741510" y="1301761"/>
                      <a:pt x="4796882" y="1263601"/>
                    </a:cubicBezTo>
                    <a:cubicBezTo>
                      <a:pt x="4937354" y="1166795"/>
                      <a:pt x="5106290" y="1075197"/>
                      <a:pt x="5331502" y="973731"/>
                    </a:cubicBezTo>
                    <a:cubicBezTo>
                      <a:pt x="5437454" y="925995"/>
                      <a:pt x="5560326" y="866187"/>
                      <a:pt x="5604550" y="840825"/>
                    </a:cubicBezTo>
                    <a:cubicBezTo>
                      <a:pt x="5810570" y="722673"/>
                      <a:pt x="6371150" y="507867"/>
                      <a:pt x="6840658" y="367166"/>
                    </a:cubicBezTo>
                    <a:cubicBezTo>
                      <a:pt x="7505890" y="167812"/>
                      <a:pt x="8285782" y="37618"/>
                      <a:pt x="8974258" y="10988"/>
                    </a:cubicBezTo>
                    <a:cubicBezTo>
                      <a:pt x="9161958" y="3728"/>
                      <a:pt x="9271774" y="85"/>
                      <a:pt x="9378974" y="1"/>
                    </a:cubicBezTo>
                    <a:close/>
                    <a:moveTo>
                      <a:pt x="9230086" y="284513"/>
                    </a:moveTo>
                    <a:cubicBezTo>
                      <a:pt x="9133554" y="284899"/>
                      <a:pt x="9054414" y="286954"/>
                      <a:pt x="9012358" y="290810"/>
                    </a:cubicBezTo>
                    <a:cubicBezTo>
                      <a:pt x="8949494" y="296573"/>
                      <a:pt x="8809478" y="307243"/>
                      <a:pt x="8701210" y="314520"/>
                    </a:cubicBezTo>
                    <a:cubicBezTo>
                      <a:pt x="8416714" y="333641"/>
                      <a:pt x="8091038" y="374065"/>
                      <a:pt x="7837610" y="421712"/>
                    </a:cubicBezTo>
                    <a:cubicBezTo>
                      <a:pt x="7499118" y="485353"/>
                      <a:pt x="7253342" y="542815"/>
                      <a:pt x="7155042" y="581298"/>
                    </a:cubicBezTo>
                    <a:cubicBezTo>
                      <a:pt x="7118402" y="595641"/>
                      <a:pt x="7055538" y="612446"/>
                      <a:pt x="7015342" y="618642"/>
                    </a:cubicBezTo>
                    <a:cubicBezTo>
                      <a:pt x="6975146" y="624838"/>
                      <a:pt x="6925114" y="635498"/>
                      <a:pt x="6904158" y="642330"/>
                    </a:cubicBezTo>
                    <a:cubicBezTo>
                      <a:pt x="6883206" y="649163"/>
                      <a:pt x="6806054" y="673438"/>
                      <a:pt x="6732710" y="696275"/>
                    </a:cubicBezTo>
                    <a:cubicBezTo>
                      <a:pt x="6659366" y="719112"/>
                      <a:pt x="6584210" y="748345"/>
                      <a:pt x="6565690" y="761239"/>
                    </a:cubicBezTo>
                    <a:cubicBezTo>
                      <a:pt x="6547174" y="774133"/>
                      <a:pt x="6527414" y="784682"/>
                      <a:pt x="6521778" y="784682"/>
                    </a:cubicBezTo>
                    <a:cubicBezTo>
                      <a:pt x="6494278" y="784682"/>
                      <a:pt x="6199598" y="884813"/>
                      <a:pt x="6053262" y="943883"/>
                    </a:cubicBezTo>
                    <a:cubicBezTo>
                      <a:pt x="5667194" y="1099719"/>
                      <a:pt x="5153014" y="1358278"/>
                      <a:pt x="4965398" y="1490918"/>
                    </a:cubicBezTo>
                    <a:cubicBezTo>
                      <a:pt x="4911906" y="1528737"/>
                      <a:pt x="4851902" y="1564207"/>
                      <a:pt x="4832050" y="1569742"/>
                    </a:cubicBezTo>
                    <a:cubicBezTo>
                      <a:pt x="4780678" y="1584065"/>
                      <a:pt x="4720974" y="1622089"/>
                      <a:pt x="4494846" y="1784503"/>
                    </a:cubicBezTo>
                    <a:cubicBezTo>
                      <a:pt x="4385118" y="1863317"/>
                      <a:pt x="4202238" y="1992581"/>
                      <a:pt x="4088446" y="2071756"/>
                    </a:cubicBezTo>
                    <a:cubicBezTo>
                      <a:pt x="3891758" y="2208616"/>
                      <a:pt x="3660462" y="2393137"/>
                      <a:pt x="3437062" y="2591418"/>
                    </a:cubicBezTo>
                    <a:cubicBezTo>
                      <a:pt x="3202882" y="2799264"/>
                      <a:pt x="2694870" y="3324420"/>
                      <a:pt x="2536254" y="3522627"/>
                    </a:cubicBezTo>
                    <a:cubicBezTo>
                      <a:pt x="2507822" y="3558154"/>
                      <a:pt x="2438650" y="3643879"/>
                      <a:pt x="2382538" y="3713127"/>
                    </a:cubicBezTo>
                    <a:cubicBezTo>
                      <a:pt x="2178782" y="3964584"/>
                      <a:pt x="1928542" y="4315408"/>
                      <a:pt x="1753738" y="4594682"/>
                    </a:cubicBezTo>
                    <a:cubicBezTo>
                      <a:pt x="1705110" y="4672374"/>
                      <a:pt x="1708146" y="4666837"/>
                      <a:pt x="1668594" y="4749988"/>
                    </a:cubicBezTo>
                    <a:cubicBezTo>
                      <a:pt x="1652886" y="4783019"/>
                      <a:pt x="1585558" y="4907454"/>
                      <a:pt x="1518978" y="5026510"/>
                    </a:cubicBezTo>
                    <a:cubicBezTo>
                      <a:pt x="1205278" y="5587462"/>
                      <a:pt x="1110674" y="5776846"/>
                      <a:pt x="1029334" y="6006690"/>
                    </a:cubicBezTo>
                    <a:cubicBezTo>
                      <a:pt x="1002930" y="6081302"/>
                      <a:pt x="944410" y="6229892"/>
                      <a:pt x="899294" y="6336890"/>
                    </a:cubicBezTo>
                    <a:cubicBezTo>
                      <a:pt x="827206" y="6507838"/>
                      <a:pt x="741230" y="6745634"/>
                      <a:pt x="702686" y="6880682"/>
                    </a:cubicBezTo>
                    <a:cubicBezTo>
                      <a:pt x="695710" y="6905130"/>
                      <a:pt x="669830" y="6993712"/>
                      <a:pt x="645182" y="7077532"/>
                    </a:cubicBezTo>
                    <a:cubicBezTo>
                      <a:pt x="620530" y="7161352"/>
                      <a:pt x="582582" y="7304226"/>
                      <a:pt x="560850" y="7395032"/>
                    </a:cubicBezTo>
                    <a:cubicBezTo>
                      <a:pt x="539118" y="7485838"/>
                      <a:pt x="515698" y="7580134"/>
                      <a:pt x="508806" y="7604582"/>
                    </a:cubicBezTo>
                    <a:cubicBezTo>
                      <a:pt x="501914" y="7629030"/>
                      <a:pt x="490598" y="7677606"/>
                      <a:pt x="483658" y="7712532"/>
                    </a:cubicBezTo>
                    <a:cubicBezTo>
                      <a:pt x="476718" y="7747458"/>
                      <a:pt x="462394" y="7818894"/>
                      <a:pt x="451822" y="7871282"/>
                    </a:cubicBezTo>
                    <a:cubicBezTo>
                      <a:pt x="441254" y="7923670"/>
                      <a:pt x="424406" y="8017966"/>
                      <a:pt x="414386" y="8080832"/>
                    </a:cubicBezTo>
                    <a:cubicBezTo>
                      <a:pt x="404362" y="8143698"/>
                      <a:pt x="392538" y="8209420"/>
                      <a:pt x="388106" y="8226882"/>
                    </a:cubicBezTo>
                    <a:cubicBezTo>
                      <a:pt x="343866" y="8401206"/>
                      <a:pt x="280970" y="9097138"/>
                      <a:pt x="261278" y="9630232"/>
                    </a:cubicBezTo>
                    <a:cubicBezTo>
                      <a:pt x="253046" y="9853110"/>
                      <a:pt x="282170" y="10648312"/>
                      <a:pt x="301278" y="10722432"/>
                    </a:cubicBezTo>
                    <a:cubicBezTo>
                      <a:pt x="304882" y="10736402"/>
                      <a:pt x="315898" y="10824984"/>
                      <a:pt x="325762" y="10919282"/>
                    </a:cubicBezTo>
                    <a:cubicBezTo>
                      <a:pt x="344550" y="11098906"/>
                      <a:pt x="370702" y="11292166"/>
                      <a:pt x="393638" y="11420932"/>
                    </a:cubicBezTo>
                    <a:cubicBezTo>
                      <a:pt x="401102" y="11462842"/>
                      <a:pt x="413662" y="11534280"/>
                      <a:pt x="421546" y="11579682"/>
                    </a:cubicBezTo>
                    <a:cubicBezTo>
                      <a:pt x="429430" y="11625084"/>
                      <a:pt x="443630" y="11699380"/>
                      <a:pt x="453098" y="11744782"/>
                    </a:cubicBezTo>
                    <a:cubicBezTo>
                      <a:pt x="462566" y="11790184"/>
                      <a:pt x="476374" y="11858764"/>
                      <a:pt x="483782" y="11897182"/>
                    </a:cubicBezTo>
                    <a:cubicBezTo>
                      <a:pt x="491190" y="11935600"/>
                      <a:pt x="502878" y="11987034"/>
                      <a:pt x="509750" y="12011482"/>
                    </a:cubicBezTo>
                    <a:cubicBezTo>
                      <a:pt x="516622" y="12035930"/>
                      <a:pt x="536866" y="12118796"/>
                      <a:pt x="554734" y="12195632"/>
                    </a:cubicBezTo>
                    <a:cubicBezTo>
                      <a:pt x="591642" y="12354350"/>
                      <a:pt x="662850" y="12610062"/>
                      <a:pt x="706806" y="12741732"/>
                    </a:cubicBezTo>
                    <a:cubicBezTo>
                      <a:pt x="723130" y="12790626"/>
                      <a:pt x="742082" y="12850634"/>
                      <a:pt x="748926" y="12875082"/>
                    </a:cubicBezTo>
                    <a:cubicBezTo>
                      <a:pt x="765942" y="12935878"/>
                      <a:pt x="863830" y="13215490"/>
                      <a:pt x="884526" y="13262432"/>
                    </a:cubicBezTo>
                    <a:cubicBezTo>
                      <a:pt x="893766" y="13283386"/>
                      <a:pt x="922230" y="13354826"/>
                      <a:pt x="947786" y="13421182"/>
                    </a:cubicBezTo>
                    <a:cubicBezTo>
                      <a:pt x="1073102" y="13746610"/>
                      <a:pt x="1332182" y="14296210"/>
                      <a:pt x="1474198" y="14537882"/>
                    </a:cubicBezTo>
                    <a:cubicBezTo>
                      <a:pt x="1496482" y="14575802"/>
                      <a:pt x="1540182" y="14652954"/>
                      <a:pt x="1571306" y="14709330"/>
                    </a:cubicBezTo>
                    <a:cubicBezTo>
                      <a:pt x="1640778" y="14835164"/>
                      <a:pt x="1630006" y="14817110"/>
                      <a:pt x="1749894" y="15008682"/>
                    </a:cubicBezTo>
                    <a:cubicBezTo>
                      <a:pt x="2446182" y="16121322"/>
                      <a:pt x="3395462" y="17104546"/>
                      <a:pt x="4459410" y="17815080"/>
                    </a:cubicBezTo>
                    <a:cubicBezTo>
                      <a:pt x="4897718" y="18107798"/>
                      <a:pt x="5480918" y="18425666"/>
                      <a:pt x="5913558" y="18607658"/>
                    </a:cubicBezTo>
                    <a:cubicBezTo>
                      <a:pt x="6025318" y="18654668"/>
                      <a:pt x="6128190" y="18698150"/>
                      <a:pt x="6142158" y="18704280"/>
                    </a:cubicBezTo>
                    <a:cubicBezTo>
                      <a:pt x="6251794" y="18752400"/>
                      <a:pt x="6638774" y="18887624"/>
                      <a:pt x="6878758" y="18961676"/>
                    </a:cubicBezTo>
                    <a:cubicBezTo>
                      <a:pt x="7002726" y="18999928"/>
                      <a:pt x="7043190" y="19012464"/>
                      <a:pt x="7056142" y="19016634"/>
                    </a:cubicBezTo>
                    <a:cubicBezTo>
                      <a:pt x="7063358" y="19018956"/>
                      <a:pt x="7097834" y="19027112"/>
                      <a:pt x="7132758" y="19034756"/>
                    </a:cubicBezTo>
                    <a:cubicBezTo>
                      <a:pt x="7167686" y="19042404"/>
                      <a:pt x="7230550" y="19057302"/>
                      <a:pt x="7272462" y="19067864"/>
                    </a:cubicBezTo>
                    <a:cubicBezTo>
                      <a:pt x="7721974" y="19181164"/>
                      <a:pt x="8145906" y="19251274"/>
                      <a:pt x="8663110" y="19297850"/>
                    </a:cubicBezTo>
                    <a:cubicBezTo>
                      <a:pt x="9010406" y="19329124"/>
                      <a:pt x="9777850" y="19329046"/>
                      <a:pt x="10123610" y="19297700"/>
                    </a:cubicBezTo>
                    <a:cubicBezTo>
                      <a:pt x="10555842" y="19258512"/>
                      <a:pt x="10829326" y="19218820"/>
                      <a:pt x="11184062" y="19143792"/>
                    </a:cubicBezTo>
                    <a:cubicBezTo>
                      <a:pt x="11232954" y="19133448"/>
                      <a:pt x="11314394" y="19118932"/>
                      <a:pt x="11365034" y="19111534"/>
                    </a:cubicBezTo>
                    <a:cubicBezTo>
                      <a:pt x="11415678" y="19104136"/>
                      <a:pt x="11489974" y="19087112"/>
                      <a:pt x="11530134" y="19073702"/>
                    </a:cubicBezTo>
                    <a:cubicBezTo>
                      <a:pt x="11570298" y="19060294"/>
                      <a:pt x="11626022" y="19042978"/>
                      <a:pt x="11653958" y="19035224"/>
                    </a:cubicBezTo>
                    <a:cubicBezTo>
                      <a:pt x="11781118" y="18999932"/>
                      <a:pt x="11846850" y="18980942"/>
                      <a:pt x="11876210" y="18971012"/>
                    </a:cubicBezTo>
                    <a:cubicBezTo>
                      <a:pt x="11893674" y="18965104"/>
                      <a:pt x="11950822" y="18948014"/>
                      <a:pt x="12003210" y="18933032"/>
                    </a:cubicBezTo>
                    <a:cubicBezTo>
                      <a:pt x="12055598" y="18918048"/>
                      <a:pt x="12109890" y="18900864"/>
                      <a:pt x="12123862" y="18894846"/>
                    </a:cubicBezTo>
                    <a:cubicBezTo>
                      <a:pt x="12137830" y="18888828"/>
                      <a:pt x="12212126" y="18863054"/>
                      <a:pt x="12288958" y="18837574"/>
                    </a:cubicBezTo>
                    <a:cubicBezTo>
                      <a:pt x="12365798" y="18812092"/>
                      <a:pt x="12440090" y="18786248"/>
                      <a:pt x="12454062" y="18780136"/>
                    </a:cubicBezTo>
                    <a:cubicBezTo>
                      <a:pt x="12468030" y="18774024"/>
                      <a:pt x="12553754" y="18740052"/>
                      <a:pt x="12644558" y="18704640"/>
                    </a:cubicBezTo>
                    <a:cubicBezTo>
                      <a:pt x="12735366" y="18669232"/>
                      <a:pt x="12821090" y="18634992"/>
                      <a:pt x="12835062" y="18628556"/>
                    </a:cubicBezTo>
                    <a:cubicBezTo>
                      <a:pt x="12868950" y="18612946"/>
                      <a:pt x="13068774" y="18539282"/>
                      <a:pt x="13077234" y="18539282"/>
                    </a:cubicBezTo>
                    <a:cubicBezTo>
                      <a:pt x="13080898" y="18539282"/>
                      <a:pt x="13170786" y="18491682"/>
                      <a:pt x="13276982" y="18433504"/>
                    </a:cubicBezTo>
                    <a:cubicBezTo>
                      <a:pt x="13652362" y="18227854"/>
                      <a:pt x="13787670" y="18158282"/>
                      <a:pt x="13812262" y="18158282"/>
                    </a:cubicBezTo>
                    <a:cubicBezTo>
                      <a:pt x="13815646" y="18158282"/>
                      <a:pt x="13868626" y="18123420"/>
                      <a:pt x="13929990" y="18080808"/>
                    </a:cubicBezTo>
                    <a:cubicBezTo>
                      <a:pt x="13991350" y="18038198"/>
                      <a:pt x="14072990" y="17983200"/>
                      <a:pt x="14111410" y="17958588"/>
                    </a:cubicBezTo>
                    <a:cubicBezTo>
                      <a:pt x="14378206" y="17787676"/>
                      <a:pt x="14844566" y="17453034"/>
                      <a:pt x="15013110" y="17311558"/>
                    </a:cubicBezTo>
                    <a:cubicBezTo>
                      <a:pt x="15030574" y="17296900"/>
                      <a:pt x="15133650" y="17213632"/>
                      <a:pt x="15242174" y="17126516"/>
                    </a:cubicBezTo>
                    <a:cubicBezTo>
                      <a:pt x="15486902" y="16930066"/>
                      <a:pt x="15883598" y="16523082"/>
                      <a:pt x="16254266" y="16088182"/>
                    </a:cubicBezTo>
                    <a:cubicBezTo>
                      <a:pt x="16354358" y="15970750"/>
                      <a:pt x="16597462" y="15661586"/>
                      <a:pt x="16668710" y="15561132"/>
                    </a:cubicBezTo>
                    <a:cubicBezTo>
                      <a:pt x="16909482" y="15221642"/>
                      <a:pt x="17122242" y="14888158"/>
                      <a:pt x="17296650" y="14576882"/>
                    </a:cubicBezTo>
                    <a:cubicBezTo>
                      <a:pt x="17413902" y="14367618"/>
                      <a:pt x="17642010" y="13944426"/>
                      <a:pt x="17642010" y="13936162"/>
                    </a:cubicBezTo>
                    <a:cubicBezTo>
                      <a:pt x="17642010" y="13932858"/>
                      <a:pt x="17667726" y="13875116"/>
                      <a:pt x="17699158" y="13807844"/>
                    </a:cubicBezTo>
                    <a:cubicBezTo>
                      <a:pt x="17730590" y="13740574"/>
                      <a:pt x="17756310" y="13682892"/>
                      <a:pt x="17756310" y="13679662"/>
                    </a:cubicBezTo>
                    <a:cubicBezTo>
                      <a:pt x="17756310" y="13668890"/>
                      <a:pt x="17795634" y="13542196"/>
                      <a:pt x="17806978" y="13516432"/>
                    </a:cubicBezTo>
                    <a:cubicBezTo>
                      <a:pt x="17846174" y="13427386"/>
                      <a:pt x="17955598" y="13126490"/>
                      <a:pt x="18033286" y="12894132"/>
                    </a:cubicBezTo>
                    <a:cubicBezTo>
                      <a:pt x="18054306" y="12831268"/>
                      <a:pt x="18092630" y="12723718"/>
                      <a:pt x="18118454" y="12655130"/>
                    </a:cubicBezTo>
                    <a:cubicBezTo>
                      <a:pt x="18169466" y="12519658"/>
                      <a:pt x="18192854" y="12435846"/>
                      <a:pt x="18213922" y="12313050"/>
                    </a:cubicBezTo>
                    <a:cubicBezTo>
                      <a:pt x="18221410" y="12269424"/>
                      <a:pt x="18235062" y="12202300"/>
                      <a:pt x="18244258" y="12163882"/>
                    </a:cubicBezTo>
                    <a:cubicBezTo>
                      <a:pt x="18343066" y="11751294"/>
                      <a:pt x="18422762" y="11307154"/>
                      <a:pt x="18455062" y="10989132"/>
                    </a:cubicBezTo>
                    <a:cubicBezTo>
                      <a:pt x="18461446" y="10926268"/>
                      <a:pt x="18472734" y="10829112"/>
                      <a:pt x="18480146" y="10773232"/>
                    </a:cubicBezTo>
                    <a:cubicBezTo>
                      <a:pt x="18515226" y="10508734"/>
                      <a:pt x="18543574" y="10018034"/>
                      <a:pt x="18536686" y="9794588"/>
                    </a:cubicBezTo>
                    <a:cubicBezTo>
                      <a:pt x="18523038" y="9351906"/>
                      <a:pt x="18473622" y="8715266"/>
                      <a:pt x="18429786" y="8417382"/>
                    </a:cubicBezTo>
                    <a:cubicBezTo>
                      <a:pt x="18377630" y="8062922"/>
                      <a:pt x="18330738" y="7817644"/>
                      <a:pt x="18245266" y="7452182"/>
                    </a:cubicBezTo>
                    <a:cubicBezTo>
                      <a:pt x="18174826" y="7150986"/>
                      <a:pt x="17958410" y="6457162"/>
                      <a:pt x="17882806" y="6290132"/>
                    </a:cubicBezTo>
                    <a:cubicBezTo>
                      <a:pt x="17876482" y="6276162"/>
                      <a:pt x="17859566" y="6233300"/>
                      <a:pt x="17845210" y="6194882"/>
                    </a:cubicBezTo>
                    <a:cubicBezTo>
                      <a:pt x="17830854" y="6156464"/>
                      <a:pt x="17813854" y="6113602"/>
                      <a:pt x="17807430" y="6099632"/>
                    </a:cubicBezTo>
                    <a:cubicBezTo>
                      <a:pt x="17801010" y="6085662"/>
                      <a:pt x="17770526" y="6014226"/>
                      <a:pt x="17739690" y="5940882"/>
                    </a:cubicBezTo>
                    <a:cubicBezTo>
                      <a:pt x="17580406" y="5562002"/>
                      <a:pt x="17376078" y="5160050"/>
                      <a:pt x="17161886" y="4804232"/>
                    </a:cubicBezTo>
                    <a:cubicBezTo>
                      <a:pt x="16960746" y="4470096"/>
                      <a:pt x="16913470" y="4397230"/>
                      <a:pt x="16729302" y="4137482"/>
                    </a:cubicBezTo>
                    <a:cubicBezTo>
                      <a:pt x="16520198" y="3842571"/>
                      <a:pt x="16163190" y="3399856"/>
                      <a:pt x="15993334" y="3224828"/>
                    </a:cubicBezTo>
                    <a:cubicBezTo>
                      <a:pt x="15581718" y="2800679"/>
                      <a:pt x="15448166" y="2671556"/>
                      <a:pt x="15209958" y="2467417"/>
                    </a:cubicBezTo>
                    <a:cubicBezTo>
                      <a:pt x="15161066" y="2425516"/>
                      <a:pt x="15118202" y="2388293"/>
                      <a:pt x="15114710" y="2384700"/>
                    </a:cubicBezTo>
                    <a:cubicBezTo>
                      <a:pt x="15111218" y="2381107"/>
                      <a:pt x="15051210" y="2332529"/>
                      <a:pt x="14981358" y="2276750"/>
                    </a:cubicBezTo>
                    <a:cubicBezTo>
                      <a:pt x="14911510" y="2220970"/>
                      <a:pt x="14851502" y="2172268"/>
                      <a:pt x="14848010" y="2168523"/>
                    </a:cubicBezTo>
                    <a:cubicBezTo>
                      <a:pt x="14829766" y="2148963"/>
                      <a:pt x="14404978" y="1844684"/>
                      <a:pt x="14295558" y="1772801"/>
                    </a:cubicBezTo>
                    <a:cubicBezTo>
                      <a:pt x="13748634" y="1413494"/>
                      <a:pt x="13226118" y="1138808"/>
                      <a:pt x="12657262" y="911555"/>
                    </a:cubicBezTo>
                    <a:cubicBezTo>
                      <a:pt x="12506834" y="851462"/>
                      <a:pt x="12319010" y="782743"/>
                      <a:pt x="12257210" y="765191"/>
                    </a:cubicBezTo>
                    <a:cubicBezTo>
                      <a:pt x="12239750" y="760231"/>
                      <a:pt x="12219746" y="751818"/>
                      <a:pt x="12212758" y="746494"/>
                    </a:cubicBezTo>
                    <a:cubicBezTo>
                      <a:pt x="12205774" y="741171"/>
                      <a:pt x="12180058" y="732625"/>
                      <a:pt x="12155610" y="727505"/>
                    </a:cubicBezTo>
                    <a:cubicBezTo>
                      <a:pt x="12131162" y="722385"/>
                      <a:pt x="12105446" y="714619"/>
                      <a:pt x="12098462" y="710248"/>
                    </a:cubicBezTo>
                    <a:cubicBezTo>
                      <a:pt x="12091474" y="705878"/>
                      <a:pt x="12062898" y="695674"/>
                      <a:pt x="12034958" y="687574"/>
                    </a:cubicBezTo>
                    <a:cubicBezTo>
                      <a:pt x="12007022" y="679474"/>
                      <a:pt x="11952726" y="663363"/>
                      <a:pt x="11914310" y="651771"/>
                    </a:cubicBezTo>
                    <a:cubicBezTo>
                      <a:pt x="11875894" y="640179"/>
                      <a:pt x="11817286" y="625448"/>
                      <a:pt x="11784078" y="619036"/>
                    </a:cubicBezTo>
                    <a:cubicBezTo>
                      <a:pt x="11750866" y="612624"/>
                      <a:pt x="11688002" y="595538"/>
                      <a:pt x="11644378" y="581068"/>
                    </a:cubicBezTo>
                    <a:cubicBezTo>
                      <a:pt x="11531130" y="543504"/>
                      <a:pt x="11377586" y="506142"/>
                      <a:pt x="11145958" y="459785"/>
                    </a:cubicBezTo>
                    <a:cubicBezTo>
                      <a:pt x="10660502" y="362628"/>
                      <a:pt x="10325034" y="322764"/>
                      <a:pt x="9766594" y="295872"/>
                    </a:cubicBezTo>
                    <a:cubicBezTo>
                      <a:pt x="9600190" y="287859"/>
                      <a:pt x="9390978" y="283868"/>
                      <a:pt x="9230086" y="28451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6" name="任意多边形: 形状 135">
                <a:extLst>
                  <a:ext uri="{FF2B5EF4-FFF2-40B4-BE49-F238E27FC236}">
                    <a16:creationId xmlns:a16="http://schemas.microsoft.com/office/drawing/2014/main" id="{6A7E8674-F908-4114-90C1-6D9C7A06B6B5}"/>
                  </a:ext>
                </a:extLst>
              </p:cNvPr>
              <p:cNvSpPr/>
              <p:nvPr/>
            </p:nvSpPr>
            <p:spPr>
              <a:xfrm>
                <a:off x="-30535122" y="-2590592"/>
                <a:ext cx="18090669" cy="18874079"/>
              </a:xfrm>
              <a:custGeom>
                <a:avLst/>
                <a:gdLst>
                  <a:gd name="connsiteX0" fmla="*/ 8788862 w 18090669"/>
                  <a:gd name="connsiteY0" fmla="*/ 11 h 18874079"/>
                  <a:gd name="connsiteX1" fmla="*/ 9752422 w 18090669"/>
                  <a:gd name="connsiteY1" fmla="*/ 21216 h 18874079"/>
                  <a:gd name="connsiteX2" fmla="*/ 10958918 w 18090669"/>
                  <a:gd name="connsiteY2" fmla="*/ 206536 h 18874079"/>
                  <a:gd name="connsiteX3" fmla="*/ 11117670 w 18090669"/>
                  <a:gd name="connsiteY3" fmla="*/ 245253 h 18874079"/>
                  <a:gd name="connsiteX4" fmla="*/ 12443590 w 18090669"/>
                  <a:gd name="connsiteY4" fmla="*/ 689078 h 18874079"/>
                  <a:gd name="connsiteX5" fmla="*/ 14565718 w 18090669"/>
                  <a:gd name="connsiteY5" fmla="*/ 1957900 h 18874079"/>
                  <a:gd name="connsiteX6" fmla="*/ 14738790 w 18090669"/>
                  <a:gd name="connsiteY6" fmla="*/ 2098773 h 18874079"/>
                  <a:gd name="connsiteX7" fmla="*/ 14918966 w 18090669"/>
                  <a:gd name="connsiteY7" fmla="*/ 2257593 h 18874079"/>
                  <a:gd name="connsiteX8" fmla="*/ 15894666 w 18090669"/>
                  <a:gd name="connsiteY8" fmla="*/ 3267243 h 18874079"/>
                  <a:gd name="connsiteX9" fmla="*/ 17342602 w 18090669"/>
                  <a:gd name="connsiteY9" fmla="*/ 5654843 h 18874079"/>
                  <a:gd name="connsiteX10" fmla="*/ 17410806 w 18090669"/>
                  <a:gd name="connsiteY10" fmla="*/ 5819943 h 18874079"/>
                  <a:gd name="connsiteX11" fmla="*/ 17448622 w 18090669"/>
                  <a:gd name="connsiteY11" fmla="*/ 5915193 h 18874079"/>
                  <a:gd name="connsiteX12" fmla="*/ 17485910 w 18090669"/>
                  <a:gd name="connsiteY12" fmla="*/ 6010443 h 18874079"/>
                  <a:gd name="connsiteX13" fmla="*/ 17689586 w 18090669"/>
                  <a:gd name="connsiteY13" fmla="*/ 6613693 h 18874079"/>
                  <a:gd name="connsiteX14" fmla="*/ 17734998 w 18090669"/>
                  <a:gd name="connsiteY14" fmla="*/ 6766093 h 18874079"/>
                  <a:gd name="connsiteX15" fmla="*/ 17764490 w 18090669"/>
                  <a:gd name="connsiteY15" fmla="*/ 6874043 h 18874079"/>
                  <a:gd name="connsiteX16" fmla="*/ 17856654 w 18090669"/>
                  <a:gd name="connsiteY16" fmla="*/ 7226469 h 18874079"/>
                  <a:gd name="connsiteX17" fmla="*/ 17893418 w 18090669"/>
                  <a:gd name="connsiteY17" fmla="*/ 7391569 h 18874079"/>
                  <a:gd name="connsiteX18" fmla="*/ 17925398 w 18090669"/>
                  <a:gd name="connsiteY18" fmla="*/ 7572543 h 18874079"/>
                  <a:gd name="connsiteX19" fmla="*/ 18045742 w 18090669"/>
                  <a:gd name="connsiteY19" fmla="*/ 8398043 h 18874079"/>
                  <a:gd name="connsiteX20" fmla="*/ 18074294 w 18090669"/>
                  <a:gd name="connsiteY20" fmla="*/ 8645693 h 18874079"/>
                  <a:gd name="connsiteX21" fmla="*/ 18074046 w 18090669"/>
                  <a:gd name="connsiteY21" fmla="*/ 10226843 h 18874079"/>
                  <a:gd name="connsiteX22" fmla="*/ 18045998 w 18090669"/>
                  <a:gd name="connsiteY22" fmla="*/ 10480843 h 18874079"/>
                  <a:gd name="connsiteX23" fmla="*/ 17925850 w 18090669"/>
                  <a:gd name="connsiteY23" fmla="*/ 11299993 h 18874079"/>
                  <a:gd name="connsiteX24" fmla="*/ 17867922 w 18090669"/>
                  <a:gd name="connsiteY24" fmla="*/ 11579393 h 18874079"/>
                  <a:gd name="connsiteX25" fmla="*/ 17804026 w 18090669"/>
                  <a:gd name="connsiteY25" fmla="*/ 11833393 h 18874079"/>
                  <a:gd name="connsiteX26" fmla="*/ 17623394 w 18090669"/>
                  <a:gd name="connsiteY26" fmla="*/ 12468393 h 18874079"/>
                  <a:gd name="connsiteX27" fmla="*/ 17411006 w 18090669"/>
                  <a:gd name="connsiteY27" fmla="*/ 13058943 h 18874079"/>
                  <a:gd name="connsiteX28" fmla="*/ 17346274 w 18090669"/>
                  <a:gd name="connsiteY28" fmla="*/ 13211343 h 18874079"/>
                  <a:gd name="connsiteX29" fmla="*/ 17267954 w 18090669"/>
                  <a:gd name="connsiteY29" fmla="*/ 13395493 h 18874079"/>
                  <a:gd name="connsiteX30" fmla="*/ 17165210 w 18090669"/>
                  <a:gd name="connsiteY30" fmla="*/ 13636447 h 18874079"/>
                  <a:gd name="connsiteX31" fmla="*/ 17039698 w 18090669"/>
                  <a:gd name="connsiteY31" fmla="*/ 13908081 h 18874079"/>
                  <a:gd name="connsiteX32" fmla="*/ 16991422 w 18090669"/>
                  <a:gd name="connsiteY32" fmla="*/ 14000565 h 18874079"/>
                  <a:gd name="connsiteX33" fmla="*/ 16894706 w 18090669"/>
                  <a:gd name="connsiteY33" fmla="*/ 14160733 h 18874079"/>
                  <a:gd name="connsiteX34" fmla="*/ 16714402 w 18090669"/>
                  <a:gd name="connsiteY34" fmla="*/ 14455943 h 18874079"/>
                  <a:gd name="connsiteX35" fmla="*/ 16020770 w 18090669"/>
                  <a:gd name="connsiteY35" fmla="*/ 15454039 h 18874079"/>
                  <a:gd name="connsiteX36" fmla="*/ 15899550 w 18090669"/>
                  <a:gd name="connsiteY36" fmla="*/ 15600089 h 18874079"/>
                  <a:gd name="connsiteX37" fmla="*/ 15548182 w 18090669"/>
                  <a:gd name="connsiteY37" fmla="*/ 15998481 h 18874079"/>
                  <a:gd name="connsiteX38" fmla="*/ 15402134 w 18090669"/>
                  <a:gd name="connsiteY38" fmla="*/ 16156495 h 18874079"/>
                  <a:gd name="connsiteX39" fmla="*/ 14806922 w 18090669"/>
                  <a:gd name="connsiteY39" fmla="*/ 16714725 h 18874079"/>
                  <a:gd name="connsiteX40" fmla="*/ 14489262 w 18090669"/>
                  <a:gd name="connsiteY40" fmla="*/ 16977277 h 18874079"/>
                  <a:gd name="connsiteX41" fmla="*/ 14234306 w 18090669"/>
                  <a:gd name="connsiteY41" fmla="*/ 17182689 h 18874079"/>
                  <a:gd name="connsiteX42" fmla="*/ 12648022 w 18090669"/>
                  <a:gd name="connsiteY42" fmla="*/ 18100449 h 18874079"/>
                  <a:gd name="connsiteX43" fmla="*/ 12514670 w 18090669"/>
                  <a:gd name="connsiteY43" fmla="*/ 18159045 h 18874079"/>
                  <a:gd name="connsiteX44" fmla="*/ 12336870 w 18090669"/>
                  <a:gd name="connsiteY44" fmla="*/ 18234565 h 18874079"/>
                  <a:gd name="connsiteX45" fmla="*/ 12116266 w 18090669"/>
                  <a:gd name="connsiteY45" fmla="*/ 18330793 h 18874079"/>
                  <a:gd name="connsiteX46" fmla="*/ 11830518 w 18090669"/>
                  <a:gd name="connsiteY46" fmla="*/ 18429921 h 18874079"/>
                  <a:gd name="connsiteX47" fmla="*/ 11511370 w 18090669"/>
                  <a:gd name="connsiteY47" fmla="*/ 18523221 h 18874079"/>
                  <a:gd name="connsiteX48" fmla="*/ 9752422 w 18090669"/>
                  <a:gd name="connsiteY48" fmla="*/ 18851685 h 18874079"/>
                  <a:gd name="connsiteX49" fmla="*/ 8291918 w 18090669"/>
                  <a:gd name="connsiteY49" fmla="*/ 18845273 h 18874079"/>
                  <a:gd name="connsiteX50" fmla="*/ 7225118 w 18090669"/>
                  <a:gd name="connsiteY50" fmla="*/ 18686001 h 18874079"/>
                  <a:gd name="connsiteX51" fmla="*/ 5694770 w 18090669"/>
                  <a:gd name="connsiteY51" fmla="*/ 18205645 h 18874079"/>
                  <a:gd name="connsiteX52" fmla="*/ 2162958 w 18090669"/>
                  <a:gd name="connsiteY52" fmla="*/ 15560761 h 18874079"/>
                  <a:gd name="connsiteX53" fmla="*/ 1380418 w 18090669"/>
                  <a:gd name="connsiteY53" fmla="*/ 14449329 h 18874079"/>
                  <a:gd name="connsiteX54" fmla="*/ 1005018 w 18090669"/>
                  <a:gd name="connsiteY54" fmla="*/ 13770143 h 18874079"/>
                  <a:gd name="connsiteX55" fmla="*/ 401014 w 18090669"/>
                  <a:gd name="connsiteY55" fmla="*/ 12246143 h 18874079"/>
                  <a:gd name="connsiteX56" fmla="*/ 206826 w 18090669"/>
                  <a:gd name="connsiteY56" fmla="*/ 11484143 h 18874079"/>
                  <a:gd name="connsiteX57" fmla="*/ 168990 w 18090669"/>
                  <a:gd name="connsiteY57" fmla="*/ 11293643 h 18874079"/>
                  <a:gd name="connsiteX58" fmla="*/ 23942 w 18090669"/>
                  <a:gd name="connsiteY58" fmla="*/ 10245893 h 18874079"/>
                  <a:gd name="connsiteX59" fmla="*/ 2118 w 18090669"/>
                  <a:gd name="connsiteY59" fmla="*/ 9541043 h 18874079"/>
                  <a:gd name="connsiteX60" fmla="*/ 17830 w 18090669"/>
                  <a:gd name="connsiteY60" fmla="*/ 8734593 h 18874079"/>
                  <a:gd name="connsiteX61" fmla="*/ 132130 w 18090669"/>
                  <a:gd name="connsiteY61" fmla="*/ 7782093 h 18874079"/>
                  <a:gd name="connsiteX62" fmla="*/ 164014 w 18090669"/>
                  <a:gd name="connsiteY62" fmla="*/ 7597943 h 18874079"/>
                  <a:gd name="connsiteX63" fmla="*/ 260630 w 18090669"/>
                  <a:gd name="connsiteY63" fmla="*/ 7159793 h 18874079"/>
                  <a:gd name="connsiteX64" fmla="*/ 392478 w 18090669"/>
                  <a:gd name="connsiteY64" fmla="*/ 6664493 h 18874079"/>
                  <a:gd name="connsiteX65" fmla="*/ 735294 w 18090669"/>
                  <a:gd name="connsiteY65" fmla="*/ 5692943 h 18874079"/>
                  <a:gd name="connsiteX66" fmla="*/ 771690 w 18090669"/>
                  <a:gd name="connsiteY66" fmla="*/ 5610393 h 18874079"/>
                  <a:gd name="connsiteX67" fmla="*/ 983662 w 18090669"/>
                  <a:gd name="connsiteY67" fmla="*/ 5167185 h 18874079"/>
                  <a:gd name="connsiteX68" fmla="*/ 1160622 w 18090669"/>
                  <a:gd name="connsiteY68" fmla="*/ 4824285 h 18874079"/>
                  <a:gd name="connsiteX69" fmla="*/ 1936614 w 18090669"/>
                  <a:gd name="connsiteY69" fmla="*/ 3614619 h 18874079"/>
                  <a:gd name="connsiteX70" fmla="*/ 2069810 w 18090669"/>
                  <a:gd name="connsiteY70" fmla="*/ 3443169 h 18874079"/>
                  <a:gd name="connsiteX71" fmla="*/ 3383370 w 18090669"/>
                  <a:gd name="connsiteY71" fmla="*/ 2078614 h 18874079"/>
                  <a:gd name="connsiteX72" fmla="*/ 5479842 w 18090669"/>
                  <a:gd name="connsiteY72" fmla="*/ 770782 h 18874079"/>
                  <a:gd name="connsiteX73" fmla="*/ 6124566 w 18090669"/>
                  <a:gd name="connsiteY73" fmla="*/ 509704 h 18874079"/>
                  <a:gd name="connsiteX74" fmla="*/ 7118518 w 18090669"/>
                  <a:gd name="connsiteY74" fmla="*/ 218819 h 18874079"/>
                  <a:gd name="connsiteX75" fmla="*/ 7680162 w 18090669"/>
                  <a:gd name="connsiteY75" fmla="*/ 111081 h 18874079"/>
                  <a:gd name="connsiteX76" fmla="*/ 8380822 w 18090669"/>
                  <a:gd name="connsiteY76" fmla="*/ 22479 h 18874079"/>
                  <a:gd name="connsiteX77" fmla="*/ 8603070 w 18090669"/>
                  <a:gd name="connsiteY77" fmla="*/ 3499 h 18874079"/>
                  <a:gd name="connsiteX78" fmla="*/ 8788862 w 18090669"/>
                  <a:gd name="connsiteY78" fmla="*/ 11 h 18874079"/>
                  <a:gd name="connsiteX79" fmla="*/ 9085334 w 18090669"/>
                  <a:gd name="connsiteY79" fmla="*/ 147172 h 18874079"/>
                  <a:gd name="connsiteX80" fmla="*/ 8531674 w 18090669"/>
                  <a:gd name="connsiteY80" fmla="*/ 155177 h 18874079"/>
                  <a:gd name="connsiteX81" fmla="*/ 8284362 w 18090669"/>
                  <a:gd name="connsiteY81" fmla="*/ 175292 h 18874079"/>
                  <a:gd name="connsiteX82" fmla="*/ 6685374 w 18090669"/>
                  <a:gd name="connsiteY82" fmla="*/ 461475 h 18874079"/>
                  <a:gd name="connsiteX83" fmla="*/ 6558374 w 18090669"/>
                  <a:gd name="connsiteY83" fmla="*/ 499466 h 18874079"/>
                  <a:gd name="connsiteX84" fmla="*/ 6129554 w 18090669"/>
                  <a:gd name="connsiteY84" fmla="*/ 650240 h 18874079"/>
                  <a:gd name="connsiteX85" fmla="*/ 5843806 w 18090669"/>
                  <a:gd name="connsiteY85" fmla="*/ 760311 h 18874079"/>
                  <a:gd name="connsiteX86" fmla="*/ 5188446 w 18090669"/>
                  <a:gd name="connsiteY86" fmla="*/ 1056578 h 18874079"/>
                  <a:gd name="connsiteX87" fmla="*/ 4921746 w 18090669"/>
                  <a:gd name="connsiteY87" fmla="*/ 1196344 h 18874079"/>
                  <a:gd name="connsiteX88" fmla="*/ 3389722 w 18090669"/>
                  <a:gd name="connsiteY88" fmla="*/ 2243331 h 18874079"/>
                  <a:gd name="connsiteX89" fmla="*/ 2306646 w 18090669"/>
                  <a:gd name="connsiteY89" fmla="*/ 3359123 h 18874079"/>
                  <a:gd name="connsiteX90" fmla="*/ 1722178 w 18090669"/>
                  <a:gd name="connsiteY90" fmla="*/ 4159399 h 18874079"/>
                  <a:gd name="connsiteX91" fmla="*/ 1408522 w 18090669"/>
                  <a:gd name="connsiteY91" fmla="*/ 4665071 h 18874079"/>
                  <a:gd name="connsiteX92" fmla="*/ 1372342 w 18090669"/>
                  <a:gd name="connsiteY92" fmla="*/ 4712121 h 18874079"/>
                  <a:gd name="connsiteX93" fmla="*/ 900942 w 18090669"/>
                  <a:gd name="connsiteY93" fmla="*/ 5642143 h 18874079"/>
                  <a:gd name="connsiteX94" fmla="*/ 793022 w 18090669"/>
                  <a:gd name="connsiteY94" fmla="*/ 5896143 h 18874079"/>
                  <a:gd name="connsiteX95" fmla="*/ 475910 w 18090669"/>
                  <a:gd name="connsiteY95" fmla="*/ 6842293 h 18874079"/>
                  <a:gd name="connsiteX96" fmla="*/ 441974 w 18090669"/>
                  <a:gd name="connsiteY96" fmla="*/ 6969293 h 18874079"/>
                  <a:gd name="connsiteX97" fmla="*/ 152110 w 18090669"/>
                  <a:gd name="connsiteY97" fmla="*/ 10144293 h 18874079"/>
                  <a:gd name="connsiteX98" fmla="*/ 481086 w 18090669"/>
                  <a:gd name="connsiteY98" fmla="*/ 12049293 h 18874079"/>
                  <a:gd name="connsiteX99" fmla="*/ 518910 w 18090669"/>
                  <a:gd name="connsiteY99" fmla="*/ 12182643 h 18874079"/>
                  <a:gd name="connsiteX100" fmla="*/ 760538 w 18090669"/>
                  <a:gd name="connsiteY100" fmla="*/ 12893843 h 18874079"/>
                  <a:gd name="connsiteX101" fmla="*/ 808870 w 18090669"/>
                  <a:gd name="connsiteY101" fmla="*/ 13014493 h 18874079"/>
                  <a:gd name="connsiteX102" fmla="*/ 1153638 w 18090669"/>
                  <a:gd name="connsiteY102" fmla="*/ 13770143 h 18874079"/>
                  <a:gd name="connsiteX103" fmla="*/ 2536986 w 18090669"/>
                  <a:gd name="connsiteY103" fmla="*/ 15798503 h 18874079"/>
                  <a:gd name="connsiteX104" fmla="*/ 3388114 w 18090669"/>
                  <a:gd name="connsiteY104" fmla="*/ 16627721 h 18874079"/>
                  <a:gd name="connsiteX105" fmla="*/ 4433270 w 18090669"/>
                  <a:gd name="connsiteY105" fmla="*/ 17402343 h 18874079"/>
                  <a:gd name="connsiteX106" fmla="*/ 4605222 w 18090669"/>
                  <a:gd name="connsiteY106" fmla="*/ 17505883 h 18874079"/>
                  <a:gd name="connsiteX107" fmla="*/ 4964522 w 18090669"/>
                  <a:gd name="connsiteY107" fmla="*/ 17712405 h 18874079"/>
                  <a:gd name="connsiteX108" fmla="*/ 5490310 w 18090669"/>
                  <a:gd name="connsiteY108" fmla="*/ 17980193 h 18874079"/>
                  <a:gd name="connsiteX109" fmla="*/ 5589718 w 18090669"/>
                  <a:gd name="connsiteY109" fmla="*/ 18018979 h 18874079"/>
                  <a:gd name="connsiteX110" fmla="*/ 5828122 w 18090669"/>
                  <a:gd name="connsiteY110" fmla="*/ 18117577 h 18874079"/>
                  <a:gd name="connsiteX111" fmla="*/ 6145622 w 18090669"/>
                  <a:gd name="connsiteY111" fmla="*/ 18239815 h 18874079"/>
                  <a:gd name="connsiteX112" fmla="*/ 6507574 w 18090669"/>
                  <a:gd name="connsiteY112" fmla="*/ 18360813 h 18874079"/>
                  <a:gd name="connsiteX113" fmla="*/ 6758454 w 18090669"/>
                  <a:gd name="connsiteY113" fmla="*/ 18437939 h 18874079"/>
                  <a:gd name="connsiteX114" fmla="*/ 6898154 w 18090669"/>
                  <a:gd name="connsiteY114" fmla="*/ 18475867 h 18874079"/>
                  <a:gd name="connsiteX115" fmla="*/ 7050538 w 18090669"/>
                  <a:gd name="connsiteY115" fmla="*/ 18513999 h 18874079"/>
                  <a:gd name="connsiteX116" fmla="*/ 7215638 w 18090669"/>
                  <a:gd name="connsiteY116" fmla="*/ 18551971 h 18874079"/>
                  <a:gd name="connsiteX117" fmla="*/ 7390222 w 18090669"/>
                  <a:gd name="connsiteY117" fmla="*/ 18583759 h 18874079"/>
                  <a:gd name="connsiteX118" fmla="*/ 10495374 w 18090669"/>
                  <a:gd name="connsiteY118" fmla="*/ 18622183 h 18874079"/>
                  <a:gd name="connsiteX119" fmla="*/ 11416122 w 18090669"/>
                  <a:gd name="connsiteY119" fmla="*/ 18412671 h 18874079"/>
                  <a:gd name="connsiteX120" fmla="*/ 11543122 w 18090669"/>
                  <a:gd name="connsiteY120" fmla="*/ 18373459 h 18874079"/>
                  <a:gd name="connsiteX121" fmla="*/ 12120974 w 18090669"/>
                  <a:gd name="connsiteY121" fmla="*/ 18177131 h 18874079"/>
                  <a:gd name="connsiteX122" fmla="*/ 12222574 w 18090669"/>
                  <a:gd name="connsiteY122" fmla="*/ 18138367 h 18874079"/>
                  <a:gd name="connsiteX123" fmla="*/ 12298774 w 18090669"/>
                  <a:gd name="connsiteY123" fmla="*/ 18106559 h 18874079"/>
                  <a:gd name="connsiteX124" fmla="*/ 12349462 w 18090669"/>
                  <a:gd name="connsiteY124" fmla="*/ 18094219 h 18874079"/>
                  <a:gd name="connsiteX125" fmla="*/ 12463762 w 18090669"/>
                  <a:gd name="connsiteY125" fmla="*/ 18047011 h 18874079"/>
                  <a:gd name="connsiteX126" fmla="*/ 12597222 w 18090669"/>
                  <a:gd name="connsiteY126" fmla="*/ 17977223 h 18874079"/>
                  <a:gd name="connsiteX127" fmla="*/ 13162374 w 18090669"/>
                  <a:gd name="connsiteY127" fmla="*/ 17696859 h 18874079"/>
                  <a:gd name="connsiteX128" fmla="*/ 14087926 w 18090669"/>
                  <a:gd name="connsiteY128" fmla="*/ 17128819 h 18874079"/>
                  <a:gd name="connsiteX129" fmla="*/ 14153122 w 18090669"/>
                  <a:gd name="connsiteY129" fmla="*/ 17069155 h 18874079"/>
                  <a:gd name="connsiteX130" fmla="*/ 15830786 w 18090669"/>
                  <a:gd name="connsiteY130" fmla="*/ 15484643 h 18874079"/>
                  <a:gd name="connsiteX131" fmla="*/ 16362346 w 18090669"/>
                  <a:gd name="connsiteY131" fmla="*/ 14767093 h 18874079"/>
                  <a:gd name="connsiteX132" fmla="*/ 17222086 w 18090669"/>
                  <a:gd name="connsiteY132" fmla="*/ 13173243 h 18874079"/>
                  <a:gd name="connsiteX133" fmla="*/ 17296990 w 18090669"/>
                  <a:gd name="connsiteY133" fmla="*/ 12995443 h 18874079"/>
                  <a:gd name="connsiteX134" fmla="*/ 17435974 w 18090669"/>
                  <a:gd name="connsiteY134" fmla="*/ 12614443 h 18874079"/>
                  <a:gd name="connsiteX135" fmla="*/ 17460206 w 18090669"/>
                  <a:gd name="connsiteY135" fmla="*/ 12574025 h 18874079"/>
                  <a:gd name="connsiteX136" fmla="*/ 17506702 w 18090669"/>
                  <a:gd name="connsiteY136" fmla="*/ 12437061 h 18874079"/>
                  <a:gd name="connsiteX137" fmla="*/ 17549094 w 18090669"/>
                  <a:gd name="connsiteY137" fmla="*/ 12284243 h 18874079"/>
                  <a:gd name="connsiteX138" fmla="*/ 17626254 w 18090669"/>
                  <a:gd name="connsiteY138" fmla="*/ 12011193 h 18874079"/>
                  <a:gd name="connsiteX139" fmla="*/ 17677206 w 18090669"/>
                  <a:gd name="connsiteY139" fmla="*/ 11820693 h 18874079"/>
                  <a:gd name="connsiteX140" fmla="*/ 17715694 w 18090669"/>
                  <a:gd name="connsiteY140" fmla="*/ 11661943 h 18874079"/>
                  <a:gd name="connsiteX141" fmla="*/ 17753634 w 18090669"/>
                  <a:gd name="connsiteY141" fmla="*/ 11503193 h 18874079"/>
                  <a:gd name="connsiteX142" fmla="*/ 17862070 w 18090669"/>
                  <a:gd name="connsiteY142" fmla="*/ 10918993 h 18874079"/>
                  <a:gd name="connsiteX143" fmla="*/ 17862102 w 18090669"/>
                  <a:gd name="connsiteY143" fmla="*/ 7959893 h 18874079"/>
                  <a:gd name="connsiteX144" fmla="*/ 17792054 w 18090669"/>
                  <a:gd name="connsiteY144" fmla="*/ 7553493 h 18874079"/>
                  <a:gd name="connsiteX145" fmla="*/ 17752686 w 18090669"/>
                  <a:gd name="connsiteY145" fmla="*/ 7369343 h 18874079"/>
                  <a:gd name="connsiteX146" fmla="*/ 17715606 w 18090669"/>
                  <a:gd name="connsiteY146" fmla="*/ 7210593 h 18874079"/>
                  <a:gd name="connsiteX147" fmla="*/ 17677102 w 18090669"/>
                  <a:gd name="connsiteY147" fmla="*/ 7058193 h 18874079"/>
                  <a:gd name="connsiteX148" fmla="*/ 17500638 w 18090669"/>
                  <a:gd name="connsiteY148" fmla="*/ 6442243 h 18874079"/>
                  <a:gd name="connsiteX149" fmla="*/ 17373086 w 18090669"/>
                  <a:gd name="connsiteY149" fmla="*/ 6073943 h 18874079"/>
                  <a:gd name="connsiteX150" fmla="*/ 17302118 w 18090669"/>
                  <a:gd name="connsiteY150" fmla="*/ 5896143 h 18874079"/>
                  <a:gd name="connsiteX151" fmla="*/ 16723350 w 18090669"/>
                  <a:gd name="connsiteY151" fmla="*/ 4689643 h 18874079"/>
                  <a:gd name="connsiteX152" fmla="*/ 16669506 w 18090669"/>
                  <a:gd name="connsiteY152" fmla="*/ 4594393 h 18874079"/>
                  <a:gd name="connsiteX153" fmla="*/ 16284250 w 18090669"/>
                  <a:gd name="connsiteY153" fmla="*/ 3991143 h 18874079"/>
                  <a:gd name="connsiteX154" fmla="*/ 15989606 w 18090669"/>
                  <a:gd name="connsiteY154" fmla="*/ 3591093 h 18874079"/>
                  <a:gd name="connsiteX155" fmla="*/ 13346522 w 18090669"/>
                  <a:gd name="connsiteY155" fmla="*/ 1282388 h 18874079"/>
                  <a:gd name="connsiteX156" fmla="*/ 12033210 w 18090669"/>
                  <a:gd name="connsiteY156" fmla="*/ 670949 h 18874079"/>
                  <a:gd name="connsiteX157" fmla="*/ 11741110 w 18090669"/>
                  <a:gd name="connsiteY157" fmla="*/ 568314 h 18874079"/>
                  <a:gd name="connsiteX158" fmla="*/ 11530422 w 18090669"/>
                  <a:gd name="connsiteY158" fmla="*/ 497409 h 18874079"/>
                  <a:gd name="connsiteX159" fmla="*/ 11422474 w 18090669"/>
                  <a:gd name="connsiteY159" fmla="*/ 464198 h 18874079"/>
                  <a:gd name="connsiteX160" fmla="*/ 10838274 w 18090669"/>
                  <a:gd name="connsiteY160" fmla="*/ 319106 h 18874079"/>
                  <a:gd name="connsiteX161" fmla="*/ 9085334 w 18090669"/>
                  <a:gd name="connsiteY161" fmla="*/ 147172 h 1887407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Lst>
                <a:rect l="l" t="t" r="r" b="b"/>
                <a:pathLst>
                  <a:path w="18090669" h="18874079">
                    <a:moveTo>
                      <a:pt x="8788862" y="11"/>
                    </a:moveTo>
                    <a:cubicBezTo>
                      <a:pt x="9089138" y="405"/>
                      <a:pt x="9652246" y="11203"/>
                      <a:pt x="9752422" y="21216"/>
                    </a:cubicBezTo>
                    <a:cubicBezTo>
                      <a:pt x="10199226" y="65876"/>
                      <a:pt x="10695546" y="142112"/>
                      <a:pt x="10958918" y="206536"/>
                    </a:cubicBezTo>
                    <a:cubicBezTo>
                      <a:pt x="10997338" y="215934"/>
                      <a:pt x="11068774" y="233356"/>
                      <a:pt x="11117670" y="245253"/>
                    </a:cubicBezTo>
                    <a:cubicBezTo>
                      <a:pt x="11562158" y="353404"/>
                      <a:pt x="11869106" y="456149"/>
                      <a:pt x="12443590" y="689078"/>
                    </a:cubicBezTo>
                    <a:cubicBezTo>
                      <a:pt x="13131366" y="967945"/>
                      <a:pt x="13932590" y="1446996"/>
                      <a:pt x="14565718" y="1957900"/>
                    </a:cubicBezTo>
                    <a:cubicBezTo>
                      <a:pt x="14653034" y="2028357"/>
                      <a:pt x="14730914" y="2091750"/>
                      <a:pt x="14738790" y="2098773"/>
                    </a:cubicBezTo>
                    <a:cubicBezTo>
                      <a:pt x="14746666" y="2105797"/>
                      <a:pt x="14827746" y="2177265"/>
                      <a:pt x="14918966" y="2257593"/>
                    </a:cubicBezTo>
                    <a:cubicBezTo>
                      <a:pt x="15219834" y="2522532"/>
                      <a:pt x="15611690" y="2928023"/>
                      <a:pt x="15894666" y="3267243"/>
                    </a:cubicBezTo>
                    <a:cubicBezTo>
                      <a:pt x="16475070" y="3963011"/>
                      <a:pt x="17025566" y="4870759"/>
                      <a:pt x="17342602" y="5654843"/>
                    </a:cubicBezTo>
                    <a:cubicBezTo>
                      <a:pt x="17373670" y="5731677"/>
                      <a:pt x="17404358" y="5805973"/>
                      <a:pt x="17410806" y="5819943"/>
                    </a:cubicBezTo>
                    <a:cubicBezTo>
                      <a:pt x="17417246" y="5833913"/>
                      <a:pt x="17434266" y="5876775"/>
                      <a:pt x="17448622" y="5915193"/>
                    </a:cubicBezTo>
                    <a:cubicBezTo>
                      <a:pt x="17462978" y="5953611"/>
                      <a:pt x="17479758" y="5996473"/>
                      <a:pt x="17485910" y="6010443"/>
                    </a:cubicBezTo>
                    <a:cubicBezTo>
                      <a:pt x="17514234" y="6074735"/>
                      <a:pt x="17647122" y="6468327"/>
                      <a:pt x="17689586" y="6613693"/>
                    </a:cubicBezTo>
                    <a:cubicBezTo>
                      <a:pt x="17704886" y="6666081"/>
                      <a:pt x="17725322" y="6734661"/>
                      <a:pt x="17734998" y="6766093"/>
                    </a:cubicBezTo>
                    <a:cubicBezTo>
                      <a:pt x="17744674" y="6797525"/>
                      <a:pt x="17757946" y="6846103"/>
                      <a:pt x="17764490" y="6874043"/>
                    </a:cubicBezTo>
                    <a:cubicBezTo>
                      <a:pt x="17779570" y="6938405"/>
                      <a:pt x="17825754" y="7115001"/>
                      <a:pt x="17856654" y="7226469"/>
                    </a:cubicBezTo>
                    <a:cubicBezTo>
                      <a:pt x="17869726" y="7273617"/>
                      <a:pt x="17886270" y="7347913"/>
                      <a:pt x="17893418" y="7391569"/>
                    </a:cubicBezTo>
                    <a:cubicBezTo>
                      <a:pt x="17900566" y="7435225"/>
                      <a:pt x="17914958" y="7516663"/>
                      <a:pt x="17925398" y="7572543"/>
                    </a:cubicBezTo>
                    <a:cubicBezTo>
                      <a:pt x="17982666" y="7878991"/>
                      <a:pt x="18024086" y="8163095"/>
                      <a:pt x="18045742" y="8398043"/>
                    </a:cubicBezTo>
                    <a:cubicBezTo>
                      <a:pt x="18052826" y="8474877"/>
                      <a:pt x="18065674" y="8586321"/>
                      <a:pt x="18074294" y="8645693"/>
                    </a:cubicBezTo>
                    <a:cubicBezTo>
                      <a:pt x="18096266" y="8797003"/>
                      <a:pt x="18096070" y="10051209"/>
                      <a:pt x="18074046" y="10226843"/>
                    </a:cubicBezTo>
                    <a:cubicBezTo>
                      <a:pt x="18065286" y="10296693"/>
                      <a:pt x="18052666" y="10410993"/>
                      <a:pt x="18045998" y="10480843"/>
                    </a:cubicBezTo>
                    <a:cubicBezTo>
                      <a:pt x="18023838" y="10713037"/>
                      <a:pt x="17975074" y="11045513"/>
                      <a:pt x="17925850" y="11299993"/>
                    </a:cubicBezTo>
                    <a:cubicBezTo>
                      <a:pt x="17885154" y="11510373"/>
                      <a:pt x="17879710" y="11536637"/>
                      <a:pt x="17867922" y="11579393"/>
                    </a:cubicBezTo>
                    <a:cubicBezTo>
                      <a:pt x="17861186" y="11603841"/>
                      <a:pt x="17832430" y="11718141"/>
                      <a:pt x="17804026" y="11833393"/>
                    </a:cubicBezTo>
                    <a:cubicBezTo>
                      <a:pt x="17730946" y="12129939"/>
                      <a:pt x="17710050" y="12203387"/>
                      <a:pt x="17623394" y="12468393"/>
                    </a:cubicBezTo>
                    <a:cubicBezTo>
                      <a:pt x="17553586" y="12681877"/>
                      <a:pt x="17440878" y="12995261"/>
                      <a:pt x="17411006" y="13058943"/>
                    </a:cubicBezTo>
                    <a:cubicBezTo>
                      <a:pt x="17404450" y="13072913"/>
                      <a:pt x="17375322" y="13141493"/>
                      <a:pt x="17346274" y="13211343"/>
                    </a:cubicBezTo>
                    <a:cubicBezTo>
                      <a:pt x="17317226" y="13281193"/>
                      <a:pt x="17281982" y="13364061"/>
                      <a:pt x="17267954" y="13395493"/>
                    </a:cubicBezTo>
                    <a:cubicBezTo>
                      <a:pt x="17253922" y="13426925"/>
                      <a:pt x="17207690" y="13535357"/>
                      <a:pt x="17165210" y="13636447"/>
                    </a:cubicBezTo>
                    <a:cubicBezTo>
                      <a:pt x="17122730" y="13737541"/>
                      <a:pt x="17066250" y="13859777"/>
                      <a:pt x="17039698" y="13908081"/>
                    </a:cubicBezTo>
                    <a:cubicBezTo>
                      <a:pt x="17013146" y="13956387"/>
                      <a:pt x="16991422" y="13998005"/>
                      <a:pt x="16991422" y="14000565"/>
                    </a:cubicBezTo>
                    <a:cubicBezTo>
                      <a:pt x="16991422" y="14003125"/>
                      <a:pt x="16947898" y="14075199"/>
                      <a:pt x="16894706" y="14160733"/>
                    </a:cubicBezTo>
                    <a:cubicBezTo>
                      <a:pt x="16841510" y="14246263"/>
                      <a:pt x="16760374" y="14379107"/>
                      <a:pt x="16714402" y="14455943"/>
                    </a:cubicBezTo>
                    <a:cubicBezTo>
                      <a:pt x="16541938" y="14744187"/>
                      <a:pt x="16169306" y="15280381"/>
                      <a:pt x="16020770" y="15454039"/>
                    </a:cubicBezTo>
                    <a:cubicBezTo>
                      <a:pt x="15999318" y="15479117"/>
                      <a:pt x="15944774" y="15544837"/>
                      <a:pt x="15899550" y="15600089"/>
                    </a:cubicBezTo>
                    <a:cubicBezTo>
                      <a:pt x="15796070" y="15726525"/>
                      <a:pt x="15665134" y="15874981"/>
                      <a:pt x="15548182" y="15998481"/>
                    </a:cubicBezTo>
                    <a:cubicBezTo>
                      <a:pt x="15498306" y="16051149"/>
                      <a:pt x="15432582" y="16122257"/>
                      <a:pt x="15402134" y="16156495"/>
                    </a:cubicBezTo>
                    <a:cubicBezTo>
                      <a:pt x="15326042" y="16242057"/>
                      <a:pt x="14983994" y="16562849"/>
                      <a:pt x="14806922" y="16714725"/>
                    </a:cubicBezTo>
                    <a:cubicBezTo>
                      <a:pt x="14640770" y="16857233"/>
                      <a:pt x="14650154" y="16849477"/>
                      <a:pt x="14489262" y="16977277"/>
                    </a:cubicBezTo>
                    <a:cubicBezTo>
                      <a:pt x="14423046" y="17029873"/>
                      <a:pt x="14308318" y="17122309"/>
                      <a:pt x="14234306" y="17182689"/>
                    </a:cubicBezTo>
                    <a:cubicBezTo>
                      <a:pt x="13971614" y="17396993"/>
                      <a:pt x="13075102" y="17915681"/>
                      <a:pt x="12648022" y="18100449"/>
                    </a:cubicBezTo>
                    <a:cubicBezTo>
                      <a:pt x="12602618" y="18120093"/>
                      <a:pt x="12542610" y="18146461"/>
                      <a:pt x="12514670" y="18159045"/>
                    </a:cubicBezTo>
                    <a:cubicBezTo>
                      <a:pt x="12486730" y="18171629"/>
                      <a:pt x="12406718" y="18205613"/>
                      <a:pt x="12336870" y="18234565"/>
                    </a:cubicBezTo>
                    <a:cubicBezTo>
                      <a:pt x="12267022" y="18263517"/>
                      <a:pt x="12167750" y="18306817"/>
                      <a:pt x="12116266" y="18330793"/>
                    </a:cubicBezTo>
                    <a:cubicBezTo>
                      <a:pt x="12064786" y="18354765"/>
                      <a:pt x="11936198" y="18399373"/>
                      <a:pt x="11830518" y="18429921"/>
                    </a:cubicBezTo>
                    <a:cubicBezTo>
                      <a:pt x="11724838" y="18460465"/>
                      <a:pt x="11581222" y="18502453"/>
                      <a:pt x="11511370" y="18523221"/>
                    </a:cubicBezTo>
                    <a:cubicBezTo>
                      <a:pt x="10938058" y="18693689"/>
                      <a:pt x="10419786" y="18790469"/>
                      <a:pt x="9752422" y="18851685"/>
                    </a:cubicBezTo>
                    <a:cubicBezTo>
                      <a:pt x="9399346" y="18884069"/>
                      <a:pt x="8657358" y="18880813"/>
                      <a:pt x="8291918" y="18845273"/>
                    </a:cubicBezTo>
                    <a:cubicBezTo>
                      <a:pt x="7840282" y="18801353"/>
                      <a:pt x="7575986" y="18761893"/>
                      <a:pt x="7225118" y="18686001"/>
                    </a:cubicBezTo>
                    <a:cubicBezTo>
                      <a:pt x="6665550" y="18564969"/>
                      <a:pt x="6239910" y="18431369"/>
                      <a:pt x="5694770" y="18205645"/>
                    </a:cubicBezTo>
                    <a:cubicBezTo>
                      <a:pt x="4344902" y="17646717"/>
                      <a:pt x="3145842" y="16748773"/>
                      <a:pt x="2162958" y="15560761"/>
                    </a:cubicBezTo>
                    <a:cubicBezTo>
                      <a:pt x="1928526" y="15277403"/>
                      <a:pt x="1545942" y="14734025"/>
                      <a:pt x="1380418" y="14449329"/>
                    </a:cubicBezTo>
                    <a:cubicBezTo>
                      <a:pt x="1142198" y="14039593"/>
                      <a:pt x="1117318" y="13994585"/>
                      <a:pt x="1005018" y="13770143"/>
                    </a:cubicBezTo>
                    <a:cubicBezTo>
                      <a:pt x="774214" y="13308875"/>
                      <a:pt x="571158" y="12796521"/>
                      <a:pt x="401014" y="12246143"/>
                    </a:cubicBezTo>
                    <a:cubicBezTo>
                      <a:pt x="353138" y="12091269"/>
                      <a:pt x="234858" y="11627137"/>
                      <a:pt x="206826" y="11484143"/>
                    </a:cubicBezTo>
                    <a:cubicBezTo>
                      <a:pt x="195870" y="11428263"/>
                      <a:pt x="178846" y="11342537"/>
                      <a:pt x="168990" y="11293643"/>
                    </a:cubicBezTo>
                    <a:cubicBezTo>
                      <a:pt x="123262" y="11066775"/>
                      <a:pt x="60758" y="10615269"/>
                      <a:pt x="23942" y="10245893"/>
                    </a:cubicBezTo>
                    <a:cubicBezTo>
                      <a:pt x="15238" y="10158581"/>
                      <a:pt x="5418" y="9841397"/>
                      <a:pt x="2118" y="9541043"/>
                    </a:cubicBezTo>
                    <a:cubicBezTo>
                      <a:pt x="-2770" y="9096197"/>
                      <a:pt x="142" y="8946673"/>
                      <a:pt x="17830" y="8734593"/>
                    </a:cubicBezTo>
                    <a:cubicBezTo>
                      <a:pt x="40382" y="8464161"/>
                      <a:pt x="99754" y="7969377"/>
                      <a:pt x="132130" y="7782093"/>
                    </a:cubicBezTo>
                    <a:cubicBezTo>
                      <a:pt x="142394" y="7722721"/>
                      <a:pt x="156742" y="7639853"/>
                      <a:pt x="164014" y="7597943"/>
                    </a:cubicBezTo>
                    <a:cubicBezTo>
                      <a:pt x="178866" y="7512357"/>
                      <a:pt x="197766" y="7426655"/>
                      <a:pt x="260630" y="7159793"/>
                    </a:cubicBezTo>
                    <a:cubicBezTo>
                      <a:pt x="316710" y="6921737"/>
                      <a:pt x="319838" y="6909983"/>
                      <a:pt x="392478" y="6664493"/>
                    </a:cubicBezTo>
                    <a:cubicBezTo>
                      <a:pt x="486934" y="6345271"/>
                      <a:pt x="651278" y="5879517"/>
                      <a:pt x="735294" y="5692943"/>
                    </a:cubicBezTo>
                    <a:cubicBezTo>
                      <a:pt x="741586" y="5678973"/>
                      <a:pt x="757962" y="5641825"/>
                      <a:pt x="771690" y="5610393"/>
                    </a:cubicBezTo>
                    <a:cubicBezTo>
                      <a:pt x="869974" y="5385313"/>
                      <a:pt x="907822" y="5306181"/>
                      <a:pt x="983662" y="5167185"/>
                    </a:cubicBezTo>
                    <a:cubicBezTo>
                      <a:pt x="1030918" y="5080581"/>
                      <a:pt x="1110550" y="4926277"/>
                      <a:pt x="1160622" y="4824285"/>
                    </a:cubicBezTo>
                    <a:cubicBezTo>
                      <a:pt x="1348974" y="4440642"/>
                      <a:pt x="1743558" y="3825538"/>
                      <a:pt x="1936614" y="3614619"/>
                    </a:cubicBezTo>
                    <a:cubicBezTo>
                      <a:pt x="1972718" y="3575171"/>
                      <a:pt x="2032658" y="3498018"/>
                      <a:pt x="2069810" y="3443169"/>
                    </a:cubicBezTo>
                    <a:cubicBezTo>
                      <a:pt x="2296042" y="3109163"/>
                      <a:pt x="2905470" y="2476074"/>
                      <a:pt x="3383370" y="2078614"/>
                    </a:cubicBezTo>
                    <a:cubicBezTo>
                      <a:pt x="4055246" y="1519824"/>
                      <a:pt x="4862702" y="1016113"/>
                      <a:pt x="5479842" y="770782"/>
                    </a:cubicBezTo>
                    <a:cubicBezTo>
                      <a:pt x="5893890" y="606186"/>
                      <a:pt x="6029334" y="551339"/>
                      <a:pt x="6124566" y="509704"/>
                    </a:cubicBezTo>
                    <a:cubicBezTo>
                      <a:pt x="6335782" y="417364"/>
                      <a:pt x="6949362" y="237797"/>
                      <a:pt x="7118518" y="218819"/>
                    </a:cubicBezTo>
                    <a:cubicBezTo>
                      <a:pt x="7171330" y="212893"/>
                      <a:pt x="7455422" y="158397"/>
                      <a:pt x="7680162" y="111081"/>
                    </a:cubicBezTo>
                    <a:cubicBezTo>
                      <a:pt x="7837322" y="77993"/>
                      <a:pt x="8129814" y="41006"/>
                      <a:pt x="8380822" y="22479"/>
                    </a:cubicBezTo>
                    <a:cubicBezTo>
                      <a:pt x="8489086" y="14488"/>
                      <a:pt x="8589102" y="5947"/>
                      <a:pt x="8603070" y="3499"/>
                    </a:cubicBezTo>
                    <a:cubicBezTo>
                      <a:pt x="8617878" y="904"/>
                      <a:pt x="8688766" y="-120"/>
                      <a:pt x="8788862" y="11"/>
                    </a:cubicBezTo>
                    <a:close/>
                    <a:moveTo>
                      <a:pt x="9085334" y="147172"/>
                    </a:moveTo>
                    <a:cubicBezTo>
                      <a:pt x="8784790" y="147603"/>
                      <a:pt x="8535646" y="151205"/>
                      <a:pt x="8531674" y="155177"/>
                    </a:cubicBezTo>
                    <a:cubicBezTo>
                      <a:pt x="8527702" y="159149"/>
                      <a:pt x="8416410" y="168201"/>
                      <a:pt x="8284362" y="175292"/>
                    </a:cubicBezTo>
                    <a:cubicBezTo>
                      <a:pt x="7812918" y="200608"/>
                      <a:pt x="7162998" y="316929"/>
                      <a:pt x="6685374" y="461475"/>
                    </a:cubicBezTo>
                    <a:cubicBezTo>
                      <a:pt x="6650446" y="472044"/>
                      <a:pt x="6593298" y="489140"/>
                      <a:pt x="6558374" y="499466"/>
                    </a:cubicBezTo>
                    <a:cubicBezTo>
                      <a:pt x="6399778" y="546357"/>
                      <a:pt x="6219946" y="609586"/>
                      <a:pt x="6129554" y="650240"/>
                    </a:cubicBezTo>
                    <a:cubicBezTo>
                      <a:pt x="6075318" y="674634"/>
                      <a:pt x="5946726" y="724166"/>
                      <a:pt x="5843806" y="760311"/>
                    </a:cubicBezTo>
                    <a:cubicBezTo>
                      <a:pt x="5617634" y="839738"/>
                      <a:pt x="5391018" y="942184"/>
                      <a:pt x="5188446" y="1056578"/>
                    </a:cubicBezTo>
                    <a:cubicBezTo>
                      <a:pt x="5105546" y="1103393"/>
                      <a:pt x="4985530" y="1166287"/>
                      <a:pt x="4921746" y="1196344"/>
                    </a:cubicBezTo>
                    <a:cubicBezTo>
                      <a:pt x="4526042" y="1382806"/>
                      <a:pt x="3890762" y="1816959"/>
                      <a:pt x="3389722" y="2243331"/>
                    </a:cubicBezTo>
                    <a:cubicBezTo>
                      <a:pt x="2996318" y="2578111"/>
                      <a:pt x="2553266" y="3034544"/>
                      <a:pt x="2306646" y="3359123"/>
                    </a:cubicBezTo>
                    <a:cubicBezTo>
                      <a:pt x="1969862" y="3802371"/>
                      <a:pt x="1848894" y="3968003"/>
                      <a:pt x="1722178" y="4159399"/>
                    </a:cubicBezTo>
                    <a:cubicBezTo>
                      <a:pt x="1593818" y="4353277"/>
                      <a:pt x="1408522" y="4652009"/>
                      <a:pt x="1408522" y="4665071"/>
                    </a:cubicBezTo>
                    <a:cubicBezTo>
                      <a:pt x="1408522" y="4668385"/>
                      <a:pt x="1392242" y="4689557"/>
                      <a:pt x="1372342" y="4712121"/>
                    </a:cubicBezTo>
                    <a:cubicBezTo>
                      <a:pt x="1304306" y="4789269"/>
                      <a:pt x="1044898" y="5301049"/>
                      <a:pt x="900942" y="5642143"/>
                    </a:cubicBezTo>
                    <a:cubicBezTo>
                      <a:pt x="850826" y="5760889"/>
                      <a:pt x="802262" y="5875189"/>
                      <a:pt x="793022" y="5896143"/>
                    </a:cubicBezTo>
                    <a:cubicBezTo>
                      <a:pt x="729814" y="6039457"/>
                      <a:pt x="522506" y="6658003"/>
                      <a:pt x="475910" y="6842293"/>
                    </a:cubicBezTo>
                    <a:cubicBezTo>
                      <a:pt x="471494" y="6859757"/>
                      <a:pt x="456222" y="6916905"/>
                      <a:pt x="441974" y="6969293"/>
                    </a:cubicBezTo>
                    <a:cubicBezTo>
                      <a:pt x="177498" y="7941601"/>
                      <a:pt x="79430" y="9015767"/>
                      <a:pt x="152110" y="10144293"/>
                    </a:cubicBezTo>
                    <a:cubicBezTo>
                      <a:pt x="192854" y="10776943"/>
                      <a:pt x="314030" y="11478613"/>
                      <a:pt x="481086" y="12049293"/>
                    </a:cubicBezTo>
                    <a:cubicBezTo>
                      <a:pt x="496422" y="12101681"/>
                      <a:pt x="513446" y="12161689"/>
                      <a:pt x="518910" y="12182643"/>
                    </a:cubicBezTo>
                    <a:cubicBezTo>
                      <a:pt x="543578" y="12277175"/>
                      <a:pt x="728198" y="12820585"/>
                      <a:pt x="760538" y="12893843"/>
                    </a:cubicBezTo>
                    <a:cubicBezTo>
                      <a:pt x="772874" y="12921781"/>
                      <a:pt x="794622" y="12976075"/>
                      <a:pt x="808870" y="13014493"/>
                    </a:cubicBezTo>
                    <a:cubicBezTo>
                      <a:pt x="874166" y="13190581"/>
                      <a:pt x="982482" y="13427979"/>
                      <a:pt x="1153638" y="13770143"/>
                    </a:cubicBezTo>
                    <a:cubicBezTo>
                      <a:pt x="1508038" y="14478627"/>
                      <a:pt x="1955602" y="15134875"/>
                      <a:pt x="2536986" y="15798503"/>
                    </a:cubicBezTo>
                    <a:cubicBezTo>
                      <a:pt x="2696286" y="15980337"/>
                      <a:pt x="3165386" y="16437361"/>
                      <a:pt x="3388114" y="16627721"/>
                    </a:cubicBezTo>
                    <a:cubicBezTo>
                      <a:pt x="3719922" y="16911309"/>
                      <a:pt x="4210718" y="17275065"/>
                      <a:pt x="4433270" y="17402343"/>
                    </a:cubicBezTo>
                    <a:cubicBezTo>
                      <a:pt x="4445482" y="17409329"/>
                      <a:pt x="4522862" y="17455921"/>
                      <a:pt x="4605222" y="17505883"/>
                    </a:cubicBezTo>
                    <a:cubicBezTo>
                      <a:pt x="4765534" y="17603127"/>
                      <a:pt x="4797302" y="17621387"/>
                      <a:pt x="4964522" y="17712405"/>
                    </a:cubicBezTo>
                    <a:cubicBezTo>
                      <a:pt x="5101054" y="17786719"/>
                      <a:pt x="5480930" y="17980193"/>
                      <a:pt x="5490310" y="17980193"/>
                    </a:cubicBezTo>
                    <a:cubicBezTo>
                      <a:pt x="5494190" y="17980193"/>
                      <a:pt x="5538926" y="17997647"/>
                      <a:pt x="5589718" y="18018979"/>
                    </a:cubicBezTo>
                    <a:cubicBezTo>
                      <a:pt x="5727254" y="18076743"/>
                      <a:pt x="5725518" y="18076023"/>
                      <a:pt x="5828122" y="18117577"/>
                    </a:cubicBezTo>
                    <a:cubicBezTo>
                      <a:pt x="5945734" y="18165207"/>
                      <a:pt x="6070206" y="18213127"/>
                      <a:pt x="6145622" y="18239815"/>
                    </a:cubicBezTo>
                    <a:cubicBezTo>
                      <a:pt x="6251518" y="18277287"/>
                      <a:pt x="6456386" y="18345775"/>
                      <a:pt x="6507574" y="18360813"/>
                    </a:cubicBezTo>
                    <a:cubicBezTo>
                      <a:pt x="6636698" y="18398751"/>
                      <a:pt x="6690610" y="18415327"/>
                      <a:pt x="6758454" y="18437939"/>
                    </a:cubicBezTo>
                    <a:cubicBezTo>
                      <a:pt x="6798650" y="18451335"/>
                      <a:pt x="6861518" y="18468403"/>
                      <a:pt x="6898154" y="18475867"/>
                    </a:cubicBezTo>
                    <a:cubicBezTo>
                      <a:pt x="6934794" y="18483327"/>
                      <a:pt x="7003366" y="18500487"/>
                      <a:pt x="7050538" y="18513999"/>
                    </a:cubicBezTo>
                    <a:cubicBezTo>
                      <a:pt x="7097710" y="18527511"/>
                      <a:pt x="7172006" y="18544597"/>
                      <a:pt x="7215638" y="18551971"/>
                    </a:cubicBezTo>
                    <a:cubicBezTo>
                      <a:pt x="7259270" y="18559343"/>
                      <a:pt x="7337838" y="18573647"/>
                      <a:pt x="7390222" y="18583759"/>
                    </a:cubicBezTo>
                    <a:cubicBezTo>
                      <a:pt x="8414934" y="18781491"/>
                      <a:pt x="9491430" y="18794813"/>
                      <a:pt x="10495374" y="18622183"/>
                    </a:cubicBezTo>
                    <a:cubicBezTo>
                      <a:pt x="10806718" y="18568647"/>
                      <a:pt x="11287198" y="18459315"/>
                      <a:pt x="11416122" y="18412671"/>
                    </a:cubicBezTo>
                    <a:cubicBezTo>
                      <a:pt x="11433586" y="18406351"/>
                      <a:pt x="11490734" y="18388707"/>
                      <a:pt x="11543122" y="18373459"/>
                    </a:cubicBezTo>
                    <a:cubicBezTo>
                      <a:pt x="11698970" y="18328095"/>
                      <a:pt x="12023790" y="18217739"/>
                      <a:pt x="12120974" y="18177131"/>
                    </a:cubicBezTo>
                    <a:cubicBezTo>
                      <a:pt x="12141926" y="18168375"/>
                      <a:pt x="12187646" y="18150931"/>
                      <a:pt x="12222574" y="18138367"/>
                    </a:cubicBezTo>
                    <a:cubicBezTo>
                      <a:pt x="12257498" y="18125799"/>
                      <a:pt x="12291786" y="18111487"/>
                      <a:pt x="12298774" y="18106559"/>
                    </a:cubicBezTo>
                    <a:cubicBezTo>
                      <a:pt x="12305758" y="18101635"/>
                      <a:pt x="12328566" y="18096079"/>
                      <a:pt x="12349462" y="18094219"/>
                    </a:cubicBezTo>
                    <a:cubicBezTo>
                      <a:pt x="12370358" y="18092359"/>
                      <a:pt x="12421790" y="18071115"/>
                      <a:pt x="12463762" y="18047011"/>
                    </a:cubicBezTo>
                    <a:cubicBezTo>
                      <a:pt x="12505734" y="18022907"/>
                      <a:pt x="12565790" y="17991503"/>
                      <a:pt x="12597222" y="17977223"/>
                    </a:cubicBezTo>
                    <a:cubicBezTo>
                      <a:pt x="12718670" y="17922047"/>
                      <a:pt x="13041226" y="17762031"/>
                      <a:pt x="13162374" y="17696859"/>
                    </a:cubicBezTo>
                    <a:cubicBezTo>
                      <a:pt x="13458054" y="17537799"/>
                      <a:pt x="14022114" y="17191619"/>
                      <a:pt x="14087926" y="17128819"/>
                    </a:cubicBezTo>
                    <a:cubicBezTo>
                      <a:pt x="14116718" y="17101347"/>
                      <a:pt x="14146054" y="17074499"/>
                      <a:pt x="14153122" y="17069155"/>
                    </a:cubicBezTo>
                    <a:cubicBezTo>
                      <a:pt x="14872162" y="16525597"/>
                      <a:pt x="15249294" y="16169407"/>
                      <a:pt x="15830786" y="15484643"/>
                    </a:cubicBezTo>
                    <a:cubicBezTo>
                      <a:pt x="15952666" y="15341117"/>
                      <a:pt x="16213246" y="14989365"/>
                      <a:pt x="16362346" y="14767093"/>
                    </a:cubicBezTo>
                    <a:cubicBezTo>
                      <a:pt x="16704354" y="14257249"/>
                      <a:pt x="17002478" y="13704561"/>
                      <a:pt x="17222086" y="13173243"/>
                    </a:cubicBezTo>
                    <a:cubicBezTo>
                      <a:pt x="17256726" y="13089423"/>
                      <a:pt x="17290438" y="13009413"/>
                      <a:pt x="17296990" y="12995443"/>
                    </a:cubicBezTo>
                    <a:cubicBezTo>
                      <a:pt x="17318070" y="12950501"/>
                      <a:pt x="17435866" y="12627585"/>
                      <a:pt x="17435974" y="12614443"/>
                    </a:cubicBezTo>
                    <a:cubicBezTo>
                      <a:pt x="17436030" y="12607457"/>
                      <a:pt x="17446934" y="12589269"/>
                      <a:pt x="17460206" y="12574025"/>
                    </a:cubicBezTo>
                    <a:cubicBezTo>
                      <a:pt x="17482038" y="12548933"/>
                      <a:pt x="17495262" y="12509977"/>
                      <a:pt x="17506702" y="12437061"/>
                    </a:cubicBezTo>
                    <a:cubicBezTo>
                      <a:pt x="17508926" y="12422861"/>
                      <a:pt x="17528006" y="12354093"/>
                      <a:pt x="17549094" y="12284243"/>
                    </a:cubicBezTo>
                    <a:cubicBezTo>
                      <a:pt x="17570182" y="12214393"/>
                      <a:pt x="17604906" y="12091521"/>
                      <a:pt x="17626254" y="12011193"/>
                    </a:cubicBezTo>
                    <a:cubicBezTo>
                      <a:pt x="17647606" y="11930865"/>
                      <a:pt x="17670534" y="11845141"/>
                      <a:pt x="17677206" y="11820693"/>
                    </a:cubicBezTo>
                    <a:cubicBezTo>
                      <a:pt x="17683882" y="11796245"/>
                      <a:pt x="17701198" y="11724807"/>
                      <a:pt x="17715694" y="11661943"/>
                    </a:cubicBezTo>
                    <a:cubicBezTo>
                      <a:pt x="17730186" y="11599079"/>
                      <a:pt x="17747262" y="11527641"/>
                      <a:pt x="17753634" y="11503193"/>
                    </a:cubicBezTo>
                    <a:cubicBezTo>
                      <a:pt x="17776966" y="11413729"/>
                      <a:pt x="17829950" y="11128297"/>
                      <a:pt x="17862070" y="10918993"/>
                    </a:cubicBezTo>
                    <a:cubicBezTo>
                      <a:pt x="18012018" y="9942053"/>
                      <a:pt x="18012030" y="8938419"/>
                      <a:pt x="17862102" y="7959893"/>
                    </a:cubicBezTo>
                    <a:cubicBezTo>
                      <a:pt x="17836086" y="7790093"/>
                      <a:pt x="17806870" y="7620571"/>
                      <a:pt x="17792054" y="7553493"/>
                    </a:cubicBezTo>
                    <a:cubicBezTo>
                      <a:pt x="17785110" y="7522061"/>
                      <a:pt x="17767398" y="7439193"/>
                      <a:pt x="17752686" y="7369343"/>
                    </a:cubicBezTo>
                    <a:cubicBezTo>
                      <a:pt x="17737982" y="7299493"/>
                      <a:pt x="17721294" y="7228057"/>
                      <a:pt x="17715606" y="7210593"/>
                    </a:cubicBezTo>
                    <a:cubicBezTo>
                      <a:pt x="17709918" y="7193131"/>
                      <a:pt x="17692590" y="7124549"/>
                      <a:pt x="17677102" y="7058193"/>
                    </a:cubicBezTo>
                    <a:cubicBezTo>
                      <a:pt x="17644958" y="6920485"/>
                      <a:pt x="17556302" y="6611025"/>
                      <a:pt x="17500638" y="6442243"/>
                    </a:cubicBezTo>
                    <a:cubicBezTo>
                      <a:pt x="17444734" y="6272737"/>
                      <a:pt x="17385870" y="6102761"/>
                      <a:pt x="17373086" y="6073943"/>
                    </a:cubicBezTo>
                    <a:cubicBezTo>
                      <a:pt x="17366886" y="6059973"/>
                      <a:pt x="17334950" y="5979963"/>
                      <a:pt x="17302118" y="5896143"/>
                    </a:cubicBezTo>
                    <a:cubicBezTo>
                      <a:pt x="17148150" y="5503107"/>
                      <a:pt x="16915726" y="5018597"/>
                      <a:pt x="16723350" y="4689643"/>
                    </a:cubicBezTo>
                    <a:cubicBezTo>
                      <a:pt x="16698838" y="4647733"/>
                      <a:pt x="16674610" y="4604871"/>
                      <a:pt x="16669506" y="4594393"/>
                    </a:cubicBezTo>
                    <a:cubicBezTo>
                      <a:pt x="16640046" y="4533911"/>
                      <a:pt x="16382170" y="4130120"/>
                      <a:pt x="16284250" y="3991143"/>
                    </a:cubicBezTo>
                    <a:cubicBezTo>
                      <a:pt x="16154734" y="3807328"/>
                      <a:pt x="16108202" y="3744146"/>
                      <a:pt x="15989606" y="3591093"/>
                    </a:cubicBezTo>
                    <a:cubicBezTo>
                      <a:pt x="15264590" y="2655442"/>
                      <a:pt x="14353398" y="1859525"/>
                      <a:pt x="13346522" y="1282388"/>
                    </a:cubicBezTo>
                    <a:cubicBezTo>
                      <a:pt x="12890474" y="1020982"/>
                      <a:pt x="12448870" y="815385"/>
                      <a:pt x="12033210" y="670949"/>
                    </a:cubicBezTo>
                    <a:cubicBezTo>
                      <a:pt x="11950018" y="642040"/>
                      <a:pt x="11818574" y="595855"/>
                      <a:pt x="11741110" y="568314"/>
                    </a:cubicBezTo>
                    <a:cubicBezTo>
                      <a:pt x="11663650" y="540774"/>
                      <a:pt x="11568842" y="508867"/>
                      <a:pt x="11530422" y="497409"/>
                    </a:cubicBezTo>
                    <a:cubicBezTo>
                      <a:pt x="11492006" y="485952"/>
                      <a:pt x="11443430" y="471007"/>
                      <a:pt x="11422474" y="464198"/>
                    </a:cubicBezTo>
                    <a:cubicBezTo>
                      <a:pt x="11327430" y="433316"/>
                      <a:pt x="11010550" y="354616"/>
                      <a:pt x="10838274" y="319106"/>
                    </a:cubicBezTo>
                    <a:cubicBezTo>
                      <a:pt x="10165922" y="180519"/>
                      <a:pt x="9815278" y="146127"/>
                      <a:pt x="9085334" y="14717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7" name="任意多边形: 形状 136">
                <a:extLst>
                  <a:ext uri="{FF2B5EF4-FFF2-40B4-BE49-F238E27FC236}">
                    <a16:creationId xmlns:a16="http://schemas.microsoft.com/office/drawing/2014/main" id="{579E89CD-0C60-493F-90A5-3251520FC2FB}"/>
                  </a:ext>
                </a:extLst>
              </p:cNvPr>
              <p:cNvSpPr/>
              <p:nvPr/>
            </p:nvSpPr>
            <p:spPr>
              <a:xfrm>
                <a:off x="-20007984" y="-1781293"/>
                <a:ext cx="2474992" cy="2564555"/>
              </a:xfrm>
              <a:custGeom>
                <a:avLst/>
                <a:gdLst>
                  <a:gd name="connsiteX0" fmla="*/ 1001028 w 2474992"/>
                  <a:gd name="connsiteY0" fmla="*/ 16 h 2564555"/>
                  <a:gd name="connsiteX1" fmla="*/ 1096208 w 2474992"/>
                  <a:gd name="connsiteY1" fmla="*/ 28831 h 2564555"/>
                  <a:gd name="connsiteX2" fmla="*/ 1282684 w 2474992"/>
                  <a:gd name="connsiteY2" fmla="*/ 272657 h 2564555"/>
                  <a:gd name="connsiteX3" fmla="*/ 1187808 w 2474992"/>
                  <a:gd name="connsiteY3" fmla="*/ 443364 h 2564555"/>
                  <a:gd name="connsiteX4" fmla="*/ 1120588 w 2474992"/>
                  <a:gd name="connsiteY4" fmla="*/ 483095 h 2564555"/>
                  <a:gd name="connsiteX5" fmla="*/ 1056588 w 2474992"/>
                  <a:gd name="connsiteY5" fmla="*/ 520842 h 2564555"/>
                  <a:gd name="connsiteX6" fmla="*/ 938876 w 2474992"/>
                  <a:gd name="connsiteY6" fmla="*/ 762495 h 2564555"/>
                  <a:gd name="connsiteX7" fmla="*/ 784696 w 2474992"/>
                  <a:gd name="connsiteY7" fmla="*/ 1054595 h 2564555"/>
                  <a:gd name="connsiteX8" fmla="*/ 719892 w 2474992"/>
                  <a:gd name="connsiteY8" fmla="*/ 1095750 h 2564555"/>
                  <a:gd name="connsiteX9" fmla="*/ 880228 w 2474992"/>
                  <a:gd name="connsiteY9" fmla="*/ 1194295 h 2564555"/>
                  <a:gd name="connsiteX10" fmla="*/ 1046016 w 2474992"/>
                  <a:gd name="connsiteY10" fmla="*/ 1037034 h 2564555"/>
                  <a:gd name="connsiteX11" fmla="*/ 1231884 w 2474992"/>
                  <a:gd name="connsiteY11" fmla="*/ 856059 h 2564555"/>
                  <a:gd name="connsiteX12" fmla="*/ 1444612 w 2474992"/>
                  <a:gd name="connsiteY12" fmla="*/ 840141 h 2564555"/>
                  <a:gd name="connsiteX13" fmla="*/ 1612884 w 2474992"/>
                  <a:gd name="connsiteY13" fmla="*/ 838521 h 2564555"/>
                  <a:gd name="connsiteX14" fmla="*/ 1398932 w 2474992"/>
                  <a:gd name="connsiteY14" fmla="*/ 757366 h 2564555"/>
                  <a:gd name="connsiteX15" fmla="*/ 1268820 w 2474992"/>
                  <a:gd name="connsiteY15" fmla="*/ 540245 h 2564555"/>
                  <a:gd name="connsiteX16" fmla="*/ 1335988 w 2474992"/>
                  <a:gd name="connsiteY16" fmla="*/ 381197 h 2564555"/>
                  <a:gd name="connsiteX17" fmla="*/ 1480460 w 2474992"/>
                  <a:gd name="connsiteY17" fmla="*/ 317995 h 2564555"/>
                  <a:gd name="connsiteX18" fmla="*/ 2134088 w 2474992"/>
                  <a:gd name="connsiteY18" fmla="*/ 534027 h 2564555"/>
                  <a:gd name="connsiteX19" fmla="*/ 2445856 w 2474992"/>
                  <a:gd name="connsiteY19" fmla="*/ 875960 h 2564555"/>
                  <a:gd name="connsiteX20" fmla="*/ 2388740 w 2474992"/>
                  <a:gd name="connsiteY20" fmla="*/ 1000921 h 2564555"/>
                  <a:gd name="connsiteX21" fmla="*/ 2320944 w 2474992"/>
                  <a:gd name="connsiteY21" fmla="*/ 1087752 h 2564555"/>
                  <a:gd name="connsiteX22" fmla="*/ 2133112 w 2474992"/>
                  <a:gd name="connsiteY22" fmla="*/ 1058905 h 2564555"/>
                  <a:gd name="connsiteX23" fmla="*/ 1930384 w 2474992"/>
                  <a:gd name="connsiteY23" fmla="*/ 1015210 h 2564555"/>
                  <a:gd name="connsiteX24" fmla="*/ 2023784 w 2474992"/>
                  <a:gd name="connsiteY24" fmla="*/ 1072346 h 2564555"/>
                  <a:gd name="connsiteX25" fmla="*/ 2163484 w 2474992"/>
                  <a:gd name="connsiteY25" fmla="*/ 1168519 h 2564555"/>
                  <a:gd name="connsiteX26" fmla="*/ 2183828 w 2474992"/>
                  <a:gd name="connsiteY26" fmla="*/ 1384795 h 2564555"/>
                  <a:gd name="connsiteX27" fmla="*/ 2152732 w 2474992"/>
                  <a:gd name="connsiteY27" fmla="*/ 1543545 h 2564555"/>
                  <a:gd name="connsiteX28" fmla="*/ 2078260 w 2474992"/>
                  <a:gd name="connsiteY28" fmla="*/ 1899145 h 2564555"/>
                  <a:gd name="connsiteX29" fmla="*/ 2045760 w 2474992"/>
                  <a:gd name="connsiteY29" fmla="*/ 2016903 h 2564555"/>
                  <a:gd name="connsiteX30" fmla="*/ 1986536 w 2474992"/>
                  <a:gd name="connsiteY30" fmla="*/ 2120828 h 2564555"/>
                  <a:gd name="connsiteX31" fmla="*/ 1941668 w 2474992"/>
                  <a:gd name="connsiteY31" fmla="*/ 2170494 h 2564555"/>
                  <a:gd name="connsiteX32" fmla="*/ 1998872 w 2474992"/>
                  <a:gd name="connsiteY32" fmla="*/ 2286479 h 2564555"/>
                  <a:gd name="connsiteX33" fmla="*/ 2049524 w 2474992"/>
                  <a:gd name="connsiteY33" fmla="*/ 2542165 h 2564555"/>
                  <a:gd name="connsiteX34" fmla="*/ 1632220 w 2474992"/>
                  <a:gd name="connsiteY34" fmla="*/ 2254745 h 2564555"/>
                  <a:gd name="connsiteX35" fmla="*/ 1473120 w 2474992"/>
                  <a:gd name="connsiteY35" fmla="*/ 2102533 h 2564555"/>
                  <a:gd name="connsiteX36" fmla="*/ 228584 w 2474992"/>
                  <a:gd name="connsiteY36" fmla="*/ 1695719 h 2564555"/>
                  <a:gd name="connsiteX37" fmla="*/ 20784 w 2474992"/>
                  <a:gd name="connsiteY37" fmla="*/ 1639779 h 2564555"/>
                  <a:gd name="connsiteX38" fmla="*/ 49712 w 2474992"/>
                  <a:gd name="connsiteY38" fmla="*/ 1353045 h 2564555"/>
                  <a:gd name="connsiteX39" fmla="*/ 107860 w 2474992"/>
                  <a:gd name="connsiteY39" fmla="*/ 1249463 h 2564555"/>
                  <a:gd name="connsiteX40" fmla="*/ 134560 w 2474992"/>
                  <a:gd name="connsiteY40" fmla="*/ 1137097 h 2564555"/>
                  <a:gd name="connsiteX41" fmla="*/ 174812 w 2474992"/>
                  <a:gd name="connsiteY41" fmla="*/ 1002098 h 2564555"/>
                  <a:gd name="connsiteX42" fmla="*/ 347268 w 2474992"/>
                  <a:gd name="connsiteY42" fmla="*/ 927595 h 2564555"/>
                  <a:gd name="connsiteX43" fmla="*/ 497124 w 2474992"/>
                  <a:gd name="connsiteY43" fmla="*/ 894730 h 2564555"/>
                  <a:gd name="connsiteX44" fmla="*/ 636672 w 2474992"/>
                  <a:gd name="connsiteY44" fmla="*/ 837917 h 2564555"/>
                  <a:gd name="connsiteX45" fmla="*/ 696340 w 2474992"/>
                  <a:gd name="connsiteY45" fmla="*/ 761168 h 2564555"/>
                  <a:gd name="connsiteX46" fmla="*/ 584820 w 2474992"/>
                  <a:gd name="connsiteY46" fmla="*/ 770524 h 2564555"/>
                  <a:gd name="connsiteX47" fmla="*/ 413372 w 2474992"/>
                  <a:gd name="connsiteY47" fmla="*/ 781021 h 2564555"/>
                  <a:gd name="connsiteX48" fmla="*/ 190484 w 2474992"/>
                  <a:gd name="connsiteY48" fmla="*/ 746096 h 2564555"/>
                  <a:gd name="connsiteX49" fmla="*/ 135780 w 2474992"/>
                  <a:gd name="connsiteY49" fmla="*/ 684136 h 2564555"/>
                  <a:gd name="connsiteX50" fmla="*/ 175552 w 2474992"/>
                  <a:gd name="connsiteY50" fmla="*/ 608452 h 2564555"/>
                  <a:gd name="connsiteX51" fmla="*/ 293756 w 2474992"/>
                  <a:gd name="connsiteY51" fmla="*/ 561214 h 2564555"/>
                  <a:gd name="connsiteX52" fmla="*/ 473984 w 2474992"/>
                  <a:gd name="connsiteY52" fmla="*/ 577876 h 2564555"/>
                  <a:gd name="connsiteX53" fmla="*/ 685784 w 2474992"/>
                  <a:gd name="connsiteY53" fmla="*/ 573255 h 2564555"/>
                  <a:gd name="connsiteX54" fmla="*/ 400276 w 2474992"/>
                  <a:gd name="connsiteY54" fmla="*/ 483095 h 2564555"/>
                  <a:gd name="connsiteX55" fmla="*/ 234548 w 2474992"/>
                  <a:gd name="connsiteY55" fmla="*/ 418849 h 2564555"/>
                  <a:gd name="connsiteX56" fmla="*/ 234464 w 2474992"/>
                  <a:gd name="connsiteY56" fmla="*/ 255403 h 2564555"/>
                  <a:gd name="connsiteX57" fmla="*/ 420272 w 2474992"/>
                  <a:gd name="connsiteY57" fmla="*/ 223439 h 2564555"/>
                  <a:gd name="connsiteX58" fmla="*/ 827104 w 2474992"/>
                  <a:gd name="connsiteY58" fmla="*/ 311629 h 2564555"/>
                  <a:gd name="connsiteX59" fmla="*/ 916084 w 2474992"/>
                  <a:gd name="connsiteY59" fmla="*/ 208744 h 2564555"/>
                  <a:gd name="connsiteX60" fmla="*/ 916780 w 2474992"/>
                  <a:gd name="connsiteY60" fmla="*/ 26390 h 2564555"/>
                  <a:gd name="connsiteX61" fmla="*/ 1001028 w 2474992"/>
                  <a:gd name="connsiteY61" fmla="*/ 16 h 2564555"/>
                  <a:gd name="connsiteX62" fmla="*/ 424436 w 2474992"/>
                  <a:gd name="connsiteY62" fmla="*/ 1138147 h 2564555"/>
                  <a:gd name="connsiteX63" fmla="*/ 402564 w 2474992"/>
                  <a:gd name="connsiteY63" fmla="*/ 1145770 h 2564555"/>
                  <a:gd name="connsiteX64" fmla="*/ 357152 w 2474992"/>
                  <a:gd name="connsiteY64" fmla="*/ 1198742 h 2564555"/>
                  <a:gd name="connsiteX65" fmla="*/ 292084 w 2474992"/>
                  <a:gd name="connsiteY65" fmla="*/ 1441155 h 2564555"/>
                  <a:gd name="connsiteX66" fmla="*/ 378696 w 2474992"/>
                  <a:gd name="connsiteY66" fmla="*/ 1447594 h 2564555"/>
                  <a:gd name="connsiteX67" fmla="*/ 424436 w 2474992"/>
                  <a:gd name="connsiteY67" fmla="*/ 1138147 h 2564555"/>
                  <a:gd name="connsiteX68" fmla="*/ 1268036 w 2474992"/>
                  <a:gd name="connsiteY68" fmla="*/ 1231265 h 2564555"/>
                  <a:gd name="connsiteX69" fmla="*/ 1237660 w 2474992"/>
                  <a:gd name="connsiteY69" fmla="*/ 1237592 h 2564555"/>
                  <a:gd name="connsiteX70" fmla="*/ 1233096 w 2474992"/>
                  <a:gd name="connsiteY70" fmla="*/ 1280413 h 2564555"/>
                  <a:gd name="connsiteX71" fmla="*/ 1382588 w 2474992"/>
                  <a:gd name="connsiteY71" fmla="*/ 1372095 h 2564555"/>
                  <a:gd name="connsiteX72" fmla="*/ 1390856 w 2474992"/>
                  <a:gd name="connsiteY72" fmla="*/ 1283440 h 2564555"/>
                  <a:gd name="connsiteX73" fmla="*/ 1268036 w 2474992"/>
                  <a:gd name="connsiteY73" fmla="*/ 1231265 h 2564555"/>
                  <a:gd name="connsiteX74" fmla="*/ 695868 w 2474992"/>
                  <a:gd name="connsiteY74" fmla="*/ 1375452 h 2564555"/>
                  <a:gd name="connsiteX75" fmla="*/ 663984 w 2474992"/>
                  <a:gd name="connsiteY75" fmla="*/ 1387969 h 2564555"/>
                  <a:gd name="connsiteX76" fmla="*/ 622284 w 2474992"/>
                  <a:gd name="connsiteY76" fmla="*/ 1478715 h 2564555"/>
                  <a:gd name="connsiteX77" fmla="*/ 650080 w 2474992"/>
                  <a:gd name="connsiteY77" fmla="*/ 1511299 h 2564555"/>
                  <a:gd name="connsiteX78" fmla="*/ 779068 w 2474992"/>
                  <a:gd name="connsiteY78" fmla="*/ 1513969 h 2564555"/>
                  <a:gd name="connsiteX79" fmla="*/ 695868 w 2474992"/>
                  <a:gd name="connsiteY79" fmla="*/ 1375452 h 2564555"/>
                  <a:gd name="connsiteX80" fmla="*/ 1739816 w 2474992"/>
                  <a:gd name="connsiteY80" fmla="*/ 1437740 h 2564555"/>
                  <a:gd name="connsiteX81" fmla="*/ 1714484 w 2474992"/>
                  <a:gd name="connsiteY81" fmla="*/ 1450896 h 2564555"/>
                  <a:gd name="connsiteX82" fmla="*/ 1843148 w 2474992"/>
                  <a:gd name="connsiteY82" fmla="*/ 1588844 h 2564555"/>
                  <a:gd name="connsiteX83" fmla="*/ 1811708 w 2474992"/>
                  <a:gd name="connsiteY83" fmla="*/ 1468620 h 2564555"/>
                  <a:gd name="connsiteX84" fmla="*/ 1739816 w 2474992"/>
                  <a:gd name="connsiteY84" fmla="*/ 1437740 h 2564555"/>
                  <a:gd name="connsiteX85" fmla="*/ 1138004 w 2474992"/>
                  <a:gd name="connsiteY85" fmla="*/ 1487724 h 2564555"/>
                  <a:gd name="connsiteX86" fmla="*/ 1046436 w 2474992"/>
                  <a:gd name="connsiteY86" fmla="*/ 1509055 h 2564555"/>
                  <a:gd name="connsiteX87" fmla="*/ 999340 w 2474992"/>
                  <a:gd name="connsiteY87" fmla="*/ 1565319 h 2564555"/>
                  <a:gd name="connsiteX88" fmla="*/ 1129676 w 2474992"/>
                  <a:gd name="connsiteY88" fmla="*/ 1714741 h 2564555"/>
                  <a:gd name="connsiteX89" fmla="*/ 1308084 w 2474992"/>
                  <a:gd name="connsiteY89" fmla="*/ 1613825 h 2564555"/>
                  <a:gd name="connsiteX90" fmla="*/ 1138004 w 2474992"/>
                  <a:gd name="connsiteY90" fmla="*/ 1487724 h 2564555"/>
                  <a:gd name="connsiteX91" fmla="*/ 1549556 w 2474992"/>
                  <a:gd name="connsiteY91" fmla="*/ 1670550 h 2564555"/>
                  <a:gd name="connsiteX92" fmla="*/ 1496620 w 2474992"/>
                  <a:gd name="connsiteY92" fmla="*/ 1695067 h 2564555"/>
                  <a:gd name="connsiteX93" fmla="*/ 1525744 w 2474992"/>
                  <a:gd name="connsiteY93" fmla="*/ 1921197 h 2564555"/>
                  <a:gd name="connsiteX94" fmla="*/ 1734884 w 2474992"/>
                  <a:gd name="connsiteY94" fmla="*/ 1976583 h 2564555"/>
                  <a:gd name="connsiteX95" fmla="*/ 1772572 w 2474992"/>
                  <a:gd name="connsiteY95" fmla="*/ 1924257 h 2564555"/>
                  <a:gd name="connsiteX96" fmla="*/ 1635616 w 2474992"/>
                  <a:gd name="connsiteY96" fmla="*/ 1697601 h 2564555"/>
                  <a:gd name="connsiteX97" fmla="*/ 1549556 w 2474992"/>
                  <a:gd name="connsiteY97" fmla="*/ 1670550 h 2564555"/>
                  <a:gd name="connsiteX98" fmla="*/ 1565040 w 2474992"/>
                  <a:gd name="connsiteY98" fmla="*/ 533894 h 2564555"/>
                  <a:gd name="connsiteX99" fmla="*/ 1553364 w 2474992"/>
                  <a:gd name="connsiteY99" fmla="*/ 554542 h 2564555"/>
                  <a:gd name="connsiteX100" fmla="*/ 1565360 w 2474992"/>
                  <a:gd name="connsiteY100" fmla="*/ 608016 h 2564555"/>
                  <a:gd name="connsiteX101" fmla="*/ 1674240 w 2474992"/>
                  <a:gd name="connsiteY101" fmla="*/ 655832 h 2564555"/>
                  <a:gd name="connsiteX102" fmla="*/ 2008964 w 2474992"/>
                  <a:gd name="connsiteY102" fmla="*/ 812450 h 2564555"/>
                  <a:gd name="connsiteX103" fmla="*/ 2084732 w 2474992"/>
                  <a:gd name="connsiteY103" fmla="*/ 857549 h 2564555"/>
                  <a:gd name="connsiteX104" fmla="*/ 2127208 w 2474992"/>
                  <a:gd name="connsiteY104" fmla="*/ 845330 h 2564555"/>
                  <a:gd name="connsiteX105" fmla="*/ 2128444 w 2474992"/>
                  <a:gd name="connsiteY105" fmla="*/ 794838 h 2564555"/>
                  <a:gd name="connsiteX106" fmla="*/ 1809736 w 2474992"/>
                  <a:gd name="connsiteY106" fmla="*/ 616076 h 2564555"/>
                  <a:gd name="connsiteX107" fmla="*/ 1565040 w 2474992"/>
                  <a:gd name="connsiteY107" fmla="*/ 533894 h 2564555"/>
                  <a:gd name="connsiteX108" fmla="*/ 1447788 w 2474992"/>
                  <a:gd name="connsiteY108" fmla="*/ 1055050 h 2564555"/>
                  <a:gd name="connsiteX109" fmla="*/ 1409684 w 2474992"/>
                  <a:gd name="connsiteY109" fmla="*/ 1065934 h 2564555"/>
                  <a:gd name="connsiteX110" fmla="*/ 1482128 w 2474992"/>
                  <a:gd name="connsiteY110" fmla="*/ 1092693 h 2564555"/>
                  <a:gd name="connsiteX111" fmla="*/ 1498584 w 2474992"/>
                  <a:gd name="connsiteY111" fmla="*/ 1073643 h 2564555"/>
                  <a:gd name="connsiteX112" fmla="*/ 1447788 w 2474992"/>
                  <a:gd name="connsiteY112" fmla="*/ 1055050 h 2564555"/>
                  <a:gd name="connsiteX113" fmla="*/ 1783580 w 2474992"/>
                  <a:gd name="connsiteY113" fmla="*/ 1169278 h 2564555"/>
                  <a:gd name="connsiteX114" fmla="*/ 1752584 w 2474992"/>
                  <a:gd name="connsiteY114" fmla="*/ 1179017 h 2564555"/>
                  <a:gd name="connsiteX115" fmla="*/ 1859272 w 2474992"/>
                  <a:gd name="connsiteY115" fmla="*/ 1283194 h 2564555"/>
                  <a:gd name="connsiteX116" fmla="*/ 1825828 w 2474992"/>
                  <a:gd name="connsiteY116" fmla="*/ 1184769 h 2564555"/>
                  <a:gd name="connsiteX117" fmla="*/ 1783580 w 2474992"/>
                  <a:gd name="connsiteY117" fmla="*/ 1169278 h 256455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Lst>
                <a:rect l="l" t="t" r="r" b="b"/>
                <a:pathLst>
                  <a:path w="2474992" h="2564555">
                    <a:moveTo>
                      <a:pt x="1001028" y="16"/>
                    </a:moveTo>
                    <a:cubicBezTo>
                      <a:pt x="1034360" y="470"/>
                      <a:pt x="1069516" y="10122"/>
                      <a:pt x="1096208" y="28831"/>
                    </a:cubicBezTo>
                    <a:cubicBezTo>
                      <a:pt x="1198660" y="100643"/>
                      <a:pt x="1282684" y="210506"/>
                      <a:pt x="1282684" y="272657"/>
                    </a:cubicBezTo>
                    <a:cubicBezTo>
                      <a:pt x="1282684" y="334096"/>
                      <a:pt x="1244636" y="402551"/>
                      <a:pt x="1187808" y="443364"/>
                    </a:cubicBezTo>
                    <a:cubicBezTo>
                      <a:pt x="1157380" y="465216"/>
                      <a:pt x="1127132" y="483095"/>
                      <a:pt x="1120588" y="483095"/>
                    </a:cubicBezTo>
                    <a:cubicBezTo>
                      <a:pt x="1114048" y="483095"/>
                      <a:pt x="1085248" y="500081"/>
                      <a:pt x="1056588" y="520842"/>
                    </a:cubicBezTo>
                    <a:cubicBezTo>
                      <a:pt x="995268" y="565262"/>
                      <a:pt x="958020" y="641728"/>
                      <a:pt x="938876" y="762495"/>
                    </a:cubicBezTo>
                    <a:cubicBezTo>
                      <a:pt x="910808" y="939586"/>
                      <a:pt x="850100" y="1054595"/>
                      <a:pt x="784696" y="1054595"/>
                    </a:cubicBezTo>
                    <a:cubicBezTo>
                      <a:pt x="747396" y="1054595"/>
                      <a:pt x="707968" y="1079635"/>
                      <a:pt x="719892" y="1095750"/>
                    </a:cubicBezTo>
                    <a:cubicBezTo>
                      <a:pt x="739956" y="1122870"/>
                      <a:pt x="856168" y="1194295"/>
                      <a:pt x="880228" y="1194295"/>
                    </a:cubicBezTo>
                    <a:cubicBezTo>
                      <a:pt x="895332" y="1194295"/>
                      <a:pt x="958384" y="1134486"/>
                      <a:pt x="1046016" y="1037034"/>
                    </a:cubicBezTo>
                    <a:cubicBezTo>
                      <a:pt x="1123796" y="950540"/>
                      <a:pt x="1207436" y="869102"/>
                      <a:pt x="1231884" y="856059"/>
                    </a:cubicBezTo>
                    <a:cubicBezTo>
                      <a:pt x="1271312" y="835025"/>
                      <a:pt x="1295356" y="833226"/>
                      <a:pt x="1444612" y="840141"/>
                    </a:cubicBezTo>
                    <a:cubicBezTo>
                      <a:pt x="1537160" y="844428"/>
                      <a:pt x="1612884" y="843699"/>
                      <a:pt x="1612884" y="838521"/>
                    </a:cubicBezTo>
                    <a:cubicBezTo>
                      <a:pt x="1612884" y="812010"/>
                      <a:pt x="1504516" y="770904"/>
                      <a:pt x="1398932" y="757366"/>
                    </a:cubicBezTo>
                    <a:cubicBezTo>
                      <a:pt x="1313428" y="746402"/>
                      <a:pt x="1249256" y="639320"/>
                      <a:pt x="1268820" y="540245"/>
                    </a:cubicBezTo>
                    <a:cubicBezTo>
                      <a:pt x="1280012" y="483569"/>
                      <a:pt x="1310820" y="410620"/>
                      <a:pt x="1335988" y="381197"/>
                    </a:cubicBezTo>
                    <a:cubicBezTo>
                      <a:pt x="1362920" y="349709"/>
                      <a:pt x="1435412" y="317995"/>
                      <a:pt x="1480460" y="317995"/>
                    </a:cubicBezTo>
                    <a:cubicBezTo>
                      <a:pt x="1635052" y="317995"/>
                      <a:pt x="1841132" y="386108"/>
                      <a:pt x="2134088" y="534027"/>
                    </a:cubicBezTo>
                    <a:cubicBezTo>
                      <a:pt x="2461764" y="699480"/>
                      <a:pt x="2521160" y="764622"/>
                      <a:pt x="2445856" y="875960"/>
                    </a:cubicBezTo>
                    <a:cubicBezTo>
                      <a:pt x="2429012" y="900867"/>
                      <a:pt x="2403308" y="957099"/>
                      <a:pt x="2388740" y="1000921"/>
                    </a:cubicBezTo>
                    <a:cubicBezTo>
                      <a:pt x="2364604" y="1073528"/>
                      <a:pt x="2358588" y="1081232"/>
                      <a:pt x="2320944" y="1087752"/>
                    </a:cubicBezTo>
                    <a:cubicBezTo>
                      <a:pt x="2232020" y="1103152"/>
                      <a:pt x="2190260" y="1096739"/>
                      <a:pt x="2133112" y="1058905"/>
                    </a:cubicBezTo>
                    <a:cubicBezTo>
                      <a:pt x="2041656" y="998364"/>
                      <a:pt x="1930384" y="974381"/>
                      <a:pt x="1930384" y="1015210"/>
                    </a:cubicBezTo>
                    <a:cubicBezTo>
                      <a:pt x="1930384" y="1021927"/>
                      <a:pt x="1972416" y="1047638"/>
                      <a:pt x="2023784" y="1072346"/>
                    </a:cubicBezTo>
                    <a:cubicBezTo>
                      <a:pt x="2079404" y="1099098"/>
                      <a:pt x="2135912" y="1137999"/>
                      <a:pt x="2163484" y="1168519"/>
                    </a:cubicBezTo>
                    <a:cubicBezTo>
                      <a:pt x="2213520" y="1223902"/>
                      <a:pt x="2214908" y="1238633"/>
                      <a:pt x="2183828" y="1384795"/>
                    </a:cubicBezTo>
                    <a:cubicBezTo>
                      <a:pt x="2177144" y="1416228"/>
                      <a:pt x="2163152" y="1487665"/>
                      <a:pt x="2152732" y="1543545"/>
                    </a:cubicBezTo>
                    <a:cubicBezTo>
                      <a:pt x="2114300" y="1749654"/>
                      <a:pt x="2095976" y="1837157"/>
                      <a:pt x="2078260" y="1899145"/>
                    </a:cubicBezTo>
                    <a:cubicBezTo>
                      <a:pt x="2068280" y="1934070"/>
                      <a:pt x="2053652" y="1987061"/>
                      <a:pt x="2045760" y="2016903"/>
                    </a:cubicBezTo>
                    <a:cubicBezTo>
                      <a:pt x="2037868" y="2046745"/>
                      <a:pt x="2011216" y="2093511"/>
                      <a:pt x="1986536" y="2120828"/>
                    </a:cubicBezTo>
                    <a:lnTo>
                      <a:pt x="1941668" y="2170494"/>
                    </a:lnTo>
                    <a:lnTo>
                      <a:pt x="1998872" y="2286479"/>
                    </a:lnTo>
                    <a:cubicBezTo>
                      <a:pt x="2068476" y="2427597"/>
                      <a:pt x="2083692" y="2504410"/>
                      <a:pt x="2049524" y="2542165"/>
                    </a:cubicBezTo>
                    <a:cubicBezTo>
                      <a:pt x="1986292" y="2612036"/>
                      <a:pt x="1851152" y="2518958"/>
                      <a:pt x="1632220" y="2254745"/>
                    </a:cubicBezTo>
                    <a:cubicBezTo>
                      <a:pt x="1558192" y="2165402"/>
                      <a:pt x="1533240" y="2141532"/>
                      <a:pt x="1473120" y="2102533"/>
                    </a:cubicBezTo>
                    <a:cubicBezTo>
                      <a:pt x="1061420" y="1835460"/>
                      <a:pt x="811620" y="1753806"/>
                      <a:pt x="228584" y="1695719"/>
                    </a:cubicBezTo>
                    <a:cubicBezTo>
                      <a:pt x="124792" y="1685379"/>
                      <a:pt x="51244" y="1665579"/>
                      <a:pt x="20784" y="1639779"/>
                    </a:cubicBezTo>
                    <a:cubicBezTo>
                      <a:pt x="-16280" y="1608381"/>
                      <a:pt x="-2040" y="1467214"/>
                      <a:pt x="49712" y="1353045"/>
                    </a:cubicBezTo>
                    <a:cubicBezTo>
                      <a:pt x="71876" y="1304150"/>
                      <a:pt x="98040" y="1257538"/>
                      <a:pt x="107860" y="1249463"/>
                    </a:cubicBezTo>
                    <a:cubicBezTo>
                      <a:pt x="118636" y="1240600"/>
                      <a:pt x="129216" y="1196071"/>
                      <a:pt x="134560" y="1137097"/>
                    </a:cubicBezTo>
                    <a:cubicBezTo>
                      <a:pt x="141564" y="1059811"/>
                      <a:pt x="149972" y="1031621"/>
                      <a:pt x="174812" y="1002098"/>
                    </a:cubicBezTo>
                    <a:cubicBezTo>
                      <a:pt x="219880" y="948538"/>
                      <a:pt x="268356" y="927595"/>
                      <a:pt x="347268" y="927595"/>
                    </a:cubicBezTo>
                    <a:cubicBezTo>
                      <a:pt x="392384" y="927595"/>
                      <a:pt x="444452" y="916176"/>
                      <a:pt x="497124" y="894730"/>
                    </a:cubicBezTo>
                    <a:lnTo>
                      <a:pt x="636672" y="837917"/>
                    </a:lnTo>
                    <a:cubicBezTo>
                      <a:pt x="697044" y="813343"/>
                      <a:pt x="724212" y="778397"/>
                      <a:pt x="696340" y="761168"/>
                    </a:cubicBezTo>
                    <a:cubicBezTo>
                      <a:pt x="670196" y="745012"/>
                      <a:pt x="591028" y="751655"/>
                      <a:pt x="584820" y="770524"/>
                    </a:cubicBezTo>
                    <a:cubicBezTo>
                      <a:pt x="580216" y="784515"/>
                      <a:pt x="546860" y="786558"/>
                      <a:pt x="413372" y="781021"/>
                    </a:cubicBezTo>
                    <a:cubicBezTo>
                      <a:pt x="277384" y="775382"/>
                      <a:pt x="237376" y="769113"/>
                      <a:pt x="190484" y="746096"/>
                    </a:cubicBezTo>
                    <a:cubicBezTo>
                      <a:pt x="142420" y="722504"/>
                      <a:pt x="133724" y="712655"/>
                      <a:pt x="135780" y="684136"/>
                    </a:cubicBezTo>
                    <a:cubicBezTo>
                      <a:pt x="137128" y="665486"/>
                      <a:pt x="155024" y="631429"/>
                      <a:pt x="175552" y="608452"/>
                    </a:cubicBezTo>
                    <a:cubicBezTo>
                      <a:pt x="208852" y="571185"/>
                      <a:pt x="221604" y="566088"/>
                      <a:pt x="293756" y="561214"/>
                    </a:cubicBezTo>
                    <a:cubicBezTo>
                      <a:pt x="343788" y="557834"/>
                      <a:pt x="412524" y="564188"/>
                      <a:pt x="473984" y="577876"/>
                    </a:cubicBezTo>
                    <a:cubicBezTo>
                      <a:pt x="569916" y="599241"/>
                      <a:pt x="685784" y="596713"/>
                      <a:pt x="685784" y="573255"/>
                    </a:cubicBezTo>
                    <a:cubicBezTo>
                      <a:pt x="685784" y="540029"/>
                      <a:pt x="505492" y="483095"/>
                      <a:pt x="400276" y="483095"/>
                    </a:cubicBezTo>
                    <a:cubicBezTo>
                      <a:pt x="310636" y="483095"/>
                      <a:pt x="257024" y="462312"/>
                      <a:pt x="234548" y="418849"/>
                    </a:cubicBezTo>
                    <a:cubicBezTo>
                      <a:pt x="210708" y="372751"/>
                      <a:pt x="210676" y="301410"/>
                      <a:pt x="234464" y="255403"/>
                    </a:cubicBezTo>
                    <a:cubicBezTo>
                      <a:pt x="264196" y="197907"/>
                      <a:pt x="306296" y="190665"/>
                      <a:pt x="420272" y="223439"/>
                    </a:cubicBezTo>
                    <a:cubicBezTo>
                      <a:pt x="577556" y="268666"/>
                      <a:pt x="748228" y="305662"/>
                      <a:pt x="827104" y="311629"/>
                    </a:cubicBezTo>
                    <a:cubicBezTo>
                      <a:pt x="940724" y="320222"/>
                      <a:pt x="953216" y="305779"/>
                      <a:pt x="916084" y="208744"/>
                    </a:cubicBezTo>
                    <a:cubicBezTo>
                      <a:pt x="880804" y="116552"/>
                      <a:pt x="881020" y="59705"/>
                      <a:pt x="916780" y="26390"/>
                    </a:cubicBezTo>
                    <a:cubicBezTo>
                      <a:pt x="936188" y="8308"/>
                      <a:pt x="967700" y="-437"/>
                      <a:pt x="1001028" y="16"/>
                    </a:cubicBezTo>
                    <a:close/>
                    <a:moveTo>
                      <a:pt x="424436" y="1138147"/>
                    </a:moveTo>
                    <a:cubicBezTo>
                      <a:pt x="418000" y="1135206"/>
                      <a:pt x="408160" y="1138636"/>
                      <a:pt x="402564" y="1145770"/>
                    </a:cubicBezTo>
                    <a:cubicBezTo>
                      <a:pt x="396972" y="1152904"/>
                      <a:pt x="376536" y="1176741"/>
                      <a:pt x="357152" y="1198742"/>
                    </a:cubicBezTo>
                    <a:cubicBezTo>
                      <a:pt x="319000" y="1242042"/>
                      <a:pt x="292084" y="1342321"/>
                      <a:pt x="292084" y="1441155"/>
                    </a:cubicBezTo>
                    <a:cubicBezTo>
                      <a:pt x="292084" y="1514623"/>
                      <a:pt x="310312" y="1515978"/>
                      <a:pt x="378696" y="1447594"/>
                    </a:cubicBezTo>
                    <a:cubicBezTo>
                      <a:pt x="495724" y="1330565"/>
                      <a:pt x="517856" y="1180844"/>
                      <a:pt x="424436" y="1138147"/>
                    </a:cubicBezTo>
                    <a:close/>
                    <a:moveTo>
                      <a:pt x="1268036" y="1231265"/>
                    </a:moveTo>
                    <a:cubicBezTo>
                      <a:pt x="1255084" y="1230815"/>
                      <a:pt x="1244308" y="1232730"/>
                      <a:pt x="1237660" y="1237592"/>
                    </a:cubicBezTo>
                    <a:cubicBezTo>
                      <a:pt x="1219164" y="1251118"/>
                      <a:pt x="1218528" y="1257090"/>
                      <a:pt x="1233096" y="1280413"/>
                    </a:cubicBezTo>
                    <a:cubicBezTo>
                      <a:pt x="1249820" y="1307195"/>
                      <a:pt x="1355644" y="1372095"/>
                      <a:pt x="1382588" y="1372095"/>
                    </a:cubicBezTo>
                    <a:cubicBezTo>
                      <a:pt x="1408388" y="1372095"/>
                      <a:pt x="1414248" y="1309288"/>
                      <a:pt x="1390856" y="1283440"/>
                    </a:cubicBezTo>
                    <a:cubicBezTo>
                      <a:pt x="1365340" y="1255248"/>
                      <a:pt x="1306888" y="1232615"/>
                      <a:pt x="1268036" y="1231265"/>
                    </a:cubicBezTo>
                    <a:close/>
                    <a:moveTo>
                      <a:pt x="695868" y="1375452"/>
                    </a:moveTo>
                    <a:cubicBezTo>
                      <a:pt x="685280" y="1377410"/>
                      <a:pt x="674540" y="1381459"/>
                      <a:pt x="663984" y="1387969"/>
                    </a:cubicBezTo>
                    <a:cubicBezTo>
                      <a:pt x="642956" y="1400940"/>
                      <a:pt x="622284" y="1445926"/>
                      <a:pt x="622284" y="1478715"/>
                    </a:cubicBezTo>
                    <a:cubicBezTo>
                      <a:pt x="622284" y="1482394"/>
                      <a:pt x="634792" y="1497057"/>
                      <a:pt x="650080" y="1511299"/>
                    </a:cubicBezTo>
                    <a:cubicBezTo>
                      <a:pt x="684892" y="1543734"/>
                      <a:pt x="750892" y="1545100"/>
                      <a:pt x="779068" y="1513969"/>
                    </a:cubicBezTo>
                    <a:cubicBezTo>
                      <a:pt x="836552" y="1450447"/>
                      <a:pt x="769976" y="1361744"/>
                      <a:pt x="695868" y="1375452"/>
                    </a:cubicBezTo>
                    <a:close/>
                    <a:moveTo>
                      <a:pt x="1739816" y="1437740"/>
                    </a:moveTo>
                    <a:cubicBezTo>
                      <a:pt x="1723268" y="1434724"/>
                      <a:pt x="1714484" y="1439047"/>
                      <a:pt x="1714484" y="1450896"/>
                    </a:cubicBezTo>
                    <a:cubicBezTo>
                      <a:pt x="1714484" y="1480234"/>
                      <a:pt x="1790944" y="1562211"/>
                      <a:pt x="1843148" y="1588844"/>
                    </a:cubicBezTo>
                    <a:cubicBezTo>
                      <a:pt x="1961100" y="1649017"/>
                      <a:pt x="1931608" y="1536245"/>
                      <a:pt x="1811708" y="1468620"/>
                    </a:cubicBezTo>
                    <a:cubicBezTo>
                      <a:pt x="1780668" y="1451112"/>
                      <a:pt x="1756364" y="1440756"/>
                      <a:pt x="1739816" y="1437740"/>
                    </a:cubicBezTo>
                    <a:close/>
                    <a:moveTo>
                      <a:pt x="1138004" y="1487724"/>
                    </a:moveTo>
                    <a:cubicBezTo>
                      <a:pt x="1107840" y="1488535"/>
                      <a:pt x="1076472" y="1495306"/>
                      <a:pt x="1046436" y="1509055"/>
                    </a:cubicBezTo>
                    <a:cubicBezTo>
                      <a:pt x="1005648" y="1527727"/>
                      <a:pt x="997356" y="1537632"/>
                      <a:pt x="999340" y="1565319"/>
                    </a:cubicBezTo>
                    <a:cubicBezTo>
                      <a:pt x="1002264" y="1606125"/>
                      <a:pt x="1078528" y="1693556"/>
                      <a:pt x="1129676" y="1714741"/>
                    </a:cubicBezTo>
                    <a:cubicBezTo>
                      <a:pt x="1201164" y="1744353"/>
                      <a:pt x="1308084" y="1683875"/>
                      <a:pt x="1308084" y="1613825"/>
                    </a:cubicBezTo>
                    <a:cubicBezTo>
                      <a:pt x="1308084" y="1536497"/>
                      <a:pt x="1228484" y="1485292"/>
                      <a:pt x="1138004" y="1487724"/>
                    </a:cubicBezTo>
                    <a:close/>
                    <a:moveTo>
                      <a:pt x="1549556" y="1670550"/>
                    </a:moveTo>
                    <a:cubicBezTo>
                      <a:pt x="1529452" y="1670184"/>
                      <a:pt x="1514864" y="1678412"/>
                      <a:pt x="1496620" y="1695067"/>
                    </a:cubicBezTo>
                    <a:cubicBezTo>
                      <a:pt x="1425204" y="1760269"/>
                      <a:pt x="1438656" y="1864729"/>
                      <a:pt x="1525744" y="1921197"/>
                    </a:cubicBezTo>
                    <a:cubicBezTo>
                      <a:pt x="1580548" y="1956733"/>
                      <a:pt x="1702468" y="1989021"/>
                      <a:pt x="1734884" y="1976583"/>
                    </a:cubicBezTo>
                    <a:cubicBezTo>
                      <a:pt x="1745252" y="1972605"/>
                      <a:pt x="1762212" y="1949059"/>
                      <a:pt x="1772572" y="1924257"/>
                    </a:cubicBezTo>
                    <a:cubicBezTo>
                      <a:pt x="1810248" y="1834093"/>
                      <a:pt x="1761092" y="1752748"/>
                      <a:pt x="1635616" y="1697601"/>
                    </a:cubicBezTo>
                    <a:cubicBezTo>
                      <a:pt x="1595292" y="1679878"/>
                      <a:pt x="1569664" y="1670917"/>
                      <a:pt x="1549556" y="1670550"/>
                    </a:cubicBezTo>
                    <a:close/>
                    <a:moveTo>
                      <a:pt x="1565040" y="533894"/>
                    </a:moveTo>
                    <a:cubicBezTo>
                      <a:pt x="1562976" y="533894"/>
                      <a:pt x="1557724" y="543186"/>
                      <a:pt x="1553364" y="554542"/>
                    </a:cubicBezTo>
                    <a:cubicBezTo>
                      <a:pt x="1549008" y="565898"/>
                      <a:pt x="1554404" y="589962"/>
                      <a:pt x="1565360" y="608016"/>
                    </a:cubicBezTo>
                    <a:cubicBezTo>
                      <a:pt x="1581836" y="635172"/>
                      <a:pt x="1600640" y="643430"/>
                      <a:pt x="1674240" y="655832"/>
                    </a:cubicBezTo>
                    <a:cubicBezTo>
                      <a:pt x="1782868" y="674135"/>
                      <a:pt x="1930080" y="743017"/>
                      <a:pt x="2008964" y="812450"/>
                    </a:cubicBezTo>
                    <a:cubicBezTo>
                      <a:pt x="2041232" y="840854"/>
                      <a:pt x="2075328" y="861149"/>
                      <a:pt x="2084732" y="857549"/>
                    </a:cubicBezTo>
                    <a:cubicBezTo>
                      <a:pt x="2094140" y="853950"/>
                      <a:pt x="2113252" y="848451"/>
                      <a:pt x="2127208" y="845330"/>
                    </a:cubicBezTo>
                    <a:cubicBezTo>
                      <a:pt x="2152316" y="839714"/>
                      <a:pt x="2152324" y="839188"/>
                      <a:pt x="2128444" y="794838"/>
                    </a:cubicBezTo>
                    <a:cubicBezTo>
                      <a:pt x="2100128" y="742258"/>
                      <a:pt x="2005432" y="689143"/>
                      <a:pt x="1809736" y="616076"/>
                    </a:cubicBezTo>
                    <a:cubicBezTo>
                      <a:pt x="1700328" y="575227"/>
                      <a:pt x="1577260" y="533894"/>
                      <a:pt x="1565040" y="533894"/>
                    </a:cubicBezTo>
                    <a:close/>
                    <a:moveTo>
                      <a:pt x="1447788" y="1055050"/>
                    </a:moveTo>
                    <a:cubicBezTo>
                      <a:pt x="1427680" y="1053306"/>
                      <a:pt x="1409684" y="1056475"/>
                      <a:pt x="1409684" y="1065934"/>
                    </a:cubicBezTo>
                    <a:cubicBezTo>
                      <a:pt x="1409684" y="1080815"/>
                      <a:pt x="1441840" y="1092693"/>
                      <a:pt x="1482128" y="1092693"/>
                    </a:cubicBezTo>
                    <a:cubicBezTo>
                      <a:pt x="1509372" y="1092693"/>
                      <a:pt x="1511932" y="1089726"/>
                      <a:pt x="1498584" y="1073643"/>
                    </a:cubicBezTo>
                    <a:cubicBezTo>
                      <a:pt x="1490124" y="1063450"/>
                      <a:pt x="1467900" y="1056794"/>
                      <a:pt x="1447788" y="1055050"/>
                    </a:cubicBezTo>
                    <a:close/>
                    <a:moveTo>
                      <a:pt x="1783580" y="1169278"/>
                    </a:moveTo>
                    <a:cubicBezTo>
                      <a:pt x="1767144" y="1167987"/>
                      <a:pt x="1752584" y="1170902"/>
                      <a:pt x="1752584" y="1179017"/>
                    </a:cubicBezTo>
                    <a:cubicBezTo>
                      <a:pt x="1752584" y="1192205"/>
                      <a:pt x="1845768" y="1283194"/>
                      <a:pt x="1859272" y="1283194"/>
                    </a:cubicBezTo>
                    <a:cubicBezTo>
                      <a:pt x="1871388" y="1283194"/>
                      <a:pt x="1845836" y="1207987"/>
                      <a:pt x="1825828" y="1184769"/>
                    </a:cubicBezTo>
                    <a:cubicBezTo>
                      <a:pt x="1818328" y="1176064"/>
                      <a:pt x="1800016" y="1170569"/>
                      <a:pt x="1783580" y="11692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8" name="任意多边形: 形状 137">
                <a:extLst>
                  <a:ext uri="{FF2B5EF4-FFF2-40B4-BE49-F238E27FC236}">
                    <a16:creationId xmlns:a16="http://schemas.microsoft.com/office/drawing/2014/main" id="{C379B8F4-605D-44FA-9D73-52E09475A988}"/>
                  </a:ext>
                </a:extLst>
              </p:cNvPr>
              <p:cNvSpPr/>
              <p:nvPr/>
            </p:nvSpPr>
            <p:spPr>
              <a:xfrm>
                <a:off x="-25389736" y="-1611090"/>
                <a:ext cx="2700816" cy="2238627"/>
              </a:xfrm>
              <a:custGeom>
                <a:avLst/>
                <a:gdLst>
                  <a:gd name="connsiteX0" fmla="*/ 902088 w 2700816"/>
                  <a:gd name="connsiteY0" fmla="*/ 1 h 2238627"/>
                  <a:gd name="connsiteX1" fmla="*/ 941128 w 2700816"/>
                  <a:gd name="connsiteY1" fmla="*/ 2030 h 2238627"/>
                  <a:gd name="connsiteX2" fmla="*/ 1050836 w 2700816"/>
                  <a:gd name="connsiteY2" fmla="*/ 29044 h 2238627"/>
                  <a:gd name="connsiteX3" fmla="*/ 1092120 w 2700816"/>
                  <a:gd name="connsiteY3" fmla="*/ 120095 h 2238627"/>
                  <a:gd name="connsiteX4" fmla="*/ 1227044 w 2700816"/>
                  <a:gd name="connsiteY4" fmla="*/ 249391 h 2238627"/>
                  <a:gd name="connsiteX5" fmla="*/ 1717788 w 2700816"/>
                  <a:gd name="connsiteY5" fmla="*/ 128395 h 2238627"/>
                  <a:gd name="connsiteX6" fmla="*/ 2085668 w 2700816"/>
                  <a:gd name="connsiteY6" fmla="*/ 69109 h 2238627"/>
                  <a:gd name="connsiteX7" fmla="*/ 2206736 w 2700816"/>
                  <a:gd name="connsiteY7" fmla="*/ 175155 h 2238627"/>
                  <a:gd name="connsiteX8" fmla="*/ 2121116 w 2700816"/>
                  <a:gd name="connsiteY8" fmla="*/ 322445 h 2238627"/>
                  <a:gd name="connsiteX9" fmla="*/ 1897476 w 2700816"/>
                  <a:gd name="connsiteY9" fmla="*/ 358280 h 2238627"/>
                  <a:gd name="connsiteX10" fmla="*/ 1326964 w 2700816"/>
                  <a:gd name="connsiteY10" fmla="*/ 512633 h 2238627"/>
                  <a:gd name="connsiteX11" fmla="*/ 1308808 w 2700816"/>
                  <a:gd name="connsiteY11" fmla="*/ 593427 h 2238627"/>
                  <a:gd name="connsiteX12" fmla="*/ 1438072 w 2700816"/>
                  <a:gd name="connsiteY12" fmla="*/ 587217 h 2238627"/>
                  <a:gd name="connsiteX13" fmla="*/ 2251188 w 2700816"/>
                  <a:gd name="connsiteY13" fmla="*/ 703338 h 2238627"/>
                  <a:gd name="connsiteX14" fmla="*/ 2696960 w 2700816"/>
                  <a:gd name="connsiteY14" fmla="*/ 1175235 h 2238627"/>
                  <a:gd name="connsiteX15" fmla="*/ 2561464 w 2700816"/>
                  <a:gd name="connsiteY15" fmla="*/ 1335194 h 2238627"/>
                  <a:gd name="connsiteX16" fmla="*/ 2204564 w 2700816"/>
                  <a:gd name="connsiteY16" fmla="*/ 1090440 h 2238627"/>
                  <a:gd name="connsiteX17" fmla="*/ 1616188 w 2700816"/>
                  <a:gd name="connsiteY17" fmla="*/ 811816 h 2238627"/>
                  <a:gd name="connsiteX18" fmla="*/ 1298688 w 2700816"/>
                  <a:gd name="connsiteY18" fmla="*/ 859225 h 2238627"/>
                  <a:gd name="connsiteX19" fmla="*/ 1167984 w 2700816"/>
                  <a:gd name="connsiteY19" fmla="*/ 942165 h 2238627"/>
                  <a:gd name="connsiteX20" fmla="*/ 733456 w 2700816"/>
                  <a:gd name="connsiteY20" fmla="*/ 1397347 h 2238627"/>
                  <a:gd name="connsiteX21" fmla="*/ 593928 w 2700816"/>
                  <a:gd name="connsiteY21" fmla="*/ 1798155 h 2238627"/>
                  <a:gd name="connsiteX22" fmla="*/ 502600 w 2700816"/>
                  <a:gd name="connsiteY22" fmla="*/ 2128095 h 2238627"/>
                  <a:gd name="connsiteX23" fmla="*/ 457408 w 2700816"/>
                  <a:gd name="connsiteY23" fmla="*/ 2195007 h 2238627"/>
                  <a:gd name="connsiteX24" fmla="*/ 322124 w 2700816"/>
                  <a:gd name="connsiteY24" fmla="*/ 2224026 h 2238627"/>
                  <a:gd name="connsiteX25" fmla="*/ 193980 w 2700816"/>
                  <a:gd name="connsiteY25" fmla="*/ 2000424 h 2238627"/>
                  <a:gd name="connsiteX26" fmla="*/ 217340 w 2700816"/>
                  <a:gd name="connsiteY26" fmla="*/ 1867074 h 2238627"/>
                  <a:gd name="connsiteX27" fmla="*/ 378876 w 2700816"/>
                  <a:gd name="connsiteY27" fmla="*/ 1466380 h 2238627"/>
                  <a:gd name="connsiteX28" fmla="*/ 484276 w 2700816"/>
                  <a:gd name="connsiteY28" fmla="*/ 1301280 h 2238627"/>
                  <a:gd name="connsiteX29" fmla="*/ 557160 w 2700816"/>
                  <a:gd name="connsiteY29" fmla="*/ 1201205 h 2238627"/>
                  <a:gd name="connsiteX30" fmla="*/ 662744 w 2700816"/>
                  <a:gd name="connsiteY30" fmla="*/ 1074205 h 2238627"/>
                  <a:gd name="connsiteX31" fmla="*/ 882380 w 2700816"/>
                  <a:gd name="connsiteY31" fmla="*/ 847549 h 2238627"/>
                  <a:gd name="connsiteX32" fmla="*/ 1016560 w 2700816"/>
                  <a:gd name="connsiteY32" fmla="*/ 688799 h 2238627"/>
                  <a:gd name="connsiteX33" fmla="*/ 625588 w 2700816"/>
                  <a:gd name="connsiteY33" fmla="*/ 793859 h 2238627"/>
                  <a:gd name="connsiteX34" fmla="*/ 460488 w 2700816"/>
                  <a:gd name="connsiteY34" fmla="*/ 901302 h 2238627"/>
                  <a:gd name="connsiteX35" fmla="*/ 56104 w 2700816"/>
                  <a:gd name="connsiteY35" fmla="*/ 1061510 h 2238627"/>
                  <a:gd name="connsiteX36" fmla="*/ 59244 w 2700816"/>
                  <a:gd name="connsiteY36" fmla="*/ 791374 h 2238627"/>
                  <a:gd name="connsiteX37" fmla="*/ 480584 w 2700816"/>
                  <a:gd name="connsiteY37" fmla="*/ 591176 h 2238627"/>
                  <a:gd name="connsiteX38" fmla="*/ 858828 w 2700816"/>
                  <a:gd name="connsiteY38" fmla="*/ 404090 h 2238627"/>
                  <a:gd name="connsiteX39" fmla="*/ 888868 w 2700816"/>
                  <a:gd name="connsiteY39" fmla="*/ 361938 h 2238627"/>
                  <a:gd name="connsiteX40" fmla="*/ 836496 w 2700816"/>
                  <a:gd name="connsiteY40" fmla="*/ 238990 h 2238627"/>
                  <a:gd name="connsiteX41" fmla="*/ 831964 w 2700816"/>
                  <a:gd name="connsiteY41" fmla="*/ 22666 h 2238627"/>
                  <a:gd name="connsiteX42" fmla="*/ 902088 w 2700816"/>
                  <a:gd name="connsiteY42" fmla="*/ 1 h 22386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2700816" h="2238627">
                    <a:moveTo>
                      <a:pt x="902088" y="1"/>
                    </a:moveTo>
                    <a:cubicBezTo>
                      <a:pt x="912948" y="39"/>
                      <a:pt x="925680" y="769"/>
                      <a:pt x="941128" y="2030"/>
                    </a:cubicBezTo>
                    <a:cubicBezTo>
                      <a:pt x="981960" y="5364"/>
                      <a:pt x="1031332" y="17519"/>
                      <a:pt x="1050836" y="29044"/>
                    </a:cubicBezTo>
                    <a:cubicBezTo>
                      <a:pt x="1081324" y="47052"/>
                      <a:pt x="1087124" y="59845"/>
                      <a:pt x="1092120" y="120095"/>
                    </a:cubicBezTo>
                    <a:cubicBezTo>
                      <a:pt x="1099752" y="212117"/>
                      <a:pt x="1138648" y="249391"/>
                      <a:pt x="1227044" y="249391"/>
                    </a:cubicBezTo>
                    <a:cubicBezTo>
                      <a:pt x="1282344" y="249391"/>
                      <a:pt x="1460032" y="205581"/>
                      <a:pt x="1717788" y="128395"/>
                    </a:cubicBezTo>
                    <a:cubicBezTo>
                      <a:pt x="1901612" y="73347"/>
                      <a:pt x="2015480" y="54997"/>
                      <a:pt x="2085668" y="69109"/>
                    </a:cubicBezTo>
                    <a:cubicBezTo>
                      <a:pt x="2153916" y="82831"/>
                      <a:pt x="2206736" y="129098"/>
                      <a:pt x="2206736" y="175155"/>
                    </a:cubicBezTo>
                    <a:cubicBezTo>
                      <a:pt x="2206736" y="219245"/>
                      <a:pt x="2167164" y="287324"/>
                      <a:pt x="2121116" y="322445"/>
                    </a:cubicBezTo>
                    <a:cubicBezTo>
                      <a:pt x="2078820" y="354704"/>
                      <a:pt x="2070400" y="356053"/>
                      <a:pt x="1897476" y="358280"/>
                    </a:cubicBezTo>
                    <a:cubicBezTo>
                      <a:pt x="1655108" y="361400"/>
                      <a:pt x="1526188" y="396279"/>
                      <a:pt x="1326964" y="512633"/>
                    </a:cubicBezTo>
                    <a:cubicBezTo>
                      <a:pt x="1275244" y="542839"/>
                      <a:pt x="1268048" y="574856"/>
                      <a:pt x="1308808" y="593427"/>
                    </a:cubicBezTo>
                    <a:cubicBezTo>
                      <a:pt x="1332496" y="604220"/>
                      <a:pt x="1362916" y="602758"/>
                      <a:pt x="1438072" y="587217"/>
                    </a:cubicBezTo>
                    <a:cubicBezTo>
                      <a:pt x="1685452" y="536057"/>
                      <a:pt x="2008492" y="582190"/>
                      <a:pt x="2251188" y="703338"/>
                    </a:cubicBezTo>
                    <a:cubicBezTo>
                      <a:pt x="2446196" y="800680"/>
                      <a:pt x="2675960" y="1043912"/>
                      <a:pt x="2696960" y="1175235"/>
                    </a:cubicBezTo>
                    <a:cubicBezTo>
                      <a:pt x="2712884" y="1274814"/>
                      <a:pt x="2681712" y="1311612"/>
                      <a:pt x="2561464" y="1335194"/>
                    </a:cubicBezTo>
                    <a:cubicBezTo>
                      <a:pt x="2513248" y="1344649"/>
                      <a:pt x="2389316" y="1259658"/>
                      <a:pt x="2204564" y="1090440"/>
                    </a:cubicBezTo>
                    <a:cubicBezTo>
                      <a:pt x="1983100" y="887589"/>
                      <a:pt x="1847688" y="823467"/>
                      <a:pt x="1616188" y="811816"/>
                    </a:cubicBezTo>
                    <a:cubicBezTo>
                      <a:pt x="1508044" y="806373"/>
                      <a:pt x="1335440" y="832147"/>
                      <a:pt x="1298688" y="859225"/>
                    </a:cubicBezTo>
                    <a:cubicBezTo>
                      <a:pt x="1276112" y="875859"/>
                      <a:pt x="1239700" y="898965"/>
                      <a:pt x="1167984" y="942165"/>
                    </a:cubicBezTo>
                    <a:cubicBezTo>
                      <a:pt x="1021084" y="1030656"/>
                      <a:pt x="842712" y="1217506"/>
                      <a:pt x="733456" y="1397347"/>
                    </a:cubicBezTo>
                    <a:cubicBezTo>
                      <a:pt x="674008" y="1495203"/>
                      <a:pt x="611380" y="1675107"/>
                      <a:pt x="593928" y="1798155"/>
                    </a:cubicBezTo>
                    <a:cubicBezTo>
                      <a:pt x="573908" y="1939320"/>
                      <a:pt x="531784" y="2091497"/>
                      <a:pt x="502600" y="2128095"/>
                    </a:cubicBezTo>
                    <a:cubicBezTo>
                      <a:pt x="488280" y="2146050"/>
                      <a:pt x="467944" y="2176161"/>
                      <a:pt x="457408" y="2195007"/>
                    </a:cubicBezTo>
                    <a:cubicBezTo>
                      <a:pt x="432340" y="2239838"/>
                      <a:pt x="379388" y="2251197"/>
                      <a:pt x="322124" y="2224026"/>
                    </a:cubicBezTo>
                    <a:cubicBezTo>
                      <a:pt x="248184" y="2188937"/>
                      <a:pt x="180848" y="2071447"/>
                      <a:pt x="193980" y="2000424"/>
                    </a:cubicBezTo>
                    <a:cubicBezTo>
                      <a:pt x="197364" y="1982100"/>
                      <a:pt x="207876" y="1922093"/>
                      <a:pt x="217340" y="1867074"/>
                    </a:cubicBezTo>
                    <a:cubicBezTo>
                      <a:pt x="239452" y="1738482"/>
                      <a:pt x="299544" y="1589419"/>
                      <a:pt x="378876" y="1466380"/>
                    </a:cubicBezTo>
                    <a:cubicBezTo>
                      <a:pt x="413440" y="1412775"/>
                      <a:pt x="460868" y="1338480"/>
                      <a:pt x="484276" y="1301280"/>
                    </a:cubicBezTo>
                    <a:cubicBezTo>
                      <a:pt x="507680" y="1264078"/>
                      <a:pt x="540480" y="1219045"/>
                      <a:pt x="557160" y="1201205"/>
                    </a:cubicBezTo>
                    <a:cubicBezTo>
                      <a:pt x="573840" y="1183366"/>
                      <a:pt x="621352" y="1126216"/>
                      <a:pt x="662744" y="1074205"/>
                    </a:cubicBezTo>
                    <a:cubicBezTo>
                      <a:pt x="704132" y="1022195"/>
                      <a:pt x="802972" y="920199"/>
                      <a:pt x="882380" y="847549"/>
                    </a:cubicBezTo>
                    <a:cubicBezTo>
                      <a:pt x="1005976" y="734471"/>
                      <a:pt x="1025292" y="711619"/>
                      <a:pt x="1016560" y="688799"/>
                    </a:cubicBezTo>
                    <a:cubicBezTo>
                      <a:pt x="995884" y="634771"/>
                      <a:pt x="890360" y="663127"/>
                      <a:pt x="625588" y="793859"/>
                    </a:cubicBezTo>
                    <a:cubicBezTo>
                      <a:pt x="604632" y="804206"/>
                      <a:pt x="530336" y="852555"/>
                      <a:pt x="460488" y="901302"/>
                    </a:cubicBezTo>
                    <a:cubicBezTo>
                      <a:pt x="190900" y="1089442"/>
                      <a:pt x="124872" y="1115602"/>
                      <a:pt x="56104" y="1061510"/>
                    </a:cubicBezTo>
                    <a:cubicBezTo>
                      <a:pt x="-19948" y="1001685"/>
                      <a:pt x="-18468" y="874061"/>
                      <a:pt x="59244" y="791374"/>
                    </a:cubicBezTo>
                    <a:cubicBezTo>
                      <a:pt x="111300" y="735983"/>
                      <a:pt x="184116" y="701385"/>
                      <a:pt x="480584" y="591176"/>
                    </a:cubicBezTo>
                    <a:cubicBezTo>
                      <a:pt x="751780" y="490362"/>
                      <a:pt x="822148" y="455556"/>
                      <a:pt x="858828" y="404090"/>
                    </a:cubicBezTo>
                    <a:lnTo>
                      <a:pt x="888868" y="361938"/>
                    </a:lnTo>
                    <a:lnTo>
                      <a:pt x="836496" y="238990"/>
                    </a:lnTo>
                    <a:cubicBezTo>
                      <a:pt x="777876" y="101361"/>
                      <a:pt x="777104" y="64601"/>
                      <a:pt x="831964" y="22666"/>
                    </a:cubicBezTo>
                    <a:cubicBezTo>
                      <a:pt x="853764" y="6000"/>
                      <a:pt x="869508" y="-112"/>
                      <a:pt x="902088"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39" name="任意多边形: 形状 138">
                <a:extLst>
                  <a:ext uri="{FF2B5EF4-FFF2-40B4-BE49-F238E27FC236}">
                    <a16:creationId xmlns:a16="http://schemas.microsoft.com/office/drawing/2014/main" id="{9F01904B-59D8-4EBC-AA5B-ABC7B8A9BEA1}"/>
                  </a:ext>
                </a:extLst>
              </p:cNvPr>
              <p:cNvSpPr/>
              <p:nvPr/>
            </p:nvSpPr>
            <p:spPr>
              <a:xfrm>
                <a:off x="33299206" y="-1491054"/>
                <a:ext cx="6725701" cy="8281758"/>
              </a:xfrm>
              <a:custGeom>
                <a:avLst/>
                <a:gdLst>
                  <a:gd name="connsiteX0" fmla="*/ 3893131 w 6725701"/>
                  <a:gd name="connsiteY0" fmla="*/ 286 h 8281758"/>
                  <a:gd name="connsiteX1" fmla="*/ 3913842 w 6725701"/>
                  <a:gd name="connsiteY1" fmla="*/ 587 h 8281758"/>
                  <a:gd name="connsiteX2" fmla="*/ 4223801 w 6725701"/>
                  <a:gd name="connsiteY2" fmla="*/ 148279 h 8281758"/>
                  <a:gd name="connsiteX3" fmla="*/ 4756618 w 6725701"/>
                  <a:gd name="connsiteY3" fmla="*/ 805028 h 8281758"/>
                  <a:gd name="connsiteX4" fmla="*/ 4785044 w 6725701"/>
                  <a:gd name="connsiteY4" fmla="*/ 902851 h 8281758"/>
                  <a:gd name="connsiteX5" fmla="*/ 4758385 w 6725701"/>
                  <a:gd name="connsiteY5" fmla="*/ 957428 h 8281758"/>
                  <a:gd name="connsiteX6" fmla="*/ 4702860 w 6725701"/>
                  <a:gd name="connsiteY6" fmla="*/ 1071406 h 8281758"/>
                  <a:gd name="connsiteX7" fmla="*/ 4591158 w 6725701"/>
                  <a:gd name="connsiteY7" fmla="*/ 1204756 h 8281758"/>
                  <a:gd name="connsiteX8" fmla="*/ 4445195 w 6725701"/>
                  <a:gd name="connsiteY8" fmla="*/ 1335855 h 8281758"/>
                  <a:gd name="connsiteX9" fmla="*/ 3897284 w 6725701"/>
                  <a:gd name="connsiteY9" fmla="*/ 1757851 h 8281758"/>
                  <a:gd name="connsiteX10" fmla="*/ 3476547 w 6725701"/>
                  <a:gd name="connsiteY10" fmla="*/ 2085155 h 8281758"/>
                  <a:gd name="connsiteX11" fmla="*/ 3197389 w 6725701"/>
                  <a:gd name="connsiteY11" fmla="*/ 2335980 h 8281758"/>
                  <a:gd name="connsiteX12" fmla="*/ 3224426 w 6725701"/>
                  <a:gd name="connsiteY12" fmla="*/ 2345583 h 8281758"/>
                  <a:gd name="connsiteX13" fmla="*/ 3271301 w 6725701"/>
                  <a:gd name="connsiteY13" fmla="*/ 2355601 h 8281758"/>
                  <a:gd name="connsiteX14" fmla="*/ 3368461 w 6725701"/>
                  <a:gd name="connsiteY14" fmla="*/ 2400540 h 8281758"/>
                  <a:gd name="connsiteX15" fmla="*/ 3433871 w 6725701"/>
                  <a:gd name="connsiteY15" fmla="*/ 2429191 h 8281758"/>
                  <a:gd name="connsiteX16" fmla="*/ 3546261 w 6725701"/>
                  <a:gd name="connsiteY16" fmla="*/ 2343471 h 8281758"/>
                  <a:gd name="connsiteX17" fmla="*/ 4007901 w 6725701"/>
                  <a:gd name="connsiteY17" fmla="*/ 2077615 h 8281758"/>
                  <a:gd name="connsiteX18" fmla="*/ 4863260 w 6725701"/>
                  <a:gd name="connsiteY18" fmla="*/ 1678755 h 8281758"/>
                  <a:gd name="connsiteX19" fmla="*/ 4919821 w 6725701"/>
                  <a:gd name="connsiteY19" fmla="*/ 1648401 h 8281758"/>
                  <a:gd name="connsiteX20" fmla="*/ 5214655 w 6725701"/>
                  <a:gd name="connsiteY20" fmla="*/ 1528524 h 8281758"/>
                  <a:gd name="connsiteX21" fmla="*/ 5627405 w 6725701"/>
                  <a:gd name="connsiteY21" fmla="*/ 1375790 h 8281758"/>
                  <a:gd name="connsiteX22" fmla="*/ 6287260 w 6725701"/>
                  <a:gd name="connsiteY22" fmla="*/ 1213155 h 8281758"/>
                  <a:gd name="connsiteX23" fmla="*/ 6694428 w 6725701"/>
                  <a:gd name="connsiteY23" fmla="*/ 1338736 h 8281758"/>
                  <a:gd name="connsiteX24" fmla="*/ 6725701 w 6725701"/>
                  <a:gd name="connsiteY24" fmla="*/ 1445425 h 8281758"/>
                  <a:gd name="connsiteX25" fmla="*/ 6669456 w 6725701"/>
                  <a:gd name="connsiteY25" fmla="*/ 1606375 h 8281758"/>
                  <a:gd name="connsiteX26" fmla="*/ 6567757 w 6725701"/>
                  <a:gd name="connsiteY26" fmla="*/ 1793055 h 8281758"/>
                  <a:gd name="connsiteX27" fmla="*/ 6039523 w 6725701"/>
                  <a:gd name="connsiteY27" fmla="*/ 2499189 h 8281758"/>
                  <a:gd name="connsiteX28" fmla="*/ 5630866 w 6725701"/>
                  <a:gd name="connsiteY28" fmla="*/ 3056705 h 8281758"/>
                  <a:gd name="connsiteX29" fmla="*/ 5068438 w 6725701"/>
                  <a:gd name="connsiteY29" fmla="*/ 3996505 h 8281758"/>
                  <a:gd name="connsiteX30" fmla="*/ 4989001 w 6725701"/>
                  <a:gd name="connsiteY30" fmla="*/ 4142555 h 8281758"/>
                  <a:gd name="connsiteX31" fmla="*/ 4839528 w 6725701"/>
                  <a:gd name="connsiteY31" fmla="*/ 4421955 h 8281758"/>
                  <a:gd name="connsiteX32" fmla="*/ 4585646 w 6725701"/>
                  <a:gd name="connsiteY32" fmla="*/ 4965835 h 8281758"/>
                  <a:gd name="connsiteX33" fmla="*/ 4677975 w 6725701"/>
                  <a:gd name="connsiteY33" fmla="*/ 4937167 h 8281758"/>
                  <a:gd name="connsiteX34" fmla="*/ 5309651 w 6725701"/>
                  <a:gd name="connsiteY34" fmla="*/ 4739009 h 8281758"/>
                  <a:gd name="connsiteX35" fmla="*/ 5468401 w 6725701"/>
                  <a:gd name="connsiteY35" fmla="*/ 4701015 h 8281758"/>
                  <a:gd name="connsiteX36" fmla="*/ 5639851 w 6725701"/>
                  <a:gd name="connsiteY36" fmla="*/ 4663443 h 8281758"/>
                  <a:gd name="connsiteX37" fmla="*/ 5804951 w 6725701"/>
                  <a:gd name="connsiteY37" fmla="*/ 4625475 h 8281758"/>
                  <a:gd name="connsiteX38" fmla="*/ 5893851 w 6725701"/>
                  <a:gd name="connsiteY38" fmla="*/ 4605215 h 8281758"/>
                  <a:gd name="connsiteX39" fmla="*/ 5966423 w 6725701"/>
                  <a:gd name="connsiteY39" fmla="*/ 4590571 h 8281758"/>
                  <a:gd name="connsiteX40" fmla="*/ 6448440 w 6725701"/>
                  <a:gd name="connsiteY40" fmla="*/ 4579411 h 8281758"/>
                  <a:gd name="connsiteX41" fmla="*/ 6637365 w 6725701"/>
                  <a:gd name="connsiteY41" fmla="*/ 4716443 h 8281758"/>
                  <a:gd name="connsiteX42" fmla="*/ 6649377 w 6725701"/>
                  <a:gd name="connsiteY42" fmla="*/ 4975983 h 8281758"/>
                  <a:gd name="connsiteX43" fmla="*/ 6602409 w 6725701"/>
                  <a:gd name="connsiteY43" fmla="*/ 5086543 h 8281758"/>
                  <a:gd name="connsiteX44" fmla="*/ 6119530 w 6725701"/>
                  <a:gd name="connsiteY44" fmla="*/ 5572883 h 8281758"/>
                  <a:gd name="connsiteX45" fmla="*/ 5681765 w 6725701"/>
                  <a:gd name="connsiteY45" fmla="*/ 5793555 h 8281758"/>
                  <a:gd name="connsiteX46" fmla="*/ 5300479 w 6725701"/>
                  <a:gd name="connsiteY46" fmla="*/ 5925819 h 8281758"/>
                  <a:gd name="connsiteX47" fmla="*/ 5078229 w 6725701"/>
                  <a:gd name="connsiteY47" fmla="*/ 5988991 h 8281758"/>
                  <a:gd name="connsiteX48" fmla="*/ 4889739 w 6725701"/>
                  <a:gd name="connsiteY48" fmla="*/ 6034235 h 8281758"/>
                  <a:gd name="connsiteX49" fmla="*/ 4769380 w 6725701"/>
                  <a:gd name="connsiteY49" fmla="*/ 6060255 h 8281758"/>
                  <a:gd name="connsiteX50" fmla="*/ 4465101 w 6725701"/>
                  <a:gd name="connsiteY50" fmla="*/ 6098835 h 8281758"/>
                  <a:gd name="connsiteX51" fmla="*/ 4109501 w 6725701"/>
                  <a:gd name="connsiteY51" fmla="*/ 6200251 h 8281758"/>
                  <a:gd name="connsiteX52" fmla="*/ 3677701 w 6725701"/>
                  <a:gd name="connsiteY52" fmla="*/ 6334829 h 8281758"/>
                  <a:gd name="connsiteX53" fmla="*/ 3569751 w 6725701"/>
                  <a:gd name="connsiteY53" fmla="*/ 6367559 h 8281758"/>
                  <a:gd name="connsiteX54" fmla="*/ 3109376 w 6725701"/>
                  <a:gd name="connsiteY54" fmla="*/ 6460083 h 8281758"/>
                  <a:gd name="connsiteX55" fmla="*/ 3042701 w 6725701"/>
                  <a:gd name="connsiteY55" fmla="*/ 6442343 h 8281758"/>
                  <a:gd name="connsiteX56" fmla="*/ 3406270 w 6725701"/>
                  <a:gd name="connsiteY56" fmla="*/ 6225663 h 8281758"/>
                  <a:gd name="connsiteX57" fmla="*/ 3553262 w 6725701"/>
                  <a:gd name="connsiteY57" fmla="*/ 6157535 h 8281758"/>
                  <a:gd name="connsiteX58" fmla="*/ 4249201 w 6725701"/>
                  <a:gd name="connsiteY58" fmla="*/ 5799899 h 8281758"/>
                  <a:gd name="connsiteX59" fmla="*/ 5181609 w 6725701"/>
                  <a:gd name="connsiteY59" fmla="*/ 5412555 h 8281758"/>
                  <a:gd name="connsiteX60" fmla="*/ 5255329 w 6725701"/>
                  <a:gd name="connsiteY60" fmla="*/ 5372871 h 8281758"/>
                  <a:gd name="connsiteX61" fmla="*/ 5486329 w 6725701"/>
                  <a:gd name="connsiteY61" fmla="*/ 5264537 h 8281758"/>
                  <a:gd name="connsiteX62" fmla="*/ 5746679 w 6725701"/>
                  <a:gd name="connsiteY62" fmla="*/ 5127103 h 8281758"/>
                  <a:gd name="connsiteX63" fmla="*/ 5916411 w 6725701"/>
                  <a:gd name="connsiteY63" fmla="*/ 5005561 h 8281758"/>
                  <a:gd name="connsiteX64" fmla="*/ 6009515 w 6725701"/>
                  <a:gd name="connsiteY64" fmla="*/ 4914617 h 8281758"/>
                  <a:gd name="connsiteX65" fmla="*/ 6029260 w 6725701"/>
                  <a:gd name="connsiteY65" fmla="*/ 4876433 h 8281758"/>
                  <a:gd name="connsiteX66" fmla="*/ 5967905 w 6725701"/>
                  <a:gd name="connsiteY66" fmla="*/ 4876619 h 8281758"/>
                  <a:gd name="connsiteX67" fmla="*/ 5735101 w 6725701"/>
                  <a:gd name="connsiteY67" fmla="*/ 4916351 h 8281758"/>
                  <a:gd name="connsiteX68" fmla="*/ 5430301 w 6725701"/>
                  <a:gd name="connsiteY68" fmla="*/ 5001473 h 8281758"/>
                  <a:gd name="connsiteX69" fmla="*/ 5328701 w 6725701"/>
                  <a:gd name="connsiteY69" fmla="*/ 5031627 h 8281758"/>
                  <a:gd name="connsiteX70" fmla="*/ 5201701 w 6725701"/>
                  <a:gd name="connsiteY70" fmla="*/ 5069655 h 8281758"/>
                  <a:gd name="connsiteX71" fmla="*/ 5074701 w 6725701"/>
                  <a:gd name="connsiteY71" fmla="*/ 5107755 h 8281758"/>
                  <a:gd name="connsiteX72" fmla="*/ 4947701 w 6725701"/>
                  <a:gd name="connsiteY72" fmla="*/ 5145855 h 8281758"/>
                  <a:gd name="connsiteX73" fmla="*/ 4820701 w 6725701"/>
                  <a:gd name="connsiteY73" fmla="*/ 5183955 h 8281758"/>
                  <a:gd name="connsiteX74" fmla="*/ 4693701 w 6725701"/>
                  <a:gd name="connsiteY74" fmla="*/ 5222007 h 8281758"/>
                  <a:gd name="connsiteX75" fmla="*/ 4573051 w 6725701"/>
                  <a:gd name="connsiteY75" fmla="*/ 5259707 h 8281758"/>
                  <a:gd name="connsiteX76" fmla="*/ 4344451 w 6725701"/>
                  <a:gd name="connsiteY76" fmla="*/ 5335661 h 8281758"/>
                  <a:gd name="connsiteX77" fmla="*/ 4192051 w 6725701"/>
                  <a:gd name="connsiteY77" fmla="*/ 5421637 h 8281758"/>
                  <a:gd name="connsiteX78" fmla="*/ 3549808 w 6725701"/>
                  <a:gd name="connsiteY78" fmla="*/ 5646903 h 8281758"/>
                  <a:gd name="connsiteX79" fmla="*/ 3418715 w 6725701"/>
                  <a:gd name="connsiteY79" fmla="*/ 5616943 h 8281758"/>
                  <a:gd name="connsiteX80" fmla="*/ 3320179 w 6725701"/>
                  <a:gd name="connsiteY80" fmla="*/ 5655403 h 8281758"/>
                  <a:gd name="connsiteX81" fmla="*/ 3272386 w 6725701"/>
                  <a:gd name="connsiteY81" fmla="*/ 5679255 h 8281758"/>
                  <a:gd name="connsiteX82" fmla="*/ 3040779 w 6725701"/>
                  <a:gd name="connsiteY82" fmla="*/ 5769073 h 8281758"/>
                  <a:gd name="connsiteX83" fmla="*/ 2999851 w 6725701"/>
                  <a:gd name="connsiteY83" fmla="*/ 5793555 h 8281758"/>
                  <a:gd name="connsiteX84" fmla="*/ 2629951 w 6725701"/>
                  <a:gd name="connsiteY84" fmla="*/ 5933979 h 8281758"/>
                  <a:gd name="connsiteX85" fmla="*/ 1260546 w 6725701"/>
                  <a:gd name="connsiteY85" fmla="*/ 7015381 h 8281758"/>
                  <a:gd name="connsiteX86" fmla="*/ 1100314 w 6725701"/>
                  <a:gd name="connsiteY86" fmla="*/ 7275731 h 8281758"/>
                  <a:gd name="connsiteX87" fmla="*/ 915643 w 6725701"/>
                  <a:gd name="connsiteY87" fmla="*/ 7584323 h 8281758"/>
                  <a:gd name="connsiteX88" fmla="*/ 799911 w 6725701"/>
                  <a:gd name="connsiteY88" fmla="*/ 7755771 h 8281758"/>
                  <a:gd name="connsiteX89" fmla="*/ 683050 w 6725701"/>
                  <a:gd name="connsiteY89" fmla="*/ 7868351 h 8281758"/>
                  <a:gd name="connsiteX90" fmla="*/ 490001 w 6725701"/>
                  <a:gd name="connsiteY90" fmla="*/ 8040601 h 8281758"/>
                  <a:gd name="connsiteX91" fmla="*/ 289219 w 6725701"/>
                  <a:gd name="connsiteY91" fmla="*/ 8210531 h 8281758"/>
                  <a:gd name="connsiteX92" fmla="*/ 103153 w 6725701"/>
                  <a:gd name="connsiteY92" fmla="*/ 8257667 h 8281758"/>
                  <a:gd name="connsiteX93" fmla="*/ 11574 w 6725701"/>
                  <a:gd name="connsiteY93" fmla="*/ 7990833 h 8281758"/>
                  <a:gd name="connsiteX94" fmla="*/ 59026 w 6725701"/>
                  <a:gd name="connsiteY94" fmla="*/ 7633427 h 8281758"/>
                  <a:gd name="connsiteX95" fmla="*/ 121397 w 6725701"/>
                  <a:gd name="connsiteY95" fmla="*/ 7502175 h 8281758"/>
                  <a:gd name="connsiteX96" fmla="*/ 338184 w 6725701"/>
                  <a:gd name="connsiteY96" fmla="*/ 7082605 h 8281758"/>
                  <a:gd name="connsiteX97" fmla="*/ 814862 w 6725701"/>
                  <a:gd name="connsiteY97" fmla="*/ 6276155 h 8281758"/>
                  <a:gd name="connsiteX98" fmla="*/ 1046364 w 6725701"/>
                  <a:gd name="connsiteY98" fmla="*/ 6019487 h 8281758"/>
                  <a:gd name="connsiteX99" fmla="*/ 997034 w 6725701"/>
                  <a:gd name="connsiteY99" fmla="*/ 6161855 h 8281758"/>
                  <a:gd name="connsiteX100" fmla="*/ 827270 w 6725701"/>
                  <a:gd name="connsiteY100" fmla="*/ 6498405 h 8281758"/>
                  <a:gd name="connsiteX101" fmla="*/ 648069 w 6725701"/>
                  <a:gd name="connsiteY101" fmla="*/ 6847655 h 8281758"/>
                  <a:gd name="connsiteX102" fmla="*/ 244838 w 6725701"/>
                  <a:gd name="connsiteY102" fmla="*/ 7700551 h 8281758"/>
                  <a:gd name="connsiteX103" fmla="*/ 783099 w 6725701"/>
                  <a:gd name="connsiteY103" fmla="*/ 7209605 h 8281758"/>
                  <a:gd name="connsiteX104" fmla="*/ 986746 w 6725701"/>
                  <a:gd name="connsiteY104" fmla="*/ 6981005 h 8281758"/>
                  <a:gd name="connsiteX105" fmla="*/ 1594901 w 6725701"/>
                  <a:gd name="connsiteY105" fmla="*/ 6372067 h 8281758"/>
                  <a:gd name="connsiteX106" fmla="*/ 1814354 w 6725701"/>
                  <a:gd name="connsiteY106" fmla="*/ 6208919 h 8281758"/>
                  <a:gd name="connsiteX107" fmla="*/ 2030254 w 6725701"/>
                  <a:gd name="connsiteY107" fmla="*/ 6062703 h 8281758"/>
                  <a:gd name="connsiteX108" fmla="*/ 3177012 w 6725701"/>
                  <a:gd name="connsiteY108" fmla="*/ 5448607 h 8281758"/>
                  <a:gd name="connsiteX109" fmla="*/ 3355780 w 6725701"/>
                  <a:gd name="connsiteY109" fmla="*/ 5371851 h 8281758"/>
                  <a:gd name="connsiteX110" fmla="*/ 3339700 w 6725701"/>
                  <a:gd name="connsiteY110" fmla="*/ 5306479 h 8281758"/>
                  <a:gd name="connsiteX111" fmla="*/ 3322665 w 6725701"/>
                  <a:gd name="connsiteY111" fmla="*/ 5069655 h 8281758"/>
                  <a:gd name="connsiteX112" fmla="*/ 3312384 w 6725701"/>
                  <a:gd name="connsiteY112" fmla="*/ 4884283 h 8281758"/>
                  <a:gd name="connsiteX113" fmla="*/ 3249355 w 6725701"/>
                  <a:gd name="connsiteY113" fmla="*/ 4868689 h 8281758"/>
                  <a:gd name="connsiteX114" fmla="*/ 3166805 w 6725701"/>
                  <a:gd name="connsiteY114" fmla="*/ 4848131 h 8281758"/>
                  <a:gd name="connsiteX115" fmla="*/ 3024538 w 6725701"/>
                  <a:gd name="connsiteY115" fmla="*/ 4790255 h 8281758"/>
                  <a:gd name="connsiteX116" fmla="*/ 2832153 w 6725701"/>
                  <a:gd name="connsiteY116" fmla="*/ 4636557 h 8281758"/>
                  <a:gd name="connsiteX117" fmla="*/ 2689712 w 6725701"/>
                  <a:gd name="connsiteY117" fmla="*/ 4523555 h 8281758"/>
                  <a:gd name="connsiteX118" fmla="*/ 2562092 w 6725701"/>
                  <a:gd name="connsiteY118" fmla="*/ 4679131 h 8281758"/>
                  <a:gd name="connsiteX119" fmla="*/ 1950501 w 6725701"/>
                  <a:gd name="connsiteY119" fmla="*/ 5308703 h 8281758"/>
                  <a:gd name="connsiteX120" fmla="*/ 1781004 w 6725701"/>
                  <a:gd name="connsiteY120" fmla="*/ 5355545 h 8281758"/>
                  <a:gd name="connsiteX121" fmla="*/ 1829175 w 6725701"/>
                  <a:gd name="connsiteY121" fmla="*/ 5226299 h 8281758"/>
                  <a:gd name="connsiteX122" fmla="*/ 1961012 w 6725701"/>
                  <a:gd name="connsiteY122" fmla="*/ 5045595 h 8281758"/>
                  <a:gd name="connsiteX123" fmla="*/ 2100520 w 6725701"/>
                  <a:gd name="connsiteY123" fmla="*/ 4815027 h 8281758"/>
                  <a:gd name="connsiteX124" fmla="*/ 2224252 w 6725701"/>
                  <a:gd name="connsiteY124" fmla="*/ 4567379 h 8281758"/>
                  <a:gd name="connsiteX125" fmla="*/ 2307676 w 6725701"/>
                  <a:gd name="connsiteY125" fmla="*/ 4353515 h 8281758"/>
                  <a:gd name="connsiteX126" fmla="*/ 2344201 w 6725701"/>
                  <a:gd name="connsiteY126" fmla="*/ 4224979 h 8281758"/>
                  <a:gd name="connsiteX127" fmla="*/ 2263474 w 6725701"/>
                  <a:gd name="connsiteY127" fmla="*/ 4142531 h 8281758"/>
                  <a:gd name="connsiteX128" fmla="*/ 2182747 w 6725701"/>
                  <a:gd name="connsiteY128" fmla="*/ 4101127 h 8281758"/>
                  <a:gd name="connsiteX129" fmla="*/ 2101549 w 6725701"/>
                  <a:gd name="connsiteY129" fmla="*/ 4135955 h 8281758"/>
                  <a:gd name="connsiteX130" fmla="*/ 1951890 w 6725701"/>
                  <a:gd name="connsiteY130" fmla="*/ 4183995 h 8281758"/>
                  <a:gd name="connsiteX131" fmla="*/ 1840467 w 6725701"/>
                  <a:gd name="connsiteY131" fmla="*/ 4174069 h 8281758"/>
                  <a:gd name="connsiteX132" fmla="*/ 1771157 w 6725701"/>
                  <a:gd name="connsiteY132" fmla="*/ 4108303 h 8281758"/>
                  <a:gd name="connsiteX133" fmla="*/ 1744808 w 6725701"/>
                  <a:gd name="connsiteY133" fmla="*/ 4065671 h 8281758"/>
                  <a:gd name="connsiteX134" fmla="*/ 1777805 w 6725701"/>
                  <a:gd name="connsiteY134" fmla="*/ 4022411 h 8281758"/>
                  <a:gd name="connsiteX135" fmla="*/ 1810801 w 6725701"/>
                  <a:gd name="connsiteY135" fmla="*/ 3930359 h 8281758"/>
                  <a:gd name="connsiteX136" fmla="*/ 1696737 w 6725701"/>
                  <a:gd name="connsiteY136" fmla="*/ 3482155 h 8281758"/>
                  <a:gd name="connsiteX137" fmla="*/ 1651846 w 6725701"/>
                  <a:gd name="connsiteY137" fmla="*/ 3298005 h 8281758"/>
                  <a:gd name="connsiteX138" fmla="*/ 1614745 w 6725701"/>
                  <a:gd name="connsiteY138" fmla="*/ 3113855 h 8281758"/>
                  <a:gd name="connsiteX139" fmla="*/ 1582796 w 6725701"/>
                  <a:gd name="connsiteY139" fmla="*/ 2964687 h 8281758"/>
                  <a:gd name="connsiteX140" fmla="*/ 1544597 w 6725701"/>
                  <a:gd name="connsiteY140" fmla="*/ 2824987 h 8281758"/>
                  <a:gd name="connsiteX141" fmla="*/ 1460143 w 6725701"/>
                  <a:gd name="connsiteY141" fmla="*/ 2498572 h 8281758"/>
                  <a:gd name="connsiteX142" fmla="*/ 1436201 w 6725701"/>
                  <a:gd name="connsiteY142" fmla="*/ 2403322 h 8281758"/>
                  <a:gd name="connsiteX143" fmla="*/ 1326031 w 6725701"/>
                  <a:gd name="connsiteY143" fmla="*/ 2012130 h 8281758"/>
                  <a:gd name="connsiteX144" fmla="*/ 1349254 w 6725701"/>
                  <a:gd name="connsiteY144" fmla="*/ 1945455 h 8281758"/>
                  <a:gd name="connsiteX145" fmla="*/ 1572781 w 6725701"/>
                  <a:gd name="connsiteY145" fmla="*/ 2151666 h 8281758"/>
                  <a:gd name="connsiteX146" fmla="*/ 1912779 w 6725701"/>
                  <a:gd name="connsiteY146" fmla="*/ 2720155 h 8281758"/>
                  <a:gd name="connsiteX147" fmla="*/ 2033597 w 6725701"/>
                  <a:gd name="connsiteY147" fmla="*/ 2923355 h 8281758"/>
                  <a:gd name="connsiteX148" fmla="*/ 2350334 w 6725701"/>
                  <a:gd name="connsiteY148" fmla="*/ 3552005 h 8281758"/>
                  <a:gd name="connsiteX149" fmla="*/ 2430248 w 6725701"/>
                  <a:gd name="connsiteY149" fmla="*/ 3826051 h 8281758"/>
                  <a:gd name="connsiteX150" fmla="*/ 2457447 w 6725701"/>
                  <a:gd name="connsiteY150" fmla="*/ 3849607 h 8281758"/>
                  <a:gd name="connsiteX151" fmla="*/ 2600347 w 6725701"/>
                  <a:gd name="connsiteY151" fmla="*/ 3738673 h 8281758"/>
                  <a:gd name="connsiteX152" fmla="*/ 2727334 w 6725701"/>
                  <a:gd name="connsiteY152" fmla="*/ 3444159 h 8281758"/>
                  <a:gd name="connsiteX153" fmla="*/ 2839501 w 6725701"/>
                  <a:gd name="connsiteY153" fmla="*/ 3185728 h 8281758"/>
                  <a:gd name="connsiteX154" fmla="*/ 2895535 w 6725701"/>
                  <a:gd name="connsiteY154" fmla="*/ 3009030 h 8281758"/>
                  <a:gd name="connsiteX155" fmla="*/ 2838354 w 6725701"/>
                  <a:gd name="connsiteY155" fmla="*/ 2662355 h 8281758"/>
                  <a:gd name="connsiteX156" fmla="*/ 2656442 w 6725701"/>
                  <a:gd name="connsiteY156" fmla="*/ 2258335 h 8281758"/>
                  <a:gd name="connsiteX157" fmla="*/ 2869205 w 6725701"/>
                  <a:gd name="connsiteY157" fmla="*/ 2256605 h 8281758"/>
                  <a:gd name="connsiteX158" fmla="*/ 3022975 w 6725701"/>
                  <a:gd name="connsiteY158" fmla="*/ 2228030 h 8281758"/>
                  <a:gd name="connsiteX159" fmla="*/ 3592522 w 6725701"/>
                  <a:gd name="connsiteY159" fmla="*/ 1373955 h 8281758"/>
                  <a:gd name="connsiteX160" fmla="*/ 3710344 w 6725701"/>
                  <a:gd name="connsiteY160" fmla="*/ 1182312 h 8281758"/>
                  <a:gd name="connsiteX161" fmla="*/ 3886612 w 6725701"/>
                  <a:gd name="connsiteY161" fmla="*/ 839412 h 8281758"/>
                  <a:gd name="connsiteX162" fmla="*/ 3990215 w 6725701"/>
                  <a:gd name="connsiteY162" fmla="*/ 626250 h 8281758"/>
                  <a:gd name="connsiteX163" fmla="*/ 4032489 w 6725701"/>
                  <a:gd name="connsiteY163" fmla="*/ 538060 h 8281758"/>
                  <a:gd name="connsiteX164" fmla="*/ 4037028 w 6725701"/>
                  <a:gd name="connsiteY164" fmla="*/ 409465 h 8281758"/>
                  <a:gd name="connsiteX165" fmla="*/ 4003114 w 6725701"/>
                  <a:gd name="connsiteY165" fmla="*/ 319855 h 8281758"/>
                  <a:gd name="connsiteX166" fmla="*/ 3884628 w 6725701"/>
                  <a:gd name="connsiteY166" fmla="*/ 45789 h 8281758"/>
                  <a:gd name="connsiteX167" fmla="*/ 3893131 w 6725701"/>
                  <a:gd name="connsiteY167" fmla="*/ 286 h 8281758"/>
                  <a:gd name="connsiteX168" fmla="*/ 3876214 w 6725701"/>
                  <a:gd name="connsiteY168" fmla="*/ 2498275 h 8281758"/>
                  <a:gd name="connsiteX169" fmla="*/ 3753895 w 6725701"/>
                  <a:gd name="connsiteY169" fmla="*/ 2516457 h 8281758"/>
                  <a:gd name="connsiteX170" fmla="*/ 3669367 w 6725701"/>
                  <a:gd name="connsiteY170" fmla="*/ 2564118 h 8281758"/>
                  <a:gd name="connsiteX171" fmla="*/ 3641995 w 6725701"/>
                  <a:gd name="connsiteY171" fmla="*/ 2588261 h 8281758"/>
                  <a:gd name="connsiteX172" fmla="*/ 3729568 w 6725701"/>
                  <a:gd name="connsiteY172" fmla="*/ 2667637 h 8281758"/>
                  <a:gd name="connsiteX173" fmla="*/ 3861721 w 6725701"/>
                  <a:gd name="connsiteY173" fmla="*/ 2839692 h 8281758"/>
                  <a:gd name="connsiteX174" fmla="*/ 3899895 w 6725701"/>
                  <a:gd name="connsiteY174" fmla="*/ 3007237 h 8281758"/>
                  <a:gd name="connsiteX175" fmla="*/ 3776988 w 6725701"/>
                  <a:gd name="connsiteY175" fmla="*/ 3216618 h 8281758"/>
                  <a:gd name="connsiteX176" fmla="*/ 3502673 w 6725701"/>
                  <a:gd name="connsiteY176" fmla="*/ 3456157 h 8281758"/>
                  <a:gd name="connsiteX177" fmla="*/ 3340953 w 6725701"/>
                  <a:gd name="connsiteY177" fmla="*/ 3659357 h 8281758"/>
                  <a:gd name="connsiteX178" fmla="*/ 3169118 w 6725701"/>
                  <a:gd name="connsiteY178" fmla="*/ 3941211 h 8281758"/>
                  <a:gd name="connsiteX179" fmla="*/ 3110406 w 6725701"/>
                  <a:gd name="connsiteY179" fmla="*/ 4147423 h 8281758"/>
                  <a:gd name="connsiteX180" fmla="*/ 3275363 w 6725701"/>
                  <a:gd name="connsiteY180" fmla="*/ 4222643 h 8281758"/>
                  <a:gd name="connsiteX181" fmla="*/ 3315745 w 6725701"/>
                  <a:gd name="connsiteY181" fmla="*/ 4212405 h 8281758"/>
                  <a:gd name="connsiteX182" fmla="*/ 3323676 w 6725701"/>
                  <a:gd name="connsiteY182" fmla="*/ 4028255 h 8281758"/>
                  <a:gd name="connsiteX183" fmla="*/ 3366861 w 6725701"/>
                  <a:gd name="connsiteY183" fmla="*/ 3812355 h 8281758"/>
                  <a:gd name="connsiteX184" fmla="*/ 3410995 w 6725701"/>
                  <a:gd name="connsiteY184" fmla="*/ 3929617 h 8281758"/>
                  <a:gd name="connsiteX185" fmla="*/ 3437133 w 6725701"/>
                  <a:gd name="connsiteY185" fmla="*/ 4147003 h 8281758"/>
                  <a:gd name="connsiteX186" fmla="*/ 3569119 w 6725701"/>
                  <a:gd name="connsiteY186" fmla="*/ 4099377 h 8281758"/>
                  <a:gd name="connsiteX187" fmla="*/ 3696807 w 6725701"/>
                  <a:gd name="connsiteY187" fmla="*/ 4040955 h 8281758"/>
                  <a:gd name="connsiteX188" fmla="*/ 3833109 w 6725701"/>
                  <a:gd name="connsiteY188" fmla="*/ 3953163 h 8281758"/>
                  <a:gd name="connsiteX189" fmla="*/ 4045108 w 6725701"/>
                  <a:gd name="connsiteY189" fmla="*/ 3812875 h 8281758"/>
                  <a:gd name="connsiteX190" fmla="*/ 4264698 w 6725701"/>
                  <a:gd name="connsiteY190" fmla="*/ 3552005 h 8281758"/>
                  <a:gd name="connsiteX191" fmla="*/ 4306345 w 6725701"/>
                  <a:gd name="connsiteY191" fmla="*/ 3329755 h 8281758"/>
                  <a:gd name="connsiteX192" fmla="*/ 4270391 w 6725701"/>
                  <a:gd name="connsiteY192" fmla="*/ 3063798 h 8281758"/>
                  <a:gd name="connsiteX193" fmla="*/ 3981125 w 6725701"/>
                  <a:gd name="connsiteY193" fmla="*/ 2548976 h 8281758"/>
                  <a:gd name="connsiteX194" fmla="*/ 3876214 w 6725701"/>
                  <a:gd name="connsiteY194" fmla="*/ 2498275 h 8281758"/>
                  <a:gd name="connsiteX195" fmla="*/ 5998417 w 6725701"/>
                  <a:gd name="connsiteY195" fmla="*/ 1496283 h 8281758"/>
                  <a:gd name="connsiteX196" fmla="*/ 5893845 w 6725701"/>
                  <a:gd name="connsiteY196" fmla="*/ 1512669 h 8281758"/>
                  <a:gd name="connsiteX197" fmla="*/ 5360445 w 6725701"/>
                  <a:gd name="connsiteY197" fmla="*/ 1697049 h 8281758"/>
                  <a:gd name="connsiteX198" fmla="*/ 5208045 w 6725701"/>
                  <a:gd name="connsiteY198" fmla="*/ 1765189 h 8281758"/>
                  <a:gd name="connsiteX199" fmla="*/ 4604795 w 6725701"/>
                  <a:gd name="connsiteY199" fmla="*/ 2028352 h 8281758"/>
                  <a:gd name="connsiteX200" fmla="*/ 4144563 w 6725701"/>
                  <a:gd name="connsiteY200" fmla="*/ 2265396 h 8281758"/>
                  <a:gd name="connsiteX201" fmla="*/ 4071686 w 6725701"/>
                  <a:gd name="connsiteY201" fmla="*/ 2315779 h 8281758"/>
                  <a:gd name="connsiteX202" fmla="*/ 4211343 w 6725701"/>
                  <a:gd name="connsiteY202" fmla="*/ 2449603 h 8281758"/>
                  <a:gd name="connsiteX203" fmla="*/ 4608485 w 6725701"/>
                  <a:gd name="connsiteY203" fmla="*/ 3069406 h 8281758"/>
                  <a:gd name="connsiteX204" fmla="*/ 4680077 w 6725701"/>
                  <a:gd name="connsiteY204" fmla="*/ 3288355 h 8281758"/>
                  <a:gd name="connsiteX205" fmla="*/ 4707809 w 6725701"/>
                  <a:gd name="connsiteY205" fmla="*/ 3646199 h 8281758"/>
                  <a:gd name="connsiteX206" fmla="*/ 4527733 w 6725701"/>
                  <a:gd name="connsiteY206" fmla="*/ 3912913 h 8281758"/>
                  <a:gd name="connsiteX207" fmla="*/ 4388188 w 6725701"/>
                  <a:gd name="connsiteY207" fmla="*/ 3959379 h 8281758"/>
                  <a:gd name="connsiteX208" fmla="*/ 4248550 w 6725701"/>
                  <a:gd name="connsiteY208" fmla="*/ 4009611 h 8281758"/>
                  <a:gd name="connsiteX209" fmla="*/ 3785645 w 6725701"/>
                  <a:gd name="connsiteY209" fmla="*/ 4222395 h 8281758"/>
                  <a:gd name="connsiteX210" fmla="*/ 3488045 w 6725701"/>
                  <a:gd name="connsiteY210" fmla="*/ 4363779 h 8281758"/>
                  <a:gd name="connsiteX211" fmla="*/ 3512725 w 6725701"/>
                  <a:gd name="connsiteY211" fmla="*/ 4758507 h 8281758"/>
                  <a:gd name="connsiteX212" fmla="*/ 3620415 w 6725701"/>
                  <a:gd name="connsiteY212" fmla="*/ 5040215 h 8281758"/>
                  <a:gd name="connsiteX213" fmla="*/ 3737121 w 6725701"/>
                  <a:gd name="connsiteY213" fmla="*/ 5081379 h 8281758"/>
                  <a:gd name="connsiteX214" fmla="*/ 3861219 w 6725701"/>
                  <a:gd name="connsiteY214" fmla="*/ 4933899 h 8281758"/>
                  <a:gd name="connsiteX215" fmla="*/ 4034690 w 6725701"/>
                  <a:gd name="connsiteY215" fmla="*/ 4701355 h 8281758"/>
                  <a:gd name="connsiteX216" fmla="*/ 4151824 w 6725701"/>
                  <a:gd name="connsiteY216" fmla="*/ 4556135 h 8281758"/>
                  <a:gd name="connsiteX217" fmla="*/ 4262559 w 6725701"/>
                  <a:gd name="connsiteY217" fmla="*/ 4433755 h 8281758"/>
                  <a:gd name="connsiteX218" fmla="*/ 4577603 w 6725701"/>
                  <a:gd name="connsiteY218" fmla="*/ 3982077 h 8281758"/>
                  <a:gd name="connsiteX219" fmla="*/ 4974366 w 6725701"/>
                  <a:gd name="connsiteY219" fmla="*/ 3386907 h 8281758"/>
                  <a:gd name="connsiteX220" fmla="*/ 5385535 w 6725701"/>
                  <a:gd name="connsiteY220" fmla="*/ 2790006 h 8281758"/>
                  <a:gd name="connsiteX221" fmla="*/ 5989945 w 6725701"/>
                  <a:gd name="connsiteY221" fmla="*/ 1767656 h 8281758"/>
                  <a:gd name="connsiteX222" fmla="*/ 6085077 w 6725701"/>
                  <a:gd name="connsiteY222" fmla="*/ 1593203 h 8281758"/>
                  <a:gd name="connsiteX223" fmla="*/ 6070820 w 6725701"/>
                  <a:gd name="connsiteY223" fmla="*/ 1513341 h 8281758"/>
                  <a:gd name="connsiteX224" fmla="*/ 5998417 w 6725701"/>
                  <a:gd name="connsiteY224" fmla="*/ 1496283 h 828175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Lst>
                <a:rect l="l" t="t" r="r" b="b"/>
                <a:pathLst>
                  <a:path w="6725701" h="8281758">
                    <a:moveTo>
                      <a:pt x="3893131" y="286"/>
                    </a:moveTo>
                    <a:cubicBezTo>
                      <a:pt x="3898130" y="-261"/>
                      <a:pt x="3904895" y="53"/>
                      <a:pt x="3913842" y="587"/>
                    </a:cubicBezTo>
                    <a:cubicBezTo>
                      <a:pt x="3961640" y="3437"/>
                      <a:pt x="4103207" y="70894"/>
                      <a:pt x="4223801" y="148279"/>
                    </a:cubicBezTo>
                    <a:cubicBezTo>
                      <a:pt x="4513352" y="334084"/>
                      <a:pt x="4679172" y="538469"/>
                      <a:pt x="4756618" y="805028"/>
                    </a:cubicBezTo>
                    <a:lnTo>
                      <a:pt x="4785044" y="902851"/>
                    </a:lnTo>
                    <a:lnTo>
                      <a:pt x="4758385" y="957428"/>
                    </a:lnTo>
                    <a:cubicBezTo>
                      <a:pt x="4743720" y="987445"/>
                      <a:pt x="4718735" y="1038736"/>
                      <a:pt x="4702860" y="1071406"/>
                    </a:cubicBezTo>
                    <a:cubicBezTo>
                      <a:pt x="4685869" y="1106369"/>
                      <a:pt x="4639918" y="1161229"/>
                      <a:pt x="4591158" y="1204756"/>
                    </a:cubicBezTo>
                    <a:cubicBezTo>
                      <a:pt x="4545598" y="1245428"/>
                      <a:pt x="4479916" y="1304423"/>
                      <a:pt x="4445195" y="1335855"/>
                    </a:cubicBezTo>
                    <a:cubicBezTo>
                      <a:pt x="4325339" y="1444352"/>
                      <a:pt x="4176622" y="1558896"/>
                      <a:pt x="3897284" y="1757851"/>
                    </a:cubicBezTo>
                    <a:cubicBezTo>
                      <a:pt x="3825965" y="1808646"/>
                      <a:pt x="3636637" y="1955933"/>
                      <a:pt x="3476547" y="2085155"/>
                    </a:cubicBezTo>
                    <a:cubicBezTo>
                      <a:pt x="3264486" y="2256328"/>
                      <a:pt x="3188708" y="2324414"/>
                      <a:pt x="3197389" y="2335980"/>
                    </a:cubicBezTo>
                    <a:cubicBezTo>
                      <a:pt x="3203938" y="2344711"/>
                      <a:pt x="3216104" y="2349033"/>
                      <a:pt x="3224426" y="2345583"/>
                    </a:cubicBezTo>
                    <a:cubicBezTo>
                      <a:pt x="3232742" y="2342134"/>
                      <a:pt x="3253839" y="2346641"/>
                      <a:pt x="3271301" y="2355601"/>
                    </a:cubicBezTo>
                    <a:cubicBezTo>
                      <a:pt x="3288764" y="2364559"/>
                      <a:pt x="3332488" y="2384782"/>
                      <a:pt x="3368461" y="2400540"/>
                    </a:cubicBezTo>
                    <a:lnTo>
                      <a:pt x="3433871" y="2429191"/>
                    </a:lnTo>
                    <a:lnTo>
                      <a:pt x="3546261" y="2343471"/>
                    </a:lnTo>
                    <a:cubicBezTo>
                      <a:pt x="3672362" y="2247295"/>
                      <a:pt x="3726796" y="2215947"/>
                      <a:pt x="4007901" y="2077615"/>
                    </a:cubicBezTo>
                    <a:cubicBezTo>
                      <a:pt x="4248252" y="1959339"/>
                      <a:pt x="4849964" y="1678755"/>
                      <a:pt x="4863260" y="1678755"/>
                    </a:cubicBezTo>
                    <a:cubicBezTo>
                      <a:pt x="4868562" y="1678755"/>
                      <a:pt x="4894011" y="1665095"/>
                      <a:pt x="4919821" y="1648401"/>
                    </a:cubicBezTo>
                    <a:cubicBezTo>
                      <a:pt x="4945636" y="1631706"/>
                      <a:pt x="5078310" y="1577761"/>
                      <a:pt x="5214655" y="1528524"/>
                    </a:cubicBezTo>
                    <a:cubicBezTo>
                      <a:pt x="5351007" y="1479286"/>
                      <a:pt x="5536744" y="1410555"/>
                      <a:pt x="5627405" y="1375790"/>
                    </a:cubicBezTo>
                    <a:cubicBezTo>
                      <a:pt x="5958790" y="1248717"/>
                      <a:pt x="6150114" y="1201562"/>
                      <a:pt x="6287260" y="1213155"/>
                    </a:cubicBezTo>
                    <a:cubicBezTo>
                      <a:pt x="6511525" y="1232112"/>
                      <a:pt x="6637365" y="1270925"/>
                      <a:pt x="6694428" y="1338736"/>
                    </a:cubicBezTo>
                    <a:cubicBezTo>
                      <a:pt x="6719326" y="1368325"/>
                      <a:pt x="6725701" y="1390080"/>
                      <a:pt x="6725701" y="1445425"/>
                    </a:cubicBezTo>
                    <a:cubicBezTo>
                      <a:pt x="6725701" y="1505423"/>
                      <a:pt x="6717999" y="1527469"/>
                      <a:pt x="6669456" y="1606375"/>
                    </a:cubicBezTo>
                    <a:cubicBezTo>
                      <a:pt x="6638525" y="1656662"/>
                      <a:pt x="6592760" y="1740668"/>
                      <a:pt x="6567757" y="1793055"/>
                    </a:cubicBezTo>
                    <a:cubicBezTo>
                      <a:pt x="6524870" y="1882918"/>
                      <a:pt x="6408561" y="2038404"/>
                      <a:pt x="6039523" y="2499189"/>
                    </a:cubicBezTo>
                    <a:cubicBezTo>
                      <a:pt x="5840025" y="2748284"/>
                      <a:pt x="5811134" y="2787700"/>
                      <a:pt x="5630866" y="3056705"/>
                    </a:cubicBezTo>
                    <a:cubicBezTo>
                      <a:pt x="5473833" y="3291037"/>
                      <a:pt x="5320888" y="3546599"/>
                      <a:pt x="5068438" y="3996505"/>
                    </a:cubicBezTo>
                    <a:cubicBezTo>
                      <a:pt x="5052761" y="4024445"/>
                      <a:pt x="5017011" y="4090167"/>
                      <a:pt x="4989001" y="4142555"/>
                    </a:cubicBezTo>
                    <a:cubicBezTo>
                      <a:pt x="4960990" y="4194943"/>
                      <a:pt x="4893726" y="4320673"/>
                      <a:pt x="4839528" y="4421955"/>
                    </a:cubicBezTo>
                    <a:cubicBezTo>
                      <a:pt x="4725780" y="4634519"/>
                      <a:pt x="4575749" y="4955933"/>
                      <a:pt x="4585646" y="4965835"/>
                    </a:cubicBezTo>
                    <a:cubicBezTo>
                      <a:pt x="4589360" y="4969549"/>
                      <a:pt x="4630908" y="4956649"/>
                      <a:pt x="4677975" y="4937167"/>
                    </a:cubicBezTo>
                    <a:cubicBezTo>
                      <a:pt x="4817377" y="4879463"/>
                      <a:pt x="5131243" y="4781003"/>
                      <a:pt x="5309651" y="4739009"/>
                    </a:cubicBezTo>
                    <a:cubicBezTo>
                      <a:pt x="5372518" y="4724211"/>
                      <a:pt x="5443956" y="4707115"/>
                      <a:pt x="5468401" y="4701015"/>
                    </a:cubicBezTo>
                    <a:cubicBezTo>
                      <a:pt x="5492846" y="4694915"/>
                      <a:pt x="5570001" y="4678007"/>
                      <a:pt x="5639851" y="4663443"/>
                    </a:cubicBezTo>
                    <a:cubicBezTo>
                      <a:pt x="5709701" y="4648875"/>
                      <a:pt x="5783997" y="4631789"/>
                      <a:pt x="5804951" y="4625475"/>
                    </a:cubicBezTo>
                    <a:cubicBezTo>
                      <a:pt x="5825905" y="4619157"/>
                      <a:pt x="5865909" y="4610041"/>
                      <a:pt x="5893851" y="4605215"/>
                    </a:cubicBezTo>
                    <a:cubicBezTo>
                      <a:pt x="5921793" y="4600391"/>
                      <a:pt x="5954449" y="4593799"/>
                      <a:pt x="5966423" y="4590571"/>
                    </a:cubicBezTo>
                    <a:cubicBezTo>
                      <a:pt x="6007196" y="4579569"/>
                      <a:pt x="6390354" y="4570699"/>
                      <a:pt x="6448440" y="4579411"/>
                    </a:cubicBezTo>
                    <a:cubicBezTo>
                      <a:pt x="6537954" y="4592833"/>
                      <a:pt x="6594416" y="4633787"/>
                      <a:pt x="6637365" y="4716443"/>
                    </a:cubicBezTo>
                    <a:cubicBezTo>
                      <a:pt x="6683744" y="4805699"/>
                      <a:pt x="6688165" y="4901185"/>
                      <a:pt x="6649377" y="4975983"/>
                    </a:cubicBezTo>
                    <a:cubicBezTo>
                      <a:pt x="6635338" y="5003055"/>
                      <a:pt x="6614204" y="5052807"/>
                      <a:pt x="6602409" y="5086543"/>
                    </a:cubicBezTo>
                    <a:cubicBezTo>
                      <a:pt x="6560706" y="5205827"/>
                      <a:pt x="6345644" y="5422435"/>
                      <a:pt x="6119530" y="5572883"/>
                    </a:cubicBezTo>
                    <a:cubicBezTo>
                      <a:pt x="6014079" y="5643051"/>
                      <a:pt x="5715511" y="5793555"/>
                      <a:pt x="5681765" y="5793555"/>
                    </a:cubicBezTo>
                    <a:cubicBezTo>
                      <a:pt x="5647435" y="5793555"/>
                      <a:pt x="5539454" y="5831011"/>
                      <a:pt x="5300479" y="5925819"/>
                    </a:cubicBezTo>
                    <a:cubicBezTo>
                      <a:pt x="5239553" y="5949991"/>
                      <a:pt x="5139540" y="5978417"/>
                      <a:pt x="5078229" y="5988991"/>
                    </a:cubicBezTo>
                    <a:cubicBezTo>
                      <a:pt x="5016912" y="5999565"/>
                      <a:pt x="4932099" y="6019925"/>
                      <a:pt x="4889739" y="6034235"/>
                    </a:cubicBezTo>
                    <a:cubicBezTo>
                      <a:pt x="4847385" y="6048547"/>
                      <a:pt x="4793224" y="6060255"/>
                      <a:pt x="4769380" y="6060255"/>
                    </a:cubicBezTo>
                    <a:cubicBezTo>
                      <a:pt x="4713024" y="6060255"/>
                      <a:pt x="4522096" y="6084463"/>
                      <a:pt x="4465101" y="6098835"/>
                    </a:cubicBezTo>
                    <a:cubicBezTo>
                      <a:pt x="4354695" y="6126673"/>
                      <a:pt x="4208639" y="6168327"/>
                      <a:pt x="4109501" y="6200251"/>
                    </a:cubicBezTo>
                    <a:cubicBezTo>
                      <a:pt x="3964015" y="6247095"/>
                      <a:pt x="3763035" y="6309735"/>
                      <a:pt x="3677701" y="6334829"/>
                    </a:cubicBezTo>
                    <a:cubicBezTo>
                      <a:pt x="3639285" y="6346127"/>
                      <a:pt x="3590705" y="6360855"/>
                      <a:pt x="3569751" y="6367559"/>
                    </a:cubicBezTo>
                    <a:cubicBezTo>
                      <a:pt x="3439843" y="6409123"/>
                      <a:pt x="3260282" y="6445211"/>
                      <a:pt x="3109376" y="6460083"/>
                    </a:cubicBezTo>
                    <a:cubicBezTo>
                      <a:pt x="3049876" y="6465947"/>
                      <a:pt x="3042701" y="6464039"/>
                      <a:pt x="3042701" y="6442343"/>
                    </a:cubicBezTo>
                    <a:cubicBezTo>
                      <a:pt x="3042701" y="6404035"/>
                      <a:pt x="3258582" y="6275375"/>
                      <a:pt x="3406270" y="6225663"/>
                    </a:cubicBezTo>
                    <a:cubicBezTo>
                      <a:pt x="3463041" y="6206555"/>
                      <a:pt x="3529189" y="6175895"/>
                      <a:pt x="3553262" y="6157535"/>
                    </a:cubicBezTo>
                    <a:cubicBezTo>
                      <a:pt x="3624241" y="6103395"/>
                      <a:pt x="4009513" y="5905407"/>
                      <a:pt x="4249201" y="5799899"/>
                    </a:cubicBezTo>
                    <a:cubicBezTo>
                      <a:pt x="4903208" y="5512011"/>
                      <a:pt x="5142616" y="5412555"/>
                      <a:pt x="5181609" y="5412555"/>
                    </a:cubicBezTo>
                    <a:cubicBezTo>
                      <a:pt x="5185293" y="5412555"/>
                      <a:pt x="5218469" y="5394699"/>
                      <a:pt x="5255329" y="5372871"/>
                    </a:cubicBezTo>
                    <a:cubicBezTo>
                      <a:pt x="5292189" y="5351047"/>
                      <a:pt x="5396139" y="5302295"/>
                      <a:pt x="5486329" y="5264537"/>
                    </a:cubicBezTo>
                    <a:cubicBezTo>
                      <a:pt x="5586496" y="5222599"/>
                      <a:pt x="5687805" y="5169119"/>
                      <a:pt x="5746679" y="5127103"/>
                    </a:cubicBezTo>
                    <a:cubicBezTo>
                      <a:pt x="5799680" y="5089275"/>
                      <a:pt x="5876060" y="5034579"/>
                      <a:pt x="5916411" y="5005561"/>
                    </a:cubicBezTo>
                    <a:cubicBezTo>
                      <a:pt x="5956756" y="4976543"/>
                      <a:pt x="5998657" y="4935617"/>
                      <a:pt x="6009515" y="4914617"/>
                    </a:cubicBezTo>
                    <a:lnTo>
                      <a:pt x="6029260" y="4876433"/>
                    </a:lnTo>
                    <a:lnTo>
                      <a:pt x="5967905" y="4876619"/>
                    </a:lnTo>
                    <a:cubicBezTo>
                      <a:pt x="5908126" y="4876799"/>
                      <a:pt x="5825198" y="4890955"/>
                      <a:pt x="5735101" y="4916351"/>
                    </a:cubicBezTo>
                    <a:cubicBezTo>
                      <a:pt x="5683817" y="4930807"/>
                      <a:pt x="5531864" y="4973245"/>
                      <a:pt x="5430301" y="5001473"/>
                    </a:cubicBezTo>
                    <a:cubicBezTo>
                      <a:pt x="5391885" y="5012151"/>
                      <a:pt x="5346164" y="5025719"/>
                      <a:pt x="5328701" y="5031627"/>
                    </a:cubicBezTo>
                    <a:cubicBezTo>
                      <a:pt x="5311239" y="5037533"/>
                      <a:pt x="5254089" y="5054647"/>
                      <a:pt x="5201701" y="5069655"/>
                    </a:cubicBezTo>
                    <a:cubicBezTo>
                      <a:pt x="5149314" y="5084663"/>
                      <a:pt x="5092164" y="5101811"/>
                      <a:pt x="5074701" y="5107755"/>
                    </a:cubicBezTo>
                    <a:cubicBezTo>
                      <a:pt x="5057239" y="5113699"/>
                      <a:pt x="5000089" y="5130847"/>
                      <a:pt x="4947701" y="5145855"/>
                    </a:cubicBezTo>
                    <a:cubicBezTo>
                      <a:pt x="4895314" y="5160863"/>
                      <a:pt x="4838164" y="5178011"/>
                      <a:pt x="4820701" y="5183955"/>
                    </a:cubicBezTo>
                    <a:cubicBezTo>
                      <a:pt x="4803239" y="5189899"/>
                      <a:pt x="4746089" y="5207023"/>
                      <a:pt x="4693701" y="5222007"/>
                    </a:cubicBezTo>
                    <a:cubicBezTo>
                      <a:pt x="4641314" y="5236987"/>
                      <a:pt x="4587022" y="5253955"/>
                      <a:pt x="4573051" y="5259707"/>
                    </a:cubicBezTo>
                    <a:cubicBezTo>
                      <a:pt x="4535968" y="5274979"/>
                      <a:pt x="4445846" y="5304923"/>
                      <a:pt x="4344451" y="5335661"/>
                    </a:cubicBezTo>
                    <a:cubicBezTo>
                      <a:pt x="4276660" y="5356213"/>
                      <a:pt x="4240476" y="5376625"/>
                      <a:pt x="4192051" y="5421637"/>
                    </a:cubicBezTo>
                    <a:cubicBezTo>
                      <a:pt x="3858087" y="5732075"/>
                      <a:pt x="3738634" y="5773975"/>
                      <a:pt x="3549808" y="5646903"/>
                    </a:cubicBezTo>
                    <a:cubicBezTo>
                      <a:pt x="3484913" y="5603233"/>
                      <a:pt x="3482277" y="5602631"/>
                      <a:pt x="3418715" y="5616943"/>
                    </a:cubicBezTo>
                    <a:cubicBezTo>
                      <a:pt x="3383040" y="5624975"/>
                      <a:pt x="3338702" y="5642283"/>
                      <a:pt x="3320179" y="5655403"/>
                    </a:cubicBezTo>
                    <a:cubicBezTo>
                      <a:pt x="3301662" y="5668521"/>
                      <a:pt x="3280156" y="5679255"/>
                      <a:pt x="3272386" y="5679255"/>
                    </a:cubicBezTo>
                    <a:cubicBezTo>
                      <a:pt x="3224054" y="5679255"/>
                      <a:pt x="3096012" y="5728911"/>
                      <a:pt x="3040779" y="5769073"/>
                    </a:cubicBezTo>
                    <a:cubicBezTo>
                      <a:pt x="3022262" y="5782539"/>
                      <a:pt x="3003844" y="5793555"/>
                      <a:pt x="2999851" y="5793555"/>
                    </a:cubicBezTo>
                    <a:cubicBezTo>
                      <a:pt x="2977986" y="5793555"/>
                      <a:pt x="2820184" y="5853461"/>
                      <a:pt x="2629951" y="5933979"/>
                    </a:cubicBezTo>
                    <a:cubicBezTo>
                      <a:pt x="1997878" y="6201507"/>
                      <a:pt x="1485754" y="6605927"/>
                      <a:pt x="1260546" y="7015381"/>
                    </a:cubicBezTo>
                    <a:cubicBezTo>
                      <a:pt x="1234780" y="7062227"/>
                      <a:pt x="1162673" y="7179387"/>
                      <a:pt x="1100314" y="7275731"/>
                    </a:cubicBezTo>
                    <a:cubicBezTo>
                      <a:pt x="1037949" y="7372075"/>
                      <a:pt x="954847" y="7510943"/>
                      <a:pt x="915643" y="7584323"/>
                    </a:cubicBezTo>
                    <a:cubicBezTo>
                      <a:pt x="874430" y="7661463"/>
                      <a:pt x="825615" y="7733783"/>
                      <a:pt x="799911" y="7755771"/>
                    </a:cubicBezTo>
                    <a:cubicBezTo>
                      <a:pt x="775460" y="7776691"/>
                      <a:pt x="722874" y="7827351"/>
                      <a:pt x="683050" y="7868351"/>
                    </a:cubicBezTo>
                    <a:cubicBezTo>
                      <a:pt x="643232" y="7909353"/>
                      <a:pt x="556360" y="7986865"/>
                      <a:pt x="490001" y="8040601"/>
                    </a:cubicBezTo>
                    <a:cubicBezTo>
                      <a:pt x="423642" y="8094337"/>
                      <a:pt x="333291" y="8170805"/>
                      <a:pt x="289219" y="8210531"/>
                    </a:cubicBezTo>
                    <a:cubicBezTo>
                      <a:pt x="200518" y="8290475"/>
                      <a:pt x="169115" y="8298431"/>
                      <a:pt x="103153" y="8257667"/>
                    </a:cubicBezTo>
                    <a:cubicBezTo>
                      <a:pt x="45823" y="8222233"/>
                      <a:pt x="33148" y="8185307"/>
                      <a:pt x="11574" y="7990833"/>
                    </a:cubicBezTo>
                    <a:cubicBezTo>
                      <a:pt x="-9999" y="7796439"/>
                      <a:pt x="-5262" y="7760773"/>
                      <a:pt x="59026" y="7633427"/>
                    </a:cubicBezTo>
                    <a:cubicBezTo>
                      <a:pt x="81232" y="7589435"/>
                      <a:pt x="109299" y="7530373"/>
                      <a:pt x="121397" y="7502175"/>
                    </a:cubicBezTo>
                    <a:cubicBezTo>
                      <a:pt x="142649" y="7452655"/>
                      <a:pt x="224702" y="7293847"/>
                      <a:pt x="338184" y="7082605"/>
                    </a:cubicBezTo>
                    <a:cubicBezTo>
                      <a:pt x="452707" y="6869409"/>
                      <a:pt x="713404" y="6428363"/>
                      <a:pt x="814862" y="6276155"/>
                    </a:cubicBezTo>
                    <a:cubicBezTo>
                      <a:pt x="904940" y="6141015"/>
                      <a:pt x="1010726" y="6023729"/>
                      <a:pt x="1046364" y="6019487"/>
                    </a:cubicBezTo>
                    <a:cubicBezTo>
                      <a:pt x="1063721" y="6017419"/>
                      <a:pt x="1046103" y="6068263"/>
                      <a:pt x="997034" y="6161855"/>
                    </a:cubicBezTo>
                    <a:cubicBezTo>
                      <a:pt x="969562" y="6214243"/>
                      <a:pt x="893170" y="6365691"/>
                      <a:pt x="827270" y="6498405"/>
                    </a:cubicBezTo>
                    <a:cubicBezTo>
                      <a:pt x="761377" y="6631119"/>
                      <a:pt x="680730" y="6788283"/>
                      <a:pt x="648069" y="6847655"/>
                    </a:cubicBezTo>
                    <a:cubicBezTo>
                      <a:pt x="398279" y="7301695"/>
                      <a:pt x="271497" y="7569855"/>
                      <a:pt x="244838" y="7700551"/>
                    </a:cubicBezTo>
                    <a:cubicBezTo>
                      <a:pt x="234655" y="7750467"/>
                      <a:pt x="587533" y="7428609"/>
                      <a:pt x="783099" y="7209605"/>
                    </a:cubicBezTo>
                    <a:cubicBezTo>
                      <a:pt x="814291" y="7174679"/>
                      <a:pt x="905926" y="7071811"/>
                      <a:pt x="986746" y="6981005"/>
                    </a:cubicBezTo>
                    <a:cubicBezTo>
                      <a:pt x="1166468" y="6779067"/>
                      <a:pt x="1449614" y="6495559"/>
                      <a:pt x="1594901" y="6372067"/>
                    </a:cubicBezTo>
                    <a:cubicBezTo>
                      <a:pt x="1654271" y="6321603"/>
                      <a:pt x="1753025" y="6248187"/>
                      <a:pt x="1814354" y="6208919"/>
                    </a:cubicBezTo>
                    <a:cubicBezTo>
                      <a:pt x="1875678" y="6169655"/>
                      <a:pt x="1972831" y="6103857"/>
                      <a:pt x="2030254" y="6062703"/>
                    </a:cubicBezTo>
                    <a:cubicBezTo>
                      <a:pt x="2275219" y="5887135"/>
                      <a:pt x="2758762" y="5628193"/>
                      <a:pt x="3177012" y="5448607"/>
                    </a:cubicBezTo>
                    <a:lnTo>
                      <a:pt x="3355780" y="5371851"/>
                    </a:lnTo>
                    <a:lnTo>
                      <a:pt x="3339700" y="5306479"/>
                    </a:lnTo>
                    <a:cubicBezTo>
                      <a:pt x="3330851" y="5270523"/>
                      <a:pt x="3323186" y="5163951"/>
                      <a:pt x="3322665" y="5069655"/>
                    </a:cubicBezTo>
                    <a:cubicBezTo>
                      <a:pt x="3322138" y="4975359"/>
                      <a:pt x="3317512" y="4891939"/>
                      <a:pt x="3312384" y="4884283"/>
                    </a:cubicBezTo>
                    <a:cubicBezTo>
                      <a:pt x="3307249" y="4876627"/>
                      <a:pt x="3278885" y="4869607"/>
                      <a:pt x="3249355" y="4868689"/>
                    </a:cubicBezTo>
                    <a:cubicBezTo>
                      <a:pt x="3219819" y="4867771"/>
                      <a:pt x="3182674" y="4858519"/>
                      <a:pt x="3166805" y="4848131"/>
                    </a:cubicBezTo>
                    <a:cubicBezTo>
                      <a:pt x="3140338" y="4830809"/>
                      <a:pt x="3040655" y="4790255"/>
                      <a:pt x="3024538" y="4790255"/>
                    </a:cubicBezTo>
                    <a:cubicBezTo>
                      <a:pt x="2995026" y="4790255"/>
                      <a:pt x="2879238" y="4697751"/>
                      <a:pt x="2832153" y="4636557"/>
                    </a:cubicBezTo>
                    <a:cubicBezTo>
                      <a:pt x="2780751" y="4569759"/>
                      <a:pt x="2722510" y="4523555"/>
                      <a:pt x="2689712" y="4523555"/>
                    </a:cubicBezTo>
                    <a:cubicBezTo>
                      <a:pt x="2683473" y="4523555"/>
                      <a:pt x="2626044" y="4593563"/>
                      <a:pt x="2562092" y="4679131"/>
                    </a:cubicBezTo>
                    <a:cubicBezTo>
                      <a:pt x="2412346" y="4879489"/>
                      <a:pt x="2047221" y="5255351"/>
                      <a:pt x="1950501" y="5308703"/>
                    </a:cubicBezTo>
                    <a:cubicBezTo>
                      <a:pt x="1836424" y="5371629"/>
                      <a:pt x="1805604" y="5380147"/>
                      <a:pt x="1781004" y="5355545"/>
                    </a:cubicBezTo>
                    <a:cubicBezTo>
                      <a:pt x="1747890" y="5322427"/>
                      <a:pt x="1755282" y="5302587"/>
                      <a:pt x="1829175" y="5226299"/>
                    </a:cubicBezTo>
                    <a:cubicBezTo>
                      <a:pt x="1867219" y="5187019"/>
                      <a:pt x="1926546" y="5105703"/>
                      <a:pt x="1961012" y="5045595"/>
                    </a:cubicBezTo>
                    <a:cubicBezTo>
                      <a:pt x="1995478" y="4985485"/>
                      <a:pt x="2058259" y="4881731"/>
                      <a:pt x="2100520" y="4815027"/>
                    </a:cubicBezTo>
                    <a:cubicBezTo>
                      <a:pt x="2142923" y="4748107"/>
                      <a:pt x="2198380" y="4637111"/>
                      <a:pt x="2224252" y="4567379"/>
                    </a:cubicBezTo>
                    <a:cubicBezTo>
                      <a:pt x="2250042" y="4497873"/>
                      <a:pt x="2287584" y="4401635"/>
                      <a:pt x="2307676" y="4353515"/>
                    </a:cubicBezTo>
                    <a:cubicBezTo>
                      <a:pt x="2327762" y="4305395"/>
                      <a:pt x="2344201" y="4247553"/>
                      <a:pt x="2344201" y="4224979"/>
                    </a:cubicBezTo>
                    <a:cubicBezTo>
                      <a:pt x="2344201" y="4187367"/>
                      <a:pt x="2337448" y="4180471"/>
                      <a:pt x="2263474" y="4142531"/>
                    </a:cubicBezTo>
                    <a:lnTo>
                      <a:pt x="2182747" y="4101127"/>
                    </a:lnTo>
                    <a:lnTo>
                      <a:pt x="2101549" y="4135955"/>
                    </a:lnTo>
                    <a:cubicBezTo>
                      <a:pt x="2056888" y="4155111"/>
                      <a:pt x="1989544" y="4176727"/>
                      <a:pt x="1951890" y="4183995"/>
                    </a:cubicBezTo>
                    <a:cubicBezTo>
                      <a:pt x="1893301" y="4195303"/>
                      <a:pt x="1877234" y="4193871"/>
                      <a:pt x="1840467" y="4174069"/>
                    </a:cubicBezTo>
                    <a:cubicBezTo>
                      <a:pt x="1816835" y="4161343"/>
                      <a:pt x="1785643" y="4131749"/>
                      <a:pt x="1771157" y="4108303"/>
                    </a:cubicBezTo>
                    <a:lnTo>
                      <a:pt x="1744808" y="4065671"/>
                    </a:lnTo>
                    <a:lnTo>
                      <a:pt x="1777805" y="4022411"/>
                    </a:lnTo>
                    <a:cubicBezTo>
                      <a:pt x="1800098" y="3993179"/>
                      <a:pt x="1810801" y="3963327"/>
                      <a:pt x="1810801" y="3930359"/>
                    </a:cubicBezTo>
                    <a:cubicBezTo>
                      <a:pt x="1810801" y="3885015"/>
                      <a:pt x="1757415" y="3675249"/>
                      <a:pt x="1696737" y="3482155"/>
                    </a:cubicBezTo>
                    <a:cubicBezTo>
                      <a:pt x="1682468" y="3436751"/>
                      <a:pt x="1662271" y="3353885"/>
                      <a:pt x="1651846" y="3298005"/>
                    </a:cubicBezTo>
                    <a:cubicBezTo>
                      <a:pt x="1641428" y="3242125"/>
                      <a:pt x="1624729" y="3159258"/>
                      <a:pt x="1614745" y="3113855"/>
                    </a:cubicBezTo>
                    <a:cubicBezTo>
                      <a:pt x="1604761" y="3068452"/>
                      <a:pt x="1590387" y="3001327"/>
                      <a:pt x="1582796" y="2964687"/>
                    </a:cubicBezTo>
                    <a:cubicBezTo>
                      <a:pt x="1575212" y="2928048"/>
                      <a:pt x="1558023" y="2865183"/>
                      <a:pt x="1544597" y="2824987"/>
                    </a:cubicBezTo>
                    <a:cubicBezTo>
                      <a:pt x="1506342" y="2710428"/>
                      <a:pt x="1465743" y="2553535"/>
                      <a:pt x="1460143" y="2498572"/>
                    </a:cubicBezTo>
                    <a:cubicBezTo>
                      <a:pt x="1457328" y="2470998"/>
                      <a:pt x="1446557" y="2428136"/>
                      <a:pt x="1436201" y="2403322"/>
                    </a:cubicBezTo>
                    <a:cubicBezTo>
                      <a:pt x="1387745" y="2287245"/>
                      <a:pt x="1327345" y="2072783"/>
                      <a:pt x="1326031" y="2012130"/>
                    </a:cubicBezTo>
                    <a:cubicBezTo>
                      <a:pt x="1324772" y="1954079"/>
                      <a:pt x="1327773" y="1945455"/>
                      <a:pt x="1349254" y="1945455"/>
                    </a:cubicBezTo>
                    <a:cubicBezTo>
                      <a:pt x="1384136" y="1945455"/>
                      <a:pt x="1505691" y="2057594"/>
                      <a:pt x="1572781" y="2151666"/>
                    </a:cubicBezTo>
                    <a:cubicBezTo>
                      <a:pt x="1626732" y="2227311"/>
                      <a:pt x="1764112" y="2457018"/>
                      <a:pt x="1912779" y="2720155"/>
                    </a:cubicBezTo>
                    <a:cubicBezTo>
                      <a:pt x="1950272" y="2786512"/>
                      <a:pt x="2004637" y="2877952"/>
                      <a:pt x="2033597" y="2923355"/>
                    </a:cubicBezTo>
                    <a:cubicBezTo>
                      <a:pt x="2081284" y="2998119"/>
                      <a:pt x="2246340" y="3325722"/>
                      <a:pt x="2350334" y="3552005"/>
                    </a:cubicBezTo>
                    <a:cubicBezTo>
                      <a:pt x="2405648" y="3672375"/>
                      <a:pt x="2437014" y="3779933"/>
                      <a:pt x="2430248" y="3826051"/>
                    </a:cubicBezTo>
                    <a:cubicBezTo>
                      <a:pt x="2424829" y="3862955"/>
                      <a:pt x="2425746" y="3863749"/>
                      <a:pt x="2457447" y="3849607"/>
                    </a:cubicBezTo>
                    <a:cubicBezTo>
                      <a:pt x="2562600" y="3802699"/>
                      <a:pt x="2585836" y="3784659"/>
                      <a:pt x="2600347" y="3738673"/>
                    </a:cubicBezTo>
                    <a:cubicBezTo>
                      <a:pt x="2608501" y="3712841"/>
                      <a:pt x="2665645" y="3580309"/>
                      <a:pt x="2727334" y="3444159"/>
                    </a:cubicBezTo>
                    <a:cubicBezTo>
                      <a:pt x="2789030" y="3308008"/>
                      <a:pt x="2839501" y="3191715"/>
                      <a:pt x="2839501" y="3185728"/>
                    </a:cubicBezTo>
                    <a:cubicBezTo>
                      <a:pt x="2839501" y="3157944"/>
                      <a:pt x="2865670" y="3075427"/>
                      <a:pt x="2895535" y="3009030"/>
                    </a:cubicBezTo>
                    <a:cubicBezTo>
                      <a:pt x="2951271" y="2885105"/>
                      <a:pt x="2943861" y="2840156"/>
                      <a:pt x="2838354" y="2662355"/>
                    </a:cubicBezTo>
                    <a:cubicBezTo>
                      <a:pt x="2699057" y="2427605"/>
                      <a:pt x="2640983" y="2298628"/>
                      <a:pt x="2656442" y="2258335"/>
                    </a:cubicBezTo>
                    <a:cubicBezTo>
                      <a:pt x="2666860" y="2231196"/>
                      <a:pt x="2768479" y="2230369"/>
                      <a:pt x="2869205" y="2256605"/>
                    </a:cubicBezTo>
                    <a:cubicBezTo>
                      <a:pt x="2972857" y="2283603"/>
                      <a:pt x="2984788" y="2281386"/>
                      <a:pt x="3022975" y="2228030"/>
                    </a:cubicBezTo>
                    <a:cubicBezTo>
                      <a:pt x="3174395" y="2016457"/>
                      <a:pt x="3532476" y="1479493"/>
                      <a:pt x="3592522" y="1373955"/>
                    </a:cubicBezTo>
                    <a:cubicBezTo>
                      <a:pt x="3606431" y="1349508"/>
                      <a:pt x="3659451" y="1263268"/>
                      <a:pt x="3710344" y="1182312"/>
                    </a:cubicBezTo>
                    <a:cubicBezTo>
                      <a:pt x="3763414" y="1097895"/>
                      <a:pt x="3838590" y="951651"/>
                      <a:pt x="3886612" y="839412"/>
                    </a:cubicBezTo>
                    <a:cubicBezTo>
                      <a:pt x="3932662" y="731773"/>
                      <a:pt x="3979283" y="635850"/>
                      <a:pt x="3990215" y="626250"/>
                    </a:cubicBezTo>
                    <a:cubicBezTo>
                      <a:pt x="4001148" y="616650"/>
                      <a:pt x="4020173" y="576965"/>
                      <a:pt x="4032489" y="538060"/>
                    </a:cubicBezTo>
                    <a:cubicBezTo>
                      <a:pt x="4052500" y="474892"/>
                      <a:pt x="4052984" y="461137"/>
                      <a:pt x="4037028" y="409465"/>
                    </a:cubicBezTo>
                    <a:cubicBezTo>
                      <a:pt x="4027199" y="377642"/>
                      <a:pt x="4011938" y="337318"/>
                      <a:pt x="4003114" y="319855"/>
                    </a:cubicBezTo>
                    <a:cubicBezTo>
                      <a:pt x="3927949" y="171127"/>
                      <a:pt x="3891158" y="86026"/>
                      <a:pt x="3884628" y="45789"/>
                    </a:cubicBezTo>
                    <a:cubicBezTo>
                      <a:pt x="3879033" y="11315"/>
                      <a:pt x="3878133" y="1925"/>
                      <a:pt x="3893131" y="286"/>
                    </a:cubicBezTo>
                    <a:close/>
                    <a:moveTo>
                      <a:pt x="3876214" y="2498275"/>
                    </a:moveTo>
                    <a:cubicBezTo>
                      <a:pt x="3837953" y="2492800"/>
                      <a:pt x="3796792" y="2498805"/>
                      <a:pt x="3753895" y="2516457"/>
                    </a:cubicBezTo>
                    <a:cubicBezTo>
                      <a:pt x="3722461" y="2529392"/>
                      <a:pt x="3684423" y="2550839"/>
                      <a:pt x="3669367" y="2564118"/>
                    </a:cubicBezTo>
                    <a:lnTo>
                      <a:pt x="3641995" y="2588261"/>
                    </a:lnTo>
                    <a:lnTo>
                      <a:pt x="3729568" y="2667637"/>
                    </a:lnTo>
                    <a:cubicBezTo>
                      <a:pt x="3797061" y="2728814"/>
                      <a:pt x="3827360" y="2768264"/>
                      <a:pt x="3861721" y="2839692"/>
                    </a:cubicBezTo>
                    <a:cubicBezTo>
                      <a:pt x="3901396" y="2922190"/>
                      <a:pt x="3905594" y="2940594"/>
                      <a:pt x="3899895" y="3007237"/>
                    </a:cubicBezTo>
                    <a:cubicBezTo>
                      <a:pt x="3889019" y="3134566"/>
                      <a:pt x="3867742" y="3170806"/>
                      <a:pt x="3776988" y="3216618"/>
                    </a:cubicBezTo>
                    <a:cubicBezTo>
                      <a:pt x="3669063" y="3271099"/>
                      <a:pt x="3586197" y="3343463"/>
                      <a:pt x="3502673" y="3456157"/>
                    </a:cubicBezTo>
                    <a:cubicBezTo>
                      <a:pt x="3464089" y="3508215"/>
                      <a:pt x="3391319" y="3599655"/>
                      <a:pt x="3340953" y="3659357"/>
                    </a:cubicBezTo>
                    <a:cubicBezTo>
                      <a:pt x="3268027" y="3745815"/>
                      <a:pt x="3233052" y="3803175"/>
                      <a:pt x="3169118" y="3941211"/>
                    </a:cubicBezTo>
                    <a:cubicBezTo>
                      <a:pt x="3090320" y="4111339"/>
                      <a:pt x="3089241" y="4115123"/>
                      <a:pt x="3110406" y="4147423"/>
                    </a:cubicBezTo>
                    <a:cubicBezTo>
                      <a:pt x="3143191" y="4197459"/>
                      <a:pt x="3225915" y="4235181"/>
                      <a:pt x="3275363" y="4222643"/>
                    </a:cubicBezTo>
                    <a:lnTo>
                      <a:pt x="3315745" y="4212405"/>
                    </a:lnTo>
                    <a:lnTo>
                      <a:pt x="3323676" y="4028255"/>
                    </a:lnTo>
                    <a:cubicBezTo>
                      <a:pt x="3332085" y="3832915"/>
                      <a:pt x="3336196" y="3812355"/>
                      <a:pt x="3366861" y="3812355"/>
                    </a:cubicBezTo>
                    <a:cubicBezTo>
                      <a:pt x="3391778" y="3812355"/>
                      <a:pt x="3410995" y="3863405"/>
                      <a:pt x="3410995" y="3929617"/>
                    </a:cubicBezTo>
                    <a:cubicBezTo>
                      <a:pt x="3410995" y="4011611"/>
                      <a:pt x="3425847" y="4135137"/>
                      <a:pt x="3437133" y="4147003"/>
                    </a:cubicBezTo>
                    <a:cubicBezTo>
                      <a:pt x="3442782" y="4152941"/>
                      <a:pt x="3502177" y="4131511"/>
                      <a:pt x="3569119" y="4099377"/>
                    </a:cubicBezTo>
                    <a:cubicBezTo>
                      <a:pt x="3636060" y="4067245"/>
                      <a:pt x="3693520" y="4040955"/>
                      <a:pt x="3696807" y="4040955"/>
                    </a:cubicBezTo>
                    <a:cubicBezTo>
                      <a:pt x="3700094" y="4040955"/>
                      <a:pt x="3761429" y="4001447"/>
                      <a:pt x="3833109" y="3953163"/>
                    </a:cubicBezTo>
                    <a:cubicBezTo>
                      <a:pt x="3904794" y="3904875"/>
                      <a:pt x="4000193" y="3841747"/>
                      <a:pt x="4045108" y="3812875"/>
                    </a:cubicBezTo>
                    <a:cubicBezTo>
                      <a:pt x="4130932" y="3757701"/>
                      <a:pt x="4191791" y="3685403"/>
                      <a:pt x="4264698" y="3552005"/>
                    </a:cubicBezTo>
                    <a:cubicBezTo>
                      <a:pt x="4304931" y="3478395"/>
                      <a:pt x="4306345" y="3470839"/>
                      <a:pt x="4306345" y="3329755"/>
                    </a:cubicBezTo>
                    <a:cubicBezTo>
                      <a:pt x="4306345" y="3206119"/>
                      <a:pt x="4300826" y="3165303"/>
                      <a:pt x="4270391" y="3063798"/>
                    </a:cubicBezTo>
                    <a:cubicBezTo>
                      <a:pt x="4215064" y="2879282"/>
                      <a:pt x="4079320" y="2637693"/>
                      <a:pt x="3981125" y="2548976"/>
                    </a:cubicBezTo>
                    <a:cubicBezTo>
                      <a:pt x="3949834" y="2520707"/>
                      <a:pt x="3914474" y="2503751"/>
                      <a:pt x="3876214" y="2498275"/>
                    </a:cubicBezTo>
                    <a:close/>
                    <a:moveTo>
                      <a:pt x="5998417" y="1496283"/>
                    </a:moveTo>
                    <a:cubicBezTo>
                      <a:pt x="5974400" y="1496191"/>
                      <a:pt x="5945020" y="1501675"/>
                      <a:pt x="5893845" y="1512669"/>
                    </a:cubicBezTo>
                    <a:cubicBezTo>
                      <a:pt x="5748502" y="1543895"/>
                      <a:pt x="5551912" y="1611851"/>
                      <a:pt x="5360445" y="1697049"/>
                    </a:cubicBezTo>
                    <a:cubicBezTo>
                      <a:pt x="5339491" y="1706373"/>
                      <a:pt x="5270912" y="1737036"/>
                      <a:pt x="5208045" y="1765189"/>
                    </a:cubicBezTo>
                    <a:cubicBezTo>
                      <a:pt x="5044390" y="1838480"/>
                      <a:pt x="4701645" y="1988001"/>
                      <a:pt x="4604795" y="2028352"/>
                    </a:cubicBezTo>
                    <a:cubicBezTo>
                      <a:pt x="4466602" y="2085931"/>
                      <a:pt x="4221711" y="2212063"/>
                      <a:pt x="4144563" y="2265396"/>
                    </a:cubicBezTo>
                    <a:lnTo>
                      <a:pt x="4071686" y="2315779"/>
                    </a:lnTo>
                    <a:lnTo>
                      <a:pt x="4211343" y="2449603"/>
                    </a:lnTo>
                    <a:cubicBezTo>
                      <a:pt x="4430406" y="2659519"/>
                      <a:pt x="4526542" y="2809554"/>
                      <a:pt x="4608485" y="3069406"/>
                    </a:cubicBezTo>
                    <a:cubicBezTo>
                      <a:pt x="4632713" y="3146241"/>
                      <a:pt x="4664928" y="3244768"/>
                      <a:pt x="4680077" y="3288355"/>
                    </a:cubicBezTo>
                    <a:cubicBezTo>
                      <a:pt x="4714426" y="3387215"/>
                      <a:pt x="4727417" y="3554777"/>
                      <a:pt x="4707809" y="3646199"/>
                    </a:cubicBezTo>
                    <a:cubicBezTo>
                      <a:pt x="4687729" y="3739811"/>
                      <a:pt x="4597236" y="3873853"/>
                      <a:pt x="4527733" y="3912913"/>
                    </a:cubicBezTo>
                    <a:cubicBezTo>
                      <a:pt x="4498308" y="3929455"/>
                      <a:pt x="4435509" y="3950363"/>
                      <a:pt x="4388188" y="3959379"/>
                    </a:cubicBezTo>
                    <a:cubicBezTo>
                      <a:pt x="4340873" y="3968395"/>
                      <a:pt x="4278037" y="3991001"/>
                      <a:pt x="4248550" y="4009611"/>
                    </a:cubicBezTo>
                    <a:cubicBezTo>
                      <a:pt x="4198054" y="4041491"/>
                      <a:pt x="3954416" y="4153485"/>
                      <a:pt x="3785645" y="4222395"/>
                    </a:cubicBezTo>
                    <a:cubicBezTo>
                      <a:pt x="3648456" y="4278415"/>
                      <a:pt x="3500596" y="4348659"/>
                      <a:pt x="3488045" y="4363779"/>
                    </a:cubicBezTo>
                    <a:cubicBezTo>
                      <a:pt x="3474476" y="4380131"/>
                      <a:pt x="3490066" y="4629473"/>
                      <a:pt x="3512725" y="4758507"/>
                    </a:cubicBezTo>
                    <a:cubicBezTo>
                      <a:pt x="3526188" y="4835195"/>
                      <a:pt x="3585521" y="4990395"/>
                      <a:pt x="3620415" y="5040215"/>
                    </a:cubicBezTo>
                    <a:cubicBezTo>
                      <a:pt x="3644333" y="5074367"/>
                      <a:pt x="3701532" y="5094543"/>
                      <a:pt x="3737121" y="5081379"/>
                    </a:cubicBezTo>
                    <a:cubicBezTo>
                      <a:pt x="3752264" y="5075775"/>
                      <a:pt x="3808112" y="5009409"/>
                      <a:pt x="3861219" y="4933899"/>
                    </a:cubicBezTo>
                    <a:cubicBezTo>
                      <a:pt x="3914332" y="4858387"/>
                      <a:pt x="3992392" y="4753743"/>
                      <a:pt x="4034690" y="4701355"/>
                    </a:cubicBezTo>
                    <a:cubicBezTo>
                      <a:pt x="4076988" y="4648969"/>
                      <a:pt x="4129698" y="4583619"/>
                      <a:pt x="4151824" y="4556135"/>
                    </a:cubicBezTo>
                    <a:cubicBezTo>
                      <a:pt x="4173944" y="4528651"/>
                      <a:pt x="4223776" y="4473579"/>
                      <a:pt x="4262559" y="4433755"/>
                    </a:cubicBezTo>
                    <a:cubicBezTo>
                      <a:pt x="4305942" y="4389215"/>
                      <a:pt x="4427181" y="4215391"/>
                      <a:pt x="4577603" y="3982077"/>
                    </a:cubicBezTo>
                    <a:cubicBezTo>
                      <a:pt x="4712094" y="3773479"/>
                      <a:pt x="4890638" y="3505651"/>
                      <a:pt x="4974366" y="3386907"/>
                    </a:cubicBezTo>
                    <a:cubicBezTo>
                      <a:pt x="5117229" y="3184296"/>
                      <a:pt x="5170348" y="3107180"/>
                      <a:pt x="5385535" y="2790006"/>
                    </a:cubicBezTo>
                    <a:cubicBezTo>
                      <a:pt x="5639132" y="2416212"/>
                      <a:pt x="5842847" y="2071628"/>
                      <a:pt x="5989945" y="1767656"/>
                    </a:cubicBezTo>
                    <a:cubicBezTo>
                      <a:pt x="6032193" y="1680344"/>
                      <a:pt x="6075006" y="1601840"/>
                      <a:pt x="6085077" y="1593203"/>
                    </a:cubicBezTo>
                    <a:cubicBezTo>
                      <a:pt x="6114545" y="1567943"/>
                      <a:pt x="6107271" y="1527200"/>
                      <a:pt x="6070820" y="1513341"/>
                    </a:cubicBezTo>
                    <a:cubicBezTo>
                      <a:pt x="6041092" y="1502039"/>
                      <a:pt x="6022435" y="1496374"/>
                      <a:pt x="5998417" y="149628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0" name="任意多边形: 形状 139">
                <a:extLst>
                  <a:ext uri="{FF2B5EF4-FFF2-40B4-BE49-F238E27FC236}">
                    <a16:creationId xmlns:a16="http://schemas.microsoft.com/office/drawing/2014/main" id="{F743E970-B2FD-4B77-B900-4DB4A5B3EE0C}"/>
                  </a:ext>
                </a:extLst>
              </p:cNvPr>
              <p:cNvSpPr/>
              <p:nvPr/>
            </p:nvSpPr>
            <p:spPr>
              <a:xfrm>
                <a:off x="18846397" y="-628350"/>
                <a:ext cx="4436038" cy="3161859"/>
              </a:xfrm>
              <a:custGeom>
                <a:avLst/>
                <a:gdLst>
                  <a:gd name="connsiteX0" fmla="*/ 3902129 w 4436038"/>
                  <a:gd name="connsiteY0" fmla="*/ 46 h 3161859"/>
                  <a:gd name="connsiteX1" fmla="*/ 3995795 w 4436038"/>
                  <a:gd name="connsiteY1" fmla="*/ 764 h 3161859"/>
                  <a:gd name="connsiteX2" fmla="*/ 4262216 w 4436038"/>
                  <a:gd name="connsiteY2" fmla="*/ 35338 h 3161859"/>
                  <a:gd name="connsiteX3" fmla="*/ 4395683 w 4436038"/>
                  <a:gd name="connsiteY3" fmla="*/ 211710 h 3161859"/>
                  <a:gd name="connsiteX4" fmla="*/ 4422745 w 4436038"/>
                  <a:gd name="connsiteY4" fmla="*/ 302861 h 3161859"/>
                  <a:gd name="connsiteX5" fmla="*/ 4414064 w 4436038"/>
                  <a:gd name="connsiteY5" fmla="*/ 391761 h 3161859"/>
                  <a:gd name="connsiteX6" fmla="*/ 4268268 w 4436038"/>
                  <a:gd name="connsiteY6" fmla="*/ 612851 h 3161859"/>
                  <a:gd name="connsiteX7" fmla="*/ 4008588 w 4436038"/>
                  <a:gd name="connsiteY7" fmla="*/ 1000201 h 3161859"/>
                  <a:gd name="connsiteX8" fmla="*/ 3810808 w 4436038"/>
                  <a:gd name="connsiteY8" fmla="*/ 1263234 h 3161859"/>
                  <a:gd name="connsiteX9" fmla="*/ 3548982 w 4436038"/>
                  <a:gd name="connsiteY9" fmla="*/ 1609989 h 3161859"/>
                  <a:gd name="connsiteX10" fmla="*/ 3309604 w 4436038"/>
                  <a:gd name="connsiteY10" fmla="*/ 1964913 h 3161859"/>
                  <a:gd name="connsiteX11" fmla="*/ 3431587 w 4436038"/>
                  <a:gd name="connsiteY11" fmla="*/ 2093998 h 3161859"/>
                  <a:gd name="connsiteX12" fmla="*/ 3636121 w 4436038"/>
                  <a:gd name="connsiteY12" fmla="*/ 2397201 h 3161859"/>
                  <a:gd name="connsiteX13" fmla="*/ 3605896 w 4436038"/>
                  <a:gd name="connsiteY13" fmla="*/ 2543251 h 3161859"/>
                  <a:gd name="connsiteX14" fmla="*/ 3287150 w 4436038"/>
                  <a:gd name="connsiteY14" fmla="*/ 2811401 h 3161859"/>
                  <a:gd name="connsiteX15" fmla="*/ 3003241 w 4436038"/>
                  <a:gd name="connsiteY15" fmla="*/ 2944551 h 3161859"/>
                  <a:gd name="connsiteX16" fmla="*/ 2818918 w 4436038"/>
                  <a:gd name="connsiteY16" fmla="*/ 3029139 h 3161859"/>
                  <a:gd name="connsiteX17" fmla="*/ 2603272 w 4436038"/>
                  <a:gd name="connsiteY17" fmla="*/ 3137733 h 3161859"/>
                  <a:gd name="connsiteX18" fmla="*/ 2388408 w 4436038"/>
                  <a:gd name="connsiteY18" fmla="*/ 3156431 h 3161859"/>
                  <a:gd name="connsiteX19" fmla="*/ 2227568 w 4436038"/>
                  <a:gd name="connsiteY19" fmla="*/ 3138963 h 3161859"/>
                  <a:gd name="connsiteX20" fmla="*/ 2624734 w 4436038"/>
                  <a:gd name="connsiteY20" fmla="*/ 2731443 h 3161859"/>
                  <a:gd name="connsiteX21" fmla="*/ 2869178 w 4436038"/>
                  <a:gd name="connsiteY21" fmla="*/ 2426404 h 3161859"/>
                  <a:gd name="connsiteX22" fmla="*/ 2817659 w 4436038"/>
                  <a:gd name="connsiteY22" fmla="*/ 2378228 h 3161859"/>
                  <a:gd name="connsiteX23" fmla="*/ 2735301 w 4436038"/>
                  <a:gd name="connsiteY23" fmla="*/ 2091492 h 3161859"/>
                  <a:gd name="connsiteX24" fmla="*/ 2831525 w 4436038"/>
                  <a:gd name="connsiteY24" fmla="*/ 1730451 h 3161859"/>
                  <a:gd name="connsiteX25" fmla="*/ 3249329 w 4436038"/>
                  <a:gd name="connsiteY25" fmla="*/ 1235151 h 3161859"/>
                  <a:gd name="connsiteX26" fmla="*/ 3500104 w 4436038"/>
                  <a:gd name="connsiteY26" fmla="*/ 851626 h 3161859"/>
                  <a:gd name="connsiteX27" fmla="*/ 3220704 w 4436038"/>
                  <a:gd name="connsiteY27" fmla="*/ 1017577 h 3161859"/>
                  <a:gd name="connsiteX28" fmla="*/ 2001504 w 4436038"/>
                  <a:gd name="connsiteY28" fmla="*/ 2137104 h 3161859"/>
                  <a:gd name="connsiteX29" fmla="*/ 1494168 w 4436038"/>
                  <a:gd name="connsiteY29" fmla="*/ 2612765 h 3161859"/>
                  <a:gd name="connsiteX30" fmla="*/ 570528 w 4436038"/>
                  <a:gd name="connsiteY30" fmla="*/ 2822659 h 3161859"/>
                  <a:gd name="connsiteX31" fmla="*/ 345196 w 4436038"/>
                  <a:gd name="connsiteY31" fmla="*/ 2841451 h 3161859"/>
                  <a:gd name="connsiteX32" fmla="*/ 75023 w 4436038"/>
                  <a:gd name="connsiteY32" fmla="*/ 2794133 h 3161859"/>
                  <a:gd name="connsiteX33" fmla="*/ 1527 w 4436038"/>
                  <a:gd name="connsiteY33" fmla="*/ 2686961 h 3161859"/>
                  <a:gd name="connsiteX34" fmla="*/ 131361 w 4436038"/>
                  <a:gd name="connsiteY34" fmla="*/ 2587701 h 3161859"/>
                  <a:gd name="connsiteX35" fmla="*/ 625650 w 4436038"/>
                  <a:gd name="connsiteY35" fmla="*/ 2294172 h 3161859"/>
                  <a:gd name="connsiteX36" fmla="*/ 2197517 w 4436038"/>
                  <a:gd name="connsiteY36" fmla="*/ 1056384 h 3161859"/>
                  <a:gd name="connsiteX37" fmla="*/ 2426954 w 4436038"/>
                  <a:gd name="connsiteY37" fmla="*/ 896713 h 3161859"/>
                  <a:gd name="connsiteX38" fmla="*/ 3011154 w 4436038"/>
                  <a:gd name="connsiteY38" fmla="*/ 497712 h 3161859"/>
                  <a:gd name="connsiteX39" fmla="*/ 3283621 w 4436038"/>
                  <a:gd name="connsiteY39" fmla="*/ 364185 h 3161859"/>
                  <a:gd name="connsiteX40" fmla="*/ 3556671 w 4436038"/>
                  <a:gd name="connsiteY40" fmla="*/ 200821 h 3161859"/>
                  <a:gd name="connsiteX41" fmla="*/ 3652504 w 4436038"/>
                  <a:gd name="connsiteY41" fmla="*/ 81840 h 3161859"/>
                  <a:gd name="connsiteX42" fmla="*/ 3741795 w 4436038"/>
                  <a:gd name="connsiteY42" fmla="*/ 11990 h 3161859"/>
                  <a:gd name="connsiteX43" fmla="*/ 3902129 w 4436038"/>
                  <a:gd name="connsiteY43" fmla="*/ 46 h 31618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4436038" h="3161859">
                    <a:moveTo>
                      <a:pt x="3902129" y="46"/>
                    </a:moveTo>
                    <a:cubicBezTo>
                      <a:pt x="3930092" y="-110"/>
                      <a:pt x="3961346" y="128"/>
                      <a:pt x="3995795" y="764"/>
                    </a:cubicBezTo>
                    <a:cubicBezTo>
                      <a:pt x="4188738" y="4327"/>
                      <a:pt x="4209394" y="7008"/>
                      <a:pt x="4262216" y="35338"/>
                    </a:cubicBezTo>
                    <a:cubicBezTo>
                      <a:pt x="4324302" y="68639"/>
                      <a:pt x="4383914" y="147417"/>
                      <a:pt x="4395683" y="211710"/>
                    </a:cubicBezTo>
                    <a:cubicBezTo>
                      <a:pt x="4399627" y="233265"/>
                      <a:pt x="4411806" y="274283"/>
                      <a:pt x="4422745" y="302861"/>
                    </a:cubicBezTo>
                    <a:cubicBezTo>
                      <a:pt x="4441864" y="352803"/>
                      <a:pt x="4441529" y="356257"/>
                      <a:pt x="4414064" y="391761"/>
                    </a:cubicBezTo>
                    <a:cubicBezTo>
                      <a:pt x="4343953" y="482381"/>
                      <a:pt x="4277142" y="583699"/>
                      <a:pt x="4268268" y="612851"/>
                    </a:cubicBezTo>
                    <a:cubicBezTo>
                      <a:pt x="4230075" y="738343"/>
                      <a:pt x="4172888" y="823652"/>
                      <a:pt x="4008588" y="1000201"/>
                    </a:cubicBezTo>
                    <a:cubicBezTo>
                      <a:pt x="3928264" y="1086517"/>
                      <a:pt x="3864907" y="1170779"/>
                      <a:pt x="3810808" y="1263234"/>
                    </a:cubicBezTo>
                    <a:cubicBezTo>
                      <a:pt x="3755840" y="1357176"/>
                      <a:pt x="3674828" y="1464466"/>
                      <a:pt x="3548982" y="1609989"/>
                    </a:cubicBezTo>
                    <a:cubicBezTo>
                      <a:pt x="3354128" y="1835310"/>
                      <a:pt x="3309604" y="1901328"/>
                      <a:pt x="3309604" y="1964913"/>
                    </a:cubicBezTo>
                    <a:cubicBezTo>
                      <a:pt x="3309604" y="2011635"/>
                      <a:pt x="3337236" y="2040876"/>
                      <a:pt x="3431587" y="2093998"/>
                    </a:cubicBezTo>
                    <a:cubicBezTo>
                      <a:pt x="3572937" y="2173582"/>
                      <a:pt x="3625138" y="2250970"/>
                      <a:pt x="3636121" y="2397201"/>
                    </a:cubicBezTo>
                    <a:cubicBezTo>
                      <a:pt x="3641026" y="2462567"/>
                      <a:pt x="3636728" y="2483332"/>
                      <a:pt x="3605896" y="2543251"/>
                    </a:cubicBezTo>
                    <a:cubicBezTo>
                      <a:pt x="3546923" y="2657859"/>
                      <a:pt x="3457688" y="2732929"/>
                      <a:pt x="3287150" y="2811401"/>
                    </a:cubicBezTo>
                    <a:cubicBezTo>
                      <a:pt x="3205393" y="2849021"/>
                      <a:pt x="3077637" y="2908939"/>
                      <a:pt x="3003241" y="2944551"/>
                    </a:cubicBezTo>
                    <a:cubicBezTo>
                      <a:pt x="2928846" y="2980163"/>
                      <a:pt x="2845905" y="3018227"/>
                      <a:pt x="2818918" y="3029139"/>
                    </a:cubicBezTo>
                    <a:cubicBezTo>
                      <a:pt x="2771255" y="3048411"/>
                      <a:pt x="2710825" y="3078843"/>
                      <a:pt x="2603272" y="3137733"/>
                    </a:cubicBezTo>
                    <a:cubicBezTo>
                      <a:pt x="2553545" y="3164959"/>
                      <a:pt x="2543034" y="3165875"/>
                      <a:pt x="2388408" y="3156431"/>
                    </a:cubicBezTo>
                    <a:cubicBezTo>
                      <a:pt x="2298987" y="3150969"/>
                      <a:pt x="2226613" y="3143109"/>
                      <a:pt x="2227568" y="3138963"/>
                    </a:cubicBezTo>
                    <a:cubicBezTo>
                      <a:pt x="2232268" y="3118615"/>
                      <a:pt x="2492817" y="2851275"/>
                      <a:pt x="2624734" y="2731443"/>
                    </a:cubicBezTo>
                    <a:cubicBezTo>
                      <a:pt x="2807018" y="2565859"/>
                      <a:pt x="2884768" y="2468835"/>
                      <a:pt x="2869178" y="2426404"/>
                    </a:cubicBezTo>
                    <a:cubicBezTo>
                      <a:pt x="2863281" y="2410342"/>
                      <a:pt x="2840095" y="2388663"/>
                      <a:pt x="2817659" y="2378228"/>
                    </a:cubicBezTo>
                    <a:cubicBezTo>
                      <a:pt x="2746128" y="2344958"/>
                      <a:pt x="2734700" y="2305171"/>
                      <a:pt x="2735301" y="2091492"/>
                    </a:cubicBezTo>
                    <a:cubicBezTo>
                      <a:pt x="2735921" y="1869353"/>
                      <a:pt x="2749744" y="1817496"/>
                      <a:pt x="2831525" y="1730451"/>
                    </a:cubicBezTo>
                    <a:cubicBezTo>
                      <a:pt x="2962159" y="1591422"/>
                      <a:pt x="3145471" y="1374102"/>
                      <a:pt x="3249329" y="1235151"/>
                    </a:cubicBezTo>
                    <a:cubicBezTo>
                      <a:pt x="3329950" y="1127279"/>
                      <a:pt x="3500104" y="867059"/>
                      <a:pt x="3500104" y="851626"/>
                    </a:cubicBezTo>
                    <a:cubicBezTo>
                      <a:pt x="3500104" y="818432"/>
                      <a:pt x="3402460" y="876428"/>
                      <a:pt x="3220704" y="1017577"/>
                    </a:cubicBezTo>
                    <a:cubicBezTo>
                      <a:pt x="2893952" y="1271327"/>
                      <a:pt x="2547381" y="1589565"/>
                      <a:pt x="2001504" y="2137104"/>
                    </a:cubicBezTo>
                    <a:cubicBezTo>
                      <a:pt x="1565438" y="2574499"/>
                      <a:pt x="1560446" y="2579179"/>
                      <a:pt x="1494168" y="2612765"/>
                    </a:cubicBezTo>
                    <a:cubicBezTo>
                      <a:pt x="1336211" y="2692805"/>
                      <a:pt x="860178" y="2800983"/>
                      <a:pt x="570528" y="2822659"/>
                    </a:cubicBezTo>
                    <a:cubicBezTo>
                      <a:pt x="480946" y="2829363"/>
                      <a:pt x="379544" y="2837819"/>
                      <a:pt x="345196" y="2841451"/>
                    </a:cubicBezTo>
                    <a:cubicBezTo>
                      <a:pt x="264667" y="2849961"/>
                      <a:pt x="129531" y="2826295"/>
                      <a:pt x="75023" y="2794133"/>
                    </a:cubicBezTo>
                    <a:cubicBezTo>
                      <a:pt x="28117" y="2766459"/>
                      <a:pt x="10723" y="2741097"/>
                      <a:pt x="1527" y="2686961"/>
                    </a:cubicBezTo>
                    <a:cubicBezTo>
                      <a:pt x="-4321" y="2652503"/>
                      <a:pt x="404" y="2648887"/>
                      <a:pt x="131361" y="2587701"/>
                    </a:cubicBezTo>
                    <a:cubicBezTo>
                      <a:pt x="360203" y="2480778"/>
                      <a:pt x="521470" y="2385010"/>
                      <a:pt x="625650" y="2294172"/>
                    </a:cubicBezTo>
                    <a:cubicBezTo>
                      <a:pt x="1297107" y="1708681"/>
                      <a:pt x="1607246" y="1464456"/>
                      <a:pt x="2197517" y="1056384"/>
                    </a:cubicBezTo>
                    <a:cubicBezTo>
                      <a:pt x="2253861" y="1017435"/>
                      <a:pt x="2357104" y="945583"/>
                      <a:pt x="2426954" y="896713"/>
                    </a:cubicBezTo>
                    <a:cubicBezTo>
                      <a:pt x="2532876" y="822603"/>
                      <a:pt x="2725534" y="691021"/>
                      <a:pt x="3011154" y="497712"/>
                    </a:cubicBezTo>
                    <a:cubicBezTo>
                      <a:pt x="3039096" y="478802"/>
                      <a:pt x="3161700" y="418715"/>
                      <a:pt x="3283621" y="364185"/>
                    </a:cubicBezTo>
                    <a:cubicBezTo>
                      <a:pt x="3489568" y="272070"/>
                      <a:pt x="3508928" y="260487"/>
                      <a:pt x="3556671" y="200821"/>
                    </a:cubicBezTo>
                    <a:cubicBezTo>
                      <a:pt x="3584930" y="165500"/>
                      <a:pt x="3628059" y="111959"/>
                      <a:pt x="3652504" y="81840"/>
                    </a:cubicBezTo>
                    <a:cubicBezTo>
                      <a:pt x="3678214" y="50165"/>
                      <a:pt x="3715855" y="20718"/>
                      <a:pt x="3741795" y="11990"/>
                    </a:cubicBezTo>
                    <a:cubicBezTo>
                      <a:pt x="3763951" y="4534"/>
                      <a:pt x="3818237" y="516"/>
                      <a:pt x="3902129" y="4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1" name="任意多边形: 形状 140">
                <a:extLst>
                  <a:ext uri="{FF2B5EF4-FFF2-40B4-BE49-F238E27FC236}">
                    <a16:creationId xmlns:a16="http://schemas.microsoft.com/office/drawing/2014/main" id="{75A35093-B8EA-4BEF-8F8A-360BDEC80CD8}"/>
                  </a:ext>
                </a:extLst>
              </p:cNvPr>
              <p:cNvSpPr/>
              <p:nvPr/>
            </p:nvSpPr>
            <p:spPr>
              <a:xfrm>
                <a:off x="1958498" y="-117099"/>
                <a:ext cx="1957887" cy="1617070"/>
              </a:xfrm>
              <a:custGeom>
                <a:avLst/>
                <a:gdLst>
                  <a:gd name="connsiteX0" fmla="*/ 68166 w 1957887"/>
                  <a:gd name="connsiteY0" fmla="*/ 0 h 1617070"/>
                  <a:gd name="connsiteX1" fmla="*/ 537900 w 1957887"/>
                  <a:gd name="connsiteY1" fmla="*/ 126309 h 1617070"/>
                  <a:gd name="connsiteX2" fmla="*/ 1014150 w 1957887"/>
                  <a:gd name="connsiteY2" fmla="*/ 248088 h 1617070"/>
                  <a:gd name="connsiteX3" fmla="*/ 1397762 w 1957887"/>
                  <a:gd name="connsiteY3" fmla="*/ 322561 h 1617070"/>
                  <a:gd name="connsiteX4" fmla="*/ 1951538 w 1957887"/>
                  <a:gd name="connsiteY4" fmla="*/ 842363 h 1617070"/>
                  <a:gd name="connsiteX5" fmla="*/ 1934900 w 1957887"/>
                  <a:gd name="connsiteY5" fmla="*/ 1064613 h 1617070"/>
                  <a:gd name="connsiteX6" fmla="*/ 1890182 w 1957887"/>
                  <a:gd name="connsiteY6" fmla="*/ 1181100 h 1617070"/>
                  <a:gd name="connsiteX7" fmla="*/ 1856316 w 1957887"/>
                  <a:gd name="connsiteY7" fmla="*/ 1246544 h 1617070"/>
                  <a:gd name="connsiteX8" fmla="*/ 1654046 w 1957887"/>
                  <a:gd name="connsiteY8" fmla="*/ 1340162 h 1617070"/>
                  <a:gd name="connsiteX9" fmla="*/ 1498566 w 1957887"/>
                  <a:gd name="connsiteY9" fmla="*/ 1352476 h 1617070"/>
                  <a:gd name="connsiteX10" fmla="*/ 1337686 w 1957887"/>
                  <a:gd name="connsiteY10" fmla="*/ 1338023 h 1617070"/>
                  <a:gd name="connsiteX11" fmla="*/ 1197178 w 1957887"/>
                  <a:gd name="connsiteY11" fmla="*/ 1345299 h 1617070"/>
                  <a:gd name="connsiteX12" fmla="*/ 913074 w 1957887"/>
                  <a:gd name="connsiteY12" fmla="*/ 1549815 h 1617070"/>
                  <a:gd name="connsiteX13" fmla="*/ 817824 w 1957887"/>
                  <a:gd name="connsiteY13" fmla="*/ 1615197 h 1617070"/>
                  <a:gd name="connsiteX14" fmla="*/ 800926 w 1957887"/>
                  <a:gd name="connsiteY14" fmla="*/ 1591859 h 1617070"/>
                  <a:gd name="connsiteX15" fmla="*/ 886650 w 1957887"/>
                  <a:gd name="connsiteY15" fmla="*/ 1417505 h 1617070"/>
                  <a:gd name="connsiteX16" fmla="*/ 927482 w 1957887"/>
                  <a:gd name="connsiteY16" fmla="*/ 1097862 h 1617070"/>
                  <a:gd name="connsiteX17" fmla="*/ 569650 w 1957887"/>
                  <a:gd name="connsiteY17" fmla="*/ 821048 h 1617070"/>
                  <a:gd name="connsiteX18" fmla="*/ 41468 w 1957887"/>
                  <a:gd name="connsiteY18" fmla="*/ 364032 h 1617070"/>
                  <a:gd name="connsiteX19" fmla="*/ 10 w 1957887"/>
                  <a:gd name="connsiteY19" fmla="*/ 177800 h 1617070"/>
                  <a:gd name="connsiteX20" fmla="*/ 27838 w 1957887"/>
                  <a:gd name="connsiteY20" fmla="*/ 34925 h 1617070"/>
                  <a:gd name="connsiteX21" fmla="*/ 68166 w 1957887"/>
                  <a:gd name="connsiteY21" fmla="*/ 0 h 16170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57887" h="1617070">
                    <a:moveTo>
                      <a:pt x="68166" y="0"/>
                    </a:moveTo>
                    <a:cubicBezTo>
                      <a:pt x="114866" y="0"/>
                      <a:pt x="351138" y="63533"/>
                      <a:pt x="537900" y="126309"/>
                    </a:cubicBezTo>
                    <a:cubicBezTo>
                      <a:pt x="764170" y="202364"/>
                      <a:pt x="812246" y="214657"/>
                      <a:pt x="1014150" y="248088"/>
                    </a:cubicBezTo>
                    <a:cubicBezTo>
                      <a:pt x="1239194" y="285349"/>
                      <a:pt x="1332642" y="303492"/>
                      <a:pt x="1397762" y="322561"/>
                    </a:cubicBezTo>
                    <a:cubicBezTo>
                      <a:pt x="1814750" y="444678"/>
                      <a:pt x="1926606" y="549670"/>
                      <a:pt x="1951538" y="842363"/>
                    </a:cubicBezTo>
                    <a:cubicBezTo>
                      <a:pt x="1962314" y="968856"/>
                      <a:pt x="1960982" y="986667"/>
                      <a:pt x="1934900" y="1064613"/>
                    </a:cubicBezTo>
                    <a:cubicBezTo>
                      <a:pt x="1919304" y="1111218"/>
                      <a:pt x="1899184" y="1163638"/>
                      <a:pt x="1890182" y="1181100"/>
                    </a:cubicBezTo>
                    <a:cubicBezTo>
                      <a:pt x="1881186" y="1198563"/>
                      <a:pt x="1865946" y="1228012"/>
                      <a:pt x="1856316" y="1246544"/>
                    </a:cubicBezTo>
                    <a:cubicBezTo>
                      <a:pt x="1830994" y="1295276"/>
                      <a:pt x="1748896" y="1333273"/>
                      <a:pt x="1654046" y="1340162"/>
                    </a:cubicBezTo>
                    <a:cubicBezTo>
                      <a:pt x="1609444" y="1343402"/>
                      <a:pt x="1539478" y="1348943"/>
                      <a:pt x="1498566" y="1352476"/>
                    </a:cubicBezTo>
                    <a:cubicBezTo>
                      <a:pt x="1451758" y="1356519"/>
                      <a:pt x="1392118" y="1351161"/>
                      <a:pt x="1337686" y="1338023"/>
                    </a:cubicBezTo>
                    <a:cubicBezTo>
                      <a:pt x="1252738" y="1317519"/>
                      <a:pt x="1250226" y="1317648"/>
                      <a:pt x="1197178" y="1345299"/>
                    </a:cubicBezTo>
                    <a:cubicBezTo>
                      <a:pt x="1090158" y="1401081"/>
                      <a:pt x="987358" y="1475082"/>
                      <a:pt x="913074" y="1549815"/>
                    </a:cubicBezTo>
                    <a:cubicBezTo>
                      <a:pt x="856846" y="1606383"/>
                      <a:pt x="832366" y="1623185"/>
                      <a:pt x="817824" y="1615197"/>
                    </a:cubicBezTo>
                    <a:cubicBezTo>
                      <a:pt x="807058" y="1609283"/>
                      <a:pt x="799454" y="1598781"/>
                      <a:pt x="800926" y="1591859"/>
                    </a:cubicBezTo>
                    <a:cubicBezTo>
                      <a:pt x="802394" y="1584937"/>
                      <a:pt x="840974" y="1506478"/>
                      <a:pt x="886650" y="1417505"/>
                    </a:cubicBezTo>
                    <a:cubicBezTo>
                      <a:pt x="985532" y="1224900"/>
                      <a:pt x="989898" y="1190721"/>
                      <a:pt x="927482" y="1097862"/>
                    </a:cubicBezTo>
                    <a:cubicBezTo>
                      <a:pt x="874886" y="1019611"/>
                      <a:pt x="796130" y="958686"/>
                      <a:pt x="569650" y="821048"/>
                    </a:cubicBezTo>
                    <a:cubicBezTo>
                      <a:pt x="238576" y="619845"/>
                      <a:pt x="123752" y="520492"/>
                      <a:pt x="41468" y="364032"/>
                    </a:cubicBezTo>
                    <a:cubicBezTo>
                      <a:pt x="4528" y="293787"/>
                      <a:pt x="270" y="274668"/>
                      <a:pt x="10" y="177800"/>
                    </a:cubicBezTo>
                    <a:cubicBezTo>
                      <a:pt x="-238" y="85101"/>
                      <a:pt x="3694" y="64915"/>
                      <a:pt x="27838" y="34925"/>
                    </a:cubicBezTo>
                    <a:cubicBezTo>
                      <a:pt x="43302" y="15716"/>
                      <a:pt x="61448" y="0"/>
                      <a:pt x="68166"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2" name="任意多边形: 形状 141">
                <a:extLst>
                  <a:ext uri="{FF2B5EF4-FFF2-40B4-BE49-F238E27FC236}">
                    <a16:creationId xmlns:a16="http://schemas.microsoft.com/office/drawing/2014/main" id="{C8310687-4830-48CD-8E90-448C4931E46C}"/>
                  </a:ext>
                </a:extLst>
              </p:cNvPr>
              <p:cNvSpPr/>
              <p:nvPr/>
            </p:nvSpPr>
            <p:spPr>
              <a:xfrm>
                <a:off x="11653101" y="-115990"/>
                <a:ext cx="3991233" cy="2106019"/>
              </a:xfrm>
              <a:custGeom>
                <a:avLst/>
                <a:gdLst>
                  <a:gd name="connsiteX0" fmla="*/ 800059 w 3991233"/>
                  <a:gd name="connsiteY0" fmla="*/ 27 h 2106019"/>
                  <a:gd name="connsiteX1" fmla="*/ 941673 w 3991233"/>
                  <a:gd name="connsiteY1" fmla="*/ 18941 h 2106019"/>
                  <a:gd name="connsiteX2" fmla="*/ 1339850 w 3991233"/>
                  <a:gd name="connsiteY2" fmla="*/ 111987 h 2106019"/>
                  <a:gd name="connsiteX3" fmla="*/ 1435100 w 3991233"/>
                  <a:gd name="connsiteY3" fmla="*/ 155824 h 2106019"/>
                  <a:gd name="connsiteX4" fmla="*/ 1549400 w 3991233"/>
                  <a:gd name="connsiteY4" fmla="*/ 213389 h 2106019"/>
                  <a:gd name="connsiteX5" fmla="*/ 1657350 w 3991233"/>
                  <a:gd name="connsiteY5" fmla="*/ 265686 h 2106019"/>
                  <a:gd name="connsiteX6" fmla="*/ 1746250 w 3991233"/>
                  <a:gd name="connsiteY6" fmla="*/ 303526 h 2106019"/>
                  <a:gd name="connsiteX7" fmla="*/ 1822450 w 3991233"/>
                  <a:gd name="connsiteY7" fmla="*/ 336956 h 2106019"/>
                  <a:gd name="connsiteX8" fmla="*/ 2060513 w 3991233"/>
                  <a:gd name="connsiteY8" fmla="*/ 509522 h 2106019"/>
                  <a:gd name="connsiteX9" fmla="*/ 2196809 w 3991233"/>
                  <a:gd name="connsiteY9" fmla="*/ 883804 h 2106019"/>
                  <a:gd name="connsiteX10" fmla="*/ 2185535 w 3991233"/>
                  <a:gd name="connsiteY10" fmla="*/ 1047035 h 2106019"/>
                  <a:gd name="connsiteX11" fmla="*/ 2175011 w 3991233"/>
                  <a:gd name="connsiteY11" fmla="*/ 1090617 h 2106019"/>
                  <a:gd name="connsiteX12" fmla="*/ 2458932 w 3991233"/>
                  <a:gd name="connsiteY12" fmla="*/ 1009818 h 2106019"/>
                  <a:gd name="connsiteX13" fmla="*/ 2787650 w 3991233"/>
                  <a:gd name="connsiteY13" fmla="*/ 938096 h 2106019"/>
                  <a:gd name="connsiteX14" fmla="*/ 2863850 w 3991233"/>
                  <a:gd name="connsiteY14" fmla="*/ 912961 h 2106019"/>
                  <a:gd name="connsiteX15" fmla="*/ 2921000 w 3991233"/>
                  <a:gd name="connsiteY15" fmla="*/ 894354 h 2106019"/>
                  <a:gd name="connsiteX16" fmla="*/ 2993659 w 3991233"/>
                  <a:gd name="connsiteY16" fmla="*/ 845372 h 2106019"/>
                  <a:gd name="connsiteX17" fmla="*/ 3444348 w 3991233"/>
                  <a:gd name="connsiteY17" fmla="*/ 755936 h 2106019"/>
                  <a:gd name="connsiteX18" fmla="*/ 3790950 w 3991233"/>
                  <a:gd name="connsiteY18" fmla="*/ 751796 h 2106019"/>
                  <a:gd name="connsiteX19" fmla="*/ 3863662 w 3991233"/>
                  <a:gd name="connsiteY19" fmla="*/ 788868 h 2106019"/>
                  <a:gd name="connsiteX20" fmla="*/ 3991056 w 3991233"/>
                  <a:gd name="connsiteY20" fmla="*/ 976251 h 2106019"/>
                  <a:gd name="connsiteX21" fmla="*/ 3899945 w 3991233"/>
                  <a:gd name="connsiteY21" fmla="*/ 1189179 h 2106019"/>
                  <a:gd name="connsiteX22" fmla="*/ 3766790 w 3991233"/>
                  <a:gd name="connsiteY22" fmla="*/ 1235717 h 2106019"/>
                  <a:gd name="connsiteX23" fmla="*/ 2922057 w 3991233"/>
                  <a:gd name="connsiteY23" fmla="*/ 1525646 h 2106019"/>
                  <a:gd name="connsiteX24" fmla="*/ 2238880 w 3991233"/>
                  <a:gd name="connsiteY24" fmla="*/ 1866816 h 2106019"/>
                  <a:gd name="connsiteX25" fmla="*/ 1819749 w 3991233"/>
                  <a:gd name="connsiteY25" fmla="*/ 1996799 h 2106019"/>
                  <a:gd name="connsiteX26" fmla="*/ 1774428 w 3991233"/>
                  <a:gd name="connsiteY26" fmla="*/ 1972794 h 2106019"/>
                  <a:gd name="connsiteX27" fmla="*/ 1988027 w 3991233"/>
                  <a:gd name="connsiteY27" fmla="*/ 1739823 h 2106019"/>
                  <a:gd name="connsiteX28" fmla="*/ 2060305 w 3991233"/>
                  <a:gd name="connsiteY28" fmla="*/ 1665676 h 2106019"/>
                  <a:gd name="connsiteX29" fmla="*/ 1377950 w 3991233"/>
                  <a:gd name="connsiteY29" fmla="*/ 1847584 h 2106019"/>
                  <a:gd name="connsiteX30" fmla="*/ 457200 w 3991233"/>
                  <a:gd name="connsiteY30" fmla="*/ 2069899 h 2106019"/>
                  <a:gd name="connsiteX31" fmla="*/ 266700 w 3991233"/>
                  <a:gd name="connsiteY31" fmla="*/ 2093611 h 2106019"/>
                  <a:gd name="connsiteX32" fmla="*/ 15875 w 3991233"/>
                  <a:gd name="connsiteY32" fmla="*/ 2095763 h 2106019"/>
                  <a:gd name="connsiteX33" fmla="*/ 0 w 3991233"/>
                  <a:gd name="connsiteY33" fmla="*/ 2070651 h 2106019"/>
                  <a:gd name="connsiteX34" fmla="*/ 293929 w 3991233"/>
                  <a:gd name="connsiteY34" fmla="*/ 1922171 h 2106019"/>
                  <a:gd name="connsiteX35" fmla="*/ 609600 w 3991233"/>
                  <a:gd name="connsiteY35" fmla="*/ 1740931 h 2106019"/>
                  <a:gd name="connsiteX36" fmla="*/ 727165 w 3991233"/>
                  <a:gd name="connsiteY36" fmla="*/ 1659480 h 2106019"/>
                  <a:gd name="connsiteX37" fmla="*/ 801750 w 3991233"/>
                  <a:gd name="connsiteY37" fmla="*/ 1557063 h 2106019"/>
                  <a:gd name="connsiteX38" fmla="*/ 903740 w 3991233"/>
                  <a:gd name="connsiteY38" fmla="*/ 1418700 h 2106019"/>
                  <a:gd name="connsiteX39" fmla="*/ 991140 w 3991233"/>
                  <a:gd name="connsiteY39" fmla="*/ 1286375 h 2106019"/>
                  <a:gd name="connsiteX40" fmla="*/ 1055765 w 3991233"/>
                  <a:gd name="connsiteY40" fmla="*/ 1151995 h 2106019"/>
                  <a:gd name="connsiteX41" fmla="*/ 1082309 w 3991233"/>
                  <a:gd name="connsiteY41" fmla="*/ 856141 h 2106019"/>
                  <a:gd name="connsiteX42" fmla="*/ 977571 w 3991233"/>
                  <a:gd name="connsiteY42" fmla="*/ 513241 h 2106019"/>
                  <a:gd name="connsiteX43" fmla="*/ 914133 w 3991233"/>
                  <a:gd name="connsiteY43" fmla="*/ 341791 h 2106019"/>
                  <a:gd name="connsiteX44" fmla="*/ 769448 w 3991233"/>
                  <a:gd name="connsiteY44" fmla="*/ 63413 h 2106019"/>
                  <a:gd name="connsiteX45" fmla="*/ 751086 w 3991233"/>
                  <a:gd name="connsiteY45" fmla="*/ 15788 h 2106019"/>
                  <a:gd name="connsiteX46" fmla="*/ 800059 w 3991233"/>
                  <a:gd name="connsiteY46" fmla="*/ 27 h 21060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3991233" h="2106019">
                    <a:moveTo>
                      <a:pt x="800059" y="27"/>
                    </a:moveTo>
                    <a:cubicBezTo>
                      <a:pt x="827743" y="485"/>
                      <a:pt x="870868" y="6722"/>
                      <a:pt x="941673" y="18941"/>
                    </a:cubicBezTo>
                    <a:cubicBezTo>
                      <a:pt x="1160751" y="56748"/>
                      <a:pt x="1282635" y="85229"/>
                      <a:pt x="1339850" y="111987"/>
                    </a:cubicBezTo>
                    <a:cubicBezTo>
                      <a:pt x="1353821" y="118521"/>
                      <a:pt x="1396684" y="138248"/>
                      <a:pt x="1435100" y="155824"/>
                    </a:cubicBezTo>
                    <a:cubicBezTo>
                      <a:pt x="1473516" y="173401"/>
                      <a:pt x="1524952" y="199305"/>
                      <a:pt x="1549400" y="213389"/>
                    </a:cubicBezTo>
                    <a:cubicBezTo>
                      <a:pt x="1573848" y="227472"/>
                      <a:pt x="1622425" y="251005"/>
                      <a:pt x="1657350" y="265686"/>
                    </a:cubicBezTo>
                    <a:cubicBezTo>
                      <a:pt x="1692275" y="280367"/>
                      <a:pt x="1732279" y="297394"/>
                      <a:pt x="1746250" y="303526"/>
                    </a:cubicBezTo>
                    <a:lnTo>
                      <a:pt x="1822450" y="336956"/>
                    </a:lnTo>
                    <a:cubicBezTo>
                      <a:pt x="1897949" y="370074"/>
                      <a:pt x="2024636" y="461905"/>
                      <a:pt x="2060513" y="509522"/>
                    </a:cubicBezTo>
                    <a:cubicBezTo>
                      <a:pt x="2142446" y="618267"/>
                      <a:pt x="2169027" y="691265"/>
                      <a:pt x="2196809" y="883804"/>
                    </a:cubicBezTo>
                    <a:cubicBezTo>
                      <a:pt x="2210671" y="979864"/>
                      <a:pt x="2209825" y="992125"/>
                      <a:pt x="2185535" y="1047035"/>
                    </a:cubicBezTo>
                    <a:cubicBezTo>
                      <a:pt x="2171089" y="1079688"/>
                      <a:pt x="2166355" y="1099300"/>
                      <a:pt x="2175011" y="1090617"/>
                    </a:cubicBezTo>
                    <a:cubicBezTo>
                      <a:pt x="2193190" y="1072381"/>
                      <a:pt x="2314761" y="1037785"/>
                      <a:pt x="2458932" y="1009818"/>
                    </a:cubicBezTo>
                    <a:cubicBezTo>
                      <a:pt x="2556873" y="990820"/>
                      <a:pt x="2660275" y="968259"/>
                      <a:pt x="2787650" y="938096"/>
                    </a:cubicBezTo>
                    <a:cubicBezTo>
                      <a:pt x="2822575" y="929825"/>
                      <a:pt x="2856864" y="918515"/>
                      <a:pt x="2863850" y="912961"/>
                    </a:cubicBezTo>
                    <a:cubicBezTo>
                      <a:pt x="2870836" y="907408"/>
                      <a:pt x="2896552" y="899035"/>
                      <a:pt x="2921000" y="894354"/>
                    </a:cubicBezTo>
                    <a:cubicBezTo>
                      <a:pt x="2950902" y="888630"/>
                      <a:pt x="2974684" y="872598"/>
                      <a:pt x="2993659" y="845372"/>
                    </a:cubicBezTo>
                    <a:cubicBezTo>
                      <a:pt x="3051445" y="762468"/>
                      <a:pt x="3061298" y="760513"/>
                      <a:pt x="3444348" y="755936"/>
                    </a:cubicBezTo>
                    <a:lnTo>
                      <a:pt x="3790950" y="751796"/>
                    </a:lnTo>
                    <a:lnTo>
                      <a:pt x="3863662" y="788868"/>
                    </a:lnTo>
                    <a:cubicBezTo>
                      <a:pt x="3962363" y="839189"/>
                      <a:pt x="3993924" y="885611"/>
                      <a:pt x="3991056" y="976251"/>
                    </a:cubicBezTo>
                    <a:cubicBezTo>
                      <a:pt x="3988036" y="1071765"/>
                      <a:pt x="3953132" y="1153338"/>
                      <a:pt x="3899945" y="1189179"/>
                    </a:cubicBezTo>
                    <a:cubicBezTo>
                      <a:pt x="3876287" y="1205123"/>
                      <a:pt x="3816366" y="1226065"/>
                      <a:pt x="3766790" y="1235717"/>
                    </a:cubicBezTo>
                    <a:cubicBezTo>
                      <a:pt x="3435189" y="1300274"/>
                      <a:pt x="3100232" y="1415238"/>
                      <a:pt x="2922057" y="1525646"/>
                    </a:cubicBezTo>
                    <a:cubicBezTo>
                      <a:pt x="2764904" y="1623028"/>
                      <a:pt x="2579483" y="1715624"/>
                      <a:pt x="2238880" y="1866816"/>
                    </a:cubicBezTo>
                    <a:cubicBezTo>
                      <a:pt x="2001515" y="1972181"/>
                      <a:pt x="1880071" y="2009843"/>
                      <a:pt x="1819749" y="1996799"/>
                    </a:cubicBezTo>
                    <a:cubicBezTo>
                      <a:pt x="1793410" y="1991102"/>
                      <a:pt x="1773014" y="1980300"/>
                      <a:pt x="1774428" y="1972794"/>
                    </a:cubicBezTo>
                    <a:cubicBezTo>
                      <a:pt x="1780431" y="1940893"/>
                      <a:pt x="1906501" y="1803390"/>
                      <a:pt x="1988027" y="1739823"/>
                    </a:cubicBezTo>
                    <a:cubicBezTo>
                      <a:pt x="2036570" y="1701972"/>
                      <a:pt x="2069095" y="1668606"/>
                      <a:pt x="2060305" y="1665676"/>
                    </a:cubicBezTo>
                    <a:cubicBezTo>
                      <a:pt x="2039969" y="1658897"/>
                      <a:pt x="1798160" y="1723362"/>
                      <a:pt x="1377950" y="1847584"/>
                    </a:cubicBezTo>
                    <a:cubicBezTo>
                      <a:pt x="849517" y="2003799"/>
                      <a:pt x="658909" y="2049823"/>
                      <a:pt x="457200" y="2069899"/>
                    </a:cubicBezTo>
                    <a:cubicBezTo>
                      <a:pt x="397827" y="2075807"/>
                      <a:pt x="312102" y="2086479"/>
                      <a:pt x="266700" y="2093611"/>
                    </a:cubicBezTo>
                    <a:cubicBezTo>
                      <a:pt x="167515" y="2109195"/>
                      <a:pt x="37821" y="2110307"/>
                      <a:pt x="15875" y="2095763"/>
                    </a:cubicBezTo>
                    <a:cubicBezTo>
                      <a:pt x="7144" y="2089975"/>
                      <a:pt x="0" y="2078675"/>
                      <a:pt x="0" y="2070651"/>
                    </a:cubicBezTo>
                    <a:cubicBezTo>
                      <a:pt x="0" y="2056595"/>
                      <a:pt x="127096" y="1992390"/>
                      <a:pt x="293929" y="1922171"/>
                    </a:cubicBezTo>
                    <a:cubicBezTo>
                      <a:pt x="387539" y="1882771"/>
                      <a:pt x="494196" y="1821534"/>
                      <a:pt x="609600" y="1740931"/>
                    </a:cubicBezTo>
                    <a:cubicBezTo>
                      <a:pt x="655002" y="1709220"/>
                      <a:pt x="707907" y="1672566"/>
                      <a:pt x="727165" y="1659480"/>
                    </a:cubicBezTo>
                    <a:cubicBezTo>
                      <a:pt x="746426" y="1646393"/>
                      <a:pt x="779986" y="1600305"/>
                      <a:pt x="801750" y="1557063"/>
                    </a:cubicBezTo>
                    <a:cubicBezTo>
                      <a:pt x="823509" y="1513821"/>
                      <a:pt x="869407" y="1451557"/>
                      <a:pt x="903740" y="1418700"/>
                    </a:cubicBezTo>
                    <a:cubicBezTo>
                      <a:pt x="948764" y="1375613"/>
                      <a:pt x="973128" y="1338725"/>
                      <a:pt x="991140" y="1286375"/>
                    </a:cubicBezTo>
                    <a:cubicBezTo>
                      <a:pt x="1004875" y="1246454"/>
                      <a:pt x="1033955" y="1185983"/>
                      <a:pt x="1055765" y="1151995"/>
                    </a:cubicBezTo>
                    <a:cubicBezTo>
                      <a:pt x="1100032" y="1083013"/>
                      <a:pt x="1102748" y="1052735"/>
                      <a:pt x="1082309" y="856141"/>
                    </a:cubicBezTo>
                    <a:cubicBezTo>
                      <a:pt x="1071265" y="749906"/>
                      <a:pt x="1046972" y="670376"/>
                      <a:pt x="977571" y="513241"/>
                    </a:cubicBezTo>
                    <a:cubicBezTo>
                      <a:pt x="965234" y="485301"/>
                      <a:pt x="936684" y="408148"/>
                      <a:pt x="914133" y="341791"/>
                    </a:cubicBezTo>
                    <a:cubicBezTo>
                      <a:pt x="868077" y="206278"/>
                      <a:pt x="817544" y="109054"/>
                      <a:pt x="769448" y="63413"/>
                    </a:cubicBezTo>
                    <a:cubicBezTo>
                      <a:pt x="744767" y="39993"/>
                      <a:pt x="740401" y="28664"/>
                      <a:pt x="751086" y="15788"/>
                    </a:cubicBezTo>
                    <a:cubicBezTo>
                      <a:pt x="760131" y="4890"/>
                      <a:pt x="772375" y="-431"/>
                      <a:pt x="800059" y="2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3" name="任意多边形: 形状 142">
                <a:extLst>
                  <a:ext uri="{FF2B5EF4-FFF2-40B4-BE49-F238E27FC236}">
                    <a16:creationId xmlns:a16="http://schemas.microsoft.com/office/drawing/2014/main" id="{23AAD53E-0638-4D27-A13F-D814FD3E5711}"/>
                  </a:ext>
                </a:extLst>
              </p:cNvPr>
              <p:cNvSpPr/>
              <p:nvPr/>
            </p:nvSpPr>
            <p:spPr>
              <a:xfrm>
                <a:off x="23861179" y="-116047"/>
                <a:ext cx="7984921" cy="9143825"/>
              </a:xfrm>
              <a:custGeom>
                <a:avLst/>
                <a:gdLst>
                  <a:gd name="connsiteX0" fmla="*/ 6096700 w 7984921"/>
                  <a:gd name="connsiteY0" fmla="*/ 655 h 9143825"/>
                  <a:gd name="connsiteX1" fmla="*/ 6174272 w 7984921"/>
                  <a:gd name="connsiteY1" fmla="*/ 24038 h 9143825"/>
                  <a:gd name="connsiteX2" fmla="*/ 6621817 w 7984921"/>
                  <a:gd name="connsiteY2" fmla="*/ 370038 h 9143825"/>
                  <a:gd name="connsiteX3" fmla="*/ 6714921 w 7984921"/>
                  <a:gd name="connsiteY3" fmla="*/ 723660 h 9143825"/>
                  <a:gd name="connsiteX4" fmla="*/ 6610084 w 7984921"/>
                  <a:gd name="connsiteY4" fmla="*/ 1146057 h 9143825"/>
                  <a:gd name="connsiteX5" fmla="*/ 6472077 w 7984921"/>
                  <a:gd name="connsiteY5" fmla="*/ 1410252 h 9143825"/>
                  <a:gd name="connsiteX6" fmla="*/ 6339657 w 7984921"/>
                  <a:gd name="connsiteY6" fmla="*/ 1708702 h 9143825"/>
                  <a:gd name="connsiteX7" fmla="*/ 6023093 w 7984921"/>
                  <a:gd name="connsiteY7" fmla="*/ 2405598 h 9143825"/>
                  <a:gd name="connsiteX8" fmla="*/ 5876721 w 7984921"/>
                  <a:gd name="connsiteY8" fmla="*/ 2872158 h 9143825"/>
                  <a:gd name="connsiteX9" fmla="*/ 5917996 w 7984921"/>
                  <a:gd name="connsiteY9" fmla="*/ 2884108 h 9143825"/>
                  <a:gd name="connsiteX10" fmla="*/ 6073571 w 7984921"/>
                  <a:gd name="connsiteY10" fmla="*/ 2850720 h 9143825"/>
                  <a:gd name="connsiteX11" fmla="*/ 6276771 w 7984921"/>
                  <a:gd name="connsiteY11" fmla="*/ 2813742 h 9143825"/>
                  <a:gd name="connsiteX12" fmla="*/ 6406946 w 7984921"/>
                  <a:gd name="connsiteY12" fmla="*/ 2788624 h 9143825"/>
                  <a:gd name="connsiteX13" fmla="*/ 6448221 w 7984921"/>
                  <a:gd name="connsiteY13" fmla="*/ 2718420 h 9143825"/>
                  <a:gd name="connsiteX14" fmla="*/ 6518716 w 7984921"/>
                  <a:gd name="connsiteY14" fmla="*/ 2658860 h 9143825"/>
                  <a:gd name="connsiteX15" fmla="*/ 6834746 w 7984921"/>
                  <a:gd name="connsiteY15" fmla="*/ 2669378 h 9143825"/>
                  <a:gd name="connsiteX16" fmla="*/ 7205186 w 7984921"/>
                  <a:gd name="connsiteY16" fmla="*/ 2684486 h 9143825"/>
                  <a:gd name="connsiteX17" fmla="*/ 7464221 w 7984921"/>
                  <a:gd name="connsiteY17" fmla="*/ 2853852 h 9143825"/>
                  <a:gd name="connsiteX18" fmla="*/ 7334127 w 7984921"/>
                  <a:gd name="connsiteY18" fmla="*/ 3084680 h 9143825"/>
                  <a:gd name="connsiteX19" fmla="*/ 6765721 w 7984921"/>
                  <a:gd name="connsiteY19" fmla="*/ 3436752 h 9143825"/>
                  <a:gd name="connsiteX20" fmla="*/ 6607895 w 7984921"/>
                  <a:gd name="connsiteY20" fmla="*/ 3522476 h 9143825"/>
                  <a:gd name="connsiteX21" fmla="*/ 6520917 w 7984921"/>
                  <a:gd name="connsiteY21" fmla="*/ 3567648 h 9143825"/>
                  <a:gd name="connsiteX22" fmla="*/ 6194221 w 7984921"/>
                  <a:gd name="connsiteY22" fmla="*/ 3656548 h 9143825"/>
                  <a:gd name="connsiteX23" fmla="*/ 5902121 w 7984921"/>
                  <a:gd name="connsiteY23" fmla="*/ 3740980 h 9143825"/>
                  <a:gd name="connsiteX24" fmla="*/ 5583356 w 7984921"/>
                  <a:gd name="connsiteY24" fmla="*/ 3859108 h 9143825"/>
                  <a:gd name="connsiteX25" fmla="*/ 5315800 w 7984921"/>
                  <a:gd name="connsiteY25" fmla="*/ 4120098 h 9143825"/>
                  <a:gd name="connsiteX26" fmla="*/ 5098170 w 7984921"/>
                  <a:gd name="connsiteY26" fmla="*/ 4482048 h 9143825"/>
                  <a:gd name="connsiteX27" fmla="*/ 4829957 w 7984921"/>
                  <a:gd name="connsiteY27" fmla="*/ 4958298 h 9143825"/>
                  <a:gd name="connsiteX28" fmla="*/ 4703273 w 7984921"/>
                  <a:gd name="connsiteY28" fmla="*/ 5203536 h 9143825"/>
                  <a:gd name="connsiteX29" fmla="*/ 4618150 w 7984921"/>
                  <a:gd name="connsiteY29" fmla="*/ 5426668 h 9143825"/>
                  <a:gd name="connsiteX30" fmla="*/ 4787349 w 7984921"/>
                  <a:gd name="connsiteY30" fmla="*/ 5565010 h 9143825"/>
                  <a:gd name="connsiteX31" fmla="*/ 5268646 w 7984921"/>
                  <a:gd name="connsiteY31" fmla="*/ 5959856 h 9143825"/>
                  <a:gd name="connsiteX32" fmla="*/ 5508421 w 7984921"/>
                  <a:gd name="connsiteY32" fmla="*/ 6189068 h 9143825"/>
                  <a:gd name="connsiteX33" fmla="*/ 6193514 w 7984921"/>
                  <a:gd name="connsiteY33" fmla="*/ 6748572 h 9143825"/>
                  <a:gd name="connsiteX34" fmla="*/ 7407071 w 7984921"/>
                  <a:gd name="connsiteY34" fmla="*/ 7040420 h 9143825"/>
                  <a:gd name="connsiteX35" fmla="*/ 7740483 w 7984921"/>
                  <a:gd name="connsiteY35" fmla="*/ 7065310 h 9143825"/>
                  <a:gd name="connsiteX36" fmla="*/ 7881932 w 7984921"/>
                  <a:gd name="connsiteY36" fmla="*/ 7083982 h 9143825"/>
                  <a:gd name="connsiteX37" fmla="*/ 7970801 w 7984921"/>
                  <a:gd name="connsiteY37" fmla="*/ 7091020 h 9143825"/>
                  <a:gd name="connsiteX38" fmla="*/ 7984921 w 7984921"/>
                  <a:gd name="connsiteY38" fmla="*/ 7151764 h 9143825"/>
                  <a:gd name="connsiteX39" fmla="*/ 7933340 w 7984921"/>
                  <a:gd name="connsiteY39" fmla="*/ 7252848 h 9143825"/>
                  <a:gd name="connsiteX40" fmla="*/ 7790465 w 7984921"/>
                  <a:gd name="connsiteY40" fmla="*/ 7338198 h 9143825"/>
                  <a:gd name="connsiteX41" fmla="*/ 7635671 w 7984921"/>
                  <a:gd name="connsiteY41" fmla="*/ 7400332 h 9143825"/>
                  <a:gd name="connsiteX42" fmla="*/ 7438821 w 7984921"/>
                  <a:gd name="connsiteY42" fmla="*/ 7474940 h 9143825"/>
                  <a:gd name="connsiteX43" fmla="*/ 7171544 w 7984921"/>
                  <a:gd name="connsiteY43" fmla="*/ 7657048 h 9143825"/>
                  <a:gd name="connsiteX44" fmla="*/ 7016813 w 7984921"/>
                  <a:gd name="connsiteY44" fmla="*/ 7834848 h 9143825"/>
                  <a:gd name="connsiteX45" fmla="*/ 6862348 w 7984921"/>
                  <a:gd name="connsiteY45" fmla="*/ 8007916 h 9143825"/>
                  <a:gd name="connsiteX46" fmla="*/ 6440897 w 7984921"/>
                  <a:gd name="connsiteY46" fmla="*/ 8095198 h 9143825"/>
                  <a:gd name="connsiteX47" fmla="*/ 6249430 w 7984921"/>
                  <a:gd name="connsiteY47" fmla="*/ 8095198 h 9143825"/>
                  <a:gd name="connsiteX48" fmla="*/ 6175506 w 7984921"/>
                  <a:gd name="connsiteY48" fmla="*/ 8038048 h 9143825"/>
                  <a:gd name="connsiteX49" fmla="*/ 6011373 w 7984921"/>
                  <a:gd name="connsiteY49" fmla="*/ 7915804 h 9143825"/>
                  <a:gd name="connsiteX50" fmla="*/ 5819497 w 7984921"/>
                  <a:gd name="connsiteY50" fmla="*/ 7755636 h 9143825"/>
                  <a:gd name="connsiteX51" fmla="*/ 5595572 w 7984921"/>
                  <a:gd name="connsiteY51" fmla="*/ 7458780 h 9143825"/>
                  <a:gd name="connsiteX52" fmla="*/ 5304681 w 7984921"/>
                  <a:gd name="connsiteY52" fmla="*/ 6888698 h 9143825"/>
                  <a:gd name="connsiteX53" fmla="*/ 4582319 w 7984921"/>
                  <a:gd name="connsiteY53" fmla="*/ 5748662 h 9143825"/>
                  <a:gd name="connsiteX54" fmla="*/ 4466575 w 7984921"/>
                  <a:gd name="connsiteY54" fmla="*/ 5660352 h 9143825"/>
                  <a:gd name="connsiteX55" fmla="*/ 4423886 w 7984921"/>
                  <a:gd name="connsiteY55" fmla="*/ 5639676 h 9143825"/>
                  <a:gd name="connsiteX56" fmla="*/ 4265551 w 7984921"/>
                  <a:gd name="connsiteY56" fmla="*/ 5838736 h 9143825"/>
                  <a:gd name="connsiteX57" fmla="*/ 3996414 w 7984921"/>
                  <a:gd name="connsiteY57" fmla="*/ 6190198 h 9143825"/>
                  <a:gd name="connsiteX58" fmla="*/ 3578846 w 7984921"/>
                  <a:gd name="connsiteY58" fmla="*/ 6744676 h 9143825"/>
                  <a:gd name="connsiteX59" fmla="*/ 2041321 w 7984921"/>
                  <a:gd name="connsiteY59" fmla="*/ 8146112 h 9143825"/>
                  <a:gd name="connsiteX60" fmla="*/ 1838121 w 7984921"/>
                  <a:gd name="connsiteY60" fmla="*/ 8285864 h 9143825"/>
                  <a:gd name="connsiteX61" fmla="*/ 752271 w 7984921"/>
                  <a:gd name="connsiteY61" fmla="*/ 8926876 h 9143825"/>
                  <a:gd name="connsiteX62" fmla="*/ 69169 w 7984921"/>
                  <a:gd name="connsiteY62" fmla="*/ 9137666 h 9143825"/>
                  <a:gd name="connsiteX63" fmla="*/ 98221 w 7984921"/>
                  <a:gd name="connsiteY63" fmla="*/ 8993412 h 9143825"/>
                  <a:gd name="connsiteX64" fmla="*/ 546107 w 7984921"/>
                  <a:gd name="connsiteY64" fmla="*/ 8746524 h 9143825"/>
                  <a:gd name="connsiteX65" fmla="*/ 822121 w 7984921"/>
                  <a:gd name="connsiteY65" fmla="*/ 8517084 h 9143825"/>
                  <a:gd name="connsiteX66" fmla="*/ 1159979 w 7984921"/>
                  <a:gd name="connsiteY66" fmla="*/ 8203148 h 9143825"/>
                  <a:gd name="connsiteX67" fmla="*/ 1241382 w 7984921"/>
                  <a:gd name="connsiteY67" fmla="*/ 8146940 h 9143825"/>
                  <a:gd name="connsiteX68" fmla="*/ 1814947 w 7984921"/>
                  <a:gd name="connsiteY68" fmla="*/ 7568148 h 9143825"/>
                  <a:gd name="connsiteX69" fmla="*/ 2083644 w 7984921"/>
                  <a:gd name="connsiteY69" fmla="*/ 7273648 h 9143825"/>
                  <a:gd name="connsiteX70" fmla="*/ 2355807 w 7984921"/>
                  <a:gd name="connsiteY70" fmla="*/ 6943448 h 9143825"/>
                  <a:gd name="connsiteX71" fmla="*/ 2645774 w 7984921"/>
                  <a:gd name="connsiteY71" fmla="*/ 6550096 h 9143825"/>
                  <a:gd name="connsiteX72" fmla="*/ 2885871 w 7984921"/>
                  <a:gd name="connsiteY72" fmla="*/ 6220332 h 9143825"/>
                  <a:gd name="connsiteX73" fmla="*/ 3041446 w 7984921"/>
                  <a:gd name="connsiteY73" fmla="*/ 6008606 h 9143825"/>
                  <a:gd name="connsiteX74" fmla="*/ 3133521 w 7984921"/>
                  <a:gd name="connsiteY74" fmla="*/ 5884032 h 9143825"/>
                  <a:gd name="connsiteX75" fmla="*/ 3554388 w 7984921"/>
                  <a:gd name="connsiteY75" fmla="*/ 5173068 h 9143825"/>
                  <a:gd name="connsiteX76" fmla="*/ 3734092 w 7984921"/>
                  <a:gd name="connsiteY76" fmla="*/ 4874620 h 9143825"/>
                  <a:gd name="connsiteX77" fmla="*/ 3854370 w 7984921"/>
                  <a:gd name="connsiteY77" fmla="*/ 4665244 h 9143825"/>
                  <a:gd name="connsiteX78" fmla="*/ 3927928 w 7984921"/>
                  <a:gd name="connsiteY78" fmla="*/ 4544594 h 9143825"/>
                  <a:gd name="connsiteX79" fmla="*/ 3993096 w 7984921"/>
                  <a:gd name="connsiteY79" fmla="*/ 4422072 h 9143825"/>
                  <a:gd name="connsiteX80" fmla="*/ 4098721 w 7984921"/>
                  <a:gd name="connsiteY80" fmla="*/ 4169342 h 9143825"/>
                  <a:gd name="connsiteX81" fmla="*/ 4035078 w 7984921"/>
                  <a:gd name="connsiteY81" fmla="*/ 4133920 h 9143825"/>
                  <a:gd name="connsiteX82" fmla="*/ 3860453 w 7984921"/>
                  <a:gd name="connsiteY82" fmla="*/ 4003014 h 9143825"/>
                  <a:gd name="connsiteX83" fmla="*/ 3609771 w 7984921"/>
                  <a:gd name="connsiteY83" fmla="*/ 3796364 h 9143825"/>
                  <a:gd name="connsiteX84" fmla="*/ 3306248 w 7984921"/>
                  <a:gd name="connsiteY84" fmla="*/ 3491364 h 9143825"/>
                  <a:gd name="connsiteX85" fmla="*/ 3209560 w 7984921"/>
                  <a:gd name="connsiteY85" fmla="*/ 3339048 h 9143825"/>
                  <a:gd name="connsiteX86" fmla="*/ 3102608 w 7984921"/>
                  <a:gd name="connsiteY86" fmla="*/ 3141350 h 9143825"/>
                  <a:gd name="connsiteX87" fmla="*/ 3133521 w 7984921"/>
                  <a:gd name="connsiteY87" fmla="*/ 3131544 h 9143825"/>
                  <a:gd name="connsiteX88" fmla="*/ 3489121 w 7984921"/>
                  <a:gd name="connsiteY88" fmla="*/ 3193604 h 9143825"/>
                  <a:gd name="connsiteX89" fmla="*/ 4079671 w 7984921"/>
                  <a:gd name="connsiteY89" fmla="*/ 3254474 h 9143825"/>
                  <a:gd name="connsiteX90" fmla="*/ 4771821 w 7984921"/>
                  <a:gd name="connsiteY90" fmla="*/ 3122184 h 9143825"/>
                  <a:gd name="connsiteX91" fmla="*/ 5148418 w 7984921"/>
                  <a:gd name="connsiteY91" fmla="*/ 2348364 h 9143825"/>
                  <a:gd name="connsiteX92" fmla="*/ 5330621 w 7984921"/>
                  <a:gd name="connsiteY92" fmla="*/ 1954748 h 9143825"/>
                  <a:gd name="connsiteX93" fmla="*/ 5419316 w 7984921"/>
                  <a:gd name="connsiteY93" fmla="*/ 1745198 h 9143825"/>
                  <a:gd name="connsiteX94" fmla="*/ 5913823 w 7984921"/>
                  <a:gd name="connsiteY94" fmla="*/ 611831 h 9143825"/>
                  <a:gd name="connsiteX95" fmla="*/ 5976268 w 7984921"/>
                  <a:gd name="connsiteY95" fmla="*/ 424398 h 9143825"/>
                  <a:gd name="connsiteX96" fmla="*/ 6049963 w 7984921"/>
                  <a:gd name="connsiteY96" fmla="*/ 75148 h 9143825"/>
                  <a:gd name="connsiteX97" fmla="*/ 6067823 w 7984921"/>
                  <a:gd name="connsiteY97" fmla="*/ 8473 h 9143825"/>
                  <a:gd name="connsiteX98" fmla="*/ 6096700 w 7984921"/>
                  <a:gd name="connsiteY98" fmla="*/ 655 h 91438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Lst>
                <a:rect l="l" t="t" r="r" b="b"/>
                <a:pathLst>
                  <a:path w="7984921" h="9143825">
                    <a:moveTo>
                      <a:pt x="6096700" y="655"/>
                    </a:moveTo>
                    <a:cubicBezTo>
                      <a:pt x="6111139" y="2766"/>
                      <a:pt x="6133694" y="10078"/>
                      <a:pt x="6174272" y="24038"/>
                    </a:cubicBezTo>
                    <a:cubicBezTo>
                      <a:pt x="6330746" y="77873"/>
                      <a:pt x="6494296" y="204317"/>
                      <a:pt x="6621817" y="370038"/>
                    </a:cubicBezTo>
                    <a:cubicBezTo>
                      <a:pt x="6709073" y="483430"/>
                      <a:pt x="6714921" y="505650"/>
                      <a:pt x="6714921" y="723660"/>
                    </a:cubicBezTo>
                    <a:cubicBezTo>
                      <a:pt x="6714921" y="957525"/>
                      <a:pt x="6699561" y="1019411"/>
                      <a:pt x="6610084" y="1146057"/>
                    </a:cubicBezTo>
                    <a:cubicBezTo>
                      <a:pt x="6573671" y="1197592"/>
                      <a:pt x="6513699" y="1312400"/>
                      <a:pt x="6472077" y="1410252"/>
                    </a:cubicBezTo>
                    <a:cubicBezTo>
                      <a:pt x="6431596" y="1505431"/>
                      <a:pt x="6372002" y="1639734"/>
                      <a:pt x="6339657" y="1708702"/>
                    </a:cubicBezTo>
                    <a:cubicBezTo>
                      <a:pt x="6269764" y="1857717"/>
                      <a:pt x="6101389" y="2228380"/>
                      <a:pt x="6023093" y="2405598"/>
                    </a:cubicBezTo>
                    <a:cubicBezTo>
                      <a:pt x="5934541" y="2606028"/>
                      <a:pt x="5876721" y="2790328"/>
                      <a:pt x="5876721" y="2872158"/>
                    </a:cubicBezTo>
                    <a:cubicBezTo>
                      <a:pt x="5876721" y="2895552"/>
                      <a:pt x="5880473" y="2896640"/>
                      <a:pt x="5917996" y="2884108"/>
                    </a:cubicBezTo>
                    <a:cubicBezTo>
                      <a:pt x="5940698" y="2876528"/>
                      <a:pt x="6010704" y="2861504"/>
                      <a:pt x="6073571" y="2850720"/>
                    </a:cubicBezTo>
                    <a:cubicBezTo>
                      <a:pt x="6136438" y="2839938"/>
                      <a:pt x="6227875" y="2823298"/>
                      <a:pt x="6276771" y="2813742"/>
                    </a:cubicBezTo>
                    <a:cubicBezTo>
                      <a:pt x="6325667" y="2804186"/>
                      <a:pt x="6384244" y="2792884"/>
                      <a:pt x="6406946" y="2788624"/>
                    </a:cubicBezTo>
                    <a:cubicBezTo>
                      <a:pt x="6446869" y="2781132"/>
                      <a:pt x="6448221" y="2778828"/>
                      <a:pt x="6448221" y="2718420"/>
                    </a:cubicBezTo>
                    <a:cubicBezTo>
                      <a:pt x="6448221" y="2647096"/>
                      <a:pt x="6466415" y="2631726"/>
                      <a:pt x="6518716" y="2658860"/>
                    </a:cubicBezTo>
                    <a:cubicBezTo>
                      <a:pt x="6544934" y="2672462"/>
                      <a:pt x="6611225" y="2674668"/>
                      <a:pt x="6834746" y="2669378"/>
                    </a:cubicBezTo>
                    <a:cubicBezTo>
                      <a:pt x="7075159" y="2663688"/>
                      <a:pt x="7130747" y="2665956"/>
                      <a:pt x="7205186" y="2684486"/>
                    </a:cubicBezTo>
                    <a:cubicBezTo>
                      <a:pt x="7360959" y="2723260"/>
                      <a:pt x="7464221" y="2790776"/>
                      <a:pt x="7464221" y="2853852"/>
                    </a:cubicBezTo>
                    <a:cubicBezTo>
                      <a:pt x="7464221" y="2912266"/>
                      <a:pt x="7391407" y="3041464"/>
                      <a:pt x="7334127" y="3084680"/>
                    </a:cubicBezTo>
                    <a:cubicBezTo>
                      <a:pt x="7184554" y="3197528"/>
                      <a:pt x="6923380" y="3359304"/>
                      <a:pt x="6765721" y="3436752"/>
                    </a:cubicBezTo>
                    <a:cubicBezTo>
                      <a:pt x="6720316" y="3459054"/>
                      <a:pt x="6649294" y="3497632"/>
                      <a:pt x="6607895" y="3522476"/>
                    </a:cubicBezTo>
                    <a:cubicBezTo>
                      <a:pt x="6566496" y="3547320"/>
                      <a:pt x="6527354" y="3567648"/>
                      <a:pt x="6520917" y="3567648"/>
                    </a:cubicBezTo>
                    <a:cubicBezTo>
                      <a:pt x="6499505" y="3567648"/>
                      <a:pt x="6279444" y="3627532"/>
                      <a:pt x="6194221" y="3656548"/>
                    </a:cubicBezTo>
                    <a:cubicBezTo>
                      <a:pt x="6165125" y="3666456"/>
                      <a:pt x="6088001" y="3688748"/>
                      <a:pt x="5902121" y="3740980"/>
                    </a:cubicBezTo>
                    <a:cubicBezTo>
                      <a:pt x="5803460" y="3768704"/>
                      <a:pt x="5622498" y="3835764"/>
                      <a:pt x="5583356" y="3859108"/>
                    </a:cubicBezTo>
                    <a:cubicBezTo>
                      <a:pt x="5527173" y="3892616"/>
                      <a:pt x="5376020" y="4040056"/>
                      <a:pt x="5315800" y="4120098"/>
                    </a:cubicBezTo>
                    <a:cubicBezTo>
                      <a:pt x="5251674" y="4205340"/>
                      <a:pt x="5192515" y="4303720"/>
                      <a:pt x="5098170" y="4482048"/>
                    </a:cubicBezTo>
                    <a:cubicBezTo>
                      <a:pt x="4987957" y="4690356"/>
                      <a:pt x="4859375" y="4918672"/>
                      <a:pt x="4829957" y="4958298"/>
                    </a:cubicBezTo>
                    <a:cubicBezTo>
                      <a:pt x="4814398" y="4979252"/>
                      <a:pt x="4757391" y="5089610"/>
                      <a:pt x="4703273" y="5203536"/>
                    </a:cubicBezTo>
                    <a:cubicBezTo>
                      <a:pt x="4631482" y="5354676"/>
                      <a:pt x="4608470" y="5415000"/>
                      <a:pt x="4618150" y="5426668"/>
                    </a:cubicBezTo>
                    <a:cubicBezTo>
                      <a:pt x="4625455" y="5435466"/>
                      <a:pt x="4701593" y="5497720"/>
                      <a:pt x="4787349" y="5565010"/>
                    </a:cubicBezTo>
                    <a:cubicBezTo>
                      <a:pt x="5126516" y="5831144"/>
                      <a:pt x="5165899" y="5863452"/>
                      <a:pt x="5268646" y="5959856"/>
                    </a:cubicBezTo>
                    <a:cubicBezTo>
                      <a:pt x="5327179" y="6014776"/>
                      <a:pt x="5435080" y="6117924"/>
                      <a:pt x="5508421" y="6189068"/>
                    </a:cubicBezTo>
                    <a:cubicBezTo>
                      <a:pt x="5787809" y="6460084"/>
                      <a:pt x="5993458" y="6628036"/>
                      <a:pt x="6193514" y="6748572"/>
                    </a:cubicBezTo>
                    <a:cubicBezTo>
                      <a:pt x="6573280" y="6977388"/>
                      <a:pt x="6791921" y="7029968"/>
                      <a:pt x="7407071" y="7040420"/>
                    </a:cubicBezTo>
                    <a:cubicBezTo>
                      <a:pt x="7604895" y="7043780"/>
                      <a:pt x="7690998" y="7050208"/>
                      <a:pt x="7740483" y="7065310"/>
                    </a:cubicBezTo>
                    <a:cubicBezTo>
                      <a:pt x="7777169" y="7076510"/>
                      <a:pt x="7840824" y="7084912"/>
                      <a:pt x="7881932" y="7083982"/>
                    </a:cubicBezTo>
                    <a:cubicBezTo>
                      <a:pt x="7923046" y="7083052"/>
                      <a:pt x="7963031" y="7086220"/>
                      <a:pt x="7970801" y="7091020"/>
                    </a:cubicBezTo>
                    <a:cubicBezTo>
                      <a:pt x="7978565" y="7095820"/>
                      <a:pt x="7984921" y="7123156"/>
                      <a:pt x="7984921" y="7151764"/>
                    </a:cubicBezTo>
                    <a:cubicBezTo>
                      <a:pt x="7984921" y="7196060"/>
                      <a:pt x="7977263" y="7211064"/>
                      <a:pt x="7933340" y="7252848"/>
                    </a:cubicBezTo>
                    <a:cubicBezTo>
                      <a:pt x="7902786" y="7281916"/>
                      <a:pt x="7844551" y="7316704"/>
                      <a:pt x="7790465" y="7338198"/>
                    </a:cubicBezTo>
                    <a:cubicBezTo>
                      <a:pt x="7740254" y="7358156"/>
                      <a:pt x="7670596" y="7386116"/>
                      <a:pt x="7635671" y="7400332"/>
                    </a:cubicBezTo>
                    <a:cubicBezTo>
                      <a:pt x="7600746" y="7414552"/>
                      <a:pt x="7512162" y="7448126"/>
                      <a:pt x="7438821" y="7474940"/>
                    </a:cubicBezTo>
                    <a:cubicBezTo>
                      <a:pt x="7306110" y="7523464"/>
                      <a:pt x="7304826" y="7524338"/>
                      <a:pt x="7171544" y="7657048"/>
                    </a:cubicBezTo>
                    <a:cubicBezTo>
                      <a:pt x="7097881" y="7730392"/>
                      <a:pt x="7028254" y="7810400"/>
                      <a:pt x="7016813" y="7834848"/>
                    </a:cubicBezTo>
                    <a:cubicBezTo>
                      <a:pt x="6994898" y="7881684"/>
                      <a:pt x="6944439" y="7938220"/>
                      <a:pt x="6862348" y="8007916"/>
                    </a:cubicBezTo>
                    <a:cubicBezTo>
                      <a:pt x="6786910" y="8071960"/>
                      <a:pt x="6674706" y="8095198"/>
                      <a:pt x="6440897" y="8095198"/>
                    </a:cubicBezTo>
                    <a:lnTo>
                      <a:pt x="6249430" y="8095198"/>
                    </a:lnTo>
                    <a:lnTo>
                      <a:pt x="6175506" y="8038048"/>
                    </a:lnTo>
                    <a:cubicBezTo>
                      <a:pt x="6134845" y="8006616"/>
                      <a:pt x="6060989" y="7951608"/>
                      <a:pt x="6011373" y="7915804"/>
                    </a:cubicBezTo>
                    <a:cubicBezTo>
                      <a:pt x="5961764" y="7880004"/>
                      <a:pt x="5875419" y="7807928"/>
                      <a:pt x="5819497" y="7755636"/>
                    </a:cubicBezTo>
                    <a:cubicBezTo>
                      <a:pt x="5734348" y="7676014"/>
                      <a:pt x="5697960" y="7627774"/>
                      <a:pt x="5595572" y="7458780"/>
                    </a:cubicBezTo>
                    <a:cubicBezTo>
                      <a:pt x="5473533" y="7257348"/>
                      <a:pt x="5407770" y="7128472"/>
                      <a:pt x="5304681" y="6888698"/>
                    </a:cubicBezTo>
                    <a:cubicBezTo>
                      <a:pt x="5134093" y="6491952"/>
                      <a:pt x="4777799" y="5929638"/>
                      <a:pt x="4582319" y="5748662"/>
                    </a:cubicBezTo>
                    <a:cubicBezTo>
                      <a:pt x="4542142" y="5711464"/>
                      <a:pt x="4490058" y="5671726"/>
                      <a:pt x="4466575" y="5660352"/>
                    </a:cubicBezTo>
                    <a:lnTo>
                      <a:pt x="4423886" y="5639676"/>
                    </a:lnTo>
                    <a:lnTo>
                      <a:pt x="4265551" y="5838736"/>
                    </a:lnTo>
                    <a:cubicBezTo>
                      <a:pt x="4178468" y="5948220"/>
                      <a:pt x="4057359" y="6106378"/>
                      <a:pt x="3996414" y="6190198"/>
                    </a:cubicBezTo>
                    <a:cubicBezTo>
                      <a:pt x="3889252" y="6337588"/>
                      <a:pt x="3834520" y="6410272"/>
                      <a:pt x="3578846" y="6744676"/>
                    </a:cubicBezTo>
                    <a:cubicBezTo>
                      <a:pt x="3186727" y="7257556"/>
                      <a:pt x="2722693" y="7680512"/>
                      <a:pt x="2041321" y="8146112"/>
                    </a:cubicBezTo>
                    <a:cubicBezTo>
                      <a:pt x="1960991" y="8201002"/>
                      <a:pt x="1869555" y="8263892"/>
                      <a:pt x="1838121" y="8285864"/>
                    </a:cubicBezTo>
                    <a:cubicBezTo>
                      <a:pt x="1421594" y="8577064"/>
                      <a:pt x="1212541" y="8700472"/>
                      <a:pt x="752271" y="8926876"/>
                    </a:cubicBezTo>
                    <a:cubicBezTo>
                      <a:pt x="356239" y="9121684"/>
                      <a:pt x="227497" y="9161408"/>
                      <a:pt x="69169" y="9137666"/>
                    </a:cubicBezTo>
                    <a:cubicBezTo>
                      <a:pt x="-33479" y="9122272"/>
                      <a:pt x="-20308" y="9056896"/>
                      <a:pt x="98221" y="8993412"/>
                    </a:cubicBezTo>
                    <a:cubicBezTo>
                      <a:pt x="166998" y="8956580"/>
                      <a:pt x="327435" y="8868138"/>
                      <a:pt x="546107" y="8746524"/>
                    </a:cubicBezTo>
                    <a:cubicBezTo>
                      <a:pt x="647081" y="8690364"/>
                      <a:pt x="735317" y="8617020"/>
                      <a:pt x="822121" y="8517084"/>
                    </a:cubicBezTo>
                    <a:cubicBezTo>
                      <a:pt x="853604" y="8480840"/>
                      <a:pt x="1113068" y="8239748"/>
                      <a:pt x="1159979" y="8203148"/>
                    </a:cubicBezTo>
                    <a:cubicBezTo>
                      <a:pt x="1173411" y="8192672"/>
                      <a:pt x="1210042" y="8167376"/>
                      <a:pt x="1241382" y="8146940"/>
                    </a:cubicBezTo>
                    <a:cubicBezTo>
                      <a:pt x="1316615" y="8097884"/>
                      <a:pt x="1511865" y="7900856"/>
                      <a:pt x="1814947" y="7568148"/>
                    </a:cubicBezTo>
                    <a:cubicBezTo>
                      <a:pt x="1875396" y="7501792"/>
                      <a:pt x="1996313" y="7369264"/>
                      <a:pt x="2083644" y="7273648"/>
                    </a:cubicBezTo>
                    <a:cubicBezTo>
                      <a:pt x="2170981" y="7178028"/>
                      <a:pt x="2293454" y="7029438"/>
                      <a:pt x="2355807" y="6943448"/>
                    </a:cubicBezTo>
                    <a:cubicBezTo>
                      <a:pt x="2418160" y="6857456"/>
                      <a:pt x="2548645" y="6680448"/>
                      <a:pt x="2645774" y="6550096"/>
                    </a:cubicBezTo>
                    <a:cubicBezTo>
                      <a:pt x="2742903" y="6419744"/>
                      <a:pt x="2850946" y="6271350"/>
                      <a:pt x="2885871" y="6220332"/>
                    </a:cubicBezTo>
                    <a:cubicBezTo>
                      <a:pt x="2920796" y="6169316"/>
                      <a:pt x="2990807" y="6074038"/>
                      <a:pt x="3041446" y="6008606"/>
                    </a:cubicBezTo>
                    <a:cubicBezTo>
                      <a:pt x="3092085" y="5943174"/>
                      <a:pt x="3133521" y="5887116"/>
                      <a:pt x="3133521" y="5884032"/>
                    </a:cubicBezTo>
                    <a:cubicBezTo>
                      <a:pt x="3133521" y="5841288"/>
                      <a:pt x="3416003" y="5364100"/>
                      <a:pt x="3554388" y="5173068"/>
                    </a:cubicBezTo>
                    <a:cubicBezTo>
                      <a:pt x="3622335" y="5079276"/>
                      <a:pt x="3692253" y="4963154"/>
                      <a:pt x="3734092" y="4874620"/>
                    </a:cubicBezTo>
                    <a:cubicBezTo>
                      <a:pt x="3771758" y="4794912"/>
                      <a:pt x="3825882" y="4700694"/>
                      <a:pt x="3854370" y="4665244"/>
                    </a:cubicBezTo>
                    <a:cubicBezTo>
                      <a:pt x="3882852" y="4629794"/>
                      <a:pt x="3915954" y="4575502"/>
                      <a:pt x="3927928" y="4544594"/>
                    </a:cubicBezTo>
                    <a:cubicBezTo>
                      <a:pt x="3939903" y="4513686"/>
                      <a:pt x="3969228" y="4458552"/>
                      <a:pt x="3993096" y="4422072"/>
                    </a:cubicBezTo>
                    <a:cubicBezTo>
                      <a:pt x="4025851" y="4372018"/>
                      <a:pt x="4098721" y="4197654"/>
                      <a:pt x="4098721" y="4169342"/>
                    </a:cubicBezTo>
                    <a:cubicBezTo>
                      <a:pt x="4098721" y="4167440"/>
                      <a:pt x="4070084" y="4151500"/>
                      <a:pt x="4035078" y="4133920"/>
                    </a:cubicBezTo>
                    <a:cubicBezTo>
                      <a:pt x="4000079" y="4116340"/>
                      <a:pt x="3921498" y="4057432"/>
                      <a:pt x="3860453" y="4003014"/>
                    </a:cubicBezTo>
                    <a:cubicBezTo>
                      <a:pt x="3799415" y="3948596"/>
                      <a:pt x="3686604" y="3855604"/>
                      <a:pt x="3609771" y="3796364"/>
                    </a:cubicBezTo>
                    <a:cubicBezTo>
                      <a:pt x="3432920" y="3660014"/>
                      <a:pt x="3352732" y="3579432"/>
                      <a:pt x="3306248" y="3491364"/>
                    </a:cubicBezTo>
                    <a:cubicBezTo>
                      <a:pt x="3285995" y="3452992"/>
                      <a:pt x="3242488" y="3384452"/>
                      <a:pt x="3209560" y="3339048"/>
                    </a:cubicBezTo>
                    <a:cubicBezTo>
                      <a:pt x="3113727" y="3206896"/>
                      <a:pt x="3089220" y="3161596"/>
                      <a:pt x="3102608" y="3141350"/>
                    </a:cubicBezTo>
                    <a:cubicBezTo>
                      <a:pt x="3109132" y="3131484"/>
                      <a:pt x="3123041" y="3127072"/>
                      <a:pt x="3133521" y="3131544"/>
                    </a:cubicBezTo>
                    <a:cubicBezTo>
                      <a:pt x="3152304" y="3139560"/>
                      <a:pt x="3252608" y="3157064"/>
                      <a:pt x="3489121" y="3193604"/>
                    </a:cubicBezTo>
                    <a:cubicBezTo>
                      <a:pt x="3661941" y="3220304"/>
                      <a:pt x="3975702" y="3252642"/>
                      <a:pt x="4079671" y="3254474"/>
                    </a:cubicBezTo>
                    <a:cubicBezTo>
                      <a:pt x="4286393" y="3258114"/>
                      <a:pt x="4771821" y="3165336"/>
                      <a:pt x="4771821" y="3122184"/>
                    </a:cubicBezTo>
                    <a:cubicBezTo>
                      <a:pt x="4771821" y="3110226"/>
                      <a:pt x="5045150" y="2548606"/>
                      <a:pt x="5148418" y="2348364"/>
                    </a:cubicBezTo>
                    <a:cubicBezTo>
                      <a:pt x="5243135" y="2164708"/>
                      <a:pt x="5238602" y="2174508"/>
                      <a:pt x="5330621" y="1954748"/>
                    </a:cubicBezTo>
                    <a:cubicBezTo>
                      <a:pt x="5373031" y="1853466"/>
                      <a:pt x="5412942" y="1759168"/>
                      <a:pt x="5419316" y="1745198"/>
                    </a:cubicBezTo>
                    <a:cubicBezTo>
                      <a:pt x="5551854" y="1454576"/>
                      <a:pt x="5895951" y="665933"/>
                      <a:pt x="5913823" y="611831"/>
                    </a:cubicBezTo>
                    <a:cubicBezTo>
                      <a:pt x="5927112" y="571608"/>
                      <a:pt x="5955209" y="487263"/>
                      <a:pt x="5976268" y="424398"/>
                    </a:cubicBezTo>
                    <a:cubicBezTo>
                      <a:pt x="6011975" y="317805"/>
                      <a:pt x="6034200" y="212469"/>
                      <a:pt x="6049963" y="75148"/>
                    </a:cubicBezTo>
                    <a:cubicBezTo>
                      <a:pt x="6053572" y="43716"/>
                      <a:pt x="6061609" y="13711"/>
                      <a:pt x="6067823" y="8473"/>
                    </a:cubicBezTo>
                    <a:cubicBezTo>
                      <a:pt x="6075937" y="1632"/>
                      <a:pt x="6082260" y="-1456"/>
                      <a:pt x="6096700" y="6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4" name="任意多边形: 形状 143">
                <a:extLst>
                  <a:ext uri="{FF2B5EF4-FFF2-40B4-BE49-F238E27FC236}">
                    <a16:creationId xmlns:a16="http://schemas.microsoft.com/office/drawing/2014/main" id="{05AF16E7-8546-47F5-ACAB-FE56D30D0224}"/>
                  </a:ext>
                </a:extLst>
              </p:cNvPr>
              <p:cNvSpPr/>
              <p:nvPr/>
            </p:nvSpPr>
            <p:spPr>
              <a:xfrm>
                <a:off x="-5448450" y="-86063"/>
                <a:ext cx="4201249" cy="6447527"/>
              </a:xfrm>
              <a:custGeom>
                <a:avLst/>
                <a:gdLst>
                  <a:gd name="connsiteX0" fmla="*/ 334458 w 4201249"/>
                  <a:gd name="connsiteY0" fmla="*/ 793 h 6447527"/>
                  <a:gd name="connsiteX1" fmla="*/ 479948 w 4201249"/>
                  <a:gd name="connsiteY1" fmla="*/ 26520 h 6447527"/>
                  <a:gd name="connsiteX2" fmla="*/ 1184122 w 4201249"/>
                  <a:gd name="connsiteY2" fmla="*/ 291584 h 6447527"/>
                  <a:gd name="connsiteX3" fmla="*/ 1726150 w 4201249"/>
                  <a:gd name="connsiteY3" fmla="*/ 1113903 h 6447527"/>
                  <a:gd name="connsiteX4" fmla="*/ 1778770 w 4201249"/>
                  <a:gd name="connsiteY4" fmla="*/ 1702225 h 6447527"/>
                  <a:gd name="connsiteX5" fmla="*/ 1758794 w 4201249"/>
                  <a:gd name="connsiteY5" fmla="*/ 1943560 h 6447527"/>
                  <a:gd name="connsiteX6" fmla="*/ 1734708 w 4201249"/>
                  <a:gd name="connsiteY6" fmla="*/ 2083260 h 6447527"/>
                  <a:gd name="connsiteX7" fmla="*/ 1604178 w 4201249"/>
                  <a:gd name="connsiteY7" fmla="*/ 3089514 h 6447527"/>
                  <a:gd name="connsiteX8" fmla="*/ 1714298 w 4201249"/>
                  <a:gd name="connsiteY8" fmla="*/ 3227000 h 6447527"/>
                  <a:gd name="connsiteX9" fmla="*/ 2433050 w 4201249"/>
                  <a:gd name="connsiteY9" fmla="*/ 2988920 h 6447527"/>
                  <a:gd name="connsiteX10" fmla="*/ 2858500 w 4201249"/>
                  <a:gd name="connsiteY10" fmla="*/ 2782008 h 6447527"/>
                  <a:gd name="connsiteX11" fmla="*/ 3718306 w 4201249"/>
                  <a:gd name="connsiteY11" fmla="*/ 2407364 h 6447527"/>
                  <a:gd name="connsiteX12" fmla="*/ 3741786 w 4201249"/>
                  <a:gd name="connsiteY12" fmla="*/ 2389652 h 6447527"/>
                  <a:gd name="connsiteX13" fmla="*/ 4080686 w 4201249"/>
                  <a:gd name="connsiteY13" fmla="*/ 2358164 h 6447527"/>
                  <a:gd name="connsiteX14" fmla="*/ 4181110 w 4201249"/>
                  <a:gd name="connsiteY14" fmla="*/ 2594454 h 6447527"/>
                  <a:gd name="connsiteX15" fmla="*/ 4179604 w 4201249"/>
                  <a:gd name="connsiteY15" fmla="*/ 2966164 h 6447527"/>
                  <a:gd name="connsiteX16" fmla="*/ 4032058 w 4201249"/>
                  <a:gd name="connsiteY16" fmla="*/ 3278928 h 6447527"/>
                  <a:gd name="connsiteX17" fmla="*/ 3762560 w 4201249"/>
                  <a:gd name="connsiteY17" fmla="*/ 3527884 h 6447527"/>
                  <a:gd name="connsiteX18" fmla="*/ 3410950 w 4201249"/>
                  <a:gd name="connsiteY18" fmla="*/ 3681308 h 6447527"/>
                  <a:gd name="connsiteX19" fmla="*/ 2953750 w 4201249"/>
                  <a:gd name="connsiteY19" fmla="*/ 3799772 h 6447527"/>
                  <a:gd name="connsiteX20" fmla="*/ 2020300 w 4201249"/>
                  <a:gd name="connsiteY20" fmla="*/ 3943260 h 6447527"/>
                  <a:gd name="connsiteX21" fmla="*/ 1639274 w 4201249"/>
                  <a:gd name="connsiteY21" fmla="*/ 4098190 h 6447527"/>
                  <a:gd name="connsiteX22" fmla="*/ 1474526 w 4201249"/>
                  <a:gd name="connsiteY22" fmla="*/ 4528264 h 6447527"/>
                  <a:gd name="connsiteX23" fmla="*/ 1442206 w 4201249"/>
                  <a:gd name="connsiteY23" fmla="*/ 4960064 h 6447527"/>
                  <a:gd name="connsiteX24" fmla="*/ 1358406 w 4201249"/>
                  <a:gd name="connsiteY24" fmla="*/ 5683964 h 6447527"/>
                  <a:gd name="connsiteX25" fmla="*/ 1320922 w 4201249"/>
                  <a:gd name="connsiteY25" fmla="*/ 5864690 h 6447527"/>
                  <a:gd name="connsiteX26" fmla="*/ 1015316 w 4201249"/>
                  <a:gd name="connsiteY26" fmla="*/ 6291124 h 6447527"/>
                  <a:gd name="connsiteX27" fmla="*/ 636674 w 4201249"/>
                  <a:gd name="connsiteY27" fmla="*/ 6440764 h 6447527"/>
                  <a:gd name="connsiteX28" fmla="*/ 622596 w 4201249"/>
                  <a:gd name="connsiteY28" fmla="*/ 4820364 h 6447527"/>
                  <a:gd name="connsiteX29" fmla="*/ 600064 w 4201249"/>
                  <a:gd name="connsiteY29" fmla="*/ 3321764 h 6447527"/>
                  <a:gd name="connsiteX30" fmla="*/ 477594 w 4201249"/>
                  <a:gd name="connsiteY30" fmla="*/ 1873965 h 6447527"/>
                  <a:gd name="connsiteX31" fmla="*/ 451400 w 4201249"/>
                  <a:gd name="connsiteY31" fmla="*/ 1721565 h 6447527"/>
                  <a:gd name="connsiteX32" fmla="*/ 205962 w 4201249"/>
                  <a:gd name="connsiteY32" fmla="*/ 955996 h 6447527"/>
                  <a:gd name="connsiteX33" fmla="*/ 18694 w 4201249"/>
                  <a:gd name="connsiteY33" fmla="*/ 343615 h 6447527"/>
                  <a:gd name="connsiteX34" fmla="*/ 214226 w 4201249"/>
                  <a:gd name="connsiteY34" fmla="*/ 84074 h 6447527"/>
                  <a:gd name="connsiteX35" fmla="*/ 290426 w 4201249"/>
                  <a:gd name="connsiteY35" fmla="*/ 18829 h 6447527"/>
                  <a:gd name="connsiteX36" fmla="*/ 334458 w 4201249"/>
                  <a:gd name="connsiteY36" fmla="*/ 793 h 64475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Lst>
                <a:rect l="l" t="t" r="r" b="b"/>
                <a:pathLst>
                  <a:path w="4201249" h="6447527">
                    <a:moveTo>
                      <a:pt x="334458" y="793"/>
                    </a:moveTo>
                    <a:cubicBezTo>
                      <a:pt x="343236" y="4243"/>
                      <a:pt x="408706" y="15820"/>
                      <a:pt x="479948" y="26520"/>
                    </a:cubicBezTo>
                    <a:cubicBezTo>
                      <a:pt x="806080" y="75504"/>
                      <a:pt x="987534" y="143808"/>
                      <a:pt x="1184122" y="291584"/>
                    </a:cubicBezTo>
                    <a:cubicBezTo>
                      <a:pt x="1371246" y="432248"/>
                      <a:pt x="1598610" y="777189"/>
                      <a:pt x="1726150" y="1113903"/>
                    </a:cubicBezTo>
                    <a:cubicBezTo>
                      <a:pt x="1792390" y="1288788"/>
                      <a:pt x="1804298" y="1421915"/>
                      <a:pt x="1778770" y="1702225"/>
                    </a:cubicBezTo>
                    <a:cubicBezTo>
                      <a:pt x="1767942" y="1821129"/>
                      <a:pt x="1758952" y="1929730"/>
                      <a:pt x="1758794" y="1943560"/>
                    </a:cubicBezTo>
                    <a:cubicBezTo>
                      <a:pt x="1758634" y="1957389"/>
                      <a:pt x="1747796" y="2020254"/>
                      <a:pt x="1734708" y="2083260"/>
                    </a:cubicBezTo>
                    <a:cubicBezTo>
                      <a:pt x="1638702" y="2545372"/>
                      <a:pt x="1585274" y="2957232"/>
                      <a:pt x="1604178" y="3089514"/>
                    </a:cubicBezTo>
                    <a:cubicBezTo>
                      <a:pt x="1617730" y="3184344"/>
                      <a:pt x="1643374" y="3216364"/>
                      <a:pt x="1714298" y="3227000"/>
                    </a:cubicBezTo>
                    <a:cubicBezTo>
                      <a:pt x="1809710" y="3241308"/>
                      <a:pt x="2049342" y="3161932"/>
                      <a:pt x="2433050" y="2988920"/>
                    </a:cubicBezTo>
                    <a:cubicBezTo>
                      <a:pt x="2464484" y="2974748"/>
                      <a:pt x="2655936" y="2881638"/>
                      <a:pt x="2858500" y="2782008"/>
                    </a:cubicBezTo>
                    <a:cubicBezTo>
                      <a:pt x="3514830" y="2459200"/>
                      <a:pt x="3633792" y="2407364"/>
                      <a:pt x="3718306" y="2407364"/>
                    </a:cubicBezTo>
                    <a:cubicBezTo>
                      <a:pt x="3728074" y="2407364"/>
                      <a:pt x="3738642" y="2399396"/>
                      <a:pt x="3741786" y="2389652"/>
                    </a:cubicBezTo>
                    <a:cubicBezTo>
                      <a:pt x="3755418" y="2347402"/>
                      <a:pt x="4015434" y="2323240"/>
                      <a:pt x="4080686" y="2358164"/>
                    </a:cubicBezTo>
                    <a:cubicBezTo>
                      <a:pt x="4127090" y="2382996"/>
                      <a:pt x="4158150" y="2456084"/>
                      <a:pt x="4181110" y="2594454"/>
                    </a:cubicBezTo>
                    <a:cubicBezTo>
                      <a:pt x="4208450" y="2759212"/>
                      <a:pt x="4207958" y="2879666"/>
                      <a:pt x="4179604" y="2966164"/>
                    </a:cubicBezTo>
                    <a:cubicBezTo>
                      <a:pt x="4137258" y="3095336"/>
                      <a:pt x="4083498" y="3209298"/>
                      <a:pt x="4032058" y="3278928"/>
                    </a:cubicBezTo>
                    <a:cubicBezTo>
                      <a:pt x="3985414" y="3342066"/>
                      <a:pt x="3943556" y="3380736"/>
                      <a:pt x="3762560" y="3527884"/>
                    </a:cubicBezTo>
                    <a:cubicBezTo>
                      <a:pt x="3704166" y="3575356"/>
                      <a:pt x="3621814" y="3611290"/>
                      <a:pt x="3410950" y="3681308"/>
                    </a:cubicBezTo>
                    <a:cubicBezTo>
                      <a:pt x="3224794" y="3743124"/>
                      <a:pt x="3185166" y="3753392"/>
                      <a:pt x="2953750" y="3799772"/>
                    </a:cubicBezTo>
                    <a:cubicBezTo>
                      <a:pt x="2792092" y="3832172"/>
                      <a:pt x="2395834" y="3893084"/>
                      <a:pt x="2020300" y="3943260"/>
                    </a:cubicBezTo>
                    <a:cubicBezTo>
                      <a:pt x="1833164" y="3968264"/>
                      <a:pt x="1747654" y="4003032"/>
                      <a:pt x="1639274" y="4098190"/>
                    </a:cubicBezTo>
                    <a:cubicBezTo>
                      <a:pt x="1534968" y="4189772"/>
                      <a:pt x="1491768" y="4302546"/>
                      <a:pt x="1474526" y="4528264"/>
                    </a:cubicBezTo>
                    <a:cubicBezTo>
                      <a:pt x="1470522" y="4580652"/>
                      <a:pt x="1455982" y="4774962"/>
                      <a:pt x="1442206" y="4960064"/>
                    </a:cubicBezTo>
                    <a:cubicBezTo>
                      <a:pt x="1415430" y="5319904"/>
                      <a:pt x="1390998" y="5530948"/>
                      <a:pt x="1358406" y="5683964"/>
                    </a:cubicBezTo>
                    <a:cubicBezTo>
                      <a:pt x="1347246" y="5736352"/>
                      <a:pt x="1330378" y="5817680"/>
                      <a:pt x="1320922" y="5864690"/>
                    </a:cubicBezTo>
                    <a:cubicBezTo>
                      <a:pt x="1286482" y="6035926"/>
                      <a:pt x="1205854" y="6148432"/>
                      <a:pt x="1015316" y="6291124"/>
                    </a:cubicBezTo>
                    <a:cubicBezTo>
                      <a:pt x="865742" y="6403140"/>
                      <a:pt x="697310" y="6469704"/>
                      <a:pt x="636674" y="6440764"/>
                    </a:cubicBezTo>
                    <a:cubicBezTo>
                      <a:pt x="623306" y="6434384"/>
                      <a:pt x="623334" y="6437780"/>
                      <a:pt x="622596" y="4820364"/>
                    </a:cubicBezTo>
                    <a:cubicBezTo>
                      <a:pt x="622170" y="3894388"/>
                      <a:pt x="617994" y="3616630"/>
                      <a:pt x="600064" y="3321764"/>
                    </a:cubicBezTo>
                    <a:cubicBezTo>
                      <a:pt x="557540" y="2622444"/>
                      <a:pt x="508162" y="2038744"/>
                      <a:pt x="477594" y="1873965"/>
                    </a:cubicBezTo>
                    <a:cubicBezTo>
                      <a:pt x="470466" y="1835547"/>
                      <a:pt x="458682" y="1766968"/>
                      <a:pt x="451400" y="1721565"/>
                    </a:cubicBezTo>
                    <a:cubicBezTo>
                      <a:pt x="400894" y="1406551"/>
                      <a:pt x="300074" y="1092071"/>
                      <a:pt x="205962" y="955996"/>
                    </a:cubicBezTo>
                    <a:cubicBezTo>
                      <a:pt x="37078" y="711810"/>
                      <a:pt x="-38008" y="466261"/>
                      <a:pt x="18694" y="343615"/>
                    </a:cubicBezTo>
                    <a:cubicBezTo>
                      <a:pt x="51484" y="272694"/>
                      <a:pt x="156764" y="132952"/>
                      <a:pt x="214226" y="84074"/>
                    </a:cubicBezTo>
                    <a:cubicBezTo>
                      <a:pt x="240698" y="61559"/>
                      <a:pt x="274986" y="32199"/>
                      <a:pt x="290426" y="18829"/>
                    </a:cubicBezTo>
                    <a:cubicBezTo>
                      <a:pt x="305868" y="5460"/>
                      <a:pt x="325682" y="-2656"/>
                      <a:pt x="334458" y="79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5" name="任意多边形: 形状 144">
                <a:extLst>
                  <a:ext uri="{FF2B5EF4-FFF2-40B4-BE49-F238E27FC236}">
                    <a16:creationId xmlns:a16="http://schemas.microsoft.com/office/drawing/2014/main" id="{E8AA9FE8-B3EA-4FB9-BD80-2998202CFC8C}"/>
                  </a:ext>
                </a:extLst>
              </p:cNvPr>
              <p:cNvSpPr/>
              <p:nvPr/>
            </p:nvSpPr>
            <p:spPr>
              <a:xfrm>
                <a:off x="-28009774" y="47164"/>
                <a:ext cx="13069074" cy="13627937"/>
              </a:xfrm>
              <a:custGeom>
                <a:avLst/>
                <a:gdLst>
                  <a:gd name="connsiteX0" fmla="*/ 6595638 w 13069074"/>
                  <a:gd name="connsiteY0" fmla="*/ 73 h 13627937"/>
                  <a:gd name="connsiteX1" fmla="*/ 6709438 w 13069074"/>
                  <a:gd name="connsiteY1" fmla="*/ 10362 h 13627937"/>
                  <a:gd name="connsiteX2" fmla="*/ 6736178 w 13069074"/>
                  <a:gd name="connsiteY2" fmla="*/ 165937 h 13627937"/>
                  <a:gd name="connsiteX3" fmla="*/ 6802466 w 13069074"/>
                  <a:gd name="connsiteY3" fmla="*/ 576301 h 13627937"/>
                  <a:gd name="connsiteX4" fmla="*/ 6925026 w 13069074"/>
                  <a:gd name="connsiteY4" fmla="*/ 602242 h 13627937"/>
                  <a:gd name="connsiteX5" fmla="*/ 7045182 w 13069074"/>
                  <a:gd name="connsiteY5" fmla="*/ 606063 h 13627937"/>
                  <a:gd name="connsiteX6" fmla="*/ 7114226 w 13069074"/>
                  <a:gd name="connsiteY6" fmla="*/ 323477 h 13627937"/>
                  <a:gd name="connsiteX7" fmla="*/ 7195342 w 13069074"/>
                  <a:gd name="connsiteY7" fmla="*/ 40852 h 13627937"/>
                  <a:gd name="connsiteX8" fmla="*/ 7522350 w 13069074"/>
                  <a:gd name="connsiteY8" fmla="*/ 72161 h 13627937"/>
                  <a:gd name="connsiteX9" fmla="*/ 7569978 w 13069074"/>
                  <a:gd name="connsiteY9" fmla="*/ 91707 h 13627937"/>
                  <a:gd name="connsiteX10" fmla="*/ 7569978 w 13069074"/>
                  <a:gd name="connsiteY10" fmla="*/ 382073 h 13627937"/>
                  <a:gd name="connsiteX11" fmla="*/ 7585254 w 13069074"/>
                  <a:gd name="connsiteY11" fmla="*/ 681880 h 13627937"/>
                  <a:gd name="connsiteX12" fmla="*/ 7683678 w 13069074"/>
                  <a:gd name="connsiteY12" fmla="*/ 701973 h 13627937"/>
                  <a:gd name="connsiteX13" fmla="*/ 7784118 w 13069074"/>
                  <a:gd name="connsiteY13" fmla="*/ 715506 h 13627937"/>
                  <a:gd name="connsiteX14" fmla="*/ 7919018 w 13069074"/>
                  <a:gd name="connsiteY14" fmla="*/ 445337 h 13627937"/>
                  <a:gd name="connsiteX15" fmla="*/ 8061386 w 13069074"/>
                  <a:gd name="connsiteY15" fmla="*/ 191337 h 13627937"/>
                  <a:gd name="connsiteX16" fmla="*/ 8211814 w 13069074"/>
                  <a:gd name="connsiteY16" fmla="*/ 222359 h 13627937"/>
                  <a:gd name="connsiteX17" fmla="*/ 8291922 w 13069074"/>
                  <a:gd name="connsiteY17" fmla="*/ 248157 h 13627937"/>
                  <a:gd name="connsiteX18" fmla="*/ 8379418 w 13069074"/>
                  <a:gd name="connsiteY18" fmla="*/ 285941 h 13627937"/>
                  <a:gd name="connsiteX19" fmla="*/ 8412698 w 13069074"/>
                  <a:gd name="connsiteY19" fmla="*/ 314564 h 13627937"/>
                  <a:gd name="connsiteX20" fmla="*/ 8385278 w 13069074"/>
                  <a:gd name="connsiteY20" fmla="*/ 446626 h 13627937"/>
                  <a:gd name="connsiteX21" fmla="*/ 8327370 w 13069074"/>
                  <a:gd name="connsiteY21" fmla="*/ 837559 h 13627937"/>
                  <a:gd name="connsiteX22" fmla="*/ 8395474 w 13069074"/>
                  <a:gd name="connsiteY22" fmla="*/ 892126 h 13627937"/>
                  <a:gd name="connsiteX23" fmla="*/ 8514618 w 13069074"/>
                  <a:gd name="connsiteY23" fmla="*/ 935936 h 13627937"/>
                  <a:gd name="connsiteX24" fmla="*/ 8573978 w 13069074"/>
                  <a:gd name="connsiteY24" fmla="*/ 932169 h 13627937"/>
                  <a:gd name="connsiteX25" fmla="*/ 8865618 w 13069074"/>
                  <a:gd name="connsiteY25" fmla="*/ 464310 h 13627937"/>
                  <a:gd name="connsiteX26" fmla="*/ 9187906 w 13069074"/>
                  <a:gd name="connsiteY26" fmla="*/ 596277 h 13627937"/>
                  <a:gd name="connsiteX27" fmla="*/ 9191362 w 13069074"/>
                  <a:gd name="connsiteY27" fmla="*/ 683785 h 13627937"/>
                  <a:gd name="connsiteX28" fmla="*/ 9162698 w 13069074"/>
                  <a:gd name="connsiteY28" fmla="*/ 798777 h 13627937"/>
                  <a:gd name="connsiteX29" fmla="*/ 9143106 w 13069074"/>
                  <a:gd name="connsiteY29" fmla="*/ 859118 h 13627937"/>
                  <a:gd name="connsiteX30" fmla="*/ 9132074 w 13069074"/>
                  <a:gd name="connsiteY30" fmla="*/ 895282 h 13627937"/>
                  <a:gd name="connsiteX31" fmla="*/ 9101926 w 13069074"/>
                  <a:gd name="connsiteY31" fmla="*/ 992958 h 13627937"/>
                  <a:gd name="connsiteX32" fmla="*/ 9069282 w 13069074"/>
                  <a:gd name="connsiteY32" fmla="*/ 1120290 h 13627937"/>
                  <a:gd name="connsiteX33" fmla="*/ 9066790 w 13069074"/>
                  <a:gd name="connsiteY33" fmla="*/ 1179292 h 13627937"/>
                  <a:gd name="connsiteX34" fmla="*/ 9169086 w 13069074"/>
                  <a:gd name="connsiteY34" fmla="*/ 1231415 h 13627937"/>
                  <a:gd name="connsiteX35" fmla="*/ 9274754 w 13069074"/>
                  <a:gd name="connsiteY35" fmla="*/ 1277113 h 13627937"/>
                  <a:gd name="connsiteX36" fmla="*/ 9355670 w 13069074"/>
                  <a:gd name="connsiteY36" fmla="*/ 1165988 h 13627937"/>
                  <a:gd name="connsiteX37" fmla="*/ 9645534 w 13069074"/>
                  <a:gd name="connsiteY37" fmla="*/ 826337 h 13627937"/>
                  <a:gd name="connsiteX38" fmla="*/ 9952154 w 13069074"/>
                  <a:gd name="connsiteY38" fmla="*/ 1019767 h 13627937"/>
                  <a:gd name="connsiteX39" fmla="*/ 9940214 w 13069074"/>
                  <a:gd name="connsiteY39" fmla="*/ 1065975 h 13627937"/>
                  <a:gd name="connsiteX40" fmla="*/ 9843082 w 13069074"/>
                  <a:gd name="connsiteY40" fmla="*/ 1283537 h 13627937"/>
                  <a:gd name="connsiteX41" fmla="*/ 9754378 w 13069074"/>
                  <a:gd name="connsiteY41" fmla="*/ 1555549 h 13627937"/>
                  <a:gd name="connsiteX42" fmla="*/ 9951426 w 13069074"/>
                  <a:gd name="connsiteY42" fmla="*/ 1702637 h 13627937"/>
                  <a:gd name="connsiteX43" fmla="*/ 10153410 w 13069074"/>
                  <a:gd name="connsiteY43" fmla="*/ 1505787 h 13627937"/>
                  <a:gd name="connsiteX44" fmla="*/ 10410694 w 13069074"/>
                  <a:gd name="connsiteY44" fmla="*/ 1318462 h 13627937"/>
                  <a:gd name="connsiteX45" fmla="*/ 10628326 w 13069074"/>
                  <a:gd name="connsiteY45" fmla="*/ 1494818 h 13627937"/>
                  <a:gd name="connsiteX46" fmla="*/ 10516634 w 13069074"/>
                  <a:gd name="connsiteY46" fmla="*/ 1766137 h 13627937"/>
                  <a:gd name="connsiteX47" fmla="*/ 10394686 w 13069074"/>
                  <a:gd name="connsiteY47" fmla="*/ 1994101 h 13627937"/>
                  <a:gd name="connsiteX48" fmla="*/ 10382754 w 13069074"/>
                  <a:gd name="connsiteY48" fmla="*/ 2032201 h 13627937"/>
                  <a:gd name="connsiteX49" fmla="*/ 10556978 w 13069074"/>
                  <a:gd name="connsiteY49" fmla="*/ 2204245 h 13627937"/>
                  <a:gd name="connsiteX50" fmla="*/ 10772878 w 13069074"/>
                  <a:gd name="connsiteY50" fmla="*/ 2043681 h 13627937"/>
                  <a:gd name="connsiteX51" fmla="*/ 10988638 w 13069074"/>
                  <a:gd name="connsiteY51" fmla="*/ 1871349 h 13627937"/>
                  <a:gd name="connsiteX52" fmla="*/ 11156974 w 13069074"/>
                  <a:gd name="connsiteY52" fmla="*/ 1991753 h 13627937"/>
                  <a:gd name="connsiteX53" fmla="*/ 11134410 w 13069074"/>
                  <a:gd name="connsiteY53" fmla="*/ 2334509 h 13627937"/>
                  <a:gd name="connsiteX54" fmla="*/ 10949630 w 13069074"/>
                  <a:gd name="connsiteY54" fmla="*/ 2625829 h 13627937"/>
                  <a:gd name="connsiteX55" fmla="*/ 11064218 w 13069074"/>
                  <a:gd name="connsiteY55" fmla="*/ 2761065 h 13627937"/>
                  <a:gd name="connsiteX56" fmla="*/ 11107578 w 13069074"/>
                  <a:gd name="connsiteY56" fmla="*/ 2809845 h 13627937"/>
                  <a:gd name="connsiteX57" fmla="*/ 11335854 w 13069074"/>
                  <a:gd name="connsiteY57" fmla="*/ 2662653 h 13627937"/>
                  <a:gd name="connsiteX58" fmla="*/ 11591338 w 13069074"/>
                  <a:gd name="connsiteY58" fmla="*/ 2521799 h 13627937"/>
                  <a:gd name="connsiteX59" fmla="*/ 11715166 w 13069074"/>
                  <a:gd name="connsiteY59" fmla="*/ 2654175 h 13627937"/>
                  <a:gd name="connsiteX60" fmla="*/ 11805278 w 13069074"/>
                  <a:gd name="connsiteY60" fmla="*/ 2809749 h 13627937"/>
                  <a:gd name="connsiteX61" fmla="*/ 11706634 w 13069074"/>
                  <a:gd name="connsiteY61" fmla="*/ 2934537 h 13627937"/>
                  <a:gd name="connsiteX62" fmla="*/ 11521906 w 13069074"/>
                  <a:gd name="connsiteY62" fmla="*/ 3139393 h 13627937"/>
                  <a:gd name="connsiteX63" fmla="*/ 11429326 w 13069074"/>
                  <a:gd name="connsiteY63" fmla="*/ 3249001 h 13627937"/>
                  <a:gd name="connsiteX64" fmla="*/ 11489938 w 13069074"/>
                  <a:gd name="connsiteY64" fmla="*/ 3347217 h 13627937"/>
                  <a:gd name="connsiteX65" fmla="*/ 11567114 w 13069074"/>
                  <a:gd name="connsiteY65" fmla="*/ 3451791 h 13627937"/>
                  <a:gd name="connsiteX66" fmla="*/ 11643754 w 13069074"/>
                  <a:gd name="connsiteY66" fmla="*/ 3423271 h 13627937"/>
                  <a:gd name="connsiteX67" fmla="*/ 11773674 w 13069074"/>
                  <a:gd name="connsiteY67" fmla="*/ 3357591 h 13627937"/>
                  <a:gd name="connsiteX68" fmla="*/ 11868926 w 13069074"/>
                  <a:gd name="connsiteY68" fmla="*/ 3315507 h 13627937"/>
                  <a:gd name="connsiteX69" fmla="*/ 11961002 w 13069074"/>
                  <a:gd name="connsiteY69" fmla="*/ 3284163 h 13627937"/>
                  <a:gd name="connsiteX70" fmla="*/ 12056250 w 13069074"/>
                  <a:gd name="connsiteY70" fmla="*/ 3251375 h 13627937"/>
                  <a:gd name="connsiteX71" fmla="*/ 12144314 w 13069074"/>
                  <a:gd name="connsiteY71" fmla="*/ 3315537 h 13627937"/>
                  <a:gd name="connsiteX72" fmla="*/ 12223082 w 13069074"/>
                  <a:gd name="connsiteY72" fmla="*/ 3452349 h 13627937"/>
                  <a:gd name="connsiteX73" fmla="*/ 12189602 w 13069074"/>
                  <a:gd name="connsiteY73" fmla="*/ 3647437 h 13627937"/>
                  <a:gd name="connsiteX74" fmla="*/ 11837178 w 13069074"/>
                  <a:gd name="connsiteY74" fmla="*/ 3946061 h 13627937"/>
                  <a:gd name="connsiteX75" fmla="*/ 11933910 w 13069074"/>
                  <a:gd name="connsiteY75" fmla="*/ 4155049 h 13627937"/>
                  <a:gd name="connsiteX76" fmla="*/ 12016094 w 13069074"/>
                  <a:gd name="connsiteY76" fmla="*/ 4158655 h 13627937"/>
                  <a:gd name="connsiteX77" fmla="*/ 12178010 w 13069074"/>
                  <a:gd name="connsiteY77" fmla="*/ 4105133 h 13627937"/>
                  <a:gd name="connsiteX78" fmla="*/ 12470482 w 13069074"/>
                  <a:gd name="connsiteY78" fmla="*/ 4035137 h 13627937"/>
                  <a:gd name="connsiteX79" fmla="*/ 12531134 w 13069074"/>
                  <a:gd name="connsiteY79" fmla="*/ 4109287 h 13627937"/>
                  <a:gd name="connsiteX80" fmla="*/ 12611306 w 13069074"/>
                  <a:gd name="connsiteY80" fmla="*/ 4291813 h 13627937"/>
                  <a:gd name="connsiteX81" fmla="*/ 12564250 w 13069074"/>
                  <a:gd name="connsiteY81" fmla="*/ 4431373 h 13627937"/>
                  <a:gd name="connsiteX82" fmla="*/ 12160122 w 13069074"/>
                  <a:gd name="connsiteY82" fmla="*/ 4688601 h 13627937"/>
                  <a:gd name="connsiteX83" fmla="*/ 12181990 w 13069074"/>
                  <a:gd name="connsiteY83" fmla="*/ 4809829 h 13627937"/>
                  <a:gd name="connsiteX84" fmla="*/ 12211826 w 13069074"/>
                  <a:gd name="connsiteY84" fmla="*/ 4918165 h 13627937"/>
                  <a:gd name="connsiteX85" fmla="*/ 12307074 w 13069074"/>
                  <a:gd name="connsiteY85" fmla="*/ 4910109 h 13627937"/>
                  <a:gd name="connsiteX86" fmla="*/ 12510274 w 13069074"/>
                  <a:gd name="connsiteY86" fmla="*/ 4884581 h 13627937"/>
                  <a:gd name="connsiteX87" fmla="*/ 12792266 w 13069074"/>
                  <a:gd name="connsiteY87" fmla="*/ 4874047 h 13627937"/>
                  <a:gd name="connsiteX88" fmla="*/ 12811994 w 13069074"/>
                  <a:gd name="connsiteY88" fmla="*/ 4934787 h 13627937"/>
                  <a:gd name="connsiteX89" fmla="*/ 12858302 w 13069074"/>
                  <a:gd name="connsiteY89" fmla="*/ 5092393 h 13627937"/>
                  <a:gd name="connsiteX90" fmla="*/ 12843650 w 13069074"/>
                  <a:gd name="connsiteY90" fmla="*/ 5254813 h 13627937"/>
                  <a:gd name="connsiteX91" fmla="*/ 12751578 w 13069074"/>
                  <a:gd name="connsiteY91" fmla="*/ 5288533 h 13627937"/>
                  <a:gd name="connsiteX92" fmla="*/ 12643626 w 13069074"/>
                  <a:gd name="connsiteY92" fmla="*/ 5334613 h 13627937"/>
                  <a:gd name="connsiteX93" fmla="*/ 12448546 w 13069074"/>
                  <a:gd name="connsiteY93" fmla="*/ 5429521 h 13627937"/>
                  <a:gd name="connsiteX94" fmla="*/ 12367930 w 13069074"/>
                  <a:gd name="connsiteY94" fmla="*/ 5503353 h 13627937"/>
                  <a:gd name="connsiteX95" fmla="*/ 12412966 w 13069074"/>
                  <a:gd name="connsiteY95" fmla="*/ 5712405 h 13627937"/>
                  <a:gd name="connsiteX96" fmla="*/ 12699762 w 13069074"/>
                  <a:gd name="connsiteY96" fmla="*/ 5725105 h 13627937"/>
                  <a:gd name="connsiteX97" fmla="*/ 12971038 w 13069074"/>
                  <a:gd name="connsiteY97" fmla="*/ 5722187 h 13627937"/>
                  <a:gd name="connsiteX98" fmla="*/ 12988122 w 13069074"/>
                  <a:gd name="connsiteY98" fmla="*/ 5779337 h 13627937"/>
                  <a:gd name="connsiteX99" fmla="*/ 13008570 w 13069074"/>
                  <a:gd name="connsiteY99" fmla="*/ 5974073 h 13627937"/>
                  <a:gd name="connsiteX100" fmla="*/ 13011926 w 13069074"/>
                  <a:gd name="connsiteY100" fmla="*/ 6111657 h 13627937"/>
                  <a:gd name="connsiteX101" fmla="*/ 12961126 w 13069074"/>
                  <a:gd name="connsiteY101" fmla="*/ 6128957 h 13627937"/>
                  <a:gd name="connsiteX102" fmla="*/ 12859526 w 13069074"/>
                  <a:gd name="connsiteY102" fmla="*/ 6158681 h 13627937"/>
                  <a:gd name="connsiteX103" fmla="*/ 12507102 w 13069074"/>
                  <a:gd name="connsiteY103" fmla="*/ 6264545 h 13627937"/>
                  <a:gd name="connsiteX104" fmla="*/ 12482958 w 13069074"/>
                  <a:gd name="connsiteY104" fmla="*/ 6452263 h 13627937"/>
                  <a:gd name="connsiteX105" fmla="*/ 12961126 w 13069074"/>
                  <a:gd name="connsiteY105" fmla="*/ 6590661 h 13627937"/>
                  <a:gd name="connsiteX106" fmla="*/ 13069074 w 13069074"/>
                  <a:gd name="connsiteY106" fmla="*/ 6815451 h 13627937"/>
                  <a:gd name="connsiteX107" fmla="*/ 13069074 w 13069074"/>
                  <a:gd name="connsiteY107" fmla="*/ 6999165 h 13627937"/>
                  <a:gd name="connsiteX108" fmla="*/ 13036630 w 13069074"/>
                  <a:gd name="connsiteY108" fmla="*/ 7011501 h 13627937"/>
                  <a:gd name="connsiteX109" fmla="*/ 12842954 w 13069074"/>
                  <a:gd name="connsiteY109" fmla="*/ 7036641 h 13627937"/>
                  <a:gd name="connsiteX110" fmla="*/ 12586474 w 13069074"/>
                  <a:gd name="connsiteY110" fmla="*/ 7065265 h 13627937"/>
                  <a:gd name="connsiteX111" fmla="*/ 12491226 w 13069074"/>
                  <a:gd name="connsiteY111" fmla="*/ 7081087 h 13627937"/>
                  <a:gd name="connsiteX112" fmla="*/ 12486330 w 13069074"/>
                  <a:gd name="connsiteY112" fmla="*/ 7204709 h 13627937"/>
                  <a:gd name="connsiteX113" fmla="*/ 12496490 w 13069074"/>
                  <a:gd name="connsiteY113" fmla="*/ 7346481 h 13627937"/>
                  <a:gd name="connsiteX114" fmla="*/ 12574402 w 13069074"/>
                  <a:gd name="connsiteY114" fmla="*/ 7373273 h 13627937"/>
                  <a:gd name="connsiteX115" fmla="*/ 12644362 w 13069074"/>
                  <a:gd name="connsiteY115" fmla="*/ 7393425 h 13627937"/>
                  <a:gd name="connsiteX116" fmla="*/ 12673986 w 13069074"/>
                  <a:gd name="connsiteY116" fmla="*/ 7404937 h 13627937"/>
                  <a:gd name="connsiteX117" fmla="*/ 12935726 w 13069074"/>
                  <a:gd name="connsiteY117" fmla="*/ 7467217 h 13627937"/>
                  <a:gd name="connsiteX118" fmla="*/ 13011926 w 13069074"/>
                  <a:gd name="connsiteY118" fmla="*/ 7489981 h 13627937"/>
                  <a:gd name="connsiteX119" fmla="*/ 13008366 w 13069074"/>
                  <a:gd name="connsiteY119" fmla="*/ 7628433 h 13627937"/>
                  <a:gd name="connsiteX120" fmla="*/ 12987926 w 13069074"/>
                  <a:gd name="connsiteY120" fmla="*/ 7824037 h 13627937"/>
                  <a:gd name="connsiteX121" fmla="*/ 12971050 w 13069074"/>
                  <a:gd name="connsiteY121" fmla="*/ 7881187 h 13627937"/>
                  <a:gd name="connsiteX122" fmla="*/ 12403254 w 13069074"/>
                  <a:gd name="connsiteY122" fmla="*/ 7893887 h 13627937"/>
                  <a:gd name="connsiteX123" fmla="*/ 12392890 w 13069074"/>
                  <a:gd name="connsiteY123" fmla="*/ 7944687 h 13627937"/>
                  <a:gd name="connsiteX124" fmla="*/ 12371626 w 13069074"/>
                  <a:gd name="connsiteY124" fmla="*/ 8147121 h 13627937"/>
                  <a:gd name="connsiteX125" fmla="*/ 12614746 w 13069074"/>
                  <a:gd name="connsiteY125" fmla="*/ 8257077 h 13627937"/>
                  <a:gd name="connsiteX126" fmla="*/ 12754130 w 13069074"/>
                  <a:gd name="connsiteY126" fmla="*/ 8320621 h 13627937"/>
                  <a:gd name="connsiteX127" fmla="*/ 12860270 w 13069074"/>
                  <a:gd name="connsiteY127" fmla="*/ 8370419 h 13627937"/>
                  <a:gd name="connsiteX128" fmla="*/ 12881154 w 13069074"/>
                  <a:gd name="connsiteY128" fmla="*/ 8417967 h 13627937"/>
                  <a:gd name="connsiteX129" fmla="*/ 12821554 w 13069074"/>
                  <a:gd name="connsiteY129" fmla="*/ 8670909 h 13627937"/>
                  <a:gd name="connsiteX130" fmla="*/ 12659002 w 13069074"/>
                  <a:gd name="connsiteY130" fmla="*/ 8745833 h 13627937"/>
                  <a:gd name="connsiteX131" fmla="*/ 12432502 w 13069074"/>
                  <a:gd name="connsiteY131" fmla="*/ 8712113 h 13627937"/>
                  <a:gd name="connsiteX132" fmla="*/ 12267402 w 13069074"/>
                  <a:gd name="connsiteY132" fmla="*/ 8694105 h 13627937"/>
                  <a:gd name="connsiteX133" fmla="*/ 12211826 w 13069074"/>
                  <a:gd name="connsiteY133" fmla="*/ 8687873 h 13627937"/>
                  <a:gd name="connsiteX134" fmla="*/ 12181594 w 13069074"/>
                  <a:gd name="connsiteY134" fmla="*/ 8786181 h 13627937"/>
                  <a:gd name="connsiteX135" fmla="*/ 12151906 w 13069074"/>
                  <a:gd name="connsiteY135" fmla="*/ 8911649 h 13627937"/>
                  <a:gd name="connsiteX136" fmla="*/ 12389402 w 13069074"/>
                  <a:gd name="connsiteY136" fmla="*/ 9081205 h 13627937"/>
                  <a:gd name="connsiteX137" fmla="*/ 12633790 w 13069074"/>
                  <a:gd name="connsiteY137" fmla="*/ 9242967 h 13627937"/>
                  <a:gd name="connsiteX138" fmla="*/ 12618738 w 13069074"/>
                  <a:gd name="connsiteY138" fmla="*/ 9302013 h 13627937"/>
                  <a:gd name="connsiteX139" fmla="*/ 12531362 w 13069074"/>
                  <a:gd name="connsiteY139" fmla="*/ 9494087 h 13627937"/>
                  <a:gd name="connsiteX140" fmla="*/ 12367250 w 13069074"/>
                  <a:gd name="connsiteY140" fmla="*/ 9563123 h 13627937"/>
                  <a:gd name="connsiteX141" fmla="*/ 12249926 w 13069074"/>
                  <a:gd name="connsiteY141" fmla="*/ 9525217 h 13627937"/>
                  <a:gd name="connsiteX142" fmla="*/ 12097526 w 13069074"/>
                  <a:gd name="connsiteY142" fmla="*/ 9482597 h 13627937"/>
                  <a:gd name="connsiteX143" fmla="*/ 11960482 w 13069074"/>
                  <a:gd name="connsiteY143" fmla="*/ 9456145 h 13627937"/>
                  <a:gd name="connsiteX144" fmla="*/ 11838826 w 13069074"/>
                  <a:gd name="connsiteY144" fmla="*/ 9676949 h 13627937"/>
                  <a:gd name="connsiteX145" fmla="*/ 12030258 w 13069074"/>
                  <a:gd name="connsiteY145" fmla="*/ 9836987 h 13627937"/>
                  <a:gd name="connsiteX146" fmla="*/ 12268978 w 13069074"/>
                  <a:gd name="connsiteY146" fmla="*/ 10068209 h 13627937"/>
                  <a:gd name="connsiteX147" fmla="*/ 12190666 w 13069074"/>
                  <a:gd name="connsiteY147" fmla="*/ 10238753 h 13627937"/>
                  <a:gd name="connsiteX148" fmla="*/ 12024330 w 13069074"/>
                  <a:gd name="connsiteY148" fmla="*/ 10358301 h 13627937"/>
                  <a:gd name="connsiteX149" fmla="*/ 11854970 w 13069074"/>
                  <a:gd name="connsiteY149" fmla="*/ 10282963 h 13627937"/>
                  <a:gd name="connsiteX150" fmla="*/ 11686602 w 13069074"/>
                  <a:gd name="connsiteY150" fmla="*/ 10213105 h 13627937"/>
                  <a:gd name="connsiteX151" fmla="*/ 11544110 w 13069074"/>
                  <a:gd name="connsiteY151" fmla="*/ 10183973 h 13627937"/>
                  <a:gd name="connsiteX152" fmla="*/ 11472698 w 13069074"/>
                  <a:gd name="connsiteY152" fmla="*/ 10292021 h 13627937"/>
                  <a:gd name="connsiteX153" fmla="*/ 11427466 w 13069074"/>
                  <a:gd name="connsiteY153" fmla="*/ 10378755 h 13627937"/>
                  <a:gd name="connsiteX154" fmla="*/ 11471906 w 13069074"/>
                  <a:gd name="connsiteY154" fmla="*/ 10425371 h 13627937"/>
                  <a:gd name="connsiteX155" fmla="*/ 11657354 w 13069074"/>
                  <a:gd name="connsiteY155" fmla="*/ 10618037 h 13627937"/>
                  <a:gd name="connsiteX156" fmla="*/ 11798298 w 13069074"/>
                  <a:gd name="connsiteY156" fmla="*/ 10802187 h 13627937"/>
                  <a:gd name="connsiteX157" fmla="*/ 11588834 w 13069074"/>
                  <a:gd name="connsiteY157" fmla="*/ 11085185 h 13627937"/>
                  <a:gd name="connsiteX158" fmla="*/ 11345774 w 13069074"/>
                  <a:gd name="connsiteY158" fmla="*/ 10961361 h 13627937"/>
                  <a:gd name="connsiteX159" fmla="*/ 11109138 w 13069074"/>
                  <a:gd name="connsiteY159" fmla="*/ 10833937 h 13627937"/>
                  <a:gd name="connsiteX160" fmla="*/ 10948178 w 13069074"/>
                  <a:gd name="connsiteY160" fmla="*/ 11009665 h 13627937"/>
                  <a:gd name="connsiteX161" fmla="*/ 11024810 w 13069074"/>
                  <a:gd name="connsiteY161" fmla="*/ 11126125 h 13627937"/>
                  <a:gd name="connsiteX162" fmla="*/ 11122858 w 13069074"/>
                  <a:gd name="connsiteY162" fmla="*/ 11265737 h 13627937"/>
                  <a:gd name="connsiteX163" fmla="*/ 11211322 w 13069074"/>
                  <a:gd name="connsiteY163" fmla="*/ 11385105 h 13627937"/>
                  <a:gd name="connsiteX164" fmla="*/ 11278378 w 13069074"/>
                  <a:gd name="connsiteY164" fmla="*/ 11491517 h 13627937"/>
                  <a:gd name="connsiteX165" fmla="*/ 11160902 w 13069074"/>
                  <a:gd name="connsiteY165" fmla="*/ 11617737 h 13627937"/>
                  <a:gd name="connsiteX166" fmla="*/ 11028178 w 13069074"/>
                  <a:gd name="connsiteY166" fmla="*/ 11743213 h 13627937"/>
                  <a:gd name="connsiteX167" fmla="*/ 10939282 w 13069074"/>
                  <a:gd name="connsiteY167" fmla="*/ 11700469 h 13627937"/>
                  <a:gd name="connsiteX168" fmla="*/ 10793314 w 13069074"/>
                  <a:gd name="connsiteY168" fmla="*/ 11585865 h 13627937"/>
                  <a:gd name="connsiteX169" fmla="*/ 10698066 w 13069074"/>
                  <a:gd name="connsiteY169" fmla="*/ 11509837 h 13627937"/>
                  <a:gd name="connsiteX170" fmla="*/ 10567594 w 13069074"/>
                  <a:gd name="connsiteY170" fmla="*/ 11418137 h 13627937"/>
                  <a:gd name="connsiteX171" fmla="*/ 10389378 w 13069074"/>
                  <a:gd name="connsiteY171" fmla="*/ 11579829 h 13627937"/>
                  <a:gd name="connsiteX172" fmla="*/ 10620190 w 13069074"/>
                  <a:gd name="connsiteY172" fmla="*/ 12019689 h 13627937"/>
                  <a:gd name="connsiteX173" fmla="*/ 10551722 w 13069074"/>
                  <a:gd name="connsiteY173" fmla="*/ 12182545 h 13627937"/>
                  <a:gd name="connsiteX174" fmla="*/ 10432626 w 13069074"/>
                  <a:gd name="connsiteY174" fmla="*/ 12279417 h 13627937"/>
                  <a:gd name="connsiteX175" fmla="*/ 10367638 w 13069074"/>
                  <a:gd name="connsiteY175" fmla="*/ 12319837 h 13627937"/>
                  <a:gd name="connsiteX176" fmla="*/ 10276018 w 13069074"/>
                  <a:gd name="connsiteY176" fmla="*/ 12246813 h 13627937"/>
                  <a:gd name="connsiteX177" fmla="*/ 9951234 w 13069074"/>
                  <a:gd name="connsiteY177" fmla="*/ 11926137 h 13627937"/>
                  <a:gd name="connsiteX178" fmla="*/ 9754378 w 13069074"/>
                  <a:gd name="connsiteY178" fmla="*/ 12063421 h 13627937"/>
                  <a:gd name="connsiteX179" fmla="*/ 9940218 w 13069074"/>
                  <a:gd name="connsiteY179" fmla="*/ 12549941 h 13627937"/>
                  <a:gd name="connsiteX180" fmla="*/ 9955506 w 13069074"/>
                  <a:gd name="connsiteY180" fmla="*/ 12606949 h 13627937"/>
                  <a:gd name="connsiteX181" fmla="*/ 9664986 w 13069074"/>
                  <a:gd name="connsiteY181" fmla="*/ 12787513 h 13627937"/>
                  <a:gd name="connsiteX182" fmla="*/ 9392822 w 13069074"/>
                  <a:gd name="connsiteY182" fmla="*/ 12481761 h 13627937"/>
                  <a:gd name="connsiteX183" fmla="*/ 9281874 w 13069074"/>
                  <a:gd name="connsiteY183" fmla="*/ 12345237 h 13627937"/>
                  <a:gd name="connsiteX184" fmla="*/ 9062426 w 13069074"/>
                  <a:gd name="connsiteY184" fmla="*/ 12458245 h 13627937"/>
                  <a:gd name="connsiteX185" fmla="*/ 9113210 w 13069074"/>
                  <a:gd name="connsiteY185" fmla="*/ 12681787 h 13627937"/>
                  <a:gd name="connsiteX186" fmla="*/ 9150982 w 13069074"/>
                  <a:gd name="connsiteY186" fmla="*/ 12827837 h 13627937"/>
                  <a:gd name="connsiteX187" fmla="*/ 9188998 w 13069074"/>
                  <a:gd name="connsiteY187" fmla="*/ 12952529 h 13627937"/>
                  <a:gd name="connsiteX188" fmla="*/ 9088098 w 13069074"/>
                  <a:gd name="connsiteY188" fmla="*/ 13078245 h 13627937"/>
                  <a:gd name="connsiteX189" fmla="*/ 8943290 w 13069074"/>
                  <a:gd name="connsiteY189" fmla="*/ 13140753 h 13627937"/>
                  <a:gd name="connsiteX190" fmla="*/ 8866306 w 13069074"/>
                  <a:gd name="connsiteY190" fmla="*/ 13164683 h 13627937"/>
                  <a:gd name="connsiteX191" fmla="*/ 8784906 w 13069074"/>
                  <a:gd name="connsiteY191" fmla="*/ 13053165 h 13627937"/>
                  <a:gd name="connsiteX192" fmla="*/ 8595954 w 13069074"/>
                  <a:gd name="connsiteY192" fmla="*/ 12710361 h 13627937"/>
                  <a:gd name="connsiteX193" fmla="*/ 8487014 w 13069074"/>
                  <a:gd name="connsiteY193" fmla="*/ 12687741 h 13627937"/>
                  <a:gd name="connsiteX194" fmla="*/ 8410814 w 13069074"/>
                  <a:gd name="connsiteY194" fmla="*/ 12713963 h 13627937"/>
                  <a:gd name="connsiteX195" fmla="*/ 8336186 w 13069074"/>
                  <a:gd name="connsiteY195" fmla="*/ 12817589 h 13627937"/>
                  <a:gd name="connsiteX196" fmla="*/ 8350546 w 13069074"/>
                  <a:gd name="connsiteY196" fmla="*/ 12948487 h 13627937"/>
                  <a:gd name="connsiteX197" fmla="*/ 8385074 w 13069074"/>
                  <a:gd name="connsiteY197" fmla="*/ 13168305 h 13627937"/>
                  <a:gd name="connsiteX198" fmla="*/ 8412330 w 13069074"/>
                  <a:gd name="connsiteY198" fmla="*/ 13311927 h 13627937"/>
                  <a:gd name="connsiteX199" fmla="*/ 8381678 w 13069074"/>
                  <a:gd name="connsiteY199" fmla="*/ 13328529 h 13627937"/>
                  <a:gd name="connsiteX200" fmla="*/ 8214222 w 13069074"/>
                  <a:gd name="connsiteY200" fmla="*/ 13391761 h 13627937"/>
                  <a:gd name="connsiteX201" fmla="*/ 8049122 w 13069074"/>
                  <a:gd name="connsiteY201" fmla="*/ 13420073 h 13627937"/>
                  <a:gd name="connsiteX202" fmla="*/ 7918354 w 13069074"/>
                  <a:gd name="connsiteY202" fmla="*/ 13149723 h 13627937"/>
                  <a:gd name="connsiteX203" fmla="*/ 7815886 w 13069074"/>
                  <a:gd name="connsiteY203" fmla="*/ 12897687 h 13627937"/>
                  <a:gd name="connsiteX204" fmla="*/ 7746778 w 13069074"/>
                  <a:gd name="connsiteY204" fmla="*/ 12906821 h 13627937"/>
                  <a:gd name="connsiteX205" fmla="*/ 7620646 w 13069074"/>
                  <a:gd name="connsiteY205" fmla="*/ 12927143 h 13627937"/>
                  <a:gd name="connsiteX206" fmla="*/ 7563626 w 13069074"/>
                  <a:gd name="connsiteY206" fmla="*/ 12938329 h 13627937"/>
                  <a:gd name="connsiteX207" fmla="*/ 7566566 w 13069074"/>
                  <a:gd name="connsiteY207" fmla="*/ 13230973 h 13627937"/>
                  <a:gd name="connsiteX208" fmla="*/ 7553462 w 13069074"/>
                  <a:gd name="connsiteY208" fmla="*/ 13536933 h 13627937"/>
                  <a:gd name="connsiteX209" fmla="*/ 7429870 w 13069074"/>
                  <a:gd name="connsiteY209" fmla="*/ 13557357 h 13627937"/>
                  <a:gd name="connsiteX210" fmla="*/ 7271526 w 13069074"/>
                  <a:gd name="connsiteY210" fmla="*/ 13571769 h 13627937"/>
                  <a:gd name="connsiteX211" fmla="*/ 7198686 w 13069074"/>
                  <a:gd name="connsiteY211" fmla="*/ 13562229 h 13627937"/>
                  <a:gd name="connsiteX212" fmla="*/ 7054166 w 13069074"/>
                  <a:gd name="connsiteY212" fmla="*/ 13053261 h 13627937"/>
                  <a:gd name="connsiteX213" fmla="*/ 6886042 w 13069074"/>
                  <a:gd name="connsiteY213" fmla="*/ 13026497 h 13627937"/>
                  <a:gd name="connsiteX214" fmla="*/ 6790134 w 13069074"/>
                  <a:gd name="connsiteY214" fmla="*/ 13074121 h 13627937"/>
                  <a:gd name="connsiteX215" fmla="*/ 6764598 w 13069074"/>
                  <a:gd name="connsiteY215" fmla="*/ 13196137 h 13627937"/>
                  <a:gd name="connsiteX216" fmla="*/ 6702010 w 13069074"/>
                  <a:gd name="connsiteY216" fmla="*/ 13605713 h 13627937"/>
                  <a:gd name="connsiteX217" fmla="*/ 6527702 w 13069074"/>
                  <a:gd name="connsiteY217" fmla="*/ 13627937 h 13627937"/>
                  <a:gd name="connsiteX218" fmla="*/ 6353022 w 13069074"/>
                  <a:gd name="connsiteY218" fmla="*/ 13611593 h 13627937"/>
                  <a:gd name="connsiteX219" fmla="*/ 6319882 w 13069074"/>
                  <a:gd name="connsiteY219" fmla="*/ 13487769 h 13627937"/>
                  <a:gd name="connsiteX220" fmla="*/ 6262514 w 13069074"/>
                  <a:gd name="connsiteY220" fmla="*/ 13041985 h 13627937"/>
                  <a:gd name="connsiteX221" fmla="*/ 6025106 w 13069074"/>
                  <a:gd name="connsiteY221" fmla="*/ 13022277 h 13627937"/>
                  <a:gd name="connsiteX222" fmla="*/ 5916510 w 13069074"/>
                  <a:gd name="connsiteY222" fmla="*/ 13402201 h 13627937"/>
                  <a:gd name="connsiteX223" fmla="*/ 5738374 w 13069074"/>
                  <a:gd name="connsiteY223" fmla="*/ 13573267 h 13627937"/>
                  <a:gd name="connsiteX224" fmla="*/ 5578622 w 13069074"/>
                  <a:gd name="connsiteY224" fmla="*/ 13550333 h 13627937"/>
                  <a:gd name="connsiteX225" fmla="*/ 5487178 w 13069074"/>
                  <a:gd name="connsiteY225" fmla="*/ 13228629 h 13627937"/>
                  <a:gd name="connsiteX226" fmla="*/ 5487178 w 13069074"/>
                  <a:gd name="connsiteY226" fmla="*/ 12945437 h 13627937"/>
                  <a:gd name="connsiteX227" fmla="*/ 5431114 w 13069074"/>
                  <a:gd name="connsiteY227" fmla="*/ 12929741 h 13627937"/>
                  <a:gd name="connsiteX228" fmla="*/ 5302450 w 13069074"/>
                  <a:gd name="connsiteY228" fmla="*/ 12905865 h 13627937"/>
                  <a:gd name="connsiteX229" fmla="*/ 5229850 w 13069074"/>
                  <a:gd name="connsiteY229" fmla="*/ 12897687 h 13627937"/>
                  <a:gd name="connsiteX230" fmla="*/ 5141398 w 13069074"/>
                  <a:gd name="connsiteY230" fmla="*/ 13113587 h 13627937"/>
                  <a:gd name="connsiteX231" fmla="*/ 5052826 w 13069074"/>
                  <a:gd name="connsiteY231" fmla="*/ 13363653 h 13627937"/>
                  <a:gd name="connsiteX232" fmla="*/ 5028586 w 13069074"/>
                  <a:gd name="connsiteY232" fmla="*/ 13419643 h 13627937"/>
                  <a:gd name="connsiteX233" fmla="*/ 4950550 w 13069074"/>
                  <a:gd name="connsiteY233" fmla="*/ 13421007 h 13627937"/>
                  <a:gd name="connsiteX234" fmla="*/ 4718654 w 13069074"/>
                  <a:gd name="connsiteY234" fmla="*/ 13361237 h 13627937"/>
                  <a:gd name="connsiteX235" fmla="*/ 4681610 w 13069074"/>
                  <a:gd name="connsiteY235" fmla="*/ 13336813 h 13627937"/>
                  <a:gd name="connsiteX236" fmla="*/ 4667802 w 13069074"/>
                  <a:gd name="connsiteY236" fmla="*/ 13193939 h 13627937"/>
                  <a:gd name="connsiteX237" fmla="*/ 4725914 w 13069074"/>
                  <a:gd name="connsiteY237" fmla="*/ 12775387 h 13627937"/>
                  <a:gd name="connsiteX238" fmla="*/ 4636274 w 13069074"/>
                  <a:gd name="connsiteY238" fmla="*/ 12715061 h 13627937"/>
                  <a:gd name="connsiteX239" fmla="*/ 4388626 w 13069074"/>
                  <a:gd name="connsiteY239" fmla="*/ 12824365 h 13627937"/>
                  <a:gd name="connsiteX240" fmla="*/ 4271562 w 13069074"/>
                  <a:gd name="connsiteY240" fmla="*/ 13055081 h 13627937"/>
                  <a:gd name="connsiteX241" fmla="*/ 4218978 w 13069074"/>
                  <a:gd name="connsiteY241" fmla="*/ 13149181 h 13627937"/>
                  <a:gd name="connsiteX242" fmla="*/ 4120142 w 13069074"/>
                  <a:gd name="connsiteY242" fmla="*/ 13141757 h 13627937"/>
                  <a:gd name="connsiteX243" fmla="*/ 3967046 w 13069074"/>
                  <a:gd name="connsiteY243" fmla="*/ 13077289 h 13627937"/>
                  <a:gd name="connsiteX244" fmla="*/ 3869498 w 13069074"/>
                  <a:gd name="connsiteY244" fmla="*/ 12946933 h 13627937"/>
                  <a:gd name="connsiteX245" fmla="*/ 3974598 w 13069074"/>
                  <a:gd name="connsiteY245" fmla="*/ 12548945 h 13627937"/>
                  <a:gd name="connsiteX246" fmla="*/ 4001274 w 13069074"/>
                  <a:gd name="connsiteY246" fmla="*/ 12464633 h 13627937"/>
                  <a:gd name="connsiteX247" fmla="*/ 3789386 w 13069074"/>
                  <a:gd name="connsiteY247" fmla="*/ 12345237 h 13627937"/>
                  <a:gd name="connsiteX248" fmla="*/ 3519682 w 13069074"/>
                  <a:gd name="connsiteY248" fmla="*/ 12685205 h 13627937"/>
                  <a:gd name="connsiteX249" fmla="*/ 3324778 w 13069074"/>
                  <a:gd name="connsiteY249" fmla="*/ 12750421 h 13627937"/>
                  <a:gd name="connsiteX250" fmla="*/ 3124610 w 13069074"/>
                  <a:gd name="connsiteY250" fmla="*/ 12538621 h 13627937"/>
                  <a:gd name="connsiteX251" fmla="*/ 3201714 w 13069074"/>
                  <a:gd name="connsiteY251" fmla="*/ 12326187 h 13627937"/>
                  <a:gd name="connsiteX252" fmla="*/ 3246598 w 13069074"/>
                  <a:gd name="connsiteY252" fmla="*/ 12211887 h 13627937"/>
                  <a:gd name="connsiteX253" fmla="*/ 3286330 w 13069074"/>
                  <a:gd name="connsiteY253" fmla="*/ 12116637 h 13627937"/>
                  <a:gd name="connsiteX254" fmla="*/ 3304670 w 13069074"/>
                  <a:gd name="connsiteY254" fmla="*/ 12040437 h 13627937"/>
                  <a:gd name="connsiteX255" fmla="*/ 3208094 w 13069074"/>
                  <a:gd name="connsiteY255" fmla="*/ 11975509 h 13627937"/>
                  <a:gd name="connsiteX256" fmla="*/ 3122326 w 13069074"/>
                  <a:gd name="connsiteY256" fmla="*/ 11910581 h 13627937"/>
                  <a:gd name="connsiteX257" fmla="*/ 2925610 w 13069074"/>
                  <a:gd name="connsiteY257" fmla="*/ 12115209 h 13627937"/>
                  <a:gd name="connsiteX258" fmla="*/ 2695158 w 13069074"/>
                  <a:gd name="connsiteY258" fmla="*/ 12313229 h 13627937"/>
                  <a:gd name="connsiteX259" fmla="*/ 2422618 w 13069074"/>
                  <a:gd name="connsiteY259" fmla="*/ 12089169 h 13627937"/>
                  <a:gd name="connsiteX260" fmla="*/ 2621310 w 13069074"/>
                  <a:gd name="connsiteY260" fmla="*/ 11689623 h 13627937"/>
                  <a:gd name="connsiteX261" fmla="*/ 2674402 w 13069074"/>
                  <a:gd name="connsiteY261" fmla="*/ 11575323 h 13627937"/>
                  <a:gd name="connsiteX262" fmla="*/ 2500870 w 13069074"/>
                  <a:gd name="connsiteY262" fmla="*/ 11411829 h 13627937"/>
                  <a:gd name="connsiteX263" fmla="*/ 2291322 w 13069074"/>
                  <a:gd name="connsiteY263" fmla="*/ 11568521 h 13627937"/>
                  <a:gd name="connsiteX264" fmla="*/ 2066890 w 13069074"/>
                  <a:gd name="connsiteY264" fmla="*/ 11740853 h 13627937"/>
                  <a:gd name="connsiteX265" fmla="*/ 1924014 w 13069074"/>
                  <a:gd name="connsiteY265" fmla="*/ 11645277 h 13627937"/>
                  <a:gd name="connsiteX266" fmla="*/ 1804178 w 13069074"/>
                  <a:gd name="connsiteY266" fmla="*/ 11494065 h 13627937"/>
                  <a:gd name="connsiteX267" fmla="*/ 1905462 w 13069074"/>
                  <a:gd name="connsiteY267" fmla="*/ 11291137 h 13627937"/>
                  <a:gd name="connsiteX268" fmla="*/ 2121674 w 13069074"/>
                  <a:gd name="connsiteY268" fmla="*/ 11008721 h 13627937"/>
                  <a:gd name="connsiteX269" fmla="*/ 2090478 w 13069074"/>
                  <a:gd name="connsiteY269" fmla="*/ 10961457 h 13627937"/>
                  <a:gd name="connsiteX270" fmla="*/ 2025250 w 13069074"/>
                  <a:gd name="connsiteY270" fmla="*/ 10883043 h 13627937"/>
                  <a:gd name="connsiteX271" fmla="*/ 1902310 w 13069074"/>
                  <a:gd name="connsiteY271" fmla="*/ 10859337 h 13627937"/>
                  <a:gd name="connsiteX272" fmla="*/ 1863158 w 13069074"/>
                  <a:gd name="connsiteY272" fmla="*/ 10884737 h 13627937"/>
                  <a:gd name="connsiteX273" fmla="*/ 1677178 w 13069074"/>
                  <a:gd name="connsiteY273" fmla="*/ 10992687 h 13627937"/>
                  <a:gd name="connsiteX274" fmla="*/ 1474510 w 13069074"/>
                  <a:gd name="connsiteY274" fmla="*/ 11100637 h 13627937"/>
                  <a:gd name="connsiteX275" fmla="*/ 1252266 w 13069074"/>
                  <a:gd name="connsiteY275" fmla="*/ 10803657 h 13627937"/>
                  <a:gd name="connsiteX276" fmla="*/ 1436154 w 13069074"/>
                  <a:gd name="connsiteY276" fmla="*/ 10567237 h 13627937"/>
                  <a:gd name="connsiteX277" fmla="*/ 1632466 w 13069074"/>
                  <a:gd name="connsiteY277" fmla="*/ 10368277 h 13627937"/>
                  <a:gd name="connsiteX278" fmla="*/ 1495490 w 13069074"/>
                  <a:gd name="connsiteY278" fmla="*/ 10162623 h 13627937"/>
                  <a:gd name="connsiteX279" fmla="*/ 1410474 w 13069074"/>
                  <a:gd name="connsiteY279" fmla="*/ 10183301 h 13627937"/>
                  <a:gd name="connsiteX280" fmla="*/ 1302526 w 13069074"/>
                  <a:gd name="connsiteY280" fmla="*/ 10231709 h 13627937"/>
                  <a:gd name="connsiteX281" fmla="*/ 1081870 w 13069074"/>
                  <a:gd name="connsiteY281" fmla="*/ 10337449 h 13627937"/>
                  <a:gd name="connsiteX282" fmla="*/ 937098 w 13069074"/>
                  <a:gd name="connsiteY282" fmla="*/ 10335461 h 13627937"/>
                  <a:gd name="connsiteX283" fmla="*/ 800874 w 13069074"/>
                  <a:gd name="connsiteY283" fmla="*/ 10065533 h 13627937"/>
                  <a:gd name="connsiteX284" fmla="*/ 1091914 w 13069074"/>
                  <a:gd name="connsiteY284" fmla="*/ 9787597 h 13627937"/>
                  <a:gd name="connsiteX285" fmla="*/ 1163402 w 13069074"/>
                  <a:gd name="connsiteY285" fmla="*/ 9538537 h 13627937"/>
                  <a:gd name="connsiteX286" fmla="*/ 1079346 w 13069074"/>
                  <a:gd name="connsiteY286" fmla="*/ 9457169 h 13627937"/>
                  <a:gd name="connsiteX287" fmla="*/ 731026 w 13069074"/>
                  <a:gd name="connsiteY287" fmla="*/ 9543717 h 13627937"/>
                  <a:gd name="connsiteX288" fmla="*/ 589714 w 13069074"/>
                  <a:gd name="connsiteY288" fmla="*/ 9582829 h 13627937"/>
                  <a:gd name="connsiteX289" fmla="*/ 530590 w 13069074"/>
                  <a:gd name="connsiteY289" fmla="*/ 9522661 h 13627937"/>
                  <a:gd name="connsiteX290" fmla="*/ 439706 w 13069074"/>
                  <a:gd name="connsiteY290" fmla="*/ 9242629 h 13627937"/>
                  <a:gd name="connsiteX291" fmla="*/ 662594 w 13069074"/>
                  <a:gd name="connsiteY291" fmla="*/ 9092813 h 13627937"/>
                  <a:gd name="connsiteX292" fmla="*/ 897486 w 13069074"/>
                  <a:gd name="connsiteY292" fmla="*/ 8948561 h 13627937"/>
                  <a:gd name="connsiteX293" fmla="*/ 882150 w 13069074"/>
                  <a:gd name="connsiteY293" fmla="*/ 8817261 h 13627937"/>
                  <a:gd name="connsiteX294" fmla="*/ 847146 w 13069074"/>
                  <a:gd name="connsiteY294" fmla="*/ 8700337 h 13627937"/>
                  <a:gd name="connsiteX295" fmla="*/ 789086 w 13069074"/>
                  <a:gd name="connsiteY295" fmla="*/ 8694027 h 13627937"/>
                  <a:gd name="connsiteX296" fmla="*/ 411622 w 13069074"/>
                  <a:gd name="connsiteY296" fmla="*/ 8744587 h 13627937"/>
                  <a:gd name="connsiteX297" fmla="*/ 284278 w 13069074"/>
                  <a:gd name="connsiteY297" fmla="*/ 8753333 h 13627937"/>
                  <a:gd name="connsiteX298" fmla="*/ 218090 w 13069074"/>
                  <a:gd name="connsiteY298" fmla="*/ 8596633 h 13627937"/>
                  <a:gd name="connsiteX299" fmla="*/ 175038 w 13069074"/>
                  <a:gd name="connsiteY299" fmla="*/ 8375749 h 13627937"/>
                  <a:gd name="connsiteX300" fmla="*/ 347074 w 13069074"/>
                  <a:gd name="connsiteY300" fmla="*/ 8302191 h 13627937"/>
                  <a:gd name="connsiteX301" fmla="*/ 692690 w 13069074"/>
                  <a:gd name="connsiteY301" fmla="*/ 8138387 h 13627937"/>
                  <a:gd name="connsiteX302" fmla="*/ 673450 w 13069074"/>
                  <a:gd name="connsiteY302" fmla="*/ 8021329 h 13627937"/>
                  <a:gd name="connsiteX303" fmla="*/ 651078 w 13069074"/>
                  <a:gd name="connsiteY303" fmla="*/ 7910457 h 13627937"/>
                  <a:gd name="connsiteX304" fmla="*/ 356286 w 13069074"/>
                  <a:gd name="connsiteY304" fmla="*/ 7890969 h 13627937"/>
                  <a:gd name="connsiteX305" fmla="*/ 71202 w 13069074"/>
                  <a:gd name="connsiteY305" fmla="*/ 7881187 h 13627937"/>
                  <a:gd name="connsiteX306" fmla="*/ 55502 w 13069074"/>
                  <a:gd name="connsiteY306" fmla="*/ 7811337 h 13627937"/>
                  <a:gd name="connsiteX307" fmla="*/ 36162 w 13069074"/>
                  <a:gd name="connsiteY307" fmla="*/ 7615745 h 13627937"/>
                  <a:gd name="connsiteX308" fmla="*/ 32526 w 13069074"/>
                  <a:gd name="connsiteY308" fmla="*/ 7490003 h 13627937"/>
                  <a:gd name="connsiteX309" fmla="*/ 108726 w 13069074"/>
                  <a:gd name="connsiteY309" fmla="*/ 7467229 h 13627937"/>
                  <a:gd name="connsiteX310" fmla="*/ 533774 w 13069074"/>
                  <a:gd name="connsiteY310" fmla="*/ 7366837 h 13627937"/>
                  <a:gd name="connsiteX311" fmla="*/ 577122 w 13069074"/>
                  <a:gd name="connsiteY311" fmla="*/ 7246823 h 13627937"/>
                  <a:gd name="connsiteX312" fmla="*/ 457890 w 13069074"/>
                  <a:gd name="connsiteY312" fmla="*/ 7065273 h 13627937"/>
                  <a:gd name="connsiteX313" fmla="*/ 210326 w 13069074"/>
                  <a:gd name="connsiteY313" fmla="*/ 7030005 h 13627937"/>
                  <a:gd name="connsiteX314" fmla="*/ 778 w 13069074"/>
                  <a:gd name="connsiteY314" fmla="*/ 6813597 h 13627937"/>
                  <a:gd name="connsiteX315" fmla="*/ 16638 w 13069074"/>
                  <a:gd name="connsiteY315" fmla="*/ 6621933 h 13627937"/>
                  <a:gd name="connsiteX316" fmla="*/ 508686 w 13069074"/>
                  <a:gd name="connsiteY316" fmla="*/ 6537589 h 13627937"/>
                  <a:gd name="connsiteX317" fmla="*/ 567510 w 13069074"/>
                  <a:gd name="connsiteY317" fmla="*/ 6490335 h 13627937"/>
                  <a:gd name="connsiteX318" fmla="*/ 577122 w 13069074"/>
                  <a:gd name="connsiteY318" fmla="*/ 6360361 h 13627937"/>
                  <a:gd name="connsiteX319" fmla="*/ 578994 w 13069074"/>
                  <a:gd name="connsiteY319" fmla="*/ 6274637 h 13627937"/>
                  <a:gd name="connsiteX320" fmla="*/ 404370 w 13069074"/>
                  <a:gd name="connsiteY320" fmla="*/ 6222777 h 13627937"/>
                  <a:gd name="connsiteX321" fmla="*/ 184926 w 13069074"/>
                  <a:gd name="connsiteY321" fmla="*/ 6158793 h 13627937"/>
                  <a:gd name="connsiteX322" fmla="*/ 32602 w 13069074"/>
                  <a:gd name="connsiteY322" fmla="*/ 6053837 h 13627937"/>
                  <a:gd name="connsiteX323" fmla="*/ 86562 w 13069074"/>
                  <a:gd name="connsiteY323" fmla="*/ 5732621 h 13627937"/>
                  <a:gd name="connsiteX324" fmla="*/ 371502 w 13069074"/>
                  <a:gd name="connsiteY324" fmla="*/ 5722381 h 13627937"/>
                  <a:gd name="connsiteX325" fmla="*/ 654186 w 13069074"/>
                  <a:gd name="connsiteY325" fmla="*/ 5716873 h 13627937"/>
                  <a:gd name="connsiteX326" fmla="*/ 680658 w 13069074"/>
                  <a:gd name="connsiteY326" fmla="*/ 5594739 h 13627937"/>
                  <a:gd name="connsiteX327" fmla="*/ 658922 w 13069074"/>
                  <a:gd name="connsiteY327" fmla="*/ 5449137 h 13627937"/>
                  <a:gd name="connsiteX328" fmla="*/ 581106 w 13069074"/>
                  <a:gd name="connsiteY328" fmla="*/ 5415597 h 13627937"/>
                  <a:gd name="connsiteX329" fmla="*/ 356378 w 13069074"/>
                  <a:gd name="connsiteY329" fmla="*/ 5312845 h 13627937"/>
                  <a:gd name="connsiteX330" fmla="*/ 187018 w 13069074"/>
                  <a:gd name="connsiteY330" fmla="*/ 5235983 h 13627937"/>
                  <a:gd name="connsiteX331" fmla="*/ 210662 w 13069074"/>
                  <a:gd name="connsiteY331" fmla="*/ 5017337 h 13627937"/>
                  <a:gd name="connsiteX332" fmla="*/ 267718 w 13069074"/>
                  <a:gd name="connsiteY332" fmla="*/ 4873023 h 13627937"/>
                  <a:gd name="connsiteX333" fmla="*/ 673874 w 13069074"/>
                  <a:gd name="connsiteY333" fmla="*/ 4903617 h 13627937"/>
                  <a:gd name="connsiteX334" fmla="*/ 795926 w 13069074"/>
                  <a:gd name="connsiteY334" fmla="*/ 4921015 h 13627937"/>
                  <a:gd name="connsiteX335" fmla="*/ 848126 w 13069074"/>
                  <a:gd name="connsiteY335" fmla="*/ 4928437 h 13627937"/>
                  <a:gd name="connsiteX336" fmla="*/ 883758 w 13069074"/>
                  <a:gd name="connsiteY336" fmla="*/ 4807777 h 13627937"/>
                  <a:gd name="connsiteX337" fmla="*/ 907758 w 13069074"/>
                  <a:gd name="connsiteY337" fmla="*/ 4676385 h 13627937"/>
                  <a:gd name="connsiteX338" fmla="*/ 671490 w 13069074"/>
                  <a:gd name="connsiteY338" fmla="*/ 4534049 h 13627937"/>
                  <a:gd name="connsiteX339" fmla="*/ 440826 w 13069074"/>
                  <a:gd name="connsiteY339" fmla="*/ 4379399 h 13627937"/>
                  <a:gd name="connsiteX340" fmla="*/ 536550 w 13069074"/>
                  <a:gd name="connsiteY340" fmla="*/ 4080713 h 13627937"/>
                  <a:gd name="connsiteX341" fmla="*/ 596430 w 13069074"/>
                  <a:gd name="connsiteY341" fmla="*/ 4033405 h 13627937"/>
                  <a:gd name="connsiteX342" fmla="*/ 864378 w 13069074"/>
                  <a:gd name="connsiteY342" fmla="*/ 4095451 h 13627937"/>
                  <a:gd name="connsiteX343" fmla="*/ 1099326 w 13069074"/>
                  <a:gd name="connsiteY343" fmla="*/ 4163529 h 13627937"/>
                  <a:gd name="connsiteX344" fmla="*/ 1127838 w 13069074"/>
                  <a:gd name="connsiteY344" fmla="*/ 4130057 h 13627937"/>
                  <a:gd name="connsiteX345" fmla="*/ 1156466 w 13069074"/>
                  <a:gd name="connsiteY345" fmla="*/ 4083887 h 13627937"/>
                  <a:gd name="connsiteX346" fmla="*/ 1194630 w 13069074"/>
                  <a:gd name="connsiteY346" fmla="*/ 4015059 h 13627937"/>
                  <a:gd name="connsiteX347" fmla="*/ 1232674 w 13069074"/>
                  <a:gd name="connsiteY347" fmla="*/ 3949415 h 13627937"/>
                  <a:gd name="connsiteX348" fmla="*/ 912002 w 13069074"/>
                  <a:gd name="connsiteY348" fmla="*/ 3682049 h 13627937"/>
                  <a:gd name="connsiteX349" fmla="*/ 800874 w 13069074"/>
                  <a:gd name="connsiteY349" fmla="*/ 3565101 h 13627937"/>
                  <a:gd name="connsiteX350" fmla="*/ 952682 w 13069074"/>
                  <a:gd name="connsiteY350" fmla="*/ 3271801 h 13627937"/>
                  <a:gd name="connsiteX351" fmla="*/ 992554 w 13069074"/>
                  <a:gd name="connsiteY351" fmla="*/ 3252037 h 13627937"/>
                  <a:gd name="connsiteX352" fmla="*/ 1175526 w 13069074"/>
                  <a:gd name="connsiteY352" fmla="*/ 3315401 h 13627937"/>
                  <a:gd name="connsiteX353" fmla="*/ 1245378 w 13069074"/>
                  <a:gd name="connsiteY353" fmla="*/ 3345401 h 13627937"/>
                  <a:gd name="connsiteX354" fmla="*/ 1382786 w 13069074"/>
                  <a:gd name="connsiteY354" fmla="*/ 3409757 h 13627937"/>
                  <a:gd name="connsiteX355" fmla="*/ 1493298 w 13069074"/>
                  <a:gd name="connsiteY355" fmla="*/ 3455237 h 13627937"/>
                  <a:gd name="connsiteX356" fmla="*/ 1618730 w 13069074"/>
                  <a:gd name="connsiteY356" fmla="*/ 3244037 h 13627937"/>
                  <a:gd name="connsiteX357" fmla="*/ 1439050 w 13069074"/>
                  <a:gd name="connsiteY357" fmla="*/ 3038801 h 13627937"/>
                  <a:gd name="connsiteX358" fmla="*/ 1274682 w 13069074"/>
                  <a:gd name="connsiteY358" fmla="*/ 2736143 h 13627937"/>
                  <a:gd name="connsiteX359" fmla="*/ 1440726 w 13069074"/>
                  <a:gd name="connsiteY359" fmla="*/ 2542081 h 13627937"/>
                  <a:gd name="connsiteX360" fmla="*/ 1585258 w 13069074"/>
                  <a:gd name="connsiteY360" fmla="*/ 2579855 h 13627937"/>
                  <a:gd name="connsiteX361" fmla="*/ 1645194 w 13069074"/>
                  <a:gd name="connsiteY361" fmla="*/ 2617037 h 13627937"/>
                  <a:gd name="connsiteX362" fmla="*/ 1811466 w 13069074"/>
                  <a:gd name="connsiteY362" fmla="*/ 2712597 h 13627937"/>
                  <a:gd name="connsiteX363" fmla="*/ 1969654 w 13069074"/>
                  <a:gd name="connsiteY363" fmla="*/ 2798321 h 13627937"/>
                  <a:gd name="connsiteX364" fmla="*/ 2044046 w 13069074"/>
                  <a:gd name="connsiteY364" fmla="*/ 2707497 h 13627937"/>
                  <a:gd name="connsiteX365" fmla="*/ 2121674 w 13069074"/>
                  <a:gd name="connsiteY365" fmla="*/ 2613643 h 13627937"/>
                  <a:gd name="connsiteX366" fmla="*/ 2011538 w 13069074"/>
                  <a:gd name="connsiteY366" fmla="*/ 2453333 h 13627937"/>
                  <a:gd name="connsiteX367" fmla="*/ 1852786 w 13069074"/>
                  <a:gd name="connsiteY367" fmla="*/ 2240285 h 13627937"/>
                  <a:gd name="connsiteX368" fmla="*/ 1922386 w 13069074"/>
                  <a:gd name="connsiteY368" fmla="*/ 1985945 h 13627937"/>
                  <a:gd name="connsiteX369" fmla="*/ 2052970 w 13069074"/>
                  <a:gd name="connsiteY369" fmla="*/ 1867737 h 13627937"/>
                  <a:gd name="connsiteX370" fmla="*/ 2280190 w 13069074"/>
                  <a:gd name="connsiteY370" fmla="*/ 2039187 h 13627937"/>
                  <a:gd name="connsiteX371" fmla="*/ 2509954 w 13069074"/>
                  <a:gd name="connsiteY371" fmla="*/ 2210637 h 13627937"/>
                  <a:gd name="connsiteX372" fmla="*/ 2599498 w 13069074"/>
                  <a:gd name="connsiteY372" fmla="*/ 2132397 h 13627937"/>
                  <a:gd name="connsiteX373" fmla="*/ 2684246 w 13069074"/>
                  <a:gd name="connsiteY373" fmla="*/ 2051237 h 13627937"/>
                  <a:gd name="connsiteX374" fmla="*/ 2651022 w 13069074"/>
                  <a:gd name="connsiteY374" fmla="*/ 1973901 h 13627937"/>
                  <a:gd name="connsiteX375" fmla="*/ 2426474 w 13069074"/>
                  <a:gd name="connsiteY375" fmla="*/ 1538173 h 13627937"/>
                  <a:gd name="connsiteX376" fmla="*/ 2543950 w 13069074"/>
                  <a:gd name="connsiteY376" fmla="*/ 1405059 h 13627937"/>
                  <a:gd name="connsiteX377" fmla="*/ 2696294 w 13069074"/>
                  <a:gd name="connsiteY377" fmla="*/ 1302812 h 13627937"/>
                  <a:gd name="connsiteX378" fmla="*/ 3029126 w 13069074"/>
                  <a:gd name="connsiteY378" fmla="*/ 1623262 h 13627937"/>
                  <a:gd name="connsiteX379" fmla="*/ 3121642 w 13069074"/>
                  <a:gd name="connsiteY379" fmla="*/ 1702637 h 13627937"/>
                  <a:gd name="connsiteX380" fmla="*/ 3162778 w 13069074"/>
                  <a:gd name="connsiteY380" fmla="*/ 1674062 h 13627937"/>
                  <a:gd name="connsiteX381" fmla="*/ 3278846 w 13069074"/>
                  <a:gd name="connsiteY381" fmla="*/ 1590590 h 13627937"/>
                  <a:gd name="connsiteX382" fmla="*/ 3290770 w 13069074"/>
                  <a:gd name="connsiteY382" fmla="*/ 1488656 h 13627937"/>
                  <a:gd name="connsiteX383" fmla="*/ 3142598 w 13069074"/>
                  <a:gd name="connsiteY383" fmla="*/ 1117840 h 13627937"/>
                  <a:gd name="connsiteX384" fmla="*/ 3118970 w 13069074"/>
                  <a:gd name="connsiteY384" fmla="*/ 1014164 h 13627937"/>
                  <a:gd name="connsiteX385" fmla="*/ 3428062 w 13069074"/>
                  <a:gd name="connsiteY385" fmla="*/ 829036 h 13627937"/>
                  <a:gd name="connsiteX386" fmla="*/ 3489714 w 13069074"/>
                  <a:gd name="connsiteY386" fmla="*/ 889921 h 13627937"/>
                  <a:gd name="connsiteX387" fmla="*/ 3654062 w 13069074"/>
                  <a:gd name="connsiteY387" fmla="*/ 1115262 h 13627937"/>
                  <a:gd name="connsiteX388" fmla="*/ 3785858 w 13069074"/>
                  <a:gd name="connsiteY388" fmla="*/ 1283537 h 13627937"/>
                  <a:gd name="connsiteX389" fmla="*/ 4001274 w 13069074"/>
                  <a:gd name="connsiteY389" fmla="*/ 1164767 h 13627937"/>
                  <a:gd name="connsiteX390" fmla="*/ 3974778 w 13069074"/>
                  <a:gd name="connsiteY390" fmla="*/ 1067130 h 13627937"/>
                  <a:gd name="connsiteX391" fmla="*/ 3868050 w 13069074"/>
                  <a:gd name="connsiteY391" fmla="*/ 657391 h 13627937"/>
                  <a:gd name="connsiteX392" fmla="*/ 4038482 w 13069074"/>
                  <a:gd name="connsiteY392" fmla="*/ 503080 h 13627937"/>
                  <a:gd name="connsiteX393" fmla="*/ 4238282 w 13069074"/>
                  <a:gd name="connsiteY393" fmla="*/ 498790 h 13627937"/>
                  <a:gd name="connsiteX394" fmla="*/ 4495442 w 13069074"/>
                  <a:gd name="connsiteY394" fmla="*/ 941888 h 13627937"/>
                  <a:gd name="connsiteX395" fmla="*/ 4610874 w 13069074"/>
                  <a:gd name="connsiteY395" fmla="*/ 903907 h 13627937"/>
                  <a:gd name="connsiteX396" fmla="*/ 4716470 w 13069074"/>
                  <a:gd name="connsiteY396" fmla="*/ 837161 h 13627937"/>
                  <a:gd name="connsiteX397" fmla="*/ 4695066 w 13069074"/>
                  <a:gd name="connsiteY397" fmla="*/ 648537 h 13627937"/>
                  <a:gd name="connsiteX398" fmla="*/ 4669078 w 13069074"/>
                  <a:gd name="connsiteY398" fmla="*/ 301121 h 13627937"/>
                  <a:gd name="connsiteX399" fmla="*/ 4795026 w 13069074"/>
                  <a:gd name="connsiteY399" fmla="*/ 225533 h 13627937"/>
                  <a:gd name="connsiteX400" fmla="*/ 5021074 w 13069074"/>
                  <a:gd name="connsiteY400" fmla="*/ 198465 h 13627937"/>
                  <a:gd name="connsiteX401" fmla="*/ 5061354 w 13069074"/>
                  <a:gd name="connsiteY401" fmla="*/ 271262 h 13627937"/>
                  <a:gd name="connsiteX402" fmla="*/ 5100490 w 13069074"/>
                  <a:gd name="connsiteY402" fmla="*/ 375487 h 13627937"/>
                  <a:gd name="connsiteX403" fmla="*/ 5170598 w 13069074"/>
                  <a:gd name="connsiteY403" fmla="*/ 553287 h 13627937"/>
                  <a:gd name="connsiteX404" fmla="*/ 5276486 w 13069074"/>
                  <a:gd name="connsiteY404" fmla="*/ 723576 h 13627937"/>
                  <a:gd name="connsiteX405" fmla="*/ 5379226 w 13069074"/>
                  <a:gd name="connsiteY405" fmla="*/ 694423 h 13627937"/>
                  <a:gd name="connsiteX406" fmla="*/ 5468126 w 13069074"/>
                  <a:gd name="connsiteY406" fmla="*/ 680287 h 13627937"/>
                  <a:gd name="connsiteX407" fmla="*/ 5477902 w 13069074"/>
                  <a:gd name="connsiteY407" fmla="*/ 401611 h 13627937"/>
                  <a:gd name="connsiteX408" fmla="*/ 5708130 w 13069074"/>
                  <a:gd name="connsiteY408" fmla="*/ 45219 h 13627937"/>
                  <a:gd name="connsiteX409" fmla="*/ 5896026 w 13069074"/>
                  <a:gd name="connsiteY409" fmla="*/ 130817 h 13627937"/>
                  <a:gd name="connsiteX410" fmla="*/ 5917542 w 13069074"/>
                  <a:gd name="connsiteY410" fmla="*/ 235787 h 13627937"/>
                  <a:gd name="connsiteX411" fmla="*/ 6023710 w 13069074"/>
                  <a:gd name="connsiteY411" fmla="*/ 605106 h 13627937"/>
                  <a:gd name="connsiteX412" fmla="*/ 6144550 w 13069074"/>
                  <a:gd name="connsiteY412" fmla="*/ 601579 h 13627937"/>
                  <a:gd name="connsiteX413" fmla="*/ 6268050 w 13069074"/>
                  <a:gd name="connsiteY413" fmla="*/ 572893 h 13627937"/>
                  <a:gd name="connsiteX414" fmla="*/ 6286718 w 13069074"/>
                  <a:gd name="connsiteY414" fmla="*/ 393780 h 13627937"/>
                  <a:gd name="connsiteX415" fmla="*/ 6353074 w 13069074"/>
                  <a:gd name="connsiteY415" fmla="*/ 17118 h 13627937"/>
                  <a:gd name="connsiteX416" fmla="*/ 6595638 w 13069074"/>
                  <a:gd name="connsiteY416" fmla="*/ 73 h 13627937"/>
                  <a:gd name="connsiteX417" fmla="*/ 6364662 w 13069074"/>
                  <a:gd name="connsiteY417" fmla="*/ 1260059 h 13627937"/>
                  <a:gd name="connsiteX418" fmla="*/ 6204610 w 13069074"/>
                  <a:gd name="connsiteY418" fmla="*/ 1268774 h 13627937"/>
                  <a:gd name="connsiteX419" fmla="*/ 6039506 w 13069074"/>
                  <a:gd name="connsiteY419" fmla="*/ 1289242 h 13627937"/>
                  <a:gd name="connsiteX420" fmla="*/ 4660050 w 13069074"/>
                  <a:gd name="connsiteY420" fmla="*/ 1620356 h 13627937"/>
                  <a:gd name="connsiteX421" fmla="*/ 4361598 w 13069074"/>
                  <a:gd name="connsiteY421" fmla="*/ 1749156 h 13627937"/>
                  <a:gd name="connsiteX422" fmla="*/ 2476046 w 13069074"/>
                  <a:gd name="connsiteY422" fmla="*/ 3213937 h 13627937"/>
                  <a:gd name="connsiteX423" fmla="*/ 1965634 w 13069074"/>
                  <a:gd name="connsiteY423" fmla="*/ 3970825 h 13627937"/>
                  <a:gd name="connsiteX424" fmla="*/ 1816674 w 13069074"/>
                  <a:gd name="connsiteY424" fmla="*/ 4250225 h 13627937"/>
                  <a:gd name="connsiteX425" fmla="*/ 1689438 w 13069074"/>
                  <a:gd name="connsiteY425" fmla="*/ 4522689 h 13627937"/>
                  <a:gd name="connsiteX426" fmla="*/ 1568518 w 13069074"/>
                  <a:gd name="connsiteY426" fmla="*/ 4827489 h 13627937"/>
                  <a:gd name="connsiteX427" fmla="*/ 1230626 w 13069074"/>
                  <a:gd name="connsiteY427" fmla="*/ 6287337 h 13627937"/>
                  <a:gd name="connsiteX428" fmla="*/ 1230626 w 13069074"/>
                  <a:gd name="connsiteY428" fmla="*/ 7316037 h 13627937"/>
                  <a:gd name="connsiteX429" fmla="*/ 1402858 w 13069074"/>
                  <a:gd name="connsiteY429" fmla="*/ 8287587 h 13627937"/>
                  <a:gd name="connsiteX430" fmla="*/ 1587730 w 13069074"/>
                  <a:gd name="connsiteY430" fmla="*/ 8859087 h 13627937"/>
                  <a:gd name="connsiteX431" fmla="*/ 1619350 w 13069074"/>
                  <a:gd name="connsiteY431" fmla="*/ 8935287 h 13627937"/>
                  <a:gd name="connsiteX432" fmla="*/ 2040794 w 13069074"/>
                  <a:gd name="connsiteY432" fmla="*/ 9770949 h 13627937"/>
                  <a:gd name="connsiteX433" fmla="*/ 2083574 w 13069074"/>
                  <a:gd name="connsiteY433" fmla="*/ 9837483 h 13627937"/>
                  <a:gd name="connsiteX434" fmla="*/ 2489602 w 13069074"/>
                  <a:gd name="connsiteY434" fmla="*/ 10407745 h 13627937"/>
                  <a:gd name="connsiteX435" fmla="*/ 3972626 w 13069074"/>
                  <a:gd name="connsiteY435" fmla="*/ 11664309 h 13627937"/>
                  <a:gd name="connsiteX436" fmla="*/ 5221782 w 13069074"/>
                  <a:gd name="connsiteY436" fmla="*/ 12180245 h 13627937"/>
                  <a:gd name="connsiteX437" fmla="*/ 6522226 w 13069074"/>
                  <a:gd name="connsiteY437" fmla="*/ 12337135 h 13627937"/>
                  <a:gd name="connsiteX438" fmla="*/ 7589026 w 13069074"/>
                  <a:gd name="connsiteY438" fmla="*/ 12231017 h 13627937"/>
                  <a:gd name="connsiteX439" fmla="*/ 7832078 w 13069074"/>
                  <a:gd name="connsiteY439" fmla="*/ 12181101 h 13627937"/>
                  <a:gd name="connsiteX440" fmla="*/ 8143226 w 13069074"/>
                  <a:gd name="connsiteY440" fmla="*/ 12086589 h 13627937"/>
                  <a:gd name="connsiteX441" fmla="*/ 8486526 w 13069074"/>
                  <a:gd name="connsiteY441" fmla="*/ 11959769 h 13627937"/>
                  <a:gd name="connsiteX442" fmla="*/ 9062226 w 13069074"/>
                  <a:gd name="connsiteY442" fmla="*/ 11669067 h 13627937"/>
                  <a:gd name="connsiteX443" fmla="*/ 9519426 w 13069074"/>
                  <a:gd name="connsiteY443" fmla="*/ 11374905 h 13627937"/>
                  <a:gd name="connsiteX444" fmla="*/ 9843274 w 13069074"/>
                  <a:gd name="connsiteY444" fmla="*/ 11126411 h 13627937"/>
                  <a:gd name="connsiteX445" fmla="*/ 10003446 w 13069074"/>
                  <a:gd name="connsiteY445" fmla="*/ 10996101 h 13627937"/>
                  <a:gd name="connsiteX446" fmla="*/ 10485814 w 13069074"/>
                  <a:gd name="connsiteY446" fmla="*/ 10503221 h 13627937"/>
                  <a:gd name="connsiteX447" fmla="*/ 11056086 w 13069074"/>
                  <a:gd name="connsiteY447" fmla="*/ 9690937 h 13627937"/>
                  <a:gd name="connsiteX448" fmla="*/ 11424282 w 13069074"/>
                  <a:gd name="connsiteY448" fmla="*/ 8947987 h 13627937"/>
                  <a:gd name="connsiteX449" fmla="*/ 11563866 w 13069074"/>
                  <a:gd name="connsiteY449" fmla="*/ 8560637 h 13627937"/>
                  <a:gd name="connsiteX450" fmla="*/ 11582194 w 13069074"/>
                  <a:gd name="connsiteY450" fmla="*/ 8503487 h 13627937"/>
                  <a:gd name="connsiteX451" fmla="*/ 11652074 w 13069074"/>
                  <a:gd name="connsiteY451" fmla="*/ 8268537 h 13627937"/>
                  <a:gd name="connsiteX452" fmla="*/ 11785354 w 13069074"/>
                  <a:gd name="connsiteY452" fmla="*/ 7595437 h 13627937"/>
                  <a:gd name="connsiteX453" fmla="*/ 11792318 w 13069074"/>
                  <a:gd name="connsiteY453" fmla="*/ 6020139 h 13627937"/>
                  <a:gd name="connsiteX454" fmla="*/ 11627710 w 13069074"/>
                  <a:gd name="connsiteY454" fmla="*/ 5237975 h 13627937"/>
                  <a:gd name="connsiteX455" fmla="*/ 11607786 w 13069074"/>
                  <a:gd name="connsiteY455" fmla="*/ 5168125 h 13627937"/>
                  <a:gd name="connsiteX456" fmla="*/ 11583270 w 13069074"/>
                  <a:gd name="connsiteY456" fmla="*/ 5099887 h 13627937"/>
                  <a:gd name="connsiteX457" fmla="*/ 11565178 w 13069074"/>
                  <a:gd name="connsiteY457" fmla="*/ 5049087 h 13627937"/>
                  <a:gd name="connsiteX458" fmla="*/ 11358830 w 13069074"/>
                  <a:gd name="connsiteY458" fmla="*/ 4493137 h 13627937"/>
                  <a:gd name="connsiteX459" fmla="*/ 10880234 w 13069074"/>
                  <a:gd name="connsiteY459" fmla="*/ 3633037 h 13627937"/>
                  <a:gd name="connsiteX460" fmla="*/ 9398774 w 13069074"/>
                  <a:gd name="connsiteY460" fmla="*/ 2145303 h 13627937"/>
                  <a:gd name="connsiteX461" fmla="*/ 9026162 w 13069074"/>
                  <a:gd name="connsiteY461" fmla="*/ 1918537 h 13627937"/>
                  <a:gd name="connsiteX462" fmla="*/ 8932354 w 13069074"/>
                  <a:gd name="connsiteY462" fmla="*/ 1869649 h 13627937"/>
                  <a:gd name="connsiteX463" fmla="*/ 7074674 w 13069074"/>
                  <a:gd name="connsiteY463" fmla="*/ 1288145 h 13627937"/>
                  <a:gd name="connsiteX464" fmla="*/ 6364662 w 13069074"/>
                  <a:gd name="connsiteY464" fmla="*/ 1260059 h 136279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 ang="0">
                    <a:pos x="connsiteX194" y="connsiteY194"/>
                  </a:cxn>
                  <a:cxn ang="0">
                    <a:pos x="connsiteX195" y="connsiteY195"/>
                  </a:cxn>
                  <a:cxn ang="0">
                    <a:pos x="connsiteX196" y="connsiteY196"/>
                  </a:cxn>
                  <a:cxn ang="0">
                    <a:pos x="connsiteX197" y="connsiteY197"/>
                  </a:cxn>
                  <a:cxn ang="0">
                    <a:pos x="connsiteX198" y="connsiteY198"/>
                  </a:cxn>
                  <a:cxn ang="0">
                    <a:pos x="connsiteX199" y="connsiteY199"/>
                  </a:cxn>
                  <a:cxn ang="0">
                    <a:pos x="connsiteX200" y="connsiteY200"/>
                  </a:cxn>
                  <a:cxn ang="0">
                    <a:pos x="connsiteX201" y="connsiteY201"/>
                  </a:cxn>
                  <a:cxn ang="0">
                    <a:pos x="connsiteX202" y="connsiteY202"/>
                  </a:cxn>
                  <a:cxn ang="0">
                    <a:pos x="connsiteX203" y="connsiteY203"/>
                  </a:cxn>
                  <a:cxn ang="0">
                    <a:pos x="connsiteX204" y="connsiteY204"/>
                  </a:cxn>
                  <a:cxn ang="0">
                    <a:pos x="connsiteX205" y="connsiteY205"/>
                  </a:cxn>
                  <a:cxn ang="0">
                    <a:pos x="connsiteX206" y="connsiteY206"/>
                  </a:cxn>
                  <a:cxn ang="0">
                    <a:pos x="connsiteX207" y="connsiteY207"/>
                  </a:cxn>
                  <a:cxn ang="0">
                    <a:pos x="connsiteX208" y="connsiteY208"/>
                  </a:cxn>
                  <a:cxn ang="0">
                    <a:pos x="connsiteX209" y="connsiteY209"/>
                  </a:cxn>
                  <a:cxn ang="0">
                    <a:pos x="connsiteX210" y="connsiteY210"/>
                  </a:cxn>
                  <a:cxn ang="0">
                    <a:pos x="connsiteX211" y="connsiteY211"/>
                  </a:cxn>
                  <a:cxn ang="0">
                    <a:pos x="connsiteX212" y="connsiteY212"/>
                  </a:cxn>
                  <a:cxn ang="0">
                    <a:pos x="connsiteX213" y="connsiteY213"/>
                  </a:cxn>
                  <a:cxn ang="0">
                    <a:pos x="connsiteX214" y="connsiteY214"/>
                  </a:cxn>
                  <a:cxn ang="0">
                    <a:pos x="connsiteX215" y="connsiteY215"/>
                  </a:cxn>
                  <a:cxn ang="0">
                    <a:pos x="connsiteX216" y="connsiteY216"/>
                  </a:cxn>
                  <a:cxn ang="0">
                    <a:pos x="connsiteX217" y="connsiteY217"/>
                  </a:cxn>
                  <a:cxn ang="0">
                    <a:pos x="connsiteX218" y="connsiteY218"/>
                  </a:cxn>
                  <a:cxn ang="0">
                    <a:pos x="connsiteX219" y="connsiteY219"/>
                  </a:cxn>
                  <a:cxn ang="0">
                    <a:pos x="connsiteX220" y="connsiteY220"/>
                  </a:cxn>
                  <a:cxn ang="0">
                    <a:pos x="connsiteX221" y="connsiteY221"/>
                  </a:cxn>
                  <a:cxn ang="0">
                    <a:pos x="connsiteX222" y="connsiteY222"/>
                  </a:cxn>
                  <a:cxn ang="0">
                    <a:pos x="connsiteX223" y="connsiteY223"/>
                  </a:cxn>
                  <a:cxn ang="0">
                    <a:pos x="connsiteX224" y="connsiteY224"/>
                  </a:cxn>
                  <a:cxn ang="0">
                    <a:pos x="connsiteX225" y="connsiteY225"/>
                  </a:cxn>
                  <a:cxn ang="0">
                    <a:pos x="connsiteX226" y="connsiteY226"/>
                  </a:cxn>
                  <a:cxn ang="0">
                    <a:pos x="connsiteX227" y="connsiteY227"/>
                  </a:cxn>
                  <a:cxn ang="0">
                    <a:pos x="connsiteX228" y="connsiteY228"/>
                  </a:cxn>
                  <a:cxn ang="0">
                    <a:pos x="connsiteX229" y="connsiteY229"/>
                  </a:cxn>
                  <a:cxn ang="0">
                    <a:pos x="connsiteX230" y="connsiteY230"/>
                  </a:cxn>
                  <a:cxn ang="0">
                    <a:pos x="connsiteX231" y="connsiteY231"/>
                  </a:cxn>
                  <a:cxn ang="0">
                    <a:pos x="connsiteX232" y="connsiteY232"/>
                  </a:cxn>
                  <a:cxn ang="0">
                    <a:pos x="connsiteX233" y="connsiteY233"/>
                  </a:cxn>
                  <a:cxn ang="0">
                    <a:pos x="connsiteX234" y="connsiteY234"/>
                  </a:cxn>
                  <a:cxn ang="0">
                    <a:pos x="connsiteX235" y="connsiteY235"/>
                  </a:cxn>
                  <a:cxn ang="0">
                    <a:pos x="connsiteX236" y="connsiteY236"/>
                  </a:cxn>
                  <a:cxn ang="0">
                    <a:pos x="connsiteX237" y="connsiteY237"/>
                  </a:cxn>
                  <a:cxn ang="0">
                    <a:pos x="connsiteX238" y="connsiteY238"/>
                  </a:cxn>
                  <a:cxn ang="0">
                    <a:pos x="connsiteX239" y="connsiteY239"/>
                  </a:cxn>
                  <a:cxn ang="0">
                    <a:pos x="connsiteX240" y="connsiteY240"/>
                  </a:cxn>
                  <a:cxn ang="0">
                    <a:pos x="connsiteX241" y="connsiteY241"/>
                  </a:cxn>
                  <a:cxn ang="0">
                    <a:pos x="connsiteX242" y="connsiteY242"/>
                  </a:cxn>
                  <a:cxn ang="0">
                    <a:pos x="connsiteX243" y="connsiteY243"/>
                  </a:cxn>
                  <a:cxn ang="0">
                    <a:pos x="connsiteX244" y="connsiteY244"/>
                  </a:cxn>
                  <a:cxn ang="0">
                    <a:pos x="connsiteX245" y="connsiteY245"/>
                  </a:cxn>
                  <a:cxn ang="0">
                    <a:pos x="connsiteX246" y="connsiteY246"/>
                  </a:cxn>
                  <a:cxn ang="0">
                    <a:pos x="connsiteX247" y="connsiteY247"/>
                  </a:cxn>
                  <a:cxn ang="0">
                    <a:pos x="connsiteX248" y="connsiteY248"/>
                  </a:cxn>
                  <a:cxn ang="0">
                    <a:pos x="connsiteX249" y="connsiteY249"/>
                  </a:cxn>
                  <a:cxn ang="0">
                    <a:pos x="connsiteX250" y="connsiteY250"/>
                  </a:cxn>
                  <a:cxn ang="0">
                    <a:pos x="connsiteX251" y="connsiteY251"/>
                  </a:cxn>
                  <a:cxn ang="0">
                    <a:pos x="connsiteX252" y="connsiteY252"/>
                  </a:cxn>
                  <a:cxn ang="0">
                    <a:pos x="connsiteX253" y="connsiteY253"/>
                  </a:cxn>
                  <a:cxn ang="0">
                    <a:pos x="connsiteX254" y="connsiteY254"/>
                  </a:cxn>
                  <a:cxn ang="0">
                    <a:pos x="connsiteX255" y="connsiteY255"/>
                  </a:cxn>
                  <a:cxn ang="0">
                    <a:pos x="connsiteX256" y="connsiteY256"/>
                  </a:cxn>
                  <a:cxn ang="0">
                    <a:pos x="connsiteX257" y="connsiteY257"/>
                  </a:cxn>
                  <a:cxn ang="0">
                    <a:pos x="connsiteX258" y="connsiteY258"/>
                  </a:cxn>
                  <a:cxn ang="0">
                    <a:pos x="connsiteX259" y="connsiteY259"/>
                  </a:cxn>
                  <a:cxn ang="0">
                    <a:pos x="connsiteX260" y="connsiteY260"/>
                  </a:cxn>
                  <a:cxn ang="0">
                    <a:pos x="connsiteX261" y="connsiteY261"/>
                  </a:cxn>
                  <a:cxn ang="0">
                    <a:pos x="connsiteX262" y="connsiteY262"/>
                  </a:cxn>
                  <a:cxn ang="0">
                    <a:pos x="connsiteX263" y="connsiteY263"/>
                  </a:cxn>
                  <a:cxn ang="0">
                    <a:pos x="connsiteX264" y="connsiteY264"/>
                  </a:cxn>
                  <a:cxn ang="0">
                    <a:pos x="connsiteX265" y="connsiteY265"/>
                  </a:cxn>
                  <a:cxn ang="0">
                    <a:pos x="connsiteX266" y="connsiteY266"/>
                  </a:cxn>
                  <a:cxn ang="0">
                    <a:pos x="connsiteX267" y="connsiteY267"/>
                  </a:cxn>
                  <a:cxn ang="0">
                    <a:pos x="connsiteX268" y="connsiteY268"/>
                  </a:cxn>
                  <a:cxn ang="0">
                    <a:pos x="connsiteX269" y="connsiteY269"/>
                  </a:cxn>
                  <a:cxn ang="0">
                    <a:pos x="connsiteX270" y="connsiteY270"/>
                  </a:cxn>
                  <a:cxn ang="0">
                    <a:pos x="connsiteX271" y="connsiteY271"/>
                  </a:cxn>
                  <a:cxn ang="0">
                    <a:pos x="connsiteX272" y="connsiteY272"/>
                  </a:cxn>
                  <a:cxn ang="0">
                    <a:pos x="connsiteX273" y="connsiteY273"/>
                  </a:cxn>
                  <a:cxn ang="0">
                    <a:pos x="connsiteX274" y="connsiteY274"/>
                  </a:cxn>
                  <a:cxn ang="0">
                    <a:pos x="connsiteX275" y="connsiteY275"/>
                  </a:cxn>
                  <a:cxn ang="0">
                    <a:pos x="connsiteX276" y="connsiteY276"/>
                  </a:cxn>
                  <a:cxn ang="0">
                    <a:pos x="connsiteX277" y="connsiteY277"/>
                  </a:cxn>
                  <a:cxn ang="0">
                    <a:pos x="connsiteX278" y="connsiteY278"/>
                  </a:cxn>
                  <a:cxn ang="0">
                    <a:pos x="connsiteX279" y="connsiteY279"/>
                  </a:cxn>
                  <a:cxn ang="0">
                    <a:pos x="connsiteX280" y="connsiteY280"/>
                  </a:cxn>
                  <a:cxn ang="0">
                    <a:pos x="connsiteX281" y="connsiteY281"/>
                  </a:cxn>
                  <a:cxn ang="0">
                    <a:pos x="connsiteX282" y="connsiteY282"/>
                  </a:cxn>
                  <a:cxn ang="0">
                    <a:pos x="connsiteX283" y="connsiteY283"/>
                  </a:cxn>
                  <a:cxn ang="0">
                    <a:pos x="connsiteX284" y="connsiteY284"/>
                  </a:cxn>
                  <a:cxn ang="0">
                    <a:pos x="connsiteX285" y="connsiteY285"/>
                  </a:cxn>
                  <a:cxn ang="0">
                    <a:pos x="connsiteX286" y="connsiteY286"/>
                  </a:cxn>
                  <a:cxn ang="0">
                    <a:pos x="connsiteX287" y="connsiteY287"/>
                  </a:cxn>
                  <a:cxn ang="0">
                    <a:pos x="connsiteX288" y="connsiteY288"/>
                  </a:cxn>
                  <a:cxn ang="0">
                    <a:pos x="connsiteX289" y="connsiteY289"/>
                  </a:cxn>
                  <a:cxn ang="0">
                    <a:pos x="connsiteX290" y="connsiteY290"/>
                  </a:cxn>
                  <a:cxn ang="0">
                    <a:pos x="connsiteX291" y="connsiteY291"/>
                  </a:cxn>
                  <a:cxn ang="0">
                    <a:pos x="connsiteX292" y="connsiteY292"/>
                  </a:cxn>
                  <a:cxn ang="0">
                    <a:pos x="connsiteX293" y="connsiteY293"/>
                  </a:cxn>
                  <a:cxn ang="0">
                    <a:pos x="connsiteX294" y="connsiteY294"/>
                  </a:cxn>
                  <a:cxn ang="0">
                    <a:pos x="connsiteX295" y="connsiteY295"/>
                  </a:cxn>
                  <a:cxn ang="0">
                    <a:pos x="connsiteX296" y="connsiteY296"/>
                  </a:cxn>
                  <a:cxn ang="0">
                    <a:pos x="connsiteX297" y="connsiteY297"/>
                  </a:cxn>
                  <a:cxn ang="0">
                    <a:pos x="connsiteX298" y="connsiteY298"/>
                  </a:cxn>
                  <a:cxn ang="0">
                    <a:pos x="connsiteX299" y="connsiteY299"/>
                  </a:cxn>
                  <a:cxn ang="0">
                    <a:pos x="connsiteX300" y="connsiteY300"/>
                  </a:cxn>
                  <a:cxn ang="0">
                    <a:pos x="connsiteX301" y="connsiteY301"/>
                  </a:cxn>
                  <a:cxn ang="0">
                    <a:pos x="connsiteX302" y="connsiteY302"/>
                  </a:cxn>
                  <a:cxn ang="0">
                    <a:pos x="connsiteX303" y="connsiteY303"/>
                  </a:cxn>
                  <a:cxn ang="0">
                    <a:pos x="connsiteX304" y="connsiteY304"/>
                  </a:cxn>
                  <a:cxn ang="0">
                    <a:pos x="connsiteX305" y="connsiteY305"/>
                  </a:cxn>
                  <a:cxn ang="0">
                    <a:pos x="connsiteX306" y="connsiteY306"/>
                  </a:cxn>
                  <a:cxn ang="0">
                    <a:pos x="connsiteX307" y="connsiteY307"/>
                  </a:cxn>
                  <a:cxn ang="0">
                    <a:pos x="connsiteX308" y="connsiteY308"/>
                  </a:cxn>
                  <a:cxn ang="0">
                    <a:pos x="connsiteX309" y="connsiteY309"/>
                  </a:cxn>
                  <a:cxn ang="0">
                    <a:pos x="connsiteX310" y="connsiteY310"/>
                  </a:cxn>
                  <a:cxn ang="0">
                    <a:pos x="connsiteX311" y="connsiteY311"/>
                  </a:cxn>
                  <a:cxn ang="0">
                    <a:pos x="connsiteX312" y="connsiteY312"/>
                  </a:cxn>
                  <a:cxn ang="0">
                    <a:pos x="connsiteX313" y="connsiteY313"/>
                  </a:cxn>
                  <a:cxn ang="0">
                    <a:pos x="connsiteX314" y="connsiteY314"/>
                  </a:cxn>
                  <a:cxn ang="0">
                    <a:pos x="connsiteX315" y="connsiteY315"/>
                  </a:cxn>
                  <a:cxn ang="0">
                    <a:pos x="connsiteX316" y="connsiteY316"/>
                  </a:cxn>
                  <a:cxn ang="0">
                    <a:pos x="connsiteX317" y="connsiteY317"/>
                  </a:cxn>
                  <a:cxn ang="0">
                    <a:pos x="connsiteX318" y="connsiteY318"/>
                  </a:cxn>
                  <a:cxn ang="0">
                    <a:pos x="connsiteX319" y="connsiteY319"/>
                  </a:cxn>
                  <a:cxn ang="0">
                    <a:pos x="connsiteX320" y="connsiteY320"/>
                  </a:cxn>
                  <a:cxn ang="0">
                    <a:pos x="connsiteX321" y="connsiteY321"/>
                  </a:cxn>
                  <a:cxn ang="0">
                    <a:pos x="connsiteX322" y="connsiteY322"/>
                  </a:cxn>
                  <a:cxn ang="0">
                    <a:pos x="connsiteX323" y="connsiteY323"/>
                  </a:cxn>
                  <a:cxn ang="0">
                    <a:pos x="connsiteX324" y="connsiteY324"/>
                  </a:cxn>
                  <a:cxn ang="0">
                    <a:pos x="connsiteX325" y="connsiteY325"/>
                  </a:cxn>
                  <a:cxn ang="0">
                    <a:pos x="connsiteX326" y="connsiteY326"/>
                  </a:cxn>
                  <a:cxn ang="0">
                    <a:pos x="connsiteX327" y="connsiteY327"/>
                  </a:cxn>
                  <a:cxn ang="0">
                    <a:pos x="connsiteX328" y="connsiteY328"/>
                  </a:cxn>
                  <a:cxn ang="0">
                    <a:pos x="connsiteX329" y="connsiteY329"/>
                  </a:cxn>
                  <a:cxn ang="0">
                    <a:pos x="connsiteX330" y="connsiteY330"/>
                  </a:cxn>
                  <a:cxn ang="0">
                    <a:pos x="connsiteX331" y="connsiteY331"/>
                  </a:cxn>
                  <a:cxn ang="0">
                    <a:pos x="connsiteX332" y="connsiteY332"/>
                  </a:cxn>
                  <a:cxn ang="0">
                    <a:pos x="connsiteX333" y="connsiteY333"/>
                  </a:cxn>
                  <a:cxn ang="0">
                    <a:pos x="connsiteX334" y="connsiteY334"/>
                  </a:cxn>
                  <a:cxn ang="0">
                    <a:pos x="connsiteX335" y="connsiteY335"/>
                  </a:cxn>
                  <a:cxn ang="0">
                    <a:pos x="connsiteX336" y="connsiteY336"/>
                  </a:cxn>
                  <a:cxn ang="0">
                    <a:pos x="connsiteX337" y="connsiteY337"/>
                  </a:cxn>
                  <a:cxn ang="0">
                    <a:pos x="connsiteX338" y="connsiteY338"/>
                  </a:cxn>
                  <a:cxn ang="0">
                    <a:pos x="connsiteX339" y="connsiteY339"/>
                  </a:cxn>
                  <a:cxn ang="0">
                    <a:pos x="connsiteX340" y="connsiteY340"/>
                  </a:cxn>
                  <a:cxn ang="0">
                    <a:pos x="connsiteX341" y="connsiteY341"/>
                  </a:cxn>
                  <a:cxn ang="0">
                    <a:pos x="connsiteX342" y="connsiteY342"/>
                  </a:cxn>
                  <a:cxn ang="0">
                    <a:pos x="connsiteX343" y="connsiteY343"/>
                  </a:cxn>
                  <a:cxn ang="0">
                    <a:pos x="connsiteX344" y="connsiteY344"/>
                  </a:cxn>
                  <a:cxn ang="0">
                    <a:pos x="connsiteX345" y="connsiteY345"/>
                  </a:cxn>
                  <a:cxn ang="0">
                    <a:pos x="connsiteX346" y="connsiteY346"/>
                  </a:cxn>
                  <a:cxn ang="0">
                    <a:pos x="connsiteX347" y="connsiteY347"/>
                  </a:cxn>
                  <a:cxn ang="0">
                    <a:pos x="connsiteX348" y="connsiteY348"/>
                  </a:cxn>
                  <a:cxn ang="0">
                    <a:pos x="connsiteX349" y="connsiteY349"/>
                  </a:cxn>
                  <a:cxn ang="0">
                    <a:pos x="connsiteX350" y="connsiteY350"/>
                  </a:cxn>
                  <a:cxn ang="0">
                    <a:pos x="connsiteX351" y="connsiteY351"/>
                  </a:cxn>
                  <a:cxn ang="0">
                    <a:pos x="connsiteX352" y="connsiteY352"/>
                  </a:cxn>
                  <a:cxn ang="0">
                    <a:pos x="connsiteX353" y="connsiteY353"/>
                  </a:cxn>
                  <a:cxn ang="0">
                    <a:pos x="connsiteX354" y="connsiteY354"/>
                  </a:cxn>
                  <a:cxn ang="0">
                    <a:pos x="connsiteX355" y="connsiteY355"/>
                  </a:cxn>
                  <a:cxn ang="0">
                    <a:pos x="connsiteX356" y="connsiteY356"/>
                  </a:cxn>
                  <a:cxn ang="0">
                    <a:pos x="connsiteX357" y="connsiteY357"/>
                  </a:cxn>
                  <a:cxn ang="0">
                    <a:pos x="connsiteX358" y="connsiteY358"/>
                  </a:cxn>
                  <a:cxn ang="0">
                    <a:pos x="connsiteX359" y="connsiteY359"/>
                  </a:cxn>
                  <a:cxn ang="0">
                    <a:pos x="connsiteX360" y="connsiteY360"/>
                  </a:cxn>
                  <a:cxn ang="0">
                    <a:pos x="connsiteX361" y="connsiteY361"/>
                  </a:cxn>
                  <a:cxn ang="0">
                    <a:pos x="connsiteX362" y="connsiteY362"/>
                  </a:cxn>
                  <a:cxn ang="0">
                    <a:pos x="connsiteX363" y="connsiteY363"/>
                  </a:cxn>
                  <a:cxn ang="0">
                    <a:pos x="connsiteX364" y="connsiteY364"/>
                  </a:cxn>
                  <a:cxn ang="0">
                    <a:pos x="connsiteX365" y="connsiteY365"/>
                  </a:cxn>
                  <a:cxn ang="0">
                    <a:pos x="connsiteX366" y="connsiteY366"/>
                  </a:cxn>
                  <a:cxn ang="0">
                    <a:pos x="connsiteX367" y="connsiteY367"/>
                  </a:cxn>
                  <a:cxn ang="0">
                    <a:pos x="connsiteX368" y="connsiteY368"/>
                  </a:cxn>
                  <a:cxn ang="0">
                    <a:pos x="connsiteX369" y="connsiteY369"/>
                  </a:cxn>
                  <a:cxn ang="0">
                    <a:pos x="connsiteX370" y="connsiteY370"/>
                  </a:cxn>
                  <a:cxn ang="0">
                    <a:pos x="connsiteX371" y="connsiteY371"/>
                  </a:cxn>
                  <a:cxn ang="0">
                    <a:pos x="connsiteX372" y="connsiteY372"/>
                  </a:cxn>
                  <a:cxn ang="0">
                    <a:pos x="connsiteX373" y="connsiteY373"/>
                  </a:cxn>
                  <a:cxn ang="0">
                    <a:pos x="connsiteX374" y="connsiteY374"/>
                  </a:cxn>
                  <a:cxn ang="0">
                    <a:pos x="connsiteX375" y="connsiteY375"/>
                  </a:cxn>
                  <a:cxn ang="0">
                    <a:pos x="connsiteX376" y="connsiteY376"/>
                  </a:cxn>
                  <a:cxn ang="0">
                    <a:pos x="connsiteX377" y="connsiteY377"/>
                  </a:cxn>
                  <a:cxn ang="0">
                    <a:pos x="connsiteX378" y="connsiteY378"/>
                  </a:cxn>
                  <a:cxn ang="0">
                    <a:pos x="connsiteX379" y="connsiteY379"/>
                  </a:cxn>
                  <a:cxn ang="0">
                    <a:pos x="connsiteX380" y="connsiteY380"/>
                  </a:cxn>
                  <a:cxn ang="0">
                    <a:pos x="connsiteX381" y="connsiteY381"/>
                  </a:cxn>
                  <a:cxn ang="0">
                    <a:pos x="connsiteX382" y="connsiteY382"/>
                  </a:cxn>
                  <a:cxn ang="0">
                    <a:pos x="connsiteX383" y="connsiteY383"/>
                  </a:cxn>
                  <a:cxn ang="0">
                    <a:pos x="connsiteX384" y="connsiteY384"/>
                  </a:cxn>
                  <a:cxn ang="0">
                    <a:pos x="connsiteX385" y="connsiteY385"/>
                  </a:cxn>
                  <a:cxn ang="0">
                    <a:pos x="connsiteX386" y="connsiteY386"/>
                  </a:cxn>
                  <a:cxn ang="0">
                    <a:pos x="connsiteX387" y="connsiteY387"/>
                  </a:cxn>
                  <a:cxn ang="0">
                    <a:pos x="connsiteX388" y="connsiteY388"/>
                  </a:cxn>
                  <a:cxn ang="0">
                    <a:pos x="connsiteX389" y="connsiteY389"/>
                  </a:cxn>
                  <a:cxn ang="0">
                    <a:pos x="connsiteX390" y="connsiteY390"/>
                  </a:cxn>
                  <a:cxn ang="0">
                    <a:pos x="connsiteX391" y="connsiteY391"/>
                  </a:cxn>
                  <a:cxn ang="0">
                    <a:pos x="connsiteX392" y="connsiteY392"/>
                  </a:cxn>
                  <a:cxn ang="0">
                    <a:pos x="connsiteX393" y="connsiteY393"/>
                  </a:cxn>
                  <a:cxn ang="0">
                    <a:pos x="connsiteX394" y="connsiteY394"/>
                  </a:cxn>
                  <a:cxn ang="0">
                    <a:pos x="connsiteX395" y="connsiteY395"/>
                  </a:cxn>
                  <a:cxn ang="0">
                    <a:pos x="connsiteX396" y="connsiteY396"/>
                  </a:cxn>
                  <a:cxn ang="0">
                    <a:pos x="connsiteX397" y="connsiteY397"/>
                  </a:cxn>
                  <a:cxn ang="0">
                    <a:pos x="connsiteX398" y="connsiteY398"/>
                  </a:cxn>
                  <a:cxn ang="0">
                    <a:pos x="connsiteX399" y="connsiteY399"/>
                  </a:cxn>
                  <a:cxn ang="0">
                    <a:pos x="connsiteX400" y="connsiteY400"/>
                  </a:cxn>
                  <a:cxn ang="0">
                    <a:pos x="connsiteX401" y="connsiteY401"/>
                  </a:cxn>
                  <a:cxn ang="0">
                    <a:pos x="connsiteX402" y="connsiteY402"/>
                  </a:cxn>
                  <a:cxn ang="0">
                    <a:pos x="connsiteX403" y="connsiteY403"/>
                  </a:cxn>
                  <a:cxn ang="0">
                    <a:pos x="connsiteX404" y="connsiteY404"/>
                  </a:cxn>
                  <a:cxn ang="0">
                    <a:pos x="connsiteX405" y="connsiteY405"/>
                  </a:cxn>
                  <a:cxn ang="0">
                    <a:pos x="connsiteX406" y="connsiteY406"/>
                  </a:cxn>
                  <a:cxn ang="0">
                    <a:pos x="connsiteX407" y="connsiteY407"/>
                  </a:cxn>
                  <a:cxn ang="0">
                    <a:pos x="connsiteX408" y="connsiteY408"/>
                  </a:cxn>
                  <a:cxn ang="0">
                    <a:pos x="connsiteX409" y="connsiteY409"/>
                  </a:cxn>
                  <a:cxn ang="0">
                    <a:pos x="connsiteX410" y="connsiteY410"/>
                  </a:cxn>
                  <a:cxn ang="0">
                    <a:pos x="connsiteX411" y="connsiteY411"/>
                  </a:cxn>
                  <a:cxn ang="0">
                    <a:pos x="connsiteX412" y="connsiteY412"/>
                  </a:cxn>
                  <a:cxn ang="0">
                    <a:pos x="connsiteX413" y="connsiteY413"/>
                  </a:cxn>
                  <a:cxn ang="0">
                    <a:pos x="connsiteX414" y="connsiteY414"/>
                  </a:cxn>
                  <a:cxn ang="0">
                    <a:pos x="connsiteX415" y="connsiteY415"/>
                  </a:cxn>
                  <a:cxn ang="0">
                    <a:pos x="connsiteX416" y="connsiteY416"/>
                  </a:cxn>
                  <a:cxn ang="0">
                    <a:pos x="connsiteX417" y="connsiteY417"/>
                  </a:cxn>
                  <a:cxn ang="0">
                    <a:pos x="connsiteX418" y="connsiteY418"/>
                  </a:cxn>
                  <a:cxn ang="0">
                    <a:pos x="connsiteX419" y="connsiteY419"/>
                  </a:cxn>
                  <a:cxn ang="0">
                    <a:pos x="connsiteX420" y="connsiteY420"/>
                  </a:cxn>
                  <a:cxn ang="0">
                    <a:pos x="connsiteX421" y="connsiteY421"/>
                  </a:cxn>
                  <a:cxn ang="0">
                    <a:pos x="connsiteX422" y="connsiteY422"/>
                  </a:cxn>
                  <a:cxn ang="0">
                    <a:pos x="connsiteX423" y="connsiteY423"/>
                  </a:cxn>
                  <a:cxn ang="0">
                    <a:pos x="connsiteX424" y="connsiteY424"/>
                  </a:cxn>
                  <a:cxn ang="0">
                    <a:pos x="connsiteX425" y="connsiteY425"/>
                  </a:cxn>
                  <a:cxn ang="0">
                    <a:pos x="connsiteX426" y="connsiteY426"/>
                  </a:cxn>
                  <a:cxn ang="0">
                    <a:pos x="connsiteX427" y="connsiteY427"/>
                  </a:cxn>
                  <a:cxn ang="0">
                    <a:pos x="connsiteX428" y="connsiteY428"/>
                  </a:cxn>
                  <a:cxn ang="0">
                    <a:pos x="connsiteX429" y="connsiteY429"/>
                  </a:cxn>
                  <a:cxn ang="0">
                    <a:pos x="connsiteX430" y="connsiteY430"/>
                  </a:cxn>
                  <a:cxn ang="0">
                    <a:pos x="connsiteX431" y="connsiteY431"/>
                  </a:cxn>
                  <a:cxn ang="0">
                    <a:pos x="connsiteX432" y="connsiteY432"/>
                  </a:cxn>
                  <a:cxn ang="0">
                    <a:pos x="connsiteX433" y="connsiteY433"/>
                  </a:cxn>
                  <a:cxn ang="0">
                    <a:pos x="connsiteX434" y="connsiteY434"/>
                  </a:cxn>
                  <a:cxn ang="0">
                    <a:pos x="connsiteX435" y="connsiteY435"/>
                  </a:cxn>
                  <a:cxn ang="0">
                    <a:pos x="connsiteX436" y="connsiteY436"/>
                  </a:cxn>
                  <a:cxn ang="0">
                    <a:pos x="connsiteX437" y="connsiteY437"/>
                  </a:cxn>
                  <a:cxn ang="0">
                    <a:pos x="connsiteX438" y="connsiteY438"/>
                  </a:cxn>
                  <a:cxn ang="0">
                    <a:pos x="connsiteX439" y="connsiteY439"/>
                  </a:cxn>
                  <a:cxn ang="0">
                    <a:pos x="connsiteX440" y="connsiteY440"/>
                  </a:cxn>
                  <a:cxn ang="0">
                    <a:pos x="connsiteX441" y="connsiteY441"/>
                  </a:cxn>
                  <a:cxn ang="0">
                    <a:pos x="connsiteX442" y="connsiteY442"/>
                  </a:cxn>
                  <a:cxn ang="0">
                    <a:pos x="connsiteX443" y="connsiteY443"/>
                  </a:cxn>
                  <a:cxn ang="0">
                    <a:pos x="connsiteX444" y="connsiteY444"/>
                  </a:cxn>
                  <a:cxn ang="0">
                    <a:pos x="connsiteX445" y="connsiteY445"/>
                  </a:cxn>
                  <a:cxn ang="0">
                    <a:pos x="connsiteX446" y="connsiteY446"/>
                  </a:cxn>
                  <a:cxn ang="0">
                    <a:pos x="connsiteX447" y="connsiteY447"/>
                  </a:cxn>
                  <a:cxn ang="0">
                    <a:pos x="connsiteX448" y="connsiteY448"/>
                  </a:cxn>
                  <a:cxn ang="0">
                    <a:pos x="connsiteX449" y="connsiteY449"/>
                  </a:cxn>
                  <a:cxn ang="0">
                    <a:pos x="connsiteX450" y="connsiteY450"/>
                  </a:cxn>
                  <a:cxn ang="0">
                    <a:pos x="connsiteX451" y="connsiteY451"/>
                  </a:cxn>
                  <a:cxn ang="0">
                    <a:pos x="connsiteX452" y="connsiteY452"/>
                  </a:cxn>
                  <a:cxn ang="0">
                    <a:pos x="connsiteX453" y="connsiteY453"/>
                  </a:cxn>
                  <a:cxn ang="0">
                    <a:pos x="connsiteX454" y="connsiteY454"/>
                  </a:cxn>
                  <a:cxn ang="0">
                    <a:pos x="connsiteX455" y="connsiteY455"/>
                  </a:cxn>
                  <a:cxn ang="0">
                    <a:pos x="connsiteX456" y="connsiteY456"/>
                  </a:cxn>
                  <a:cxn ang="0">
                    <a:pos x="connsiteX457" y="connsiteY457"/>
                  </a:cxn>
                  <a:cxn ang="0">
                    <a:pos x="connsiteX458" y="connsiteY458"/>
                  </a:cxn>
                  <a:cxn ang="0">
                    <a:pos x="connsiteX459" y="connsiteY459"/>
                  </a:cxn>
                  <a:cxn ang="0">
                    <a:pos x="connsiteX460" y="connsiteY460"/>
                  </a:cxn>
                  <a:cxn ang="0">
                    <a:pos x="connsiteX461" y="connsiteY461"/>
                  </a:cxn>
                  <a:cxn ang="0">
                    <a:pos x="connsiteX462" y="connsiteY462"/>
                  </a:cxn>
                  <a:cxn ang="0">
                    <a:pos x="connsiteX463" y="connsiteY463"/>
                  </a:cxn>
                  <a:cxn ang="0">
                    <a:pos x="connsiteX464" y="connsiteY464"/>
                  </a:cxn>
                </a:cxnLst>
                <a:rect l="l" t="t" r="r" b="b"/>
                <a:pathLst>
                  <a:path w="13069074" h="13627937">
                    <a:moveTo>
                      <a:pt x="6595638" y="73"/>
                    </a:moveTo>
                    <a:cubicBezTo>
                      <a:pt x="6656110" y="586"/>
                      <a:pt x="6705190" y="3804"/>
                      <a:pt x="6709438" y="10362"/>
                    </a:cubicBezTo>
                    <a:cubicBezTo>
                      <a:pt x="6712830" y="15600"/>
                      <a:pt x="6724866" y="85609"/>
                      <a:pt x="6736178" y="165937"/>
                    </a:cubicBezTo>
                    <a:cubicBezTo>
                      <a:pt x="6766538" y="381555"/>
                      <a:pt x="6794750" y="556186"/>
                      <a:pt x="6802466" y="576301"/>
                    </a:cubicBezTo>
                    <a:cubicBezTo>
                      <a:pt x="6807250" y="588768"/>
                      <a:pt x="6843606" y="596463"/>
                      <a:pt x="6925026" y="602242"/>
                    </a:cubicBezTo>
                    <a:cubicBezTo>
                      <a:pt x="6988694" y="606761"/>
                      <a:pt x="7042766" y="608481"/>
                      <a:pt x="7045182" y="606063"/>
                    </a:cubicBezTo>
                    <a:cubicBezTo>
                      <a:pt x="7047602" y="603645"/>
                      <a:pt x="7078670" y="476482"/>
                      <a:pt x="7114226" y="323477"/>
                    </a:cubicBezTo>
                    <a:cubicBezTo>
                      <a:pt x="7154074" y="151988"/>
                      <a:pt x="7185186" y="43586"/>
                      <a:pt x="7195342" y="40852"/>
                    </a:cubicBezTo>
                    <a:cubicBezTo>
                      <a:pt x="7233210" y="30658"/>
                      <a:pt x="7478430" y="54135"/>
                      <a:pt x="7522350" y="72161"/>
                    </a:cubicBezTo>
                    <a:lnTo>
                      <a:pt x="7569978" y="91707"/>
                    </a:lnTo>
                    <a:lnTo>
                      <a:pt x="7569978" y="382073"/>
                    </a:lnTo>
                    <a:cubicBezTo>
                      <a:pt x="7569978" y="594611"/>
                      <a:pt x="7574070" y="674969"/>
                      <a:pt x="7585254" y="681880"/>
                    </a:cubicBezTo>
                    <a:cubicBezTo>
                      <a:pt x="7593658" y="687073"/>
                      <a:pt x="7637946" y="696115"/>
                      <a:pt x="7683678" y="701973"/>
                    </a:cubicBezTo>
                    <a:cubicBezTo>
                      <a:pt x="7729410" y="707831"/>
                      <a:pt x="7774606" y="713921"/>
                      <a:pt x="7784118" y="715506"/>
                    </a:cubicBezTo>
                    <a:cubicBezTo>
                      <a:pt x="7808486" y="719566"/>
                      <a:pt x="7822566" y="691366"/>
                      <a:pt x="7919018" y="445337"/>
                    </a:cubicBezTo>
                    <a:cubicBezTo>
                      <a:pt x="7976130" y="299668"/>
                      <a:pt x="8036850" y="191337"/>
                      <a:pt x="8061386" y="191337"/>
                    </a:cubicBezTo>
                    <a:cubicBezTo>
                      <a:pt x="8110262" y="191337"/>
                      <a:pt x="8188722" y="207517"/>
                      <a:pt x="8211814" y="222359"/>
                    </a:cubicBezTo>
                    <a:cubicBezTo>
                      <a:pt x="8226050" y="231510"/>
                      <a:pt x="8262102" y="243119"/>
                      <a:pt x="8291922" y="248157"/>
                    </a:cubicBezTo>
                    <a:cubicBezTo>
                      <a:pt x="8321746" y="253195"/>
                      <a:pt x="8361118" y="270198"/>
                      <a:pt x="8379418" y="285941"/>
                    </a:cubicBezTo>
                    <a:lnTo>
                      <a:pt x="8412698" y="314564"/>
                    </a:lnTo>
                    <a:lnTo>
                      <a:pt x="8385278" y="446626"/>
                    </a:lnTo>
                    <a:cubicBezTo>
                      <a:pt x="8360506" y="565946"/>
                      <a:pt x="8331890" y="759130"/>
                      <a:pt x="8327370" y="837559"/>
                    </a:cubicBezTo>
                    <a:cubicBezTo>
                      <a:pt x="8325886" y="863344"/>
                      <a:pt x="8335978" y="871432"/>
                      <a:pt x="8395474" y="892126"/>
                    </a:cubicBezTo>
                    <a:cubicBezTo>
                      <a:pt x="8433894" y="905488"/>
                      <a:pt x="8487506" y="925202"/>
                      <a:pt x="8514618" y="935936"/>
                    </a:cubicBezTo>
                    <a:cubicBezTo>
                      <a:pt x="8560738" y="954195"/>
                      <a:pt x="8564554" y="953952"/>
                      <a:pt x="8573978" y="932169"/>
                    </a:cubicBezTo>
                    <a:cubicBezTo>
                      <a:pt x="8610138" y="848598"/>
                      <a:pt x="8845754" y="470615"/>
                      <a:pt x="8865618" y="464310"/>
                    </a:cubicBezTo>
                    <a:cubicBezTo>
                      <a:pt x="8908942" y="450560"/>
                      <a:pt x="9142630" y="546249"/>
                      <a:pt x="9187906" y="596277"/>
                    </a:cubicBezTo>
                    <a:cubicBezTo>
                      <a:pt x="9210122" y="620825"/>
                      <a:pt x="9210318" y="625833"/>
                      <a:pt x="9191362" y="683785"/>
                    </a:cubicBezTo>
                    <a:cubicBezTo>
                      <a:pt x="9180306" y="717594"/>
                      <a:pt x="9167406" y="769340"/>
                      <a:pt x="9162698" y="798777"/>
                    </a:cubicBezTo>
                    <a:cubicBezTo>
                      <a:pt x="9157990" y="828215"/>
                      <a:pt x="9149178" y="855368"/>
                      <a:pt x="9143106" y="859118"/>
                    </a:cubicBezTo>
                    <a:cubicBezTo>
                      <a:pt x="9137042" y="862868"/>
                      <a:pt x="9132074" y="879142"/>
                      <a:pt x="9132074" y="895282"/>
                    </a:cubicBezTo>
                    <a:cubicBezTo>
                      <a:pt x="9132074" y="911423"/>
                      <a:pt x="9118506" y="955376"/>
                      <a:pt x="9101926" y="992958"/>
                    </a:cubicBezTo>
                    <a:cubicBezTo>
                      <a:pt x="9085342" y="1030538"/>
                      <a:pt x="9070654" y="1087838"/>
                      <a:pt x="9069282" y="1120290"/>
                    </a:cubicBezTo>
                    <a:lnTo>
                      <a:pt x="9066790" y="1179292"/>
                    </a:lnTo>
                    <a:lnTo>
                      <a:pt x="9169086" y="1231415"/>
                    </a:lnTo>
                    <a:cubicBezTo>
                      <a:pt x="9225346" y="1260082"/>
                      <a:pt x="9272898" y="1280646"/>
                      <a:pt x="9274754" y="1277113"/>
                    </a:cubicBezTo>
                    <a:cubicBezTo>
                      <a:pt x="9276610" y="1273579"/>
                      <a:pt x="9313018" y="1223572"/>
                      <a:pt x="9355670" y="1165988"/>
                    </a:cubicBezTo>
                    <a:cubicBezTo>
                      <a:pt x="9482090" y="995294"/>
                      <a:pt x="9626282" y="826337"/>
                      <a:pt x="9645534" y="826337"/>
                    </a:cubicBezTo>
                    <a:cubicBezTo>
                      <a:pt x="9678730" y="826337"/>
                      <a:pt x="9943846" y="993584"/>
                      <a:pt x="9952154" y="1019767"/>
                    </a:cubicBezTo>
                    <a:cubicBezTo>
                      <a:pt x="9957074" y="1035259"/>
                      <a:pt x="9952386" y="1053391"/>
                      <a:pt x="9940214" y="1065975"/>
                    </a:cubicBezTo>
                    <a:cubicBezTo>
                      <a:pt x="9929194" y="1077367"/>
                      <a:pt x="9885482" y="1175269"/>
                      <a:pt x="9843082" y="1283537"/>
                    </a:cubicBezTo>
                    <a:cubicBezTo>
                      <a:pt x="9768250" y="1474602"/>
                      <a:pt x="9754378" y="1517141"/>
                      <a:pt x="9754378" y="1555549"/>
                    </a:cubicBezTo>
                    <a:cubicBezTo>
                      <a:pt x="9754378" y="1574526"/>
                      <a:pt x="9926002" y="1702637"/>
                      <a:pt x="9951426" y="1702637"/>
                    </a:cubicBezTo>
                    <a:cubicBezTo>
                      <a:pt x="9959310" y="1702637"/>
                      <a:pt x="10050202" y="1614055"/>
                      <a:pt x="10153410" y="1505787"/>
                    </a:cubicBezTo>
                    <a:cubicBezTo>
                      <a:pt x="10336626" y="1313586"/>
                      <a:pt x="10374866" y="1285747"/>
                      <a:pt x="10410694" y="1318462"/>
                    </a:cubicBezTo>
                    <a:cubicBezTo>
                      <a:pt x="10419798" y="1326775"/>
                      <a:pt x="10577866" y="1454861"/>
                      <a:pt x="10628326" y="1494818"/>
                    </a:cubicBezTo>
                    <a:cubicBezTo>
                      <a:pt x="10654002" y="1515149"/>
                      <a:pt x="10647378" y="1531237"/>
                      <a:pt x="10516634" y="1766137"/>
                    </a:cubicBezTo>
                    <a:cubicBezTo>
                      <a:pt x="10452482" y="1881389"/>
                      <a:pt x="10397606" y="1983973"/>
                      <a:pt x="10394686" y="1994101"/>
                    </a:cubicBezTo>
                    <a:cubicBezTo>
                      <a:pt x="10391766" y="2004229"/>
                      <a:pt x="10386394" y="2021375"/>
                      <a:pt x="10382754" y="2032201"/>
                    </a:cubicBezTo>
                    <a:cubicBezTo>
                      <a:pt x="10375742" y="2053033"/>
                      <a:pt x="10516802" y="2192325"/>
                      <a:pt x="10556978" y="2204245"/>
                    </a:cubicBezTo>
                    <a:cubicBezTo>
                      <a:pt x="10571522" y="2208557"/>
                      <a:pt x="10641714" y="2156357"/>
                      <a:pt x="10772878" y="2043681"/>
                    </a:cubicBezTo>
                    <a:cubicBezTo>
                      <a:pt x="10879770" y="1951853"/>
                      <a:pt x="10976862" y="1874305"/>
                      <a:pt x="10988638" y="1871349"/>
                    </a:cubicBezTo>
                    <a:cubicBezTo>
                      <a:pt x="11022042" y="1862965"/>
                      <a:pt x="11054146" y="1885931"/>
                      <a:pt x="11156974" y="1991753"/>
                    </a:cubicBezTo>
                    <a:cubicBezTo>
                      <a:pt x="11296462" y="2135307"/>
                      <a:pt x="11296506" y="2134605"/>
                      <a:pt x="11134410" y="2334509"/>
                    </a:cubicBezTo>
                    <a:cubicBezTo>
                      <a:pt x="11014250" y="2482685"/>
                      <a:pt x="10939886" y="2599925"/>
                      <a:pt x="10949630" y="2625829"/>
                    </a:cubicBezTo>
                    <a:cubicBezTo>
                      <a:pt x="10953318" y="2635633"/>
                      <a:pt x="10965618" y="2650153"/>
                      <a:pt x="11064218" y="2761065"/>
                    </a:cubicBezTo>
                    <a:lnTo>
                      <a:pt x="11107578" y="2809845"/>
                    </a:lnTo>
                    <a:lnTo>
                      <a:pt x="11335854" y="2662653"/>
                    </a:lnTo>
                    <a:cubicBezTo>
                      <a:pt x="11499730" y="2556983"/>
                      <a:pt x="11571802" y="2517249"/>
                      <a:pt x="11591338" y="2521799"/>
                    </a:cubicBezTo>
                    <a:cubicBezTo>
                      <a:pt x="11606674" y="2525371"/>
                      <a:pt x="11660726" y="2583153"/>
                      <a:pt x="11715166" y="2654175"/>
                    </a:cubicBezTo>
                    <a:cubicBezTo>
                      <a:pt x="11789258" y="2750839"/>
                      <a:pt x="11810262" y="2787097"/>
                      <a:pt x="11805278" y="2809749"/>
                    </a:cubicBezTo>
                    <a:cubicBezTo>
                      <a:pt x="11801706" y="2825997"/>
                      <a:pt x="11757314" y="2882149"/>
                      <a:pt x="11706634" y="2934537"/>
                    </a:cubicBezTo>
                    <a:cubicBezTo>
                      <a:pt x="11655954" y="2986925"/>
                      <a:pt x="11572826" y="3079109"/>
                      <a:pt x="11521906" y="3139393"/>
                    </a:cubicBezTo>
                    <a:lnTo>
                      <a:pt x="11429326" y="3249001"/>
                    </a:lnTo>
                    <a:lnTo>
                      <a:pt x="11489938" y="3347217"/>
                    </a:lnTo>
                    <a:cubicBezTo>
                      <a:pt x="11523274" y="3401237"/>
                      <a:pt x="11558002" y="3448295"/>
                      <a:pt x="11567114" y="3451791"/>
                    </a:cubicBezTo>
                    <a:cubicBezTo>
                      <a:pt x="11576226" y="3455287"/>
                      <a:pt x="11610714" y="3442453"/>
                      <a:pt x="11643754" y="3423271"/>
                    </a:cubicBezTo>
                    <a:cubicBezTo>
                      <a:pt x="11676794" y="3404087"/>
                      <a:pt x="11735258" y="3374533"/>
                      <a:pt x="11773674" y="3357591"/>
                    </a:cubicBezTo>
                    <a:cubicBezTo>
                      <a:pt x="11812094" y="3340649"/>
                      <a:pt x="11854954" y="3321713"/>
                      <a:pt x="11868926" y="3315507"/>
                    </a:cubicBezTo>
                    <a:cubicBezTo>
                      <a:pt x="11882898" y="3309301"/>
                      <a:pt x="11924330" y="3295197"/>
                      <a:pt x="11961002" y="3284163"/>
                    </a:cubicBezTo>
                    <a:cubicBezTo>
                      <a:pt x="11997674" y="3273129"/>
                      <a:pt x="12040538" y="3258375"/>
                      <a:pt x="12056250" y="3251375"/>
                    </a:cubicBezTo>
                    <a:cubicBezTo>
                      <a:pt x="12091750" y="3235565"/>
                      <a:pt x="12103058" y="3243805"/>
                      <a:pt x="12144314" y="3315537"/>
                    </a:cubicBezTo>
                    <a:cubicBezTo>
                      <a:pt x="12162394" y="3346969"/>
                      <a:pt x="12197834" y="3408533"/>
                      <a:pt x="12223082" y="3452349"/>
                    </a:cubicBezTo>
                    <a:cubicBezTo>
                      <a:pt x="12287506" y="3564169"/>
                      <a:pt x="12284802" y="3579897"/>
                      <a:pt x="12189602" y="3647437"/>
                    </a:cubicBezTo>
                    <a:cubicBezTo>
                      <a:pt x="12118582" y="3697821"/>
                      <a:pt x="11837178" y="3936267"/>
                      <a:pt x="11837178" y="3946061"/>
                    </a:cubicBezTo>
                    <a:cubicBezTo>
                      <a:pt x="11837178" y="3960337"/>
                      <a:pt x="11919670" y="4138559"/>
                      <a:pt x="11933910" y="4155049"/>
                    </a:cubicBezTo>
                    <a:cubicBezTo>
                      <a:pt x="11949422" y="4173013"/>
                      <a:pt x="11959102" y="4173437"/>
                      <a:pt x="12016094" y="4158655"/>
                    </a:cubicBezTo>
                    <a:cubicBezTo>
                      <a:pt x="12051626" y="4149437"/>
                      <a:pt x="12124486" y="4125353"/>
                      <a:pt x="12178010" y="4105133"/>
                    </a:cubicBezTo>
                    <a:cubicBezTo>
                      <a:pt x="12267354" y="4071381"/>
                      <a:pt x="12397718" y="4040181"/>
                      <a:pt x="12470482" y="4035137"/>
                    </a:cubicBezTo>
                    <a:cubicBezTo>
                      <a:pt x="12495322" y="4033413"/>
                      <a:pt x="12504998" y="4045245"/>
                      <a:pt x="12531134" y="4109287"/>
                    </a:cubicBezTo>
                    <a:cubicBezTo>
                      <a:pt x="12564042" y="4189909"/>
                      <a:pt x="12570110" y="4203727"/>
                      <a:pt x="12611306" y="4291813"/>
                    </a:cubicBezTo>
                    <a:cubicBezTo>
                      <a:pt x="12651326" y="4377377"/>
                      <a:pt x="12646858" y="4390625"/>
                      <a:pt x="12564250" y="4431373"/>
                    </a:cubicBezTo>
                    <a:cubicBezTo>
                      <a:pt x="12406110" y="4509381"/>
                      <a:pt x="12183194" y="4651267"/>
                      <a:pt x="12160122" y="4688601"/>
                    </a:cubicBezTo>
                    <a:cubicBezTo>
                      <a:pt x="12155738" y="4695693"/>
                      <a:pt x="12165582" y="4750245"/>
                      <a:pt x="12181990" y="4809829"/>
                    </a:cubicBezTo>
                    <a:lnTo>
                      <a:pt x="12211826" y="4918165"/>
                    </a:lnTo>
                    <a:lnTo>
                      <a:pt x="12307074" y="4910109"/>
                    </a:lnTo>
                    <a:cubicBezTo>
                      <a:pt x="12359466" y="4905677"/>
                      <a:pt x="12450902" y="4894191"/>
                      <a:pt x="12510274" y="4884581"/>
                    </a:cubicBezTo>
                    <a:cubicBezTo>
                      <a:pt x="12632630" y="4864781"/>
                      <a:pt x="12782706" y="4859173"/>
                      <a:pt x="12792266" y="4874047"/>
                    </a:cubicBezTo>
                    <a:cubicBezTo>
                      <a:pt x="12795782" y="4879513"/>
                      <a:pt x="12804658" y="4906847"/>
                      <a:pt x="12811994" y="4934787"/>
                    </a:cubicBezTo>
                    <a:cubicBezTo>
                      <a:pt x="12819326" y="4962727"/>
                      <a:pt x="12840162" y="5033649"/>
                      <a:pt x="12858302" y="5092393"/>
                    </a:cubicBezTo>
                    <a:cubicBezTo>
                      <a:pt x="12901298" y="5231657"/>
                      <a:pt x="12900794" y="5237233"/>
                      <a:pt x="12843650" y="5254813"/>
                    </a:cubicBezTo>
                    <a:cubicBezTo>
                      <a:pt x="12817458" y="5262869"/>
                      <a:pt x="12776026" y="5278045"/>
                      <a:pt x="12751578" y="5288533"/>
                    </a:cubicBezTo>
                    <a:cubicBezTo>
                      <a:pt x="12727130" y="5299021"/>
                      <a:pt x="12678550" y="5319757"/>
                      <a:pt x="12643626" y="5334613"/>
                    </a:cubicBezTo>
                    <a:cubicBezTo>
                      <a:pt x="12538526" y="5379321"/>
                      <a:pt x="12532322" y="5382337"/>
                      <a:pt x="12448546" y="5429521"/>
                    </a:cubicBezTo>
                    <a:cubicBezTo>
                      <a:pt x="12386834" y="5464277"/>
                      <a:pt x="12367802" y="5481707"/>
                      <a:pt x="12367930" y="5503353"/>
                    </a:cubicBezTo>
                    <a:cubicBezTo>
                      <a:pt x="12368266" y="5559933"/>
                      <a:pt x="12397830" y="5697171"/>
                      <a:pt x="12412966" y="5712405"/>
                    </a:cubicBezTo>
                    <a:cubicBezTo>
                      <a:pt x="12424470" y="5723985"/>
                      <a:pt x="12498682" y="5727269"/>
                      <a:pt x="12699762" y="5725105"/>
                    </a:cubicBezTo>
                    <a:lnTo>
                      <a:pt x="12971038" y="5722187"/>
                    </a:lnTo>
                    <a:lnTo>
                      <a:pt x="12988122" y="5779337"/>
                    </a:lnTo>
                    <a:cubicBezTo>
                      <a:pt x="12997522" y="5810769"/>
                      <a:pt x="13006722" y="5898401"/>
                      <a:pt x="13008570" y="5974073"/>
                    </a:cubicBezTo>
                    <a:lnTo>
                      <a:pt x="13011926" y="6111657"/>
                    </a:lnTo>
                    <a:lnTo>
                      <a:pt x="12961126" y="6128957"/>
                    </a:lnTo>
                    <a:cubicBezTo>
                      <a:pt x="12933186" y="6138473"/>
                      <a:pt x="12887466" y="6151849"/>
                      <a:pt x="12859526" y="6158681"/>
                    </a:cubicBezTo>
                    <a:cubicBezTo>
                      <a:pt x="12750986" y="6185225"/>
                      <a:pt x="12528226" y="6252141"/>
                      <a:pt x="12507102" y="6264545"/>
                    </a:cubicBezTo>
                    <a:cubicBezTo>
                      <a:pt x="12480538" y="6280147"/>
                      <a:pt x="12471170" y="6352959"/>
                      <a:pt x="12482958" y="6452263"/>
                    </a:cubicBezTo>
                    <a:cubicBezTo>
                      <a:pt x="12492946" y="6536453"/>
                      <a:pt x="12433882" y="6519357"/>
                      <a:pt x="12961126" y="6590661"/>
                    </a:cubicBezTo>
                    <a:cubicBezTo>
                      <a:pt x="13068994" y="6605249"/>
                      <a:pt x="13069074" y="6605417"/>
                      <a:pt x="13069074" y="6815451"/>
                    </a:cubicBezTo>
                    <a:lnTo>
                      <a:pt x="13069074" y="6999165"/>
                    </a:lnTo>
                    <a:lnTo>
                      <a:pt x="13036630" y="7011501"/>
                    </a:lnTo>
                    <a:cubicBezTo>
                      <a:pt x="13018786" y="7018285"/>
                      <a:pt x="12931634" y="7029597"/>
                      <a:pt x="12842954" y="7036641"/>
                    </a:cubicBezTo>
                    <a:cubicBezTo>
                      <a:pt x="12754282" y="7043681"/>
                      <a:pt x="12638866" y="7056563"/>
                      <a:pt x="12586474" y="7065265"/>
                    </a:cubicBezTo>
                    <a:lnTo>
                      <a:pt x="12491226" y="7081087"/>
                    </a:lnTo>
                    <a:lnTo>
                      <a:pt x="12486330" y="7204709"/>
                    </a:lnTo>
                    <a:cubicBezTo>
                      <a:pt x="12483026" y="7288023"/>
                      <a:pt x="12486342" y="7334251"/>
                      <a:pt x="12496490" y="7346481"/>
                    </a:cubicBezTo>
                    <a:cubicBezTo>
                      <a:pt x="12504778" y="7356461"/>
                      <a:pt x="12539834" y="7368519"/>
                      <a:pt x="12574402" y="7373273"/>
                    </a:cubicBezTo>
                    <a:cubicBezTo>
                      <a:pt x="12608966" y="7378027"/>
                      <a:pt x="12640450" y="7387097"/>
                      <a:pt x="12644362" y="7393425"/>
                    </a:cubicBezTo>
                    <a:cubicBezTo>
                      <a:pt x="12648274" y="7399757"/>
                      <a:pt x="12661606" y="7404937"/>
                      <a:pt x="12673986" y="7404937"/>
                    </a:cubicBezTo>
                    <a:cubicBezTo>
                      <a:pt x="12700938" y="7404937"/>
                      <a:pt x="12830194" y="7435693"/>
                      <a:pt x="12935726" y="7467217"/>
                    </a:cubicBezTo>
                    <a:lnTo>
                      <a:pt x="13011926" y="7489981"/>
                    </a:lnTo>
                    <a:lnTo>
                      <a:pt x="13008366" y="7628433"/>
                    </a:lnTo>
                    <a:cubicBezTo>
                      <a:pt x="13006406" y="7704581"/>
                      <a:pt x="12997210" y="7792605"/>
                      <a:pt x="12987926" y="7824037"/>
                    </a:cubicBezTo>
                    <a:lnTo>
                      <a:pt x="12971050" y="7881187"/>
                    </a:lnTo>
                    <a:lnTo>
                      <a:pt x="12403254" y="7893887"/>
                    </a:lnTo>
                    <a:lnTo>
                      <a:pt x="12392890" y="7944687"/>
                    </a:lnTo>
                    <a:cubicBezTo>
                      <a:pt x="12378470" y="8015377"/>
                      <a:pt x="12365234" y="8141385"/>
                      <a:pt x="12371626" y="8147121"/>
                    </a:cubicBezTo>
                    <a:cubicBezTo>
                      <a:pt x="12380502" y="8155091"/>
                      <a:pt x="12543530" y="8228821"/>
                      <a:pt x="12614746" y="8257077"/>
                    </a:cubicBezTo>
                    <a:cubicBezTo>
                      <a:pt x="12651586" y="8271689"/>
                      <a:pt x="12714306" y="8300285"/>
                      <a:pt x="12754130" y="8320621"/>
                    </a:cubicBezTo>
                    <a:cubicBezTo>
                      <a:pt x="12793954" y="8340957"/>
                      <a:pt x="12841714" y="8363365"/>
                      <a:pt x="12860270" y="8370419"/>
                    </a:cubicBezTo>
                    <a:cubicBezTo>
                      <a:pt x="12890622" y="8381961"/>
                      <a:pt x="12892718" y="8386729"/>
                      <a:pt x="12881154" y="8417967"/>
                    </a:cubicBezTo>
                    <a:cubicBezTo>
                      <a:pt x="12859750" y="8475799"/>
                      <a:pt x="12830214" y="8601141"/>
                      <a:pt x="12821554" y="8670909"/>
                    </a:cubicBezTo>
                    <a:cubicBezTo>
                      <a:pt x="12809642" y="8766853"/>
                      <a:pt x="12798482" y="8771997"/>
                      <a:pt x="12659002" y="8745833"/>
                    </a:cubicBezTo>
                    <a:cubicBezTo>
                      <a:pt x="12594666" y="8733765"/>
                      <a:pt x="12492742" y="8718589"/>
                      <a:pt x="12432502" y="8712113"/>
                    </a:cubicBezTo>
                    <a:cubicBezTo>
                      <a:pt x="12372266" y="8705637"/>
                      <a:pt x="12297970" y="8697533"/>
                      <a:pt x="12267402" y="8694105"/>
                    </a:cubicBezTo>
                    <a:lnTo>
                      <a:pt x="12211826" y="8687873"/>
                    </a:lnTo>
                    <a:lnTo>
                      <a:pt x="12181594" y="8786181"/>
                    </a:lnTo>
                    <a:cubicBezTo>
                      <a:pt x="12164962" y="8840249"/>
                      <a:pt x="12151606" y="8896709"/>
                      <a:pt x="12151906" y="8911649"/>
                    </a:cubicBezTo>
                    <a:cubicBezTo>
                      <a:pt x="12152338" y="8933141"/>
                      <a:pt x="12201914" y="8968531"/>
                      <a:pt x="12389402" y="9081205"/>
                    </a:cubicBezTo>
                    <a:cubicBezTo>
                      <a:pt x="12519730" y="9159521"/>
                      <a:pt x="12629702" y="9232313"/>
                      <a:pt x="12633790" y="9242967"/>
                    </a:cubicBezTo>
                    <a:cubicBezTo>
                      <a:pt x="12637874" y="9253621"/>
                      <a:pt x="12631102" y="9280189"/>
                      <a:pt x="12618738" y="9302013"/>
                    </a:cubicBezTo>
                    <a:cubicBezTo>
                      <a:pt x="12593774" y="9346061"/>
                      <a:pt x="12577542" y="9381741"/>
                      <a:pt x="12531362" y="9494087"/>
                    </a:cubicBezTo>
                    <a:cubicBezTo>
                      <a:pt x="12491570" y="9590877"/>
                      <a:pt x="12470786" y="9599621"/>
                      <a:pt x="12367250" y="9563123"/>
                    </a:cubicBezTo>
                    <a:cubicBezTo>
                      <a:pt x="12323678" y="9547761"/>
                      <a:pt x="12270882" y="9530703"/>
                      <a:pt x="12249926" y="9525217"/>
                    </a:cubicBezTo>
                    <a:cubicBezTo>
                      <a:pt x="12228970" y="9519729"/>
                      <a:pt x="12160390" y="9500549"/>
                      <a:pt x="12097526" y="9482597"/>
                    </a:cubicBezTo>
                    <a:cubicBezTo>
                      <a:pt x="12034662" y="9464641"/>
                      <a:pt x="11972990" y="9452739"/>
                      <a:pt x="11960482" y="9456145"/>
                    </a:cubicBezTo>
                    <a:cubicBezTo>
                      <a:pt x="11942218" y="9461117"/>
                      <a:pt x="11841382" y="9644137"/>
                      <a:pt x="11838826" y="9676949"/>
                    </a:cubicBezTo>
                    <a:cubicBezTo>
                      <a:pt x="11838498" y="9681149"/>
                      <a:pt x="11924646" y="9753167"/>
                      <a:pt x="12030258" y="9836987"/>
                    </a:cubicBezTo>
                    <a:cubicBezTo>
                      <a:pt x="12263406" y="10022021"/>
                      <a:pt x="12268978" y="10027417"/>
                      <a:pt x="12268978" y="10068209"/>
                    </a:cubicBezTo>
                    <a:cubicBezTo>
                      <a:pt x="12268978" y="10086117"/>
                      <a:pt x="12233738" y="10162861"/>
                      <a:pt x="12190666" y="10238753"/>
                    </a:cubicBezTo>
                    <a:cubicBezTo>
                      <a:pt x="12106866" y="10386409"/>
                      <a:pt x="12088246" y="10399789"/>
                      <a:pt x="12024330" y="10358301"/>
                    </a:cubicBezTo>
                    <a:cubicBezTo>
                      <a:pt x="11994230" y="10338767"/>
                      <a:pt x="11940362" y="10314805"/>
                      <a:pt x="11854970" y="10282963"/>
                    </a:cubicBezTo>
                    <a:cubicBezTo>
                      <a:pt x="11826342" y="10272285"/>
                      <a:pt x="11750574" y="10240851"/>
                      <a:pt x="11686602" y="10213105"/>
                    </a:cubicBezTo>
                    <a:cubicBezTo>
                      <a:pt x="11575994" y="10165131"/>
                      <a:pt x="11569006" y="10163701"/>
                      <a:pt x="11544110" y="10183973"/>
                    </a:cubicBezTo>
                    <a:cubicBezTo>
                      <a:pt x="11529710" y="10195695"/>
                      <a:pt x="11497574" y="10244317"/>
                      <a:pt x="11472698" y="10292021"/>
                    </a:cubicBezTo>
                    <a:lnTo>
                      <a:pt x="11427466" y="10378755"/>
                    </a:lnTo>
                    <a:lnTo>
                      <a:pt x="11471906" y="10425371"/>
                    </a:lnTo>
                    <a:cubicBezTo>
                      <a:pt x="11496350" y="10451009"/>
                      <a:pt x="11579802" y="10537709"/>
                      <a:pt x="11657354" y="10618037"/>
                    </a:cubicBezTo>
                    <a:cubicBezTo>
                      <a:pt x="11773250" y="10738077"/>
                      <a:pt x="11798354" y="10770873"/>
                      <a:pt x="11798298" y="10802187"/>
                    </a:cubicBezTo>
                    <a:cubicBezTo>
                      <a:pt x="11798218" y="10848773"/>
                      <a:pt x="11627394" y="11079569"/>
                      <a:pt x="11588834" y="11085185"/>
                    </a:cubicBezTo>
                    <a:cubicBezTo>
                      <a:pt x="11575246" y="11087165"/>
                      <a:pt x="11465866" y="11031443"/>
                      <a:pt x="11345774" y="10961361"/>
                    </a:cubicBezTo>
                    <a:cubicBezTo>
                      <a:pt x="11225682" y="10891277"/>
                      <a:pt x="11119194" y="10833937"/>
                      <a:pt x="11109138" y="10833937"/>
                    </a:cubicBezTo>
                    <a:cubicBezTo>
                      <a:pt x="11092002" y="10833937"/>
                      <a:pt x="10948178" y="10990955"/>
                      <a:pt x="10948178" y="11009665"/>
                    </a:cubicBezTo>
                    <a:cubicBezTo>
                      <a:pt x="10948178" y="11014393"/>
                      <a:pt x="10982662" y="11066799"/>
                      <a:pt x="11024810" y="11126125"/>
                    </a:cubicBezTo>
                    <a:cubicBezTo>
                      <a:pt x="11066962" y="11185449"/>
                      <a:pt x="11111082" y="11248275"/>
                      <a:pt x="11122858" y="11265737"/>
                    </a:cubicBezTo>
                    <a:cubicBezTo>
                      <a:pt x="11134634" y="11283201"/>
                      <a:pt x="11174442" y="11336917"/>
                      <a:pt x="11211322" y="11385105"/>
                    </a:cubicBezTo>
                    <a:cubicBezTo>
                      <a:pt x="11248202" y="11433297"/>
                      <a:pt x="11278378" y="11481181"/>
                      <a:pt x="11278378" y="11491517"/>
                    </a:cubicBezTo>
                    <a:cubicBezTo>
                      <a:pt x="11278378" y="11501851"/>
                      <a:pt x="11225514" y="11558651"/>
                      <a:pt x="11160902" y="11617737"/>
                    </a:cubicBezTo>
                    <a:cubicBezTo>
                      <a:pt x="11096290" y="11676825"/>
                      <a:pt x="11036566" y="11733287"/>
                      <a:pt x="11028178" y="11743213"/>
                    </a:cubicBezTo>
                    <a:cubicBezTo>
                      <a:pt x="11015386" y="11758357"/>
                      <a:pt x="11001094" y="11751485"/>
                      <a:pt x="10939282" y="11700469"/>
                    </a:cubicBezTo>
                    <a:cubicBezTo>
                      <a:pt x="10898770" y="11667033"/>
                      <a:pt x="10833086" y="11615463"/>
                      <a:pt x="10793314" y="11585865"/>
                    </a:cubicBezTo>
                    <a:cubicBezTo>
                      <a:pt x="10753546" y="11556269"/>
                      <a:pt x="10710682" y="11522057"/>
                      <a:pt x="10698066" y="11509837"/>
                    </a:cubicBezTo>
                    <a:cubicBezTo>
                      <a:pt x="10657326" y="11470383"/>
                      <a:pt x="10582990" y="11418137"/>
                      <a:pt x="10567594" y="11418137"/>
                    </a:cubicBezTo>
                    <a:cubicBezTo>
                      <a:pt x="10545274" y="11418137"/>
                      <a:pt x="10389378" y="11559577"/>
                      <a:pt x="10389378" y="11579829"/>
                    </a:cubicBezTo>
                    <a:cubicBezTo>
                      <a:pt x="10389378" y="11605417"/>
                      <a:pt x="10449638" y="11720257"/>
                      <a:pt x="10620190" y="12019689"/>
                    </a:cubicBezTo>
                    <a:cubicBezTo>
                      <a:pt x="10663458" y="12095649"/>
                      <a:pt x="10658758" y="12106825"/>
                      <a:pt x="10551722" y="12182545"/>
                    </a:cubicBezTo>
                    <a:cubicBezTo>
                      <a:pt x="10507834" y="12213593"/>
                      <a:pt x="10454242" y="12257185"/>
                      <a:pt x="10432626" y="12279417"/>
                    </a:cubicBezTo>
                    <a:cubicBezTo>
                      <a:pt x="10411014" y="12301647"/>
                      <a:pt x="10381766" y="12319837"/>
                      <a:pt x="10367638" y="12319837"/>
                    </a:cubicBezTo>
                    <a:cubicBezTo>
                      <a:pt x="10352474" y="12319837"/>
                      <a:pt x="10314938" y="12289917"/>
                      <a:pt x="10276018" y="12246813"/>
                    </a:cubicBezTo>
                    <a:cubicBezTo>
                      <a:pt x="10152102" y="12109557"/>
                      <a:pt x="9966330" y="11926137"/>
                      <a:pt x="9951234" y="11926137"/>
                    </a:cubicBezTo>
                    <a:cubicBezTo>
                      <a:pt x="9932406" y="11926137"/>
                      <a:pt x="9754378" y="12050291"/>
                      <a:pt x="9754378" y="12063421"/>
                    </a:cubicBezTo>
                    <a:cubicBezTo>
                      <a:pt x="9754378" y="12081977"/>
                      <a:pt x="9920558" y="12517037"/>
                      <a:pt x="9940218" y="12549941"/>
                    </a:cubicBezTo>
                    <a:cubicBezTo>
                      <a:pt x="9951142" y="12568233"/>
                      <a:pt x="9958022" y="12593885"/>
                      <a:pt x="9955506" y="12606949"/>
                    </a:cubicBezTo>
                    <a:cubicBezTo>
                      <a:pt x="9949866" y="12636229"/>
                      <a:pt x="9709170" y="12785829"/>
                      <a:pt x="9664986" y="12787513"/>
                    </a:cubicBezTo>
                    <a:cubicBezTo>
                      <a:pt x="9615750" y="12789389"/>
                      <a:pt x="9623554" y="12798157"/>
                      <a:pt x="9392822" y="12481761"/>
                    </a:cubicBezTo>
                    <a:cubicBezTo>
                      <a:pt x="9338062" y="12406673"/>
                      <a:pt x="9288138" y="12345237"/>
                      <a:pt x="9281874" y="12345237"/>
                    </a:cubicBezTo>
                    <a:cubicBezTo>
                      <a:pt x="9268778" y="12345237"/>
                      <a:pt x="9071694" y="12446727"/>
                      <a:pt x="9062426" y="12458245"/>
                    </a:cubicBezTo>
                    <a:cubicBezTo>
                      <a:pt x="9056550" y="12465545"/>
                      <a:pt x="9067298" y="12512849"/>
                      <a:pt x="9113210" y="12681787"/>
                    </a:cubicBezTo>
                    <a:cubicBezTo>
                      <a:pt x="9124598" y="12723697"/>
                      <a:pt x="9141598" y="12789419"/>
                      <a:pt x="9150982" y="12827837"/>
                    </a:cubicBezTo>
                    <a:cubicBezTo>
                      <a:pt x="9160370" y="12866255"/>
                      <a:pt x="9177474" y="12922365"/>
                      <a:pt x="9188998" y="12952529"/>
                    </a:cubicBezTo>
                    <a:cubicBezTo>
                      <a:pt x="9216026" y="13023277"/>
                      <a:pt x="9205322" y="13036613"/>
                      <a:pt x="9088098" y="13078245"/>
                    </a:cubicBezTo>
                    <a:cubicBezTo>
                      <a:pt x="9038946" y="13095703"/>
                      <a:pt x="8973778" y="13123829"/>
                      <a:pt x="8943290" y="13140753"/>
                    </a:cubicBezTo>
                    <a:cubicBezTo>
                      <a:pt x="8912794" y="13157673"/>
                      <a:pt x="8878154" y="13168443"/>
                      <a:pt x="8866306" y="13164683"/>
                    </a:cubicBezTo>
                    <a:cubicBezTo>
                      <a:pt x="8854458" y="13160921"/>
                      <a:pt x="8817830" y="13110741"/>
                      <a:pt x="8784906" y="13053165"/>
                    </a:cubicBezTo>
                    <a:cubicBezTo>
                      <a:pt x="8662050" y="12838331"/>
                      <a:pt x="8610230" y="12744317"/>
                      <a:pt x="8595954" y="12710361"/>
                    </a:cubicBezTo>
                    <a:cubicBezTo>
                      <a:pt x="8576742" y="12664665"/>
                      <a:pt x="8526318" y="12654193"/>
                      <a:pt x="8487014" y="12687741"/>
                    </a:cubicBezTo>
                    <a:cubicBezTo>
                      <a:pt x="8470542" y="12701801"/>
                      <a:pt x="8437462" y="12713185"/>
                      <a:pt x="8410814" y="12713963"/>
                    </a:cubicBezTo>
                    <a:cubicBezTo>
                      <a:pt x="8348450" y="12715785"/>
                      <a:pt x="8326874" y="12745743"/>
                      <a:pt x="8336186" y="12817589"/>
                    </a:cubicBezTo>
                    <a:cubicBezTo>
                      <a:pt x="8340082" y="12847673"/>
                      <a:pt x="8346546" y="12906577"/>
                      <a:pt x="8350546" y="12948487"/>
                    </a:cubicBezTo>
                    <a:cubicBezTo>
                      <a:pt x="8354546" y="12990397"/>
                      <a:pt x="8370082" y="13089317"/>
                      <a:pt x="8385074" y="13168305"/>
                    </a:cubicBezTo>
                    <a:lnTo>
                      <a:pt x="8412330" y="13311927"/>
                    </a:lnTo>
                    <a:lnTo>
                      <a:pt x="8381678" y="13328529"/>
                    </a:lnTo>
                    <a:cubicBezTo>
                      <a:pt x="8364818" y="13337661"/>
                      <a:pt x="8289466" y="13366117"/>
                      <a:pt x="8214222" y="13391761"/>
                    </a:cubicBezTo>
                    <a:cubicBezTo>
                      <a:pt x="8090386" y="13433969"/>
                      <a:pt x="8074738" y="13436653"/>
                      <a:pt x="8049122" y="13420073"/>
                    </a:cubicBezTo>
                    <a:cubicBezTo>
                      <a:pt x="8029682" y="13407489"/>
                      <a:pt x="7988762" y="13322887"/>
                      <a:pt x="7918354" y="13149723"/>
                    </a:cubicBezTo>
                    <a:lnTo>
                      <a:pt x="7815886" y="12897687"/>
                    </a:lnTo>
                    <a:lnTo>
                      <a:pt x="7746778" y="12906821"/>
                    </a:lnTo>
                    <a:cubicBezTo>
                      <a:pt x="7708770" y="12911845"/>
                      <a:pt x="7652010" y="12920991"/>
                      <a:pt x="7620646" y="12927143"/>
                    </a:cubicBezTo>
                    <a:lnTo>
                      <a:pt x="7563626" y="12938329"/>
                    </a:lnTo>
                    <a:lnTo>
                      <a:pt x="7566566" y="13230973"/>
                    </a:lnTo>
                    <a:cubicBezTo>
                      <a:pt x="7568810" y="13454201"/>
                      <a:pt x="7565698" y="13526777"/>
                      <a:pt x="7553462" y="13536933"/>
                    </a:cubicBezTo>
                    <a:cubicBezTo>
                      <a:pt x="7544634" y="13544257"/>
                      <a:pt x="7489018" y="13553449"/>
                      <a:pt x="7429870" y="13557357"/>
                    </a:cubicBezTo>
                    <a:cubicBezTo>
                      <a:pt x="7370722" y="13561265"/>
                      <a:pt x="7299466" y="13567749"/>
                      <a:pt x="7271526" y="13571769"/>
                    </a:cubicBezTo>
                    <a:cubicBezTo>
                      <a:pt x="7238646" y="13576495"/>
                      <a:pt x="7212950" y="13573129"/>
                      <a:pt x="7198686" y="13562229"/>
                    </a:cubicBezTo>
                    <a:cubicBezTo>
                      <a:pt x="7180098" y="13548027"/>
                      <a:pt x="7086834" y="13219557"/>
                      <a:pt x="7054166" y="13053261"/>
                    </a:cubicBezTo>
                    <a:cubicBezTo>
                      <a:pt x="7046466" y="13014069"/>
                      <a:pt x="7030002" y="13011449"/>
                      <a:pt x="6886042" y="13026497"/>
                    </a:cubicBezTo>
                    <a:cubicBezTo>
                      <a:pt x="6814278" y="13033997"/>
                      <a:pt x="6806538" y="13037841"/>
                      <a:pt x="6790134" y="13074121"/>
                    </a:cubicBezTo>
                    <a:cubicBezTo>
                      <a:pt x="6780318" y="13095827"/>
                      <a:pt x="6768826" y="13150735"/>
                      <a:pt x="6764598" y="13196137"/>
                    </a:cubicBezTo>
                    <a:cubicBezTo>
                      <a:pt x="6749554" y="13357681"/>
                      <a:pt x="6714994" y="13583833"/>
                      <a:pt x="6702010" y="13605713"/>
                    </a:cubicBezTo>
                    <a:cubicBezTo>
                      <a:pt x="6690554" y="13625017"/>
                      <a:pt x="6667658" y="13627937"/>
                      <a:pt x="6527702" y="13627937"/>
                    </a:cubicBezTo>
                    <a:cubicBezTo>
                      <a:pt x="6411842" y="13627937"/>
                      <a:pt x="6362778" y="13623347"/>
                      <a:pt x="6353022" y="13611593"/>
                    </a:cubicBezTo>
                    <a:cubicBezTo>
                      <a:pt x="6345562" y="13602607"/>
                      <a:pt x="6330650" y="13546885"/>
                      <a:pt x="6319882" y="13487769"/>
                    </a:cubicBezTo>
                    <a:cubicBezTo>
                      <a:pt x="6301842" y="13388739"/>
                      <a:pt x="6259626" y="13060689"/>
                      <a:pt x="6262514" y="13041985"/>
                    </a:cubicBezTo>
                    <a:cubicBezTo>
                      <a:pt x="6264058" y="13031977"/>
                      <a:pt x="6034462" y="13012917"/>
                      <a:pt x="6025106" y="13022277"/>
                    </a:cubicBezTo>
                    <a:cubicBezTo>
                      <a:pt x="5996418" y="13050961"/>
                      <a:pt x="5963110" y="13167491"/>
                      <a:pt x="5916510" y="13402201"/>
                    </a:cubicBezTo>
                    <a:cubicBezTo>
                      <a:pt x="5877522" y="13598561"/>
                      <a:pt x="5875070" y="13600915"/>
                      <a:pt x="5738374" y="13573267"/>
                    </a:cubicBezTo>
                    <a:cubicBezTo>
                      <a:pt x="5680542" y="13561571"/>
                      <a:pt x="5608654" y="13551249"/>
                      <a:pt x="5578622" y="13550333"/>
                    </a:cubicBezTo>
                    <a:cubicBezTo>
                      <a:pt x="5487062" y="13547537"/>
                      <a:pt x="5487178" y="13547941"/>
                      <a:pt x="5487178" y="13228629"/>
                    </a:cubicBezTo>
                    <a:lnTo>
                      <a:pt x="5487178" y="12945437"/>
                    </a:lnTo>
                    <a:lnTo>
                      <a:pt x="5431114" y="12929741"/>
                    </a:lnTo>
                    <a:cubicBezTo>
                      <a:pt x="5400274" y="12921107"/>
                      <a:pt x="5342378" y="12910365"/>
                      <a:pt x="5302450" y="12905865"/>
                    </a:cubicBezTo>
                    <a:lnTo>
                      <a:pt x="5229850" y="12897687"/>
                    </a:lnTo>
                    <a:lnTo>
                      <a:pt x="5141398" y="13113587"/>
                    </a:lnTo>
                    <a:cubicBezTo>
                      <a:pt x="5092750" y="13232333"/>
                      <a:pt x="5052890" y="13344861"/>
                      <a:pt x="5052826" y="13363653"/>
                    </a:cubicBezTo>
                    <a:cubicBezTo>
                      <a:pt x="5052762" y="13382443"/>
                      <a:pt x="5041854" y="13407639"/>
                      <a:pt x="5028586" y="13419643"/>
                    </a:cubicBezTo>
                    <a:cubicBezTo>
                      <a:pt x="5006138" y="13439959"/>
                      <a:pt x="5000742" y="13440053"/>
                      <a:pt x="4950550" y="13421007"/>
                    </a:cubicBezTo>
                    <a:cubicBezTo>
                      <a:pt x="4894806" y="13399857"/>
                      <a:pt x="4744978" y="13361237"/>
                      <a:pt x="4718654" y="13361237"/>
                    </a:cubicBezTo>
                    <a:cubicBezTo>
                      <a:pt x="4710438" y="13361237"/>
                      <a:pt x="4693766" y="13350247"/>
                      <a:pt x="4681610" y="13336813"/>
                    </a:cubicBezTo>
                    <a:cubicBezTo>
                      <a:pt x="4662534" y="13315737"/>
                      <a:pt x="4660642" y="13296169"/>
                      <a:pt x="4667802" y="13193939"/>
                    </a:cubicBezTo>
                    <a:cubicBezTo>
                      <a:pt x="4680546" y="13012037"/>
                      <a:pt x="4710202" y="12798413"/>
                      <a:pt x="4725914" y="12775387"/>
                    </a:cubicBezTo>
                    <a:cubicBezTo>
                      <a:pt x="4738126" y="12757493"/>
                      <a:pt x="4725970" y="12749313"/>
                      <a:pt x="4636274" y="12715061"/>
                    </a:cubicBezTo>
                    <a:cubicBezTo>
                      <a:pt x="4467930" y="12650777"/>
                      <a:pt x="4489778" y="12641135"/>
                      <a:pt x="4388626" y="12824365"/>
                    </a:cubicBezTo>
                    <a:cubicBezTo>
                      <a:pt x="4339730" y="12912937"/>
                      <a:pt x="4287050" y="13016759"/>
                      <a:pt x="4271562" y="13055081"/>
                    </a:cubicBezTo>
                    <a:cubicBezTo>
                      <a:pt x="4256070" y="13093405"/>
                      <a:pt x="4232406" y="13135749"/>
                      <a:pt x="4218978" y="13149181"/>
                    </a:cubicBezTo>
                    <a:cubicBezTo>
                      <a:pt x="4194882" y="13173275"/>
                      <a:pt x="4193562" y="13173177"/>
                      <a:pt x="4120142" y="13141757"/>
                    </a:cubicBezTo>
                    <a:cubicBezTo>
                      <a:pt x="4079210" y="13124245"/>
                      <a:pt x="4010322" y="13095233"/>
                      <a:pt x="3967046" y="13077289"/>
                    </a:cubicBezTo>
                    <a:cubicBezTo>
                      <a:pt x="3877246" y="13040053"/>
                      <a:pt x="3859518" y="13016363"/>
                      <a:pt x="3869498" y="12946933"/>
                    </a:cubicBezTo>
                    <a:cubicBezTo>
                      <a:pt x="3882990" y="12853077"/>
                      <a:pt x="3938586" y="12642545"/>
                      <a:pt x="3974598" y="12548945"/>
                    </a:cubicBezTo>
                    <a:cubicBezTo>
                      <a:pt x="3989270" y="12510805"/>
                      <a:pt x="4001274" y="12472865"/>
                      <a:pt x="4001274" y="12464633"/>
                    </a:cubicBezTo>
                    <a:cubicBezTo>
                      <a:pt x="4001274" y="12450701"/>
                      <a:pt x="3814106" y="12345237"/>
                      <a:pt x="3789386" y="12345237"/>
                    </a:cubicBezTo>
                    <a:cubicBezTo>
                      <a:pt x="3769818" y="12345237"/>
                      <a:pt x="3576130" y="12589389"/>
                      <a:pt x="3519682" y="12685205"/>
                    </a:cubicBezTo>
                    <a:cubicBezTo>
                      <a:pt x="3444602" y="12812657"/>
                      <a:pt x="3436826" y="12815259"/>
                      <a:pt x="3324778" y="12750421"/>
                    </a:cubicBezTo>
                    <a:cubicBezTo>
                      <a:pt x="3106130" y="12623901"/>
                      <a:pt x="3102890" y="12620473"/>
                      <a:pt x="3124610" y="12538621"/>
                    </a:cubicBezTo>
                    <a:cubicBezTo>
                      <a:pt x="3140394" y="12479141"/>
                      <a:pt x="3160286" y="12424333"/>
                      <a:pt x="3201714" y="12326187"/>
                    </a:cubicBezTo>
                    <a:cubicBezTo>
                      <a:pt x="3213506" y="12298249"/>
                      <a:pt x="3233706" y="12246813"/>
                      <a:pt x="3246598" y="12211887"/>
                    </a:cubicBezTo>
                    <a:cubicBezTo>
                      <a:pt x="3259490" y="12176961"/>
                      <a:pt x="3277370" y="12134101"/>
                      <a:pt x="3286330" y="12116637"/>
                    </a:cubicBezTo>
                    <a:cubicBezTo>
                      <a:pt x="3309786" y="12070921"/>
                      <a:pt x="3317122" y="12040437"/>
                      <a:pt x="3304670" y="12040437"/>
                    </a:cubicBezTo>
                    <a:cubicBezTo>
                      <a:pt x="3298726" y="12040437"/>
                      <a:pt x="3255266" y="12011219"/>
                      <a:pt x="3208094" y="11975509"/>
                    </a:cubicBezTo>
                    <a:lnTo>
                      <a:pt x="3122326" y="11910581"/>
                    </a:lnTo>
                    <a:lnTo>
                      <a:pt x="2925610" y="12115209"/>
                    </a:lnTo>
                    <a:cubicBezTo>
                      <a:pt x="2750322" y="12297541"/>
                      <a:pt x="2725214" y="12319117"/>
                      <a:pt x="2695158" y="12313229"/>
                    </a:cubicBezTo>
                    <a:cubicBezTo>
                      <a:pt x="2649578" y="12304303"/>
                      <a:pt x="2419426" y="12115089"/>
                      <a:pt x="2422618" y="12089169"/>
                    </a:cubicBezTo>
                    <a:cubicBezTo>
                      <a:pt x="2430158" y="12027979"/>
                      <a:pt x="2525786" y="11835685"/>
                      <a:pt x="2621310" y="11689623"/>
                    </a:cubicBezTo>
                    <a:cubicBezTo>
                      <a:pt x="2657414" y="11634421"/>
                      <a:pt x="2678106" y="11589869"/>
                      <a:pt x="2674402" y="11575323"/>
                    </a:cubicBezTo>
                    <a:cubicBezTo>
                      <a:pt x="2667378" y="11547773"/>
                      <a:pt x="2513074" y="11402393"/>
                      <a:pt x="2500870" y="11411829"/>
                    </a:cubicBezTo>
                    <a:cubicBezTo>
                      <a:pt x="2496386" y="11415297"/>
                      <a:pt x="2402090" y="11485809"/>
                      <a:pt x="2291322" y="11568521"/>
                    </a:cubicBezTo>
                    <a:cubicBezTo>
                      <a:pt x="2180554" y="11651233"/>
                      <a:pt x="2079558" y="11728783"/>
                      <a:pt x="2066890" y="11740853"/>
                    </a:cubicBezTo>
                    <a:cubicBezTo>
                      <a:pt x="2044886" y="11761813"/>
                      <a:pt x="2038470" y="11757521"/>
                      <a:pt x="1924014" y="11645277"/>
                    </a:cubicBezTo>
                    <a:cubicBezTo>
                      <a:pt x="1832342" y="11555381"/>
                      <a:pt x="1804178" y="11519839"/>
                      <a:pt x="1804178" y="11494065"/>
                    </a:cubicBezTo>
                    <a:cubicBezTo>
                      <a:pt x="1804178" y="11465871"/>
                      <a:pt x="1881034" y="11311877"/>
                      <a:pt x="1905462" y="11291137"/>
                    </a:cubicBezTo>
                    <a:cubicBezTo>
                      <a:pt x="1936514" y="11264765"/>
                      <a:pt x="2121674" y="11022913"/>
                      <a:pt x="2121674" y="11008721"/>
                    </a:cubicBezTo>
                    <a:cubicBezTo>
                      <a:pt x="2121674" y="10998845"/>
                      <a:pt x="2107638" y="10977577"/>
                      <a:pt x="2090478" y="10961457"/>
                    </a:cubicBezTo>
                    <a:cubicBezTo>
                      <a:pt x="2073322" y="10945337"/>
                      <a:pt x="2043970" y="10910053"/>
                      <a:pt x="2025250" y="10883043"/>
                    </a:cubicBezTo>
                    <a:cubicBezTo>
                      <a:pt x="1986358" y="10826919"/>
                      <a:pt x="1951954" y="10820285"/>
                      <a:pt x="1902310" y="10859337"/>
                    </a:cubicBezTo>
                    <a:cubicBezTo>
                      <a:pt x="1884550" y="10873307"/>
                      <a:pt x="1866930" y="10884737"/>
                      <a:pt x="1863158" y="10884737"/>
                    </a:cubicBezTo>
                    <a:cubicBezTo>
                      <a:pt x="1859382" y="10884737"/>
                      <a:pt x="1775690" y="10933313"/>
                      <a:pt x="1677178" y="10992687"/>
                    </a:cubicBezTo>
                    <a:cubicBezTo>
                      <a:pt x="1578658" y="11052061"/>
                      <a:pt x="1487458" y="11100637"/>
                      <a:pt x="1474510" y="11100637"/>
                    </a:cubicBezTo>
                    <a:cubicBezTo>
                      <a:pt x="1442714" y="11100637"/>
                      <a:pt x="1260026" y="10856517"/>
                      <a:pt x="1252266" y="10803657"/>
                    </a:cubicBezTo>
                    <a:cubicBezTo>
                      <a:pt x="1246910" y="10767175"/>
                      <a:pt x="1261262" y="10748725"/>
                      <a:pt x="1436154" y="10567237"/>
                    </a:cubicBezTo>
                    <a:cubicBezTo>
                      <a:pt x="1540490" y="10458969"/>
                      <a:pt x="1628830" y="10369437"/>
                      <a:pt x="1632466" y="10368277"/>
                    </a:cubicBezTo>
                    <a:cubicBezTo>
                      <a:pt x="1640802" y="10365613"/>
                      <a:pt x="1515978" y="10178205"/>
                      <a:pt x="1495490" y="10162623"/>
                    </a:cubicBezTo>
                    <a:cubicBezTo>
                      <a:pt x="1485758" y="10155221"/>
                      <a:pt x="1455306" y="10162629"/>
                      <a:pt x="1410474" y="10183301"/>
                    </a:cubicBezTo>
                    <a:cubicBezTo>
                      <a:pt x="1372058" y="10201019"/>
                      <a:pt x="1323482" y="10222801"/>
                      <a:pt x="1302526" y="10231709"/>
                    </a:cubicBezTo>
                    <a:cubicBezTo>
                      <a:pt x="1192274" y="10278569"/>
                      <a:pt x="1143878" y="10301761"/>
                      <a:pt x="1081870" y="10337449"/>
                    </a:cubicBezTo>
                    <a:cubicBezTo>
                      <a:pt x="995838" y="10386969"/>
                      <a:pt x="975082" y="10386685"/>
                      <a:pt x="937098" y="10335461"/>
                    </a:cubicBezTo>
                    <a:cubicBezTo>
                      <a:pt x="887430" y="10268483"/>
                      <a:pt x="800874" y="10096973"/>
                      <a:pt x="800874" y="10065533"/>
                    </a:cubicBezTo>
                    <a:cubicBezTo>
                      <a:pt x="800874" y="10009713"/>
                      <a:pt x="865166" y="9948317"/>
                      <a:pt x="1091914" y="9787597"/>
                    </a:cubicBezTo>
                    <a:cubicBezTo>
                      <a:pt x="1252430" y="9673825"/>
                      <a:pt x="1244090" y="9702873"/>
                      <a:pt x="1163402" y="9538537"/>
                    </a:cubicBezTo>
                    <a:cubicBezTo>
                      <a:pt x="1124954" y="9460227"/>
                      <a:pt x="1120634" y="9456047"/>
                      <a:pt x="1079346" y="9457169"/>
                    </a:cubicBezTo>
                    <a:cubicBezTo>
                      <a:pt x="1037586" y="9458305"/>
                      <a:pt x="982202" y="9472067"/>
                      <a:pt x="731026" y="9543717"/>
                    </a:cubicBezTo>
                    <a:cubicBezTo>
                      <a:pt x="668162" y="9561649"/>
                      <a:pt x="604570" y="9579249"/>
                      <a:pt x="589714" y="9582829"/>
                    </a:cubicBezTo>
                    <a:cubicBezTo>
                      <a:pt x="567274" y="9588237"/>
                      <a:pt x="557270" y="9578057"/>
                      <a:pt x="530590" y="9522661"/>
                    </a:cubicBezTo>
                    <a:cubicBezTo>
                      <a:pt x="481878" y="9421525"/>
                      <a:pt x="431098" y="9265061"/>
                      <a:pt x="439706" y="9242629"/>
                    </a:cubicBezTo>
                    <a:cubicBezTo>
                      <a:pt x="443918" y="9231657"/>
                      <a:pt x="544218" y="9164241"/>
                      <a:pt x="662594" y="9092813"/>
                    </a:cubicBezTo>
                    <a:cubicBezTo>
                      <a:pt x="780970" y="9021383"/>
                      <a:pt x="886674" y="8956469"/>
                      <a:pt x="897486" y="8948561"/>
                    </a:cubicBezTo>
                    <a:cubicBezTo>
                      <a:pt x="914994" y="8935763"/>
                      <a:pt x="913310" y="8921357"/>
                      <a:pt x="882150" y="8817261"/>
                    </a:cubicBezTo>
                    <a:lnTo>
                      <a:pt x="847146" y="8700337"/>
                    </a:lnTo>
                    <a:lnTo>
                      <a:pt x="789086" y="8694027"/>
                    </a:lnTo>
                    <a:cubicBezTo>
                      <a:pt x="730710" y="8687685"/>
                      <a:pt x="603534" y="8704717"/>
                      <a:pt x="411622" y="8744587"/>
                    </a:cubicBezTo>
                    <a:cubicBezTo>
                      <a:pt x="338674" y="8759741"/>
                      <a:pt x="301078" y="8762325"/>
                      <a:pt x="284278" y="8753333"/>
                    </a:cubicBezTo>
                    <a:cubicBezTo>
                      <a:pt x="268054" y="8744651"/>
                      <a:pt x="246910" y="8694593"/>
                      <a:pt x="218090" y="8596633"/>
                    </a:cubicBezTo>
                    <a:cubicBezTo>
                      <a:pt x="168286" y="8427371"/>
                      <a:pt x="161746" y="8393813"/>
                      <a:pt x="175038" y="8375749"/>
                    </a:cubicBezTo>
                    <a:cubicBezTo>
                      <a:pt x="180474" y="8368357"/>
                      <a:pt x="257894" y="8335255"/>
                      <a:pt x="347074" y="8302191"/>
                    </a:cubicBezTo>
                    <a:cubicBezTo>
                      <a:pt x="572582" y="8218583"/>
                      <a:pt x="700746" y="8157841"/>
                      <a:pt x="692690" y="8138387"/>
                    </a:cubicBezTo>
                    <a:cubicBezTo>
                      <a:pt x="689070" y="8129641"/>
                      <a:pt x="680410" y="8076965"/>
                      <a:pt x="673450" y="8021329"/>
                    </a:cubicBezTo>
                    <a:cubicBezTo>
                      <a:pt x="666486" y="7965689"/>
                      <a:pt x="656418" y="7915801"/>
                      <a:pt x="651078" y="7910457"/>
                    </a:cubicBezTo>
                    <a:cubicBezTo>
                      <a:pt x="645738" y="7905117"/>
                      <a:pt x="513082" y="7896347"/>
                      <a:pt x="356286" y="7890969"/>
                    </a:cubicBezTo>
                    <a:lnTo>
                      <a:pt x="71202" y="7881187"/>
                    </a:lnTo>
                    <a:lnTo>
                      <a:pt x="55502" y="7811337"/>
                    </a:lnTo>
                    <a:cubicBezTo>
                      <a:pt x="46866" y="7772919"/>
                      <a:pt x="38162" y="7684903"/>
                      <a:pt x="36162" y="7615745"/>
                    </a:cubicBezTo>
                    <a:lnTo>
                      <a:pt x="32526" y="7490003"/>
                    </a:lnTo>
                    <a:lnTo>
                      <a:pt x="108726" y="7467229"/>
                    </a:lnTo>
                    <a:cubicBezTo>
                      <a:pt x="284130" y="7414809"/>
                      <a:pt x="487234" y="7366837"/>
                      <a:pt x="533774" y="7366837"/>
                    </a:cubicBezTo>
                    <a:cubicBezTo>
                      <a:pt x="575618" y="7366837"/>
                      <a:pt x="585298" y="7340033"/>
                      <a:pt x="577122" y="7246823"/>
                    </a:cubicBezTo>
                    <a:cubicBezTo>
                      <a:pt x="562226" y="7076955"/>
                      <a:pt x="566394" y="7083305"/>
                      <a:pt x="457890" y="7065273"/>
                    </a:cubicBezTo>
                    <a:cubicBezTo>
                      <a:pt x="405550" y="7056573"/>
                      <a:pt x="294146" y="7040705"/>
                      <a:pt x="210326" y="7030005"/>
                    </a:cubicBezTo>
                    <a:cubicBezTo>
                      <a:pt x="-24310" y="7000057"/>
                      <a:pt x="778" y="7025965"/>
                      <a:pt x="778" y="6813597"/>
                    </a:cubicBezTo>
                    <a:cubicBezTo>
                      <a:pt x="778" y="6681887"/>
                      <a:pt x="5150" y="6629033"/>
                      <a:pt x="16638" y="6621933"/>
                    </a:cubicBezTo>
                    <a:cubicBezTo>
                      <a:pt x="55926" y="6597653"/>
                      <a:pt x="360946" y="6545369"/>
                      <a:pt x="508686" y="6537589"/>
                    </a:cubicBezTo>
                    <a:cubicBezTo>
                      <a:pt x="564426" y="6534655"/>
                      <a:pt x="565786" y="6533561"/>
                      <a:pt x="567510" y="6490335"/>
                    </a:cubicBezTo>
                    <a:cubicBezTo>
                      <a:pt x="568478" y="6465999"/>
                      <a:pt x="572806" y="6407511"/>
                      <a:pt x="577122" y="6360361"/>
                    </a:cubicBezTo>
                    <a:cubicBezTo>
                      <a:pt x="581442" y="6313213"/>
                      <a:pt x="582282" y="6274637"/>
                      <a:pt x="578994" y="6274637"/>
                    </a:cubicBezTo>
                    <a:cubicBezTo>
                      <a:pt x="575702" y="6274637"/>
                      <a:pt x="497122" y="6251301"/>
                      <a:pt x="404370" y="6222777"/>
                    </a:cubicBezTo>
                    <a:cubicBezTo>
                      <a:pt x="311614" y="6194253"/>
                      <a:pt x="212866" y="6165461"/>
                      <a:pt x="184926" y="6158793"/>
                    </a:cubicBezTo>
                    <a:cubicBezTo>
                      <a:pt x="37474" y="6123605"/>
                      <a:pt x="39474" y="6124985"/>
                      <a:pt x="32602" y="6053837"/>
                    </a:cubicBezTo>
                    <a:cubicBezTo>
                      <a:pt x="26698" y="5992719"/>
                      <a:pt x="63754" y="5772117"/>
                      <a:pt x="86562" y="5732621"/>
                    </a:cubicBezTo>
                    <a:cubicBezTo>
                      <a:pt x="94010" y="5719717"/>
                      <a:pt x="154706" y="5717537"/>
                      <a:pt x="371502" y="5722381"/>
                    </a:cubicBezTo>
                    <a:cubicBezTo>
                      <a:pt x="532466" y="5725977"/>
                      <a:pt x="649974" y="5723689"/>
                      <a:pt x="654186" y="5716873"/>
                    </a:cubicBezTo>
                    <a:cubicBezTo>
                      <a:pt x="658150" y="5710457"/>
                      <a:pt x="670066" y="5655497"/>
                      <a:pt x="680658" y="5594739"/>
                    </a:cubicBezTo>
                    <a:cubicBezTo>
                      <a:pt x="699706" y="5485513"/>
                      <a:pt x="694278" y="5449137"/>
                      <a:pt x="658922" y="5449137"/>
                    </a:cubicBezTo>
                    <a:cubicBezTo>
                      <a:pt x="652410" y="5449137"/>
                      <a:pt x="617394" y="5434045"/>
                      <a:pt x="581106" y="5415597"/>
                    </a:cubicBezTo>
                    <a:cubicBezTo>
                      <a:pt x="544818" y="5397151"/>
                      <a:pt x="443690" y="5350913"/>
                      <a:pt x="356378" y="5312845"/>
                    </a:cubicBezTo>
                    <a:cubicBezTo>
                      <a:pt x="269066" y="5274779"/>
                      <a:pt x="192854" y="5240191"/>
                      <a:pt x="187018" y="5235983"/>
                    </a:cubicBezTo>
                    <a:cubicBezTo>
                      <a:pt x="168062" y="5222307"/>
                      <a:pt x="175522" y="5153317"/>
                      <a:pt x="210662" y="5017337"/>
                    </a:cubicBezTo>
                    <a:cubicBezTo>
                      <a:pt x="234314" y="4925819"/>
                      <a:pt x="252210" y="4880549"/>
                      <a:pt x="267718" y="4873023"/>
                    </a:cubicBezTo>
                    <a:cubicBezTo>
                      <a:pt x="288638" y="4862871"/>
                      <a:pt x="500074" y="4878797"/>
                      <a:pt x="673874" y="4903617"/>
                    </a:cubicBezTo>
                    <a:lnTo>
                      <a:pt x="795926" y="4921015"/>
                    </a:lnTo>
                    <a:lnTo>
                      <a:pt x="848126" y="4928437"/>
                    </a:lnTo>
                    <a:lnTo>
                      <a:pt x="883758" y="4807777"/>
                    </a:lnTo>
                    <a:cubicBezTo>
                      <a:pt x="905018" y="4735787"/>
                      <a:pt x="914698" y="4682789"/>
                      <a:pt x="907758" y="4676385"/>
                    </a:cubicBezTo>
                    <a:cubicBezTo>
                      <a:pt x="901362" y="4670485"/>
                      <a:pt x="795042" y="4606433"/>
                      <a:pt x="671490" y="4534049"/>
                    </a:cubicBezTo>
                    <a:cubicBezTo>
                      <a:pt x="539146" y="4456515"/>
                      <a:pt x="444378" y="4392977"/>
                      <a:pt x="440826" y="4379399"/>
                    </a:cubicBezTo>
                    <a:cubicBezTo>
                      <a:pt x="432946" y="4349261"/>
                      <a:pt x="502018" y="4133725"/>
                      <a:pt x="536550" y="4080713"/>
                    </a:cubicBezTo>
                    <a:cubicBezTo>
                      <a:pt x="552058" y="4056901"/>
                      <a:pt x="577394" y="4036885"/>
                      <a:pt x="596430" y="4033405"/>
                    </a:cubicBezTo>
                    <a:cubicBezTo>
                      <a:pt x="615258" y="4029961"/>
                      <a:pt x="730290" y="4056601"/>
                      <a:pt x="864378" y="4095451"/>
                    </a:cubicBezTo>
                    <a:lnTo>
                      <a:pt x="1099326" y="4163529"/>
                    </a:lnTo>
                    <a:lnTo>
                      <a:pt x="1127838" y="4130057"/>
                    </a:lnTo>
                    <a:cubicBezTo>
                      <a:pt x="1143518" y="4111649"/>
                      <a:pt x="1156402" y="4090873"/>
                      <a:pt x="1156466" y="4083887"/>
                    </a:cubicBezTo>
                    <a:cubicBezTo>
                      <a:pt x="1156530" y="4076901"/>
                      <a:pt x="1173706" y="4045929"/>
                      <a:pt x="1194630" y="4015059"/>
                    </a:cubicBezTo>
                    <a:cubicBezTo>
                      <a:pt x="1215554" y="3984189"/>
                      <a:pt x="1232674" y="3954649"/>
                      <a:pt x="1232674" y="3949415"/>
                    </a:cubicBezTo>
                    <a:cubicBezTo>
                      <a:pt x="1232674" y="3940305"/>
                      <a:pt x="1154394" y="3875037"/>
                      <a:pt x="912002" y="3682049"/>
                    </a:cubicBezTo>
                    <a:cubicBezTo>
                      <a:pt x="831658" y="3618081"/>
                      <a:pt x="800874" y="3585685"/>
                      <a:pt x="800874" y="3565101"/>
                    </a:cubicBezTo>
                    <a:cubicBezTo>
                      <a:pt x="800874" y="3538551"/>
                      <a:pt x="916170" y="3315801"/>
                      <a:pt x="952682" y="3271801"/>
                    </a:cubicBezTo>
                    <a:cubicBezTo>
                      <a:pt x="961706" y="3260931"/>
                      <a:pt x="979646" y="3252037"/>
                      <a:pt x="992554" y="3252037"/>
                    </a:cubicBezTo>
                    <a:cubicBezTo>
                      <a:pt x="1013090" y="3252037"/>
                      <a:pt x="1097702" y="3281341"/>
                      <a:pt x="1175526" y="3315401"/>
                    </a:cubicBezTo>
                    <a:cubicBezTo>
                      <a:pt x="1189498" y="3321517"/>
                      <a:pt x="1220930" y="3335017"/>
                      <a:pt x="1245378" y="3345401"/>
                    </a:cubicBezTo>
                    <a:cubicBezTo>
                      <a:pt x="1269822" y="3355785"/>
                      <a:pt x="1331658" y="3384745"/>
                      <a:pt x="1382786" y="3409757"/>
                    </a:cubicBezTo>
                    <a:cubicBezTo>
                      <a:pt x="1433914" y="3434773"/>
                      <a:pt x="1483646" y="3455237"/>
                      <a:pt x="1493298" y="3455237"/>
                    </a:cubicBezTo>
                    <a:cubicBezTo>
                      <a:pt x="1509554" y="3455237"/>
                      <a:pt x="1615818" y="3276309"/>
                      <a:pt x="1618730" y="3244037"/>
                    </a:cubicBezTo>
                    <a:cubicBezTo>
                      <a:pt x="1619442" y="3236145"/>
                      <a:pt x="1538586" y="3143789"/>
                      <a:pt x="1439050" y="3038801"/>
                    </a:cubicBezTo>
                    <a:cubicBezTo>
                      <a:pt x="1240742" y="2829629"/>
                      <a:pt x="1226910" y="2804163"/>
                      <a:pt x="1274682" y="2736143"/>
                    </a:cubicBezTo>
                    <a:cubicBezTo>
                      <a:pt x="1309994" y="2685865"/>
                      <a:pt x="1414138" y="2564147"/>
                      <a:pt x="1440726" y="2542081"/>
                    </a:cubicBezTo>
                    <a:cubicBezTo>
                      <a:pt x="1467250" y="2520067"/>
                      <a:pt x="1515258" y="2532613"/>
                      <a:pt x="1585258" y="2579855"/>
                    </a:cubicBezTo>
                    <a:cubicBezTo>
                      <a:pt x="1615558" y="2600305"/>
                      <a:pt x="1642530" y="2617037"/>
                      <a:pt x="1645194" y="2617037"/>
                    </a:cubicBezTo>
                    <a:cubicBezTo>
                      <a:pt x="1647858" y="2617037"/>
                      <a:pt x="1722678" y="2660037"/>
                      <a:pt x="1811466" y="2712597"/>
                    </a:cubicBezTo>
                    <a:cubicBezTo>
                      <a:pt x="1900250" y="2765153"/>
                      <a:pt x="1971434" y="2803729"/>
                      <a:pt x="1969654" y="2798321"/>
                    </a:cubicBezTo>
                    <a:cubicBezTo>
                      <a:pt x="1967874" y="2792913"/>
                      <a:pt x="2001350" y="2752041"/>
                      <a:pt x="2044046" y="2707497"/>
                    </a:cubicBezTo>
                    <a:cubicBezTo>
                      <a:pt x="2086742" y="2662953"/>
                      <a:pt x="2121674" y="2620717"/>
                      <a:pt x="2121674" y="2613643"/>
                    </a:cubicBezTo>
                    <a:cubicBezTo>
                      <a:pt x="2121674" y="2606569"/>
                      <a:pt x="2072114" y="2534429"/>
                      <a:pt x="2011538" y="2453333"/>
                    </a:cubicBezTo>
                    <a:cubicBezTo>
                      <a:pt x="1950962" y="2372237"/>
                      <a:pt x="1879522" y="2276365"/>
                      <a:pt x="1852786" y="2240285"/>
                    </a:cubicBezTo>
                    <a:cubicBezTo>
                      <a:pt x="1779138" y="2140895"/>
                      <a:pt x="1783550" y="2124779"/>
                      <a:pt x="1922386" y="1985945"/>
                    </a:cubicBezTo>
                    <a:cubicBezTo>
                      <a:pt x="1987398" y="1920931"/>
                      <a:pt x="2046162" y="1867737"/>
                      <a:pt x="2052970" y="1867737"/>
                    </a:cubicBezTo>
                    <a:cubicBezTo>
                      <a:pt x="2059778" y="1867737"/>
                      <a:pt x="2162026" y="1944889"/>
                      <a:pt x="2280190" y="2039187"/>
                    </a:cubicBezTo>
                    <a:cubicBezTo>
                      <a:pt x="2398358" y="2133485"/>
                      <a:pt x="2501750" y="2210637"/>
                      <a:pt x="2509954" y="2210637"/>
                    </a:cubicBezTo>
                    <a:cubicBezTo>
                      <a:pt x="2518158" y="2210637"/>
                      <a:pt x="2558454" y="2175429"/>
                      <a:pt x="2599498" y="2132397"/>
                    </a:cubicBezTo>
                    <a:cubicBezTo>
                      <a:pt x="2640546" y="2089369"/>
                      <a:pt x="2678682" y="2052845"/>
                      <a:pt x="2684246" y="2051237"/>
                    </a:cubicBezTo>
                    <a:cubicBezTo>
                      <a:pt x="2689814" y="2049629"/>
                      <a:pt x="2674862" y="2014825"/>
                      <a:pt x="2651022" y="1973901"/>
                    </a:cubicBezTo>
                    <a:cubicBezTo>
                      <a:pt x="2548914" y="1798614"/>
                      <a:pt x="2426474" y="1561025"/>
                      <a:pt x="2426474" y="1538173"/>
                    </a:cubicBezTo>
                    <a:cubicBezTo>
                      <a:pt x="2426474" y="1523246"/>
                      <a:pt x="2473074" y="1470446"/>
                      <a:pt x="2543950" y="1405059"/>
                    </a:cubicBezTo>
                    <a:cubicBezTo>
                      <a:pt x="2644294" y="1312491"/>
                      <a:pt x="2666510" y="1297580"/>
                      <a:pt x="2696294" y="1302812"/>
                    </a:cubicBezTo>
                    <a:cubicBezTo>
                      <a:pt x="2729394" y="1308626"/>
                      <a:pt x="2787622" y="1364689"/>
                      <a:pt x="3029126" y="1623262"/>
                    </a:cubicBezTo>
                    <a:cubicBezTo>
                      <a:pt x="3069898" y="1666918"/>
                      <a:pt x="3111530" y="1702637"/>
                      <a:pt x="3121642" y="1702637"/>
                    </a:cubicBezTo>
                    <a:cubicBezTo>
                      <a:pt x="3131750" y="1702637"/>
                      <a:pt x="3150262" y="1689778"/>
                      <a:pt x="3162778" y="1674062"/>
                    </a:cubicBezTo>
                    <a:cubicBezTo>
                      <a:pt x="3188638" y="1641593"/>
                      <a:pt x="3225618" y="1614997"/>
                      <a:pt x="3278846" y="1590590"/>
                    </a:cubicBezTo>
                    <a:cubicBezTo>
                      <a:pt x="3321946" y="1570827"/>
                      <a:pt x="3324214" y="1551425"/>
                      <a:pt x="3290770" y="1488656"/>
                    </a:cubicBezTo>
                    <a:cubicBezTo>
                      <a:pt x="3268470" y="1446811"/>
                      <a:pt x="3244786" y="1387540"/>
                      <a:pt x="3142598" y="1117840"/>
                    </a:cubicBezTo>
                    <a:cubicBezTo>
                      <a:pt x="3125270" y="1072110"/>
                      <a:pt x="3114638" y="1025455"/>
                      <a:pt x="3118970" y="1014164"/>
                    </a:cubicBezTo>
                    <a:cubicBezTo>
                      <a:pt x="3129202" y="987510"/>
                      <a:pt x="3402126" y="824042"/>
                      <a:pt x="3428062" y="829036"/>
                    </a:cubicBezTo>
                    <a:cubicBezTo>
                      <a:pt x="3438966" y="831136"/>
                      <a:pt x="3466710" y="858533"/>
                      <a:pt x="3489714" y="889921"/>
                    </a:cubicBezTo>
                    <a:cubicBezTo>
                      <a:pt x="3512718" y="921307"/>
                      <a:pt x="3586674" y="1022711"/>
                      <a:pt x="3654062" y="1115262"/>
                    </a:cubicBezTo>
                    <a:cubicBezTo>
                      <a:pt x="3721446" y="1207813"/>
                      <a:pt x="3780754" y="1283537"/>
                      <a:pt x="3785858" y="1283537"/>
                    </a:cubicBezTo>
                    <a:cubicBezTo>
                      <a:pt x="3810546" y="1283537"/>
                      <a:pt x="4001274" y="1178378"/>
                      <a:pt x="4001274" y="1164767"/>
                    </a:cubicBezTo>
                    <a:cubicBezTo>
                      <a:pt x="4001274" y="1156191"/>
                      <a:pt x="3989350" y="1112254"/>
                      <a:pt x="3974778" y="1067130"/>
                    </a:cubicBezTo>
                    <a:cubicBezTo>
                      <a:pt x="3940426" y="960790"/>
                      <a:pt x="3873326" y="703174"/>
                      <a:pt x="3868050" y="657391"/>
                    </a:cubicBezTo>
                    <a:cubicBezTo>
                      <a:pt x="3859754" y="585385"/>
                      <a:pt x="3894738" y="553708"/>
                      <a:pt x="4038482" y="503080"/>
                    </a:cubicBezTo>
                    <a:cubicBezTo>
                      <a:pt x="4179742" y="453325"/>
                      <a:pt x="4215246" y="452562"/>
                      <a:pt x="4238282" y="498790"/>
                    </a:cubicBezTo>
                    <a:cubicBezTo>
                      <a:pt x="4298966" y="620562"/>
                      <a:pt x="4486242" y="943253"/>
                      <a:pt x="4495442" y="941888"/>
                    </a:cubicBezTo>
                    <a:cubicBezTo>
                      <a:pt x="4499558" y="941277"/>
                      <a:pt x="4551506" y="924185"/>
                      <a:pt x="4610874" y="903907"/>
                    </a:cubicBezTo>
                    <a:cubicBezTo>
                      <a:pt x="4707250" y="870990"/>
                      <a:pt x="4718574" y="863831"/>
                      <a:pt x="4716470" y="837161"/>
                    </a:cubicBezTo>
                    <a:cubicBezTo>
                      <a:pt x="4715174" y="820730"/>
                      <a:pt x="4705542" y="735850"/>
                      <a:pt x="4695066" y="648537"/>
                    </a:cubicBezTo>
                    <a:cubicBezTo>
                      <a:pt x="4668606" y="428064"/>
                      <a:pt x="4660738" y="322859"/>
                      <a:pt x="4669078" y="301121"/>
                    </a:cubicBezTo>
                    <a:cubicBezTo>
                      <a:pt x="4679750" y="273316"/>
                      <a:pt x="4724078" y="246712"/>
                      <a:pt x="4795026" y="225533"/>
                    </a:cubicBezTo>
                    <a:cubicBezTo>
                      <a:pt x="4867610" y="203866"/>
                      <a:pt x="4995302" y="188575"/>
                      <a:pt x="5021074" y="198465"/>
                    </a:cubicBezTo>
                    <a:cubicBezTo>
                      <a:pt x="5030634" y="202134"/>
                      <a:pt x="5048762" y="234892"/>
                      <a:pt x="5061354" y="271262"/>
                    </a:cubicBezTo>
                    <a:cubicBezTo>
                      <a:pt x="5073950" y="307631"/>
                      <a:pt x="5091558" y="354532"/>
                      <a:pt x="5100490" y="375487"/>
                    </a:cubicBezTo>
                    <a:cubicBezTo>
                      <a:pt x="5109418" y="396442"/>
                      <a:pt x="5140966" y="476452"/>
                      <a:pt x="5170598" y="553287"/>
                    </a:cubicBezTo>
                    <a:cubicBezTo>
                      <a:pt x="5230474" y="708553"/>
                      <a:pt x="5254590" y="747333"/>
                      <a:pt x="5276486" y="723576"/>
                    </a:cubicBezTo>
                    <a:cubicBezTo>
                      <a:pt x="5284098" y="715316"/>
                      <a:pt x="5330330" y="702197"/>
                      <a:pt x="5379226" y="694423"/>
                    </a:cubicBezTo>
                    <a:lnTo>
                      <a:pt x="5468126" y="680287"/>
                    </a:lnTo>
                    <a:lnTo>
                      <a:pt x="5477902" y="401611"/>
                    </a:lnTo>
                    <a:cubicBezTo>
                      <a:pt x="5490266" y="49081"/>
                      <a:pt x="5484438" y="58101"/>
                      <a:pt x="5708130" y="45219"/>
                    </a:cubicBezTo>
                    <a:cubicBezTo>
                      <a:pt x="5867306" y="36053"/>
                      <a:pt x="5879386" y="41557"/>
                      <a:pt x="5896026" y="130817"/>
                    </a:cubicBezTo>
                    <a:cubicBezTo>
                      <a:pt x="5901582" y="160610"/>
                      <a:pt x="5911262" y="207847"/>
                      <a:pt x="5917542" y="235787"/>
                    </a:cubicBezTo>
                    <a:cubicBezTo>
                      <a:pt x="5931670" y="298656"/>
                      <a:pt x="6018178" y="599571"/>
                      <a:pt x="6023710" y="605106"/>
                    </a:cubicBezTo>
                    <a:cubicBezTo>
                      <a:pt x="6025934" y="607328"/>
                      <a:pt x="6080310" y="605740"/>
                      <a:pt x="6144550" y="601579"/>
                    </a:cubicBezTo>
                    <a:cubicBezTo>
                      <a:pt x="6237986" y="595525"/>
                      <a:pt x="6262690" y="589788"/>
                      <a:pt x="6268050" y="572893"/>
                    </a:cubicBezTo>
                    <a:cubicBezTo>
                      <a:pt x="6271738" y="561278"/>
                      <a:pt x="6280138" y="480677"/>
                      <a:pt x="6286718" y="393780"/>
                    </a:cubicBezTo>
                    <a:cubicBezTo>
                      <a:pt x="6299634" y="223236"/>
                      <a:pt x="6331330" y="43317"/>
                      <a:pt x="6353074" y="17118"/>
                    </a:cubicBezTo>
                    <a:cubicBezTo>
                      <a:pt x="6362402" y="5877"/>
                      <a:pt x="6494850" y="-782"/>
                      <a:pt x="6595638" y="73"/>
                    </a:cubicBezTo>
                    <a:close/>
                    <a:moveTo>
                      <a:pt x="6364662" y="1260059"/>
                    </a:moveTo>
                    <a:cubicBezTo>
                      <a:pt x="6269374" y="1260170"/>
                      <a:pt x="6204662" y="1262822"/>
                      <a:pt x="6204610" y="1268774"/>
                    </a:cubicBezTo>
                    <a:cubicBezTo>
                      <a:pt x="6204538" y="1276420"/>
                      <a:pt x="6137450" y="1284738"/>
                      <a:pt x="6039506" y="1289242"/>
                    </a:cubicBezTo>
                    <a:cubicBezTo>
                      <a:pt x="5629766" y="1308089"/>
                      <a:pt x="5022990" y="1453734"/>
                      <a:pt x="4660050" y="1620356"/>
                    </a:cubicBezTo>
                    <a:cubicBezTo>
                      <a:pt x="4578826" y="1657644"/>
                      <a:pt x="4444526" y="1715604"/>
                      <a:pt x="4361598" y="1749156"/>
                    </a:cubicBezTo>
                    <a:cubicBezTo>
                      <a:pt x="3741598" y="2000009"/>
                      <a:pt x="3002970" y="2573809"/>
                      <a:pt x="2476046" y="3213937"/>
                    </a:cubicBezTo>
                    <a:cubicBezTo>
                      <a:pt x="2288866" y="3441331"/>
                      <a:pt x="2066082" y="3771697"/>
                      <a:pt x="1965634" y="3970825"/>
                    </a:cubicBezTo>
                    <a:cubicBezTo>
                      <a:pt x="1926530" y="4048341"/>
                      <a:pt x="1859498" y="4174071"/>
                      <a:pt x="1816674" y="4250225"/>
                    </a:cubicBezTo>
                    <a:cubicBezTo>
                      <a:pt x="1773850" y="4326379"/>
                      <a:pt x="1716594" y="4448989"/>
                      <a:pt x="1689438" y="4522689"/>
                    </a:cubicBezTo>
                    <a:cubicBezTo>
                      <a:pt x="1662282" y="4596391"/>
                      <a:pt x="1607866" y="4733551"/>
                      <a:pt x="1568518" y="4827489"/>
                    </a:cubicBezTo>
                    <a:cubicBezTo>
                      <a:pt x="1401194" y="5226945"/>
                      <a:pt x="1289554" y="5709261"/>
                      <a:pt x="1230626" y="6287337"/>
                    </a:cubicBezTo>
                    <a:cubicBezTo>
                      <a:pt x="1213050" y="6459771"/>
                      <a:pt x="1213050" y="7143603"/>
                      <a:pt x="1230626" y="7316037"/>
                    </a:cubicBezTo>
                    <a:cubicBezTo>
                      <a:pt x="1266554" y="7668481"/>
                      <a:pt x="1322218" y="7982477"/>
                      <a:pt x="1402858" y="8287587"/>
                    </a:cubicBezTo>
                    <a:cubicBezTo>
                      <a:pt x="1438558" y="8422673"/>
                      <a:pt x="1572838" y="8837773"/>
                      <a:pt x="1587730" y="8859087"/>
                    </a:cubicBezTo>
                    <a:cubicBezTo>
                      <a:pt x="1592610" y="8866073"/>
                      <a:pt x="1606838" y="8900361"/>
                      <a:pt x="1619350" y="8935287"/>
                    </a:cubicBezTo>
                    <a:cubicBezTo>
                      <a:pt x="1686094" y="9121581"/>
                      <a:pt x="1944098" y="9633173"/>
                      <a:pt x="2040794" y="9770949"/>
                    </a:cubicBezTo>
                    <a:cubicBezTo>
                      <a:pt x="2064322" y="9804477"/>
                      <a:pt x="2083574" y="9834417"/>
                      <a:pt x="2083574" y="9837483"/>
                    </a:cubicBezTo>
                    <a:cubicBezTo>
                      <a:pt x="2083574" y="9860249"/>
                      <a:pt x="2395314" y="10298083"/>
                      <a:pt x="2489602" y="10407745"/>
                    </a:cubicBezTo>
                    <a:cubicBezTo>
                      <a:pt x="2971638" y="10968369"/>
                      <a:pt x="3373610" y="11308959"/>
                      <a:pt x="3972626" y="11664309"/>
                    </a:cubicBezTo>
                    <a:cubicBezTo>
                      <a:pt x="4295322" y="11855743"/>
                      <a:pt x="4918674" y="12113203"/>
                      <a:pt x="5221782" y="12180245"/>
                    </a:cubicBezTo>
                    <a:cubicBezTo>
                      <a:pt x="5820838" y="12312749"/>
                      <a:pt x="6022994" y="12337135"/>
                      <a:pt x="6522226" y="12337135"/>
                    </a:cubicBezTo>
                    <a:cubicBezTo>
                      <a:pt x="6956010" y="12337135"/>
                      <a:pt x="7209778" y="12311893"/>
                      <a:pt x="7589026" y="12231017"/>
                    </a:cubicBezTo>
                    <a:cubicBezTo>
                      <a:pt x="7651890" y="12217611"/>
                      <a:pt x="7761262" y="12195149"/>
                      <a:pt x="7832078" y="12181101"/>
                    </a:cubicBezTo>
                    <a:cubicBezTo>
                      <a:pt x="7902890" y="12167053"/>
                      <a:pt x="8042906" y="12124521"/>
                      <a:pt x="8143226" y="12086589"/>
                    </a:cubicBezTo>
                    <a:cubicBezTo>
                      <a:pt x="8243546" y="12048653"/>
                      <a:pt x="8398030" y="11991585"/>
                      <a:pt x="8486526" y="11959769"/>
                    </a:cubicBezTo>
                    <a:cubicBezTo>
                      <a:pt x="8629078" y="11908517"/>
                      <a:pt x="8720242" y="11862487"/>
                      <a:pt x="9062226" y="11669067"/>
                    </a:cubicBezTo>
                    <a:cubicBezTo>
                      <a:pt x="9184482" y="11599921"/>
                      <a:pt x="9394070" y="11465073"/>
                      <a:pt x="9519426" y="11374905"/>
                    </a:cubicBezTo>
                    <a:cubicBezTo>
                      <a:pt x="9603806" y="11314209"/>
                      <a:pt x="9829722" y="11140861"/>
                      <a:pt x="9843274" y="11126411"/>
                    </a:cubicBezTo>
                    <a:cubicBezTo>
                      <a:pt x="9846770" y="11122687"/>
                      <a:pt x="9918846" y="11064049"/>
                      <a:pt x="10003446" y="10996101"/>
                    </a:cubicBezTo>
                    <a:cubicBezTo>
                      <a:pt x="10183370" y="10851597"/>
                      <a:pt x="10342678" y="10688821"/>
                      <a:pt x="10485814" y="10503221"/>
                    </a:cubicBezTo>
                    <a:cubicBezTo>
                      <a:pt x="10814554" y="10076957"/>
                      <a:pt x="10899494" y="9955969"/>
                      <a:pt x="11056086" y="9690937"/>
                    </a:cubicBezTo>
                    <a:cubicBezTo>
                      <a:pt x="11193374" y="9458573"/>
                      <a:pt x="11280030" y="9283717"/>
                      <a:pt x="11424282" y="8947987"/>
                    </a:cubicBezTo>
                    <a:cubicBezTo>
                      <a:pt x="11447930" y="8892947"/>
                      <a:pt x="11554178" y="8598101"/>
                      <a:pt x="11563866" y="8560637"/>
                    </a:cubicBezTo>
                    <a:cubicBezTo>
                      <a:pt x="11568378" y="8543175"/>
                      <a:pt x="11576626" y="8517457"/>
                      <a:pt x="11582194" y="8503487"/>
                    </a:cubicBezTo>
                    <a:cubicBezTo>
                      <a:pt x="11592506" y="8477617"/>
                      <a:pt x="11617374" y="8393997"/>
                      <a:pt x="11652074" y="8268537"/>
                    </a:cubicBezTo>
                    <a:cubicBezTo>
                      <a:pt x="11702106" y="8087629"/>
                      <a:pt x="11750122" y="7845125"/>
                      <a:pt x="11785354" y="7595437"/>
                    </a:cubicBezTo>
                    <a:cubicBezTo>
                      <a:pt x="11854538" y="7105095"/>
                      <a:pt x="11857670" y="6396473"/>
                      <a:pt x="11792318" y="6020139"/>
                    </a:cubicBezTo>
                    <a:cubicBezTo>
                      <a:pt x="11731830" y="5671823"/>
                      <a:pt x="11663450" y="5346905"/>
                      <a:pt x="11627710" y="5237975"/>
                    </a:cubicBezTo>
                    <a:cubicBezTo>
                      <a:pt x="11625126" y="5230105"/>
                      <a:pt x="11616162" y="5198673"/>
                      <a:pt x="11607786" y="5168125"/>
                    </a:cubicBezTo>
                    <a:cubicBezTo>
                      <a:pt x="11599414" y="5137579"/>
                      <a:pt x="11588382" y="5106873"/>
                      <a:pt x="11583270" y="5099887"/>
                    </a:cubicBezTo>
                    <a:cubicBezTo>
                      <a:pt x="11578162" y="5092901"/>
                      <a:pt x="11570018" y="5070041"/>
                      <a:pt x="11565178" y="5049087"/>
                    </a:cubicBezTo>
                    <a:cubicBezTo>
                      <a:pt x="11548834" y="4978349"/>
                      <a:pt x="11466130" y="4755517"/>
                      <a:pt x="11358830" y="4493137"/>
                    </a:cubicBezTo>
                    <a:cubicBezTo>
                      <a:pt x="11270874" y="4278045"/>
                      <a:pt x="11073846" y="3923965"/>
                      <a:pt x="10880234" y="3633037"/>
                    </a:cubicBezTo>
                    <a:cubicBezTo>
                      <a:pt x="10495254" y="3054551"/>
                      <a:pt x="9984826" y="2541961"/>
                      <a:pt x="9398774" y="2145303"/>
                    </a:cubicBezTo>
                    <a:cubicBezTo>
                      <a:pt x="9290102" y="2071749"/>
                      <a:pt x="9038350" y="1918537"/>
                      <a:pt x="9026162" y="1918537"/>
                    </a:cubicBezTo>
                    <a:cubicBezTo>
                      <a:pt x="9023482" y="1918537"/>
                      <a:pt x="8981270" y="1896537"/>
                      <a:pt x="8932354" y="1869649"/>
                    </a:cubicBezTo>
                    <a:cubicBezTo>
                      <a:pt x="8364970" y="1557769"/>
                      <a:pt x="7749354" y="1365066"/>
                      <a:pt x="7074674" y="1288145"/>
                    </a:cubicBezTo>
                    <a:cubicBezTo>
                      <a:pt x="6931926" y="1271871"/>
                      <a:pt x="6574298" y="1259815"/>
                      <a:pt x="6364662" y="126005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6" name="任意多边形: 形状 145">
                <a:extLst>
                  <a:ext uri="{FF2B5EF4-FFF2-40B4-BE49-F238E27FC236}">
                    <a16:creationId xmlns:a16="http://schemas.microsoft.com/office/drawing/2014/main" id="{5B1C4318-B837-4CF8-ABD2-D999AE301B78}"/>
                  </a:ext>
                </a:extLst>
              </p:cNvPr>
              <p:cNvSpPr/>
              <p:nvPr/>
            </p:nvSpPr>
            <p:spPr>
              <a:xfrm>
                <a:off x="3013509" y="318593"/>
                <a:ext cx="5573793" cy="7686662"/>
              </a:xfrm>
              <a:custGeom>
                <a:avLst/>
                <a:gdLst>
                  <a:gd name="connsiteX0" fmla="*/ 4611385 w 5573793"/>
                  <a:gd name="connsiteY0" fmla="*/ 1 h 7686662"/>
                  <a:gd name="connsiteX1" fmla="*/ 4816994 w 5573793"/>
                  <a:gd name="connsiteY1" fmla="*/ 35589 h 7686662"/>
                  <a:gd name="connsiteX2" fmla="*/ 5038103 w 5573793"/>
                  <a:gd name="connsiteY2" fmla="*/ 261285 h 7686662"/>
                  <a:gd name="connsiteX3" fmla="*/ 5035778 w 5573793"/>
                  <a:gd name="connsiteY3" fmla="*/ 600615 h 7686662"/>
                  <a:gd name="connsiteX4" fmla="*/ 4740692 w 5573793"/>
                  <a:gd name="connsiteY4" fmla="*/ 759457 h 7686662"/>
                  <a:gd name="connsiteX5" fmla="*/ 4150142 w 5573793"/>
                  <a:gd name="connsiteY5" fmla="*/ 1015933 h 7686662"/>
                  <a:gd name="connsiteX6" fmla="*/ 3984096 w 5573793"/>
                  <a:gd name="connsiteY6" fmla="*/ 1121440 h 7686662"/>
                  <a:gd name="connsiteX7" fmla="*/ 3875749 w 5573793"/>
                  <a:gd name="connsiteY7" fmla="*/ 1211092 h 7686662"/>
                  <a:gd name="connsiteX8" fmla="*/ 3736995 w 5573793"/>
                  <a:gd name="connsiteY8" fmla="*/ 1330793 h 7686662"/>
                  <a:gd name="connsiteX9" fmla="*/ 3610391 w 5573793"/>
                  <a:gd name="connsiteY9" fmla="*/ 1440702 h 7686662"/>
                  <a:gd name="connsiteX10" fmla="*/ 2727331 w 5573793"/>
                  <a:gd name="connsiteY10" fmla="*/ 2402758 h 7686662"/>
                  <a:gd name="connsiteX11" fmla="*/ 2556291 w 5573793"/>
                  <a:gd name="connsiteY11" fmla="*/ 2694564 h 7686662"/>
                  <a:gd name="connsiteX12" fmla="*/ 2642829 w 5573793"/>
                  <a:gd name="connsiteY12" fmla="*/ 2664652 h 7686662"/>
                  <a:gd name="connsiteX13" fmla="*/ 2905543 w 5573793"/>
                  <a:gd name="connsiteY13" fmla="*/ 2466494 h 7686662"/>
                  <a:gd name="connsiteX14" fmla="*/ 3203991 w 5573793"/>
                  <a:gd name="connsiteY14" fmla="*/ 2209958 h 7686662"/>
                  <a:gd name="connsiteX15" fmla="*/ 3320479 w 5573793"/>
                  <a:gd name="connsiteY15" fmla="*/ 2144552 h 7686662"/>
                  <a:gd name="connsiteX16" fmla="*/ 3427181 w 5573793"/>
                  <a:gd name="connsiteY16" fmla="*/ 2109684 h 7686662"/>
                  <a:gd name="connsiteX17" fmla="*/ 3648491 w 5573793"/>
                  <a:gd name="connsiteY17" fmla="*/ 2109544 h 7686662"/>
                  <a:gd name="connsiteX18" fmla="*/ 3947757 w 5573793"/>
                  <a:gd name="connsiteY18" fmla="*/ 2199344 h 7686662"/>
                  <a:gd name="connsiteX19" fmla="*/ 4093811 w 5573793"/>
                  <a:gd name="connsiteY19" fmla="*/ 2328370 h 7686662"/>
                  <a:gd name="connsiteX20" fmla="*/ 4013552 w 5573793"/>
                  <a:gd name="connsiteY20" fmla="*/ 3107608 h 7686662"/>
                  <a:gd name="connsiteX21" fmla="*/ 3982131 w 5573793"/>
                  <a:gd name="connsiteY21" fmla="*/ 3198184 h 7686662"/>
                  <a:gd name="connsiteX22" fmla="*/ 3959425 w 5573793"/>
                  <a:gd name="connsiteY22" fmla="*/ 3299784 h 7686662"/>
                  <a:gd name="connsiteX23" fmla="*/ 3936639 w 5573793"/>
                  <a:gd name="connsiteY23" fmla="*/ 3827372 h 7686662"/>
                  <a:gd name="connsiteX24" fmla="*/ 4193432 w 5573793"/>
                  <a:gd name="connsiteY24" fmla="*/ 3772768 h 7686662"/>
                  <a:gd name="connsiteX25" fmla="*/ 4451001 w 5573793"/>
                  <a:gd name="connsiteY25" fmla="*/ 3625516 h 7686662"/>
                  <a:gd name="connsiteX26" fmla="*/ 4623189 w 5573793"/>
                  <a:gd name="connsiteY26" fmla="*/ 3473208 h 7686662"/>
                  <a:gd name="connsiteX27" fmla="*/ 4873134 w 5573793"/>
                  <a:gd name="connsiteY27" fmla="*/ 3449518 h 7686662"/>
                  <a:gd name="connsiteX28" fmla="*/ 5501489 w 5573793"/>
                  <a:gd name="connsiteY28" fmla="*/ 3617392 h 7686662"/>
                  <a:gd name="connsiteX29" fmla="*/ 5565935 w 5573793"/>
                  <a:gd name="connsiteY29" fmla="*/ 3817064 h 7686662"/>
                  <a:gd name="connsiteX30" fmla="*/ 5528418 w 5573793"/>
                  <a:gd name="connsiteY30" fmla="*/ 3934632 h 7686662"/>
                  <a:gd name="connsiteX31" fmla="*/ 5204242 w 5573793"/>
                  <a:gd name="connsiteY31" fmla="*/ 4222660 h 7686662"/>
                  <a:gd name="connsiteX32" fmla="*/ 4787409 w 5573793"/>
                  <a:gd name="connsiteY32" fmla="*/ 4320342 h 7686662"/>
                  <a:gd name="connsiteX33" fmla="*/ 3929656 w 5573793"/>
                  <a:gd name="connsiteY33" fmla="*/ 4431948 h 7686662"/>
                  <a:gd name="connsiteX34" fmla="*/ 3869213 w 5573793"/>
                  <a:gd name="connsiteY34" fmla="*/ 4531484 h 7686662"/>
                  <a:gd name="connsiteX35" fmla="*/ 3787097 w 5573793"/>
                  <a:gd name="connsiteY35" fmla="*/ 5574584 h 7686662"/>
                  <a:gd name="connsiteX36" fmla="*/ 3786356 w 5573793"/>
                  <a:gd name="connsiteY36" fmla="*/ 5723808 h 7686662"/>
                  <a:gd name="connsiteX37" fmla="*/ 3857757 w 5573793"/>
                  <a:gd name="connsiteY37" fmla="*/ 5723808 h 7686662"/>
                  <a:gd name="connsiteX38" fmla="*/ 3957096 w 5573793"/>
                  <a:gd name="connsiteY38" fmla="*/ 5735300 h 7686662"/>
                  <a:gd name="connsiteX39" fmla="*/ 4023313 w 5573793"/>
                  <a:gd name="connsiteY39" fmla="*/ 6000086 h 7686662"/>
                  <a:gd name="connsiteX40" fmla="*/ 3840356 w 5573793"/>
                  <a:gd name="connsiteY40" fmla="*/ 6175346 h 7686662"/>
                  <a:gd name="connsiteX41" fmla="*/ 3769390 w 5573793"/>
                  <a:gd name="connsiteY41" fmla="*/ 6208692 h 7686662"/>
                  <a:gd name="connsiteX42" fmla="*/ 3706346 w 5573793"/>
                  <a:gd name="connsiteY42" fmla="*/ 6727108 h 7686662"/>
                  <a:gd name="connsiteX43" fmla="*/ 3669464 w 5573793"/>
                  <a:gd name="connsiteY43" fmla="*/ 6974758 h 7686662"/>
                  <a:gd name="connsiteX44" fmla="*/ 3637001 w 5573793"/>
                  <a:gd name="connsiteY44" fmla="*/ 7177330 h 7686662"/>
                  <a:gd name="connsiteX45" fmla="*/ 3597059 w 5573793"/>
                  <a:gd name="connsiteY45" fmla="*/ 7329730 h 7686662"/>
                  <a:gd name="connsiteX46" fmla="*/ 3544979 w 5573793"/>
                  <a:gd name="connsiteY46" fmla="*/ 7454436 h 7686662"/>
                  <a:gd name="connsiteX47" fmla="*/ 3329083 w 5573793"/>
                  <a:gd name="connsiteY47" fmla="*/ 7602920 h 7686662"/>
                  <a:gd name="connsiteX48" fmla="*/ 3172243 w 5573793"/>
                  <a:gd name="connsiteY48" fmla="*/ 7629782 h 7686662"/>
                  <a:gd name="connsiteX49" fmla="*/ 3019843 w 5573793"/>
                  <a:gd name="connsiteY49" fmla="*/ 7654250 h 7686662"/>
                  <a:gd name="connsiteX50" fmla="*/ 2890291 w 5573793"/>
                  <a:gd name="connsiteY50" fmla="*/ 7680728 h 7686662"/>
                  <a:gd name="connsiteX51" fmla="*/ 2744939 w 5573793"/>
                  <a:gd name="connsiteY51" fmla="*/ 7637128 h 7686662"/>
                  <a:gd name="connsiteX52" fmla="*/ 2652007 w 5573793"/>
                  <a:gd name="connsiteY52" fmla="*/ 7381158 h 7686662"/>
                  <a:gd name="connsiteX53" fmla="*/ 2392237 w 5573793"/>
                  <a:gd name="connsiteY53" fmla="*/ 6747104 h 7686662"/>
                  <a:gd name="connsiteX54" fmla="*/ 2118143 w 5573793"/>
                  <a:gd name="connsiteY54" fmla="*/ 6770930 h 7686662"/>
                  <a:gd name="connsiteX55" fmla="*/ 1363171 w 5573793"/>
                  <a:gd name="connsiteY55" fmla="*/ 7027676 h 7686662"/>
                  <a:gd name="connsiteX56" fmla="*/ 1128221 w 5573793"/>
                  <a:gd name="connsiteY56" fmla="*/ 7091444 h 7686662"/>
                  <a:gd name="connsiteX57" fmla="*/ 530643 w 5573793"/>
                  <a:gd name="connsiteY57" fmla="*/ 7096912 h 7686662"/>
                  <a:gd name="connsiteX58" fmla="*/ 310067 w 5573793"/>
                  <a:gd name="connsiteY58" fmla="*/ 7062228 h 7686662"/>
                  <a:gd name="connsiteX59" fmla="*/ 35677 w 5573793"/>
                  <a:gd name="connsiteY59" fmla="*/ 6941092 h 7686662"/>
                  <a:gd name="connsiteX60" fmla="*/ 39 w 5573793"/>
                  <a:gd name="connsiteY60" fmla="*/ 6759492 h 7686662"/>
                  <a:gd name="connsiteX61" fmla="*/ 54959 w 5573793"/>
                  <a:gd name="connsiteY61" fmla="*/ 6454058 h 7686662"/>
                  <a:gd name="connsiteX62" fmla="*/ 97155 w 5573793"/>
                  <a:gd name="connsiteY62" fmla="*/ 6352458 h 7686662"/>
                  <a:gd name="connsiteX63" fmla="*/ 174307 w 5573793"/>
                  <a:gd name="connsiteY63" fmla="*/ 6197180 h 7686662"/>
                  <a:gd name="connsiteX64" fmla="*/ 297407 w 5573793"/>
                  <a:gd name="connsiteY64" fmla="*/ 5962228 h 7686662"/>
                  <a:gd name="connsiteX65" fmla="*/ 516099 w 5573793"/>
                  <a:gd name="connsiteY65" fmla="*/ 5572420 h 7686662"/>
                  <a:gd name="connsiteX66" fmla="*/ 699403 w 5573793"/>
                  <a:gd name="connsiteY66" fmla="*/ 5267620 h 7686662"/>
                  <a:gd name="connsiteX67" fmla="*/ 879891 w 5573793"/>
                  <a:gd name="connsiteY67" fmla="*/ 4947416 h 7686662"/>
                  <a:gd name="connsiteX68" fmla="*/ 764925 w 5573793"/>
                  <a:gd name="connsiteY68" fmla="*/ 4936408 h 7686662"/>
                  <a:gd name="connsiteX69" fmla="*/ 395483 w 5573793"/>
                  <a:gd name="connsiteY69" fmla="*/ 4865850 h 7686662"/>
                  <a:gd name="connsiteX70" fmla="*/ 194873 w 5573793"/>
                  <a:gd name="connsiteY70" fmla="*/ 4753200 h 7686662"/>
                  <a:gd name="connsiteX71" fmla="*/ 361009 w 5573793"/>
                  <a:gd name="connsiteY71" fmla="*/ 4707808 h 7686662"/>
                  <a:gd name="connsiteX72" fmla="*/ 854491 w 5573793"/>
                  <a:gd name="connsiteY72" fmla="*/ 4649338 h 7686662"/>
                  <a:gd name="connsiteX73" fmla="*/ 1002823 w 5573793"/>
                  <a:gd name="connsiteY73" fmla="*/ 4617458 h 7686662"/>
                  <a:gd name="connsiteX74" fmla="*/ 1068607 w 5573793"/>
                  <a:gd name="connsiteY74" fmla="*/ 4604760 h 7686662"/>
                  <a:gd name="connsiteX75" fmla="*/ 1239159 w 5573793"/>
                  <a:gd name="connsiteY75" fmla="*/ 4303860 h 7686662"/>
                  <a:gd name="connsiteX76" fmla="*/ 1445107 w 5573793"/>
                  <a:gd name="connsiteY76" fmla="*/ 3939458 h 7686662"/>
                  <a:gd name="connsiteX77" fmla="*/ 1542647 w 5573793"/>
                  <a:gd name="connsiteY77" fmla="*/ 3776264 h 7686662"/>
                  <a:gd name="connsiteX78" fmla="*/ 1535443 w 5573793"/>
                  <a:gd name="connsiteY78" fmla="*/ 3635776 h 7686662"/>
                  <a:gd name="connsiteX79" fmla="*/ 1351591 w 5573793"/>
                  <a:gd name="connsiteY79" fmla="*/ 3539254 h 7686662"/>
                  <a:gd name="connsiteX80" fmla="*/ 1294715 w 5573793"/>
                  <a:gd name="connsiteY80" fmla="*/ 3379146 h 7686662"/>
                  <a:gd name="connsiteX81" fmla="*/ 1292643 w 5573793"/>
                  <a:gd name="connsiteY81" fmla="*/ 3342558 h 7686662"/>
                  <a:gd name="connsiteX82" fmla="*/ 1400591 w 5573793"/>
                  <a:gd name="connsiteY82" fmla="*/ 3334418 h 7686662"/>
                  <a:gd name="connsiteX83" fmla="*/ 1692271 w 5573793"/>
                  <a:gd name="connsiteY83" fmla="*/ 3253952 h 7686662"/>
                  <a:gd name="connsiteX84" fmla="*/ 2009723 w 5573793"/>
                  <a:gd name="connsiteY84" fmla="*/ 3046392 h 7686662"/>
                  <a:gd name="connsiteX85" fmla="*/ 2041863 w 5573793"/>
                  <a:gd name="connsiteY85" fmla="*/ 2981000 h 7686662"/>
                  <a:gd name="connsiteX86" fmla="*/ 2172459 w 5573793"/>
                  <a:gd name="connsiteY86" fmla="*/ 2776816 h 7686662"/>
                  <a:gd name="connsiteX87" fmla="*/ 2463267 w 5573793"/>
                  <a:gd name="connsiteY87" fmla="*/ 2383708 h 7686662"/>
                  <a:gd name="connsiteX88" fmla="*/ 2842043 w 5573793"/>
                  <a:gd name="connsiteY88" fmla="*/ 1901814 h 7686662"/>
                  <a:gd name="connsiteX89" fmla="*/ 3077891 w 5573793"/>
                  <a:gd name="connsiteY89" fmla="*/ 1647108 h 7686662"/>
                  <a:gd name="connsiteX90" fmla="*/ 3115407 w 5573793"/>
                  <a:gd name="connsiteY90" fmla="*/ 1565390 h 7686662"/>
                  <a:gd name="connsiteX91" fmla="*/ 3063275 w 5573793"/>
                  <a:gd name="connsiteY91" fmla="*/ 1532808 h 7686662"/>
                  <a:gd name="connsiteX92" fmla="*/ 2648097 w 5573793"/>
                  <a:gd name="connsiteY92" fmla="*/ 1753552 h 7686662"/>
                  <a:gd name="connsiteX93" fmla="*/ 2156243 w 5573793"/>
                  <a:gd name="connsiteY93" fmla="*/ 1864554 h 7686662"/>
                  <a:gd name="connsiteX94" fmla="*/ 1778623 w 5573793"/>
                  <a:gd name="connsiteY94" fmla="*/ 1815244 h 7686662"/>
                  <a:gd name="connsiteX95" fmla="*/ 1751859 w 5573793"/>
                  <a:gd name="connsiteY95" fmla="*/ 1655268 h 7686662"/>
                  <a:gd name="connsiteX96" fmla="*/ 1785931 w 5573793"/>
                  <a:gd name="connsiteY96" fmla="*/ 1440907 h 7686662"/>
                  <a:gd name="connsiteX97" fmla="*/ 1918991 w 5573793"/>
                  <a:gd name="connsiteY97" fmla="*/ 1280151 h 7686662"/>
                  <a:gd name="connsiteX98" fmla="*/ 2155727 w 5573793"/>
                  <a:gd name="connsiteY98" fmla="*/ 1051203 h 7686662"/>
                  <a:gd name="connsiteX99" fmla="*/ 2214247 w 5573793"/>
                  <a:gd name="connsiteY99" fmla="*/ 618408 h 7686662"/>
                  <a:gd name="connsiteX100" fmla="*/ 2250689 w 5573793"/>
                  <a:gd name="connsiteY100" fmla="*/ 289434 h 7686662"/>
                  <a:gd name="connsiteX101" fmla="*/ 2388751 w 5573793"/>
                  <a:gd name="connsiteY101" fmla="*/ 114721 h 7686662"/>
                  <a:gd name="connsiteX102" fmla="*/ 2575343 w 5573793"/>
                  <a:gd name="connsiteY102" fmla="*/ 81300 h 7686662"/>
                  <a:gd name="connsiteX103" fmla="*/ 3016667 w 5573793"/>
                  <a:gd name="connsiteY103" fmla="*/ 196657 h 7686662"/>
                  <a:gd name="connsiteX104" fmla="*/ 3051591 w 5573793"/>
                  <a:gd name="connsiteY104" fmla="*/ 229136 h 7686662"/>
                  <a:gd name="connsiteX105" fmla="*/ 3051591 w 5573793"/>
                  <a:gd name="connsiteY105" fmla="*/ 466634 h 7686662"/>
                  <a:gd name="connsiteX106" fmla="*/ 3081947 w 5573793"/>
                  <a:gd name="connsiteY106" fmla="*/ 787566 h 7686662"/>
                  <a:gd name="connsiteX107" fmla="*/ 3350043 w 5573793"/>
                  <a:gd name="connsiteY107" fmla="*/ 719123 h 7686662"/>
                  <a:gd name="connsiteX108" fmla="*/ 3673892 w 5573793"/>
                  <a:gd name="connsiteY108" fmla="*/ 583059 h 7686662"/>
                  <a:gd name="connsiteX109" fmla="*/ 4136310 w 5573793"/>
                  <a:gd name="connsiteY109" fmla="*/ 329533 h 7686662"/>
                  <a:gd name="connsiteX110" fmla="*/ 4302542 w 5573793"/>
                  <a:gd name="connsiteY110" fmla="*/ 200687 h 7686662"/>
                  <a:gd name="connsiteX111" fmla="*/ 4410492 w 5573793"/>
                  <a:gd name="connsiteY111" fmla="*/ 112989 h 7686662"/>
                  <a:gd name="connsiteX112" fmla="*/ 4562892 w 5573793"/>
                  <a:gd name="connsiteY112" fmla="*/ 5344 h 7686662"/>
                  <a:gd name="connsiteX113" fmla="*/ 4611385 w 5573793"/>
                  <a:gd name="connsiteY113" fmla="*/ 1 h 7686662"/>
                  <a:gd name="connsiteX114" fmla="*/ 3342387 w 5573793"/>
                  <a:gd name="connsiteY114" fmla="*/ 2730696 h 7686662"/>
                  <a:gd name="connsiteX115" fmla="*/ 3301099 w 5573793"/>
                  <a:gd name="connsiteY115" fmla="*/ 2745400 h 7686662"/>
                  <a:gd name="connsiteX116" fmla="*/ 3205849 w 5573793"/>
                  <a:gd name="connsiteY116" fmla="*/ 2778860 h 7686662"/>
                  <a:gd name="connsiteX117" fmla="*/ 2445111 w 5573793"/>
                  <a:gd name="connsiteY117" fmla="*/ 3253904 h 7686662"/>
                  <a:gd name="connsiteX118" fmla="*/ 2394311 w 5573793"/>
                  <a:gd name="connsiteY118" fmla="*/ 3305218 h 7686662"/>
                  <a:gd name="connsiteX119" fmla="*/ 2486443 w 5573793"/>
                  <a:gd name="connsiteY119" fmla="*/ 3355176 h 7686662"/>
                  <a:gd name="connsiteX120" fmla="*/ 2924809 w 5573793"/>
                  <a:gd name="connsiteY120" fmla="*/ 3632484 h 7686662"/>
                  <a:gd name="connsiteX121" fmla="*/ 2956063 w 5573793"/>
                  <a:gd name="connsiteY121" fmla="*/ 3741844 h 7686662"/>
                  <a:gd name="connsiteX122" fmla="*/ 2853079 w 5573793"/>
                  <a:gd name="connsiteY122" fmla="*/ 3959828 h 7686662"/>
                  <a:gd name="connsiteX123" fmla="*/ 2617119 w 5573793"/>
                  <a:gd name="connsiteY123" fmla="*/ 4064890 h 7686662"/>
                  <a:gd name="connsiteX124" fmla="*/ 2453691 w 5573793"/>
                  <a:gd name="connsiteY124" fmla="*/ 4130740 h 7686662"/>
                  <a:gd name="connsiteX125" fmla="*/ 2301863 w 5573793"/>
                  <a:gd name="connsiteY125" fmla="*/ 4330488 h 7686662"/>
                  <a:gd name="connsiteX126" fmla="*/ 2449905 w 5573793"/>
                  <a:gd name="connsiteY126" fmla="*/ 4294516 h 7686662"/>
                  <a:gd name="connsiteX127" fmla="*/ 3137705 w 5573793"/>
                  <a:gd name="connsiteY127" fmla="*/ 4084952 h 7686662"/>
                  <a:gd name="connsiteX128" fmla="*/ 3316509 w 5573793"/>
                  <a:gd name="connsiteY128" fmla="*/ 4029460 h 7686662"/>
                  <a:gd name="connsiteX129" fmla="*/ 3335571 w 5573793"/>
                  <a:gd name="connsiteY129" fmla="*/ 3949576 h 7686662"/>
                  <a:gd name="connsiteX130" fmla="*/ 3357503 w 5573793"/>
                  <a:gd name="connsiteY130" fmla="*/ 3768008 h 7686662"/>
                  <a:gd name="connsiteX131" fmla="*/ 3398215 w 5573793"/>
                  <a:gd name="connsiteY131" fmla="*/ 2796460 h 7686662"/>
                  <a:gd name="connsiteX132" fmla="*/ 3342387 w 5573793"/>
                  <a:gd name="connsiteY132" fmla="*/ 2730696 h 7686662"/>
                  <a:gd name="connsiteX133" fmla="*/ 2083677 w 5573793"/>
                  <a:gd name="connsiteY133" fmla="*/ 3515780 h 7686662"/>
                  <a:gd name="connsiteX134" fmla="*/ 2051247 w 5573793"/>
                  <a:gd name="connsiteY134" fmla="*/ 3529884 h 7686662"/>
                  <a:gd name="connsiteX135" fmla="*/ 1900605 w 5573793"/>
                  <a:gd name="connsiteY135" fmla="*/ 3834796 h 7686662"/>
                  <a:gd name="connsiteX136" fmla="*/ 1814927 w 5573793"/>
                  <a:gd name="connsiteY136" fmla="*/ 4025296 h 7686662"/>
                  <a:gd name="connsiteX137" fmla="*/ 1708287 w 5573793"/>
                  <a:gd name="connsiteY137" fmla="*/ 4473636 h 7686662"/>
                  <a:gd name="connsiteX138" fmla="*/ 1790807 w 5573793"/>
                  <a:gd name="connsiteY138" fmla="*/ 4460454 h 7686662"/>
                  <a:gd name="connsiteX139" fmla="*/ 2032411 w 5573793"/>
                  <a:gd name="connsiteY139" fmla="*/ 4403876 h 7686662"/>
                  <a:gd name="connsiteX140" fmla="*/ 2096555 w 5573793"/>
                  <a:gd name="connsiteY140" fmla="*/ 4348792 h 7686662"/>
                  <a:gd name="connsiteX141" fmla="*/ 2165455 w 5573793"/>
                  <a:gd name="connsiteY141" fmla="*/ 4211366 h 7686662"/>
                  <a:gd name="connsiteX142" fmla="*/ 2257681 w 5573793"/>
                  <a:gd name="connsiteY142" fmla="*/ 3852730 h 7686662"/>
                  <a:gd name="connsiteX143" fmla="*/ 2169419 w 5573793"/>
                  <a:gd name="connsiteY143" fmla="*/ 3583742 h 7686662"/>
                  <a:gd name="connsiteX144" fmla="*/ 2083677 w 5573793"/>
                  <a:gd name="connsiteY144" fmla="*/ 3515780 h 7686662"/>
                  <a:gd name="connsiteX145" fmla="*/ 3159545 w 5573793"/>
                  <a:gd name="connsiteY145" fmla="*/ 4508808 h 7686662"/>
                  <a:gd name="connsiteX146" fmla="*/ 3051595 w 5573793"/>
                  <a:gd name="connsiteY146" fmla="*/ 4522960 h 7686662"/>
                  <a:gd name="connsiteX147" fmla="*/ 2905545 w 5573793"/>
                  <a:gd name="connsiteY147" fmla="*/ 4559684 h 7686662"/>
                  <a:gd name="connsiteX148" fmla="*/ 2533491 w 5573793"/>
                  <a:gd name="connsiteY148" fmla="*/ 4662360 h 7686662"/>
                  <a:gd name="connsiteX149" fmla="*/ 2723981 w 5573793"/>
                  <a:gd name="connsiteY149" fmla="*/ 4823196 h 7686662"/>
                  <a:gd name="connsiteX150" fmla="*/ 3034395 w 5573793"/>
                  <a:gd name="connsiteY150" fmla="*/ 5084644 h 7686662"/>
                  <a:gd name="connsiteX151" fmla="*/ 3150567 w 5573793"/>
                  <a:gd name="connsiteY151" fmla="*/ 5201380 h 7686662"/>
                  <a:gd name="connsiteX152" fmla="*/ 3152407 w 5573793"/>
                  <a:gd name="connsiteY152" fmla="*/ 5154620 h 7686662"/>
                  <a:gd name="connsiteX153" fmla="*/ 3171307 w 5573793"/>
                  <a:gd name="connsiteY153" fmla="*/ 4999908 h 7686662"/>
                  <a:gd name="connsiteX154" fmla="*/ 3214255 w 5573793"/>
                  <a:gd name="connsiteY154" fmla="*/ 4599856 h 7686662"/>
                  <a:gd name="connsiteX155" fmla="*/ 3210345 w 5573793"/>
                  <a:gd name="connsiteY155" fmla="*/ 4510956 h 7686662"/>
                  <a:gd name="connsiteX156" fmla="*/ 3159545 w 5573793"/>
                  <a:gd name="connsiteY156" fmla="*/ 4508808 h 7686662"/>
                  <a:gd name="connsiteX157" fmla="*/ 2111175 w 5573793"/>
                  <a:gd name="connsiteY157" fmla="*/ 4716744 h 7686662"/>
                  <a:gd name="connsiteX158" fmla="*/ 2086391 w 5573793"/>
                  <a:gd name="connsiteY158" fmla="*/ 4720756 h 7686662"/>
                  <a:gd name="connsiteX159" fmla="*/ 1914943 w 5573793"/>
                  <a:gd name="connsiteY159" fmla="*/ 4752284 h 7686662"/>
                  <a:gd name="connsiteX160" fmla="*/ 1530787 w 5573793"/>
                  <a:gd name="connsiteY160" fmla="*/ 4850128 h 7686662"/>
                  <a:gd name="connsiteX161" fmla="*/ 1280023 w 5573793"/>
                  <a:gd name="connsiteY161" fmla="*/ 5330108 h 7686662"/>
                  <a:gd name="connsiteX162" fmla="*/ 1204297 w 5573793"/>
                  <a:gd name="connsiteY162" fmla="*/ 5514260 h 7686662"/>
                  <a:gd name="connsiteX163" fmla="*/ 1044871 w 5573793"/>
                  <a:gd name="connsiteY163" fmla="*/ 5958760 h 7686662"/>
                  <a:gd name="connsiteX164" fmla="*/ 1004419 w 5573793"/>
                  <a:gd name="connsiteY164" fmla="*/ 6079408 h 7686662"/>
                  <a:gd name="connsiteX165" fmla="*/ 991095 w 5573793"/>
                  <a:gd name="connsiteY165" fmla="*/ 6215568 h 7686662"/>
                  <a:gd name="connsiteX166" fmla="*/ 1020979 w 5573793"/>
                  <a:gd name="connsiteY166" fmla="*/ 6327958 h 7686662"/>
                  <a:gd name="connsiteX167" fmla="*/ 1333087 w 5573793"/>
                  <a:gd name="connsiteY167" fmla="*/ 6308592 h 7686662"/>
                  <a:gd name="connsiteX168" fmla="*/ 1476791 w 5573793"/>
                  <a:gd name="connsiteY168" fmla="*/ 6269752 h 7686662"/>
                  <a:gd name="connsiteX169" fmla="*/ 2105443 w 5573793"/>
                  <a:gd name="connsiteY169" fmla="*/ 6121536 h 7686662"/>
                  <a:gd name="connsiteX170" fmla="*/ 2689643 w 5573793"/>
                  <a:gd name="connsiteY170" fmla="*/ 5968024 h 7686662"/>
                  <a:gd name="connsiteX171" fmla="*/ 2941595 w 5573793"/>
                  <a:gd name="connsiteY171" fmla="*/ 5900412 h 7686662"/>
                  <a:gd name="connsiteX172" fmla="*/ 3079125 w 5573793"/>
                  <a:gd name="connsiteY172" fmla="*/ 5846820 h 7686662"/>
                  <a:gd name="connsiteX173" fmla="*/ 3097577 w 5573793"/>
                  <a:gd name="connsiteY173" fmla="*/ 5643388 h 7686662"/>
                  <a:gd name="connsiteX174" fmla="*/ 3121309 w 5573793"/>
                  <a:gd name="connsiteY174" fmla="*/ 5434884 h 7686662"/>
                  <a:gd name="connsiteX175" fmla="*/ 3132267 w 5573793"/>
                  <a:gd name="connsiteY175" fmla="*/ 5406308 h 7686662"/>
                  <a:gd name="connsiteX176" fmla="*/ 2994443 w 5573793"/>
                  <a:gd name="connsiteY176" fmla="*/ 5466236 h 7686662"/>
                  <a:gd name="connsiteX177" fmla="*/ 2858621 w 5573793"/>
                  <a:gd name="connsiteY177" fmla="*/ 5520960 h 7686662"/>
                  <a:gd name="connsiteX178" fmla="*/ 2718921 w 5573793"/>
                  <a:gd name="connsiteY178" fmla="*/ 5529532 h 7686662"/>
                  <a:gd name="connsiteX179" fmla="*/ 2404623 w 5573793"/>
                  <a:gd name="connsiteY179" fmla="*/ 5462996 h 7686662"/>
                  <a:gd name="connsiteX180" fmla="*/ 2295861 w 5573793"/>
                  <a:gd name="connsiteY180" fmla="*/ 5376356 h 7686662"/>
                  <a:gd name="connsiteX181" fmla="*/ 2355267 w 5573793"/>
                  <a:gd name="connsiteY181" fmla="*/ 5291616 h 7686662"/>
                  <a:gd name="connsiteX182" fmla="*/ 2348209 w 5573793"/>
                  <a:gd name="connsiteY182" fmla="*/ 5022718 h 7686662"/>
                  <a:gd name="connsiteX183" fmla="*/ 2166423 w 5573793"/>
                  <a:gd name="connsiteY183" fmla="*/ 4750652 h 7686662"/>
                  <a:gd name="connsiteX184" fmla="*/ 2111175 w 5573793"/>
                  <a:gd name="connsiteY184" fmla="*/ 4716744 h 7686662"/>
                  <a:gd name="connsiteX185" fmla="*/ 2803943 w 5573793"/>
                  <a:gd name="connsiteY185" fmla="*/ 6603828 h 7686662"/>
                  <a:gd name="connsiteX186" fmla="*/ 2695991 w 5573793"/>
                  <a:gd name="connsiteY186" fmla="*/ 6620164 h 7686662"/>
                  <a:gd name="connsiteX187" fmla="*/ 2583491 w 5573793"/>
                  <a:gd name="connsiteY187" fmla="*/ 6658576 h 7686662"/>
                  <a:gd name="connsiteX188" fmla="*/ 2540839 w 5573793"/>
                  <a:gd name="connsiteY188" fmla="*/ 6678028 h 7686662"/>
                  <a:gd name="connsiteX189" fmla="*/ 2579727 w 5573793"/>
                  <a:gd name="connsiteY189" fmla="*/ 6718444 h 7686662"/>
                  <a:gd name="connsiteX190" fmla="*/ 2676647 w 5573793"/>
                  <a:gd name="connsiteY190" fmla="*/ 6831884 h 7686662"/>
                  <a:gd name="connsiteX191" fmla="*/ 2751467 w 5573793"/>
                  <a:gd name="connsiteY191" fmla="*/ 6904908 h 7686662"/>
                  <a:gd name="connsiteX192" fmla="*/ 2844179 w 5573793"/>
                  <a:gd name="connsiteY192" fmla="*/ 6680828 h 7686662"/>
                  <a:gd name="connsiteX193" fmla="*/ 2803943 w 5573793"/>
                  <a:gd name="connsiteY193" fmla="*/ 6603828 h 76866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 ang="0">
                    <a:pos x="connsiteX135" y="connsiteY135"/>
                  </a:cxn>
                  <a:cxn ang="0">
                    <a:pos x="connsiteX136" y="connsiteY136"/>
                  </a:cxn>
                  <a:cxn ang="0">
                    <a:pos x="connsiteX137" y="connsiteY137"/>
                  </a:cxn>
                  <a:cxn ang="0">
                    <a:pos x="connsiteX138" y="connsiteY138"/>
                  </a:cxn>
                  <a:cxn ang="0">
                    <a:pos x="connsiteX139" y="connsiteY139"/>
                  </a:cxn>
                  <a:cxn ang="0">
                    <a:pos x="connsiteX140" y="connsiteY140"/>
                  </a:cxn>
                  <a:cxn ang="0">
                    <a:pos x="connsiteX141" y="connsiteY141"/>
                  </a:cxn>
                  <a:cxn ang="0">
                    <a:pos x="connsiteX142" y="connsiteY142"/>
                  </a:cxn>
                  <a:cxn ang="0">
                    <a:pos x="connsiteX143" y="connsiteY143"/>
                  </a:cxn>
                  <a:cxn ang="0">
                    <a:pos x="connsiteX144" y="connsiteY144"/>
                  </a:cxn>
                  <a:cxn ang="0">
                    <a:pos x="connsiteX145" y="connsiteY145"/>
                  </a:cxn>
                  <a:cxn ang="0">
                    <a:pos x="connsiteX146" y="connsiteY146"/>
                  </a:cxn>
                  <a:cxn ang="0">
                    <a:pos x="connsiteX147" y="connsiteY147"/>
                  </a:cxn>
                  <a:cxn ang="0">
                    <a:pos x="connsiteX148" y="connsiteY148"/>
                  </a:cxn>
                  <a:cxn ang="0">
                    <a:pos x="connsiteX149" y="connsiteY149"/>
                  </a:cxn>
                  <a:cxn ang="0">
                    <a:pos x="connsiteX150" y="connsiteY150"/>
                  </a:cxn>
                  <a:cxn ang="0">
                    <a:pos x="connsiteX151" y="connsiteY151"/>
                  </a:cxn>
                  <a:cxn ang="0">
                    <a:pos x="connsiteX152" y="connsiteY152"/>
                  </a:cxn>
                  <a:cxn ang="0">
                    <a:pos x="connsiteX153" y="connsiteY153"/>
                  </a:cxn>
                  <a:cxn ang="0">
                    <a:pos x="connsiteX154" y="connsiteY154"/>
                  </a:cxn>
                  <a:cxn ang="0">
                    <a:pos x="connsiteX155" y="connsiteY155"/>
                  </a:cxn>
                  <a:cxn ang="0">
                    <a:pos x="connsiteX156" y="connsiteY156"/>
                  </a:cxn>
                  <a:cxn ang="0">
                    <a:pos x="connsiteX157" y="connsiteY157"/>
                  </a:cxn>
                  <a:cxn ang="0">
                    <a:pos x="connsiteX158" y="connsiteY158"/>
                  </a:cxn>
                  <a:cxn ang="0">
                    <a:pos x="connsiteX159" y="connsiteY159"/>
                  </a:cxn>
                  <a:cxn ang="0">
                    <a:pos x="connsiteX160" y="connsiteY160"/>
                  </a:cxn>
                  <a:cxn ang="0">
                    <a:pos x="connsiteX161" y="connsiteY161"/>
                  </a:cxn>
                  <a:cxn ang="0">
                    <a:pos x="connsiteX162" y="connsiteY162"/>
                  </a:cxn>
                  <a:cxn ang="0">
                    <a:pos x="connsiteX163" y="connsiteY163"/>
                  </a:cxn>
                  <a:cxn ang="0">
                    <a:pos x="connsiteX164" y="connsiteY164"/>
                  </a:cxn>
                  <a:cxn ang="0">
                    <a:pos x="connsiteX165" y="connsiteY165"/>
                  </a:cxn>
                  <a:cxn ang="0">
                    <a:pos x="connsiteX166" y="connsiteY166"/>
                  </a:cxn>
                  <a:cxn ang="0">
                    <a:pos x="connsiteX167" y="connsiteY167"/>
                  </a:cxn>
                  <a:cxn ang="0">
                    <a:pos x="connsiteX168" y="connsiteY168"/>
                  </a:cxn>
                  <a:cxn ang="0">
                    <a:pos x="connsiteX169" y="connsiteY169"/>
                  </a:cxn>
                  <a:cxn ang="0">
                    <a:pos x="connsiteX170" y="connsiteY170"/>
                  </a:cxn>
                  <a:cxn ang="0">
                    <a:pos x="connsiteX171" y="connsiteY171"/>
                  </a:cxn>
                  <a:cxn ang="0">
                    <a:pos x="connsiteX172" y="connsiteY172"/>
                  </a:cxn>
                  <a:cxn ang="0">
                    <a:pos x="connsiteX173" y="connsiteY173"/>
                  </a:cxn>
                  <a:cxn ang="0">
                    <a:pos x="connsiteX174" y="connsiteY174"/>
                  </a:cxn>
                  <a:cxn ang="0">
                    <a:pos x="connsiteX175" y="connsiteY175"/>
                  </a:cxn>
                  <a:cxn ang="0">
                    <a:pos x="connsiteX176" y="connsiteY176"/>
                  </a:cxn>
                  <a:cxn ang="0">
                    <a:pos x="connsiteX177" y="connsiteY177"/>
                  </a:cxn>
                  <a:cxn ang="0">
                    <a:pos x="connsiteX178" y="connsiteY178"/>
                  </a:cxn>
                  <a:cxn ang="0">
                    <a:pos x="connsiteX179" y="connsiteY179"/>
                  </a:cxn>
                  <a:cxn ang="0">
                    <a:pos x="connsiteX180" y="connsiteY180"/>
                  </a:cxn>
                  <a:cxn ang="0">
                    <a:pos x="connsiteX181" y="connsiteY181"/>
                  </a:cxn>
                  <a:cxn ang="0">
                    <a:pos x="connsiteX182" y="connsiteY182"/>
                  </a:cxn>
                  <a:cxn ang="0">
                    <a:pos x="connsiteX183" y="connsiteY183"/>
                  </a:cxn>
                  <a:cxn ang="0">
                    <a:pos x="connsiteX184" y="connsiteY184"/>
                  </a:cxn>
                  <a:cxn ang="0">
                    <a:pos x="connsiteX185" y="connsiteY185"/>
                  </a:cxn>
                  <a:cxn ang="0">
                    <a:pos x="connsiteX186" y="connsiteY186"/>
                  </a:cxn>
                  <a:cxn ang="0">
                    <a:pos x="connsiteX187" y="connsiteY187"/>
                  </a:cxn>
                  <a:cxn ang="0">
                    <a:pos x="connsiteX188" y="connsiteY188"/>
                  </a:cxn>
                  <a:cxn ang="0">
                    <a:pos x="connsiteX189" y="connsiteY189"/>
                  </a:cxn>
                  <a:cxn ang="0">
                    <a:pos x="connsiteX190" y="connsiteY190"/>
                  </a:cxn>
                  <a:cxn ang="0">
                    <a:pos x="connsiteX191" y="connsiteY191"/>
                  </a:cxn>
                  <a:cxn ang="0">
                    <a:pos x="connsiteX192" y="connsiteY192"/>
                  </a:cxn>
                  <a:cxn ang="0">
                    <a:pos x="connsiteX193" y="connsiteY193"/>
                  </a:cxn>
                </a:cxnLst>
                <a:rect l="l" t="t" r="r" b="b"/>
                <a:pathLst>
                  <a:path w="5573793" h="7686662">
                    <a:moveTo>
                      <a:pt x="4611385" y="1"/>
                    </a:moveTo>
                    <a:cubicBezTo>
                      <a:pt x="4675207" y="188"/>
                      <a:pt x="4774699" y="15735"/>
                      <a:pt x="4816994" y="35589"/>
                    </a:cubicBezTo>
                    <a:cubicBezTo>
                      <a:pt x="4898050" y="73638"/>
                      <a:pt x="4999346" y="177036"/>
                      <a:pt x="5038103" y="261285"/>
                    </a:cubicBezTo>
                    <a:cubicBezTo>
                      <a:pt x="5109259" y="415954"/>
                      <a:pt x="5108515" y="524415"/>
                      <a:pt x="5035778" y="600615"/>
                    </a:cubicBezTo>
                    <a:cubicBezTo>
                      <a:pt x="4992004" y="646471"/>
                      <a:pt x="4849851" y="722991"/>
                      <a:pt x="4740692" y="759457"/>
                    </a:cubicBezTo>
                    <a:cubicBezTo>
                      <a:pt x="4637954" y="793777"/>
                      <a:pt x="4286069" y="946601"/>
                      <a:pt x="4150142" y="1015933"/>
                    </a:cubicBezTo>
                    <a:cubicBezTo>
                      <a:pt x="4094263" y="1044435"/>
                      <a:pt x="4019542" y="1091913"/>
                      <a:pt x="3984096" y="1121440"/>
                    </a:cubicBezTo>
                    <a:cubicBezTo>
                      <a:pt x="3948650" y="1150968"/>
                      <a:pt x="3899894" y="1191311"/>
                      <a:pt x="3875749" y="1211092"/>
                    </a:cubicBezTo>
                    <a:cubicBezTo>
                      <a:pt x="3851602" y="1230874"/>
                      <a:pt x="3789162" y="1284739"/>
                      <a:pt x="3736995" y="1330793"/>
                    </a:cubicBezTo>
                    <a:cubicBezTo>
                      <a:pt x="3684825" y="1376848"/>
                      <a:pt x="3627855" y="1426307"/>
                      <a:pt x="3610391" y="1440702"/>
                    </a:cubicBezTo>
                    <a:cubicBezTo>
                      <a:pt x="3219215" y="1763174"/>
                      <a:pt x="3010857" y="1990170"/>
                      <a:pt x="2727331" y="2402758"/>
                    </a:cubicBezTo>
                    <a:cubicBezTo>
                      <a:pt x="2669703" y="2486614"/>
                      <a:pt x="2556291" y="2680104"/>
                      <a:pt x="2556291" y="2694564"/>
                    </a:cubicBezTo>
                    <a:cubicBezTo>
                      <a:pt x="2556291" y="2709636"/>
                      <a:pt x="2586721" y="2699120"/>
                      <a:pt x="2642829" y="2664652"/>
                    </a:cubicBezTo>
                    <a:cubicBezTo>
                      <a:pt x="2704431" y="2626812"/>
                      <a:pt x="2883203" y="2491970"/>
                      <a:pt x="2905543" y="2466494"/>
                    </a:cubicBezTo>
                    <a:cubicBezTo>
                      <a:pt x="2935327" y="2432530"/>
                      <a:pt x="3139827" y="2256748"/>
                      <a:pt x="3203991" y="2209958"/>
                    </a:cubicBezTo>
                    <a:cubicBezTo>
                      <a:pt x="3242407" y="2181944"/>
                      <a:pt x="3294831" y="2152510"/>
                      <a:pt x="3320479" y="2144552"/>
                    </a:cubicBezTo>
                    <a:cubicBezTo>
                      <a:pt x="3346129" y="2136592"/>
                      <a:pt x="3394145" y="2120900"/>
                      <a:pt x="3427181" y="2109684"/>
                    </a:cubicBezTo>
                    <a:cubicBezTo>
                      <a:pt x="3499841" y="2085016"/>
                      <a:pt x="3511573" y="2085008"/>
                      <a:pt x="3648491" y="2109544"/>
                    </a:cubicBezTo>
                    <a:cubicBezTo>
                      <a:pt x="3792319" y="2135316"/>
                      <a:pt x="3872705" y="2159438"/>
                      <a:pt x="3947757" y="2199344"/>
                    </a:cubicBezTo>
                    <a:cubicBezTo>
                      <a:pt x="4024038" y="2239900"/>
                      <a:pt x="4047785" y="2260882"/>
                      <a:pt x="4093811" y="2328370"/>
                    </a:cubicBezTo>
                    <a:cubicBezTo>
                      <a:pt x="4191129" y="2471076"/>
                      <a:pt x="4165536" y="2719554"/>
                      <a:pt x="4013552" y="3107608"/>
                    </a:cubicBezTo>
                    <a:cubicBezTo>
                      <a:pt x="3998505" y="3146026"/>
                      <a:pt x="3984366" y="3186784"/>
                      <a:pt x="3982131" y="3198184"/>
                    </a:cubicBezTo>
                    <a:cubicBezTo>
                      <a:pt x="3979898" y="3209584"/>
                      <a:pt x="3969679" y="3255304"/>
                      <a:pt x="3959425" y="3299784"/>
                    </a:cubicBezTo>
                    <a:cubicBezTo>
                      <a:pt x="3938862" y="3388996"/>
                      <a:pt x="3920249" y="3819936"/>
                      <a:pt x="3936639" y="3827372"/>
                    </a:cubicBezTo>
                    <a:cubicBezTo>
                      <a:pt x="3970209" y="3842604"/>
                      <a:pt x="4064454" y="3822564"/>
                      <a:pt x="4193432" y="3772768"/>
                    </a:cubicBezTo>
                    <a:cubicBezTo>
                      <a:pt x="4346412" y="3713710"/>
                      <a:pt x="4414482" y="3674794"/>
                      <a:pt x="4451001" y="3625516"/>
                    </a:cubicBezTo>
                    <a:cubicBezTo>
                      <a:pt x="4502635" y="3555844"/>
                      <a:pt x="4568916" y="3497214"/>
                      <a:pt x="4623189" y="3473208"/>
                    </a:cubicBezTo>
                    <a:cubicBezTo>
                      <a:pt x="4674572" y="3450480"/>
                      <a:pt x="4705125" y="3447584"/>
                      <a:pt x="4873134" y="3449518"/>
                    </a:cubicBezTo>
                    <a:cubicBezTo>
                      <a:pt x="5214077" y="3453444"/>
                      <a:pt x="5382550" y="3498456"/>
                      <a:pt x="5501489" y="3617392"/>
                    </a:cubicBezTo>
                    <a:cubicBezTo>
                      <a:pt x="5564942" y="3680844"/>
                      <a:pt x="5587273" y="3750038"/>
                      <a:pt x="5565935" y="3817064"/>
                    </a:cubicBezTo>
                    <a:cubicBezTo>
                      <a:pt x="5557845" y="3842470"/>
                      <a:pt x="5540963" y="3895376"/>
                      <a:pt x="5528418" y="3934632"/>
                    </a:cubicBezTo>
                    <a:cubicBezTo>
                      <a:pt x="5490417" y="4053550"/>
                      <a:pt x="5424464" y="4112148"/>
                      <a:pt x="5204242" y="4222660"/>
                    </a:cubicBezTo>
                    <a:cubicBezTo>
                      <a:pt x="5048016" y="4301060"/>
                      <a:pt x="4994599" y="4313576"/>
                      <a:pt x="4787409" y="4320342"/>
                    </a:cubicBezTo>
                    <a:cubicBezTo>
                      <a:pt x="4379551" y="4333658"/>
                      <a:pt x="4097916" y="4370304"/>
                      <a:pt x="3929656" y="4431948"/>
                    </a:cubicBezTo>
                    <a:cubicBezTo>
                      <a:pt x="3885538" y="4448112"/>
                      <a:pt x="3882797" y="4452630"/>
                      <a:pt x="3869213" y="4531484"/>
                    </a:cubicBezTo>
                    <a:cubicBezTo>
                      <a:pt x="3816534" y="4837276"/>
                      <a:pt x="3789023" y="5186742"/>
                      <a:pt x="3787097" y="5574584"/>
                    </a:cubicBezTo>
                    <a:lnTo>
                      <a:pt x="3786356" y="5723808"/>
                    </a:lnTo>
                    <a:lnTo>
                      <a:pt x="3857757" y="5723808"/>
                    </a:lnTo>
                    <a:cubicBezTo>
                      <a:pt x="3897026" y="5723808"/>
                      <a:pt x="3941727" y="5728980"/>
                      <a:pt x="3957096" y="5735300"/>
                    </a:cubicBezTo>
                    <a:cubicBezTo>
                      <a:pt x="4052619" y="5774588"/>
                      <a:pt x="4086837" y="5911434"/>
                      <a:pt x="4023313" y="6000086"/>
                    </a:cubicBezTo>
                    <a:cubicBezTo>
                      <a:pt x="3912538" y="6154668"/>
                      <a:pt x="3913936" y="6153332"/>
                      <a:pt x="3840356" y="6175346"/>
                    </a:cubicBezTo>
                    <a:cubicBezTo>
                      <a:pt x="3801190" y="6187064"/>
                      <a:pt x="3769254" y="6202070"/>
                      <a:pt x="3769390" y="6208692"/>
                    </a:cubicBezTo>
                    <a:cubicBezTo>
                      <a:pt x="3769672" y="6222302"/>
                      <a:pt x="3734995" y="6507450"/>
                      <a:pt x="3706346" y="6727108"/>
                    </a:cubicBezTo>
                    <a:cubicBezTo>
                      <a:pt x="3695869" y="6807436"/>
                      <a:pt x="3679272" y="6918878"/>
                      <a:pt x="3669464" y="6974758"/>
                    </a:cubicBezTo>
                    <a:cubicBezTo>
                      <a:pt x="3659654" y="7030638"/>
                      <a:pt x="3645047" y="7121796"/>
                      <a:pt x="3637001" y="7177330"/>
                    </a:cubicBezTo>
                    <a:cubicBezTo>
                      <a:pt x="3628951" y="7232864"/>
                      <a:pt x="3610981" y="7301444"/>
                      <a:pt x="3597059" y="7329730"/>
                    </a:cubicBezTo>
                    <a:cubicBezTo>
                      <a:pt x="3583141" y="7358016"/>
                      <a:pt x="3559703" y="7414132"/>
                      <a:pt x="3544979" y="7454436"/>
                    </a:cubicBezTo>
                    <a:cubicBezTo>
                      <a:pt x="3506271" y="7560384"/>
                      <a:pt x="3472487" y="7583620"/>
                      <a:pt x="3329083" y="7602920"/>
                    </a:cubicBezTo>
                    <a:cubicBezTo>
                      <a:pt x="3263775" y="7611708"/>
                      <a:pt x="3193195" y="7623796"/>
                      <a:pt x="3172243" y="7629782"/>
                    </a:cubicBezTo>
                    <a:cubicBezTo>
                      <a:pt x="3151287" y="7635766"/>
                      <a:pt x="3082707" y="7646776"/>
                      <a:pt x="3019843" y="7654250"/>
                    </a:cubicBezTo>
                    <a:cubicBezTo>
                      <a:pt x="2956979" y="7661722"/>
                      <a:pt x="2898679" y="7673638"/>
                      <a:pt x="2890291" y="7680728"/>
                    </a:cubicBezTo>
                    <a:cubicBezTo>
                      <a:pt x="2868079" y="7699508"/>
                      <a:pt x="2771795" y="7670628"/>
                      <a:pt x="2744939" y="7637128"/>
                    </a:cubicBezTo>
                    <a:cubicBezTo>
                      <a:pt x="2723321" y="7610164"/>
                      <a:pt x="2694495" y="7530760"/>
                      <a:pt x="2652007" y="7381158"/>
                    </a:cubicBezTo>
                    <a:cubicBezTo>
                      <a:pt x="2579137" y="7124564"/>
                      <a:pt x="2443499" y="6793496"/>
                      <a:pt x="2392237" y="6747104"/>
                    </a:cubicBezTo>
                    <a:cubicBezTo>
                      <a:pt x="2360499" y="6718380"/>
                      <a:pt x="2290659" y="6724452"/>
                      <a:pt x="2118143" y="6770930"/>
                    </a:cubicBezTo>
                    <a:cubicBezTo>
                      <a:pt x="1812747" y="6853206"/>
                      <a:pt x="1662343" y="6904356"/>
                      <a:pt x="1363171" y="7027676"/>
                    </a:cubicBezTo>
                    <a:cubicBezTo>
                      <a:pt x="1296591" y="7055122"/>
                      <a:pt x="1207469" y="7079312"/>
                      <a:pt x="1128221" y="7091444"/>
                    </a:cubicBezTo>
                    <a:cubicBezTo>
                      <a:pt x="970851" y="7115540"/>
                      <a:pt x="666847" y="7118320"/>
                      <a:pt x="530643" y="7096912"/>
                    </a:cubicBezTo>
                    <a:lnTo>
                      <a:pt x="310067" y="7062228"/>
                    </a:lnTo>
                    <a:cubicBezTo>
                      <a:pt x="175447" y="7041056"/>
                      <a:pt x="86899" y="7001960"/>
                      <a:pt x="35677" y="6941092"/>
                    </a:cubicBezTo>
                    <a:cubicBezTo>
                      <a:pt x="2591" y="6901768"/>
                      <a:pt x="913" y="6893220"/>
                      <a:pt x="39" y="6759492"/>
                    </a:cubicBezTo>
                    <a:cubicBezTo>
                      <a:pt x="-829" y="6626452"/>
                      <a:pt x="12553" y="6552032"/>
                      <a:pt x="54959" y="6454058"/>
                    </a:cubicBezTo>
                    <a:cubicBezTo>
                      <a:pt x="61009" y="6440088"/>
                      <a:pt x="79997" y="6394368"/>
                      <a:pt x="97155" y="6352458"/>
                    </a:cubicBezTo>
                    <a:cubicBezTo>
                      <a:pt x="114315" y="6310548"/>
                      <a:pt x="149035" y="6240672"/>
                      <a:pt x="174307" y="6197180"/>
                    </a:cubicBezTo>
                    <a:cubicBezTo>
                      <a:pt x="199577" y="6153684"/>
                      <a:pt x="254975" y="6047956"/>
                      <a:pt x="297407" y="5962228"/>
                    </a:cubicBezTo>
                    <a:cubicBezTo>
                      <a:pt x="339839" y="5876500"/>
                      <a:pt x="438251" y="5701084"/>
                      <a:pt x="516099" y="5572420"/>
                    </a:cubicBezTo>
                    <a:cubicBezTo>
                      <a:pt x="593947" y="5443754"/>
                      <a:pt x="676435" y="5306592"/>
                      <a:pt x="699403" y="5267620"/>
                    </a:cubicBezTo>
                    <a:cubicBezTo>
                      <a:pt x="826661" y="5051682"/>
                      <a:pt x="879891" y="4957248"/>
                      <a:pt x="879891" y="4947416"/>
                    </a:cubicBezTo>
                    <a:cubicBezTo>
                      <a:pt x="879891" y="4941360"/>
                      <a:pt x="828155" y="4936408"/>
                      <a:pt x="764925" y="4936408"/>
                    </a:cubicBezTo>
                    <a:cubicBezTo>
                      <a:pt x="639215" y="4936408"/>
                      <a:pt x="514987" y="4912682"/>
                      <a:pt x="395483" y="4865850"/>
                    </a:cubicBezTo>
                    <a:cubicBezTo>
                      <a:pt x="306519" y="4830984"/>
                      <a:pt x="218329" y="4781464"/>
                      <a:pt x="194873" y="4753200"/>
                    </a:cubicBezTo>
                    <a:cubicBezTo>
                      <a:pt x="169929" y="4723144"/>
                      <a:pt x="226055" y="4707808"/>
                      <a:pt x="361009" y="4707808"/>
                    </a:cubicBezTo>
                    <a:cubicBezTo>
                      <a:pt x="486093" y="4707808"/>
                      <a:pt x="724367" y="4679576"/>
                      <a:pt x="854491" y="4649338"/>
                    </a:cubicBezTo>
                    <a:cubicBezTo>
                      <a:pt x="899895" y="4638788"/>
                      <a:pt x="966643" y="4624442"/>
                      <a:pt x="1002823" y="4617458"/>
                    </a:cubicBezTo>
                    <a:lnTo>
                      <a:pt x="1068607" y="4604760"/>
                    </a:lnTo>
                    <a:lnTo>
                      <a:pt x="1239159" y="4303860"/>
                    </a:lnTo>
                    <a:cubicBezTo>
                      <a:pt x="1332963" y="4138364"/>
                      <a:pt x="1425639" y="3974384"/>
                      <a:pt x="1445107" y="3939458"/>
                    </a:cubicBezTo>
                    <a:cubicBezTo>
                      <a:pt x="1464575" y="3904532"/>
                      <a:pt x="1508471" y="3831096"/>
                      <a:pt x="1542647" y="3776264"/>
                    </a:cubicBezTo>
                    <a:cubicBezTo>
                      <a:pt x="1610957" y="3666682"/>
                      <a:pt x="1610089" y="3649780"/>
                      <a:pt x="1535443" y="3635776"/>
                    </a:cubicBezTo>
                    <a:cubicBezTo>
                      <a:pt x="1473303" y="3624120"/>
                      <a:pt x="1395733" y="3583394"/>
                      <a:pt x="1351591" y="3539254"/>
                    </a:cubicBezTo>
                    <a:cubicBezTo>
                      <a:pt x="1314411" y="3502074"/>
                      <a:pt x="1299265" y="3459440"/>
                      <a:pt x="1294715" y="3379146"/>
                    </a:cubicBezTo>
                    <a:lnTo>
                      <a:pt x="1292643" y="3342558"/>
                    </a:lnTo>
                    <a:lnTo>
                      <a:pt x="1400591" y="3334418"/>
                    </a:lnTo>
                    <a:cubicBezTo>
                      <a:pt x="1509621" y="3326196"/>
                      <a:pt x="1543355" y="3316892"/>
                      <a:pt x="1692271" y="3253952"/>
                    </a:cubicBezTo>
                    <a:cubicBezTo>
                      <a:pt x="1766171" y="3222716"/>
                      <a:pt x="1960375" y="3095740"/>
                      <a:pt x="2009723" y="3046392"/>
                    </a:cubicBezTo>
                    <a:cubicBezTo>
                      <a:pt x="2020375" y="3035740"/>
                      <a:pt x="2034839" y="3006314"/>
                      <a:pt x="2041863" y="2981000"/>
                    </a:cubicBezTo>
                    <a:cubicBezTo>
                      <a:pt x="2048895" y="2955688"/>
                      <a:pt x="2107659" y="2863804"/>
                      <a:pt x="2172459" y="2776816"/>
                    </a:cubicBezTo>
                    <a:cubicBezTo>
                      <a:pt x="2237257" y="2689830"/>
                      <a:pt x="2368121" y="2512930"/>
                      <a:pt x="2463267" y="2383708"/>
                    </a:cubicBezTo>
                    <a:cubicBezTo>
                      <a:pt x="2636295" y="2148714"/>
                      <a:pt x="2746591" y="2008392"/>
                      <a:pt x="2842043" y="1901814"/>
                    </a:cubicBezTo>
                    <a:cubicBezTo>
                      <a:pt x="2915343" y="1819968"/>
                      <a:pt x="3068509" y="1654556"/>
                      <a:pt x="3077891" y="1647108"/>
                    </a:cubicBezTo>
                    <a:cubicBezTo>
                      <a:pt x="3118865" y="1614580"/>
                      <a:pt x="3127203" y="1596414"/>
                      <a:pt x="3115407" y="1565390"/>
                    </a:cubicBezTo>
                    <a:cubicBezTo>
                      <a:pt x="3105753" y="1539994"/>
                      <a:pt x="3094255" y="1532808"/>
                      <a:pt x="3063275" y="1532808"/>
                    </a:cubicBezTo>
                    <a:cubicBezTo>
                      <a:pt x="2998707" y="1532808"/>
                      <a:pt x="2780611" y="1648768"/>
                      <a:pt x="2648097" y="1753552"/>
                    </a:cubicBezTo>
                    <a:cubicBezTo>
                      <a:pt x="2513235" y="1860196"/>
                      <a:pt x="2478807" y="1867964"/>
                      <a:pt x="2156243" y="1864554"/>
                    </a:cubicBezTo>
                    <a:cubicBezTo>
                      <a:pt x="1847739" y="1861292"/>
                      <a:pt x="1817497" y="1857344"/>
                      <a:pt x="1778623" y="1815244"/>
                    </a:cubicBezTo>
                    <a:cubicBezTo>
                      <a:pt x="1752319" y="1786758"/>
                      <a:pt x="1750015" y="1772994"/>
                      <a:pt x="1751859" y="1655268"/>
                    </a:cubicBezTo>
                    <a:cubicBezTo>
                      <a:pt x="1753479" y="1552019"/>
                      <a:pt x="1760241" y="1509481"/>
                      <a:pt x="1785931" y="1440907"/>
                    </a:cubicBezTo>
                    <a:cubicBezTo>
                      <a:pt x="1827811" y="1329100"/>
                      <a:pt x="1820919" y="1337429"/>
                      <a:pt x="1918991" y="1280151"/>
                    </a:cubicBezTo>
                    <a:cubicBezTo>
                      <a:pt x="2009649" y="1227205"/>
                      <a:pt x="2119803" y="1120674"/>
                      <a:pt x="2155727" y="1051203"/>
                    </a:cubicBezTo>
                    <a:cubicBezTo>
                      <a:pt x="2192965" y="979195"/>
                      <a:pt x="2203639" y="900250"/>
                      <a:pt x="2214247" y="618408"/>
                    </a:cubicBezTo>
                    <a:cubicBezTo>
                      <a:pt x="2223109" y="382943"/>
                      <a:pt x="2228127" y="337660"/>
                      <a:pt x="2250689" y="289434"/>
                    </a:cubicBezTo>
                    <a:cubicBezTo>
                      <a:pt x="2286135" y="213661"/>
                      <a:pt x="2332529" y="154953"/>
                      <a:pt x="2388751" y="114721"/>
                    </a:cubicBezTo>
                    <a:cubicBezTo>
                      <a:pt x="2432663" y="83300"/>
                      <a:pt x="2444519" y="81176"/>
                      <a:pt x="2575343" y="81300"/>
                    </a:cubicBezTo>
                    <a:cubicBezTo>
                      <a:pt x="2779995" y="81494"/>
                      <a:pt x="2936943" y="122518"/>
                      <a:pt x="3016667" y="196657"/>
                    </a:cubicBezTo>
                    <a:lnTo>
                      <a:pt x="3051591" y="229136"/>
                    </a:lnTo>
                    <a:lnTo>
                      <a:pt x="3051591" y="466634"/>
                    </a:lnTo>
                    <a:cubicBezTo>
                      <a:pt x="3051591" y="715783"/>
                      <a:pt x="3057495" y="778182"/>
                      <a:pt x="3081947" y="787566"/>
                    </a:cubicBezTo>
                    <a:cubicBezTo>
                      <a:pt x="3099853" y="794436"/>
                      <a:pt x="3196225" y="769832"/>
                      <a:pt x="3350043" y="719123"/>
                    </a:cubicBezTo>
                    <a:cubicBezTo>
                      <a:pt x="3485445" y="674484"/>
                      <a:pt x="3473309" y="679583"/>
                      <a:pt x="3673892" y="583059"/>
                    </a:cubicBezTo>
                    <a:cubicBezTo>
                      <a:pt x="3990949" y="430486"/>
                      <a:pt x="4047832" y="399300"/>
                      <a:pt x="4136310" y="329533"/>
                    </a:cubicBezTo>
                    <a:cubicBezTo>
                      <a:pt x="4185827" y="290487"/>
                      <a:pt x="4260631" y="232507"/>
                      <a:pt x="4302542" y="200687"/>
                    </a:cubicBezTo>
                    <a:cubicBezTo>
                      <a:pt x="4344453" y="168868"/>
                      <a:pt x="4393030" y="129404"/>
                      <a:pt x="4410492" y="112989"/>
                    </a:cubicBezTo>
                    <a:cubicBezTo>
                      <a:pt x="4448146" y="77597"/>
                      <a:pt x="4535970" y="15563"/>
                      <a:pt x="4562892" y="5344"/>
                    </a:cubicBezTo>
                    <a:cubicBezTo>
                      <a:pt x="4572800" y="1583"/>
                      <a:pt x="4590111" y="-61"/>
                      <a:pt x="4611385" y="1"/>
                    </a:cubicBezTo>
                    <a:close/>
                    <a:moveTo>
                      <a:pt x="3342387" y="2730696"/>
                    </a:moveTo>
                    <a:cubicBezTo>
                      <a:pt x="3331097" y="2732852"/>
                      <a:pt x="3317531" y="2737856"/>
                      <a:pt x="3301099" y="2745400"/>
                    </a:cubicBezTo>
                    <a:cubicBezTo>
                      <a:pt x="3281167" y="2754552"/>
                      <a:pt x="3238303" y="2769608"/>
                      <a:pt x="3205849" y="2778860"/>
                    </a:cubicBezTo>
                    <a:cubicBezTo>
                      <a:pt x="3101139" y="2808706"/>
                      <a:pt x="2569543" y="3140664"/>
                      <a:pt x="2445111" y="3253904"/>
                    </a:cubicBezTo>
                    <a:cubicBezTo>
                      <a:pt x="2415395" y="3280950"/>
                      <a:pt x="2392535" y="3304040"/>
                      <a:pt x="2394311" y="3305218"/>
                    </a:cubicBezTo>
                    <a:cubicBezTo>
                      <a:pt x="2396087" y="3306396"/>
                      <a:pt x="2437547" y="3328876"/>
                      <a:pt x="2486443" y="3355176"/>
                    </a:cubicBezTo>
                    <a:cubicBezTo>
                      <a:pt x="2646011" y="3441006"/>
                      <a:pt x="2886083" y="3592874"/>
                      <a:pt x="2924809" y="3632484"/>
                    </a:cubicBezTo>
                    <a:cubicBezTo>
                      <a:pt x="2959935" y="3668412"/>
                      <a:pt x="2962207" y="3676368"/>
                      <a:pt x="2956063" y="3741844"/>
                    </a:cubicBezTo>
                    <a:cubicBezTo>
                      <a:pt x="2947523" y="3832804"/>
                      <a:pt x="2914571" y="3902556"/>
                      <a:pt x="2853079" y="3959828"/>
                    </a:cubicBezTo>
                    <a:cubicBezTo>
                      <a:pt x="2771179" y="4036110"/>
                      <a:pt x="2714403" y="4061390"/>
                      <a:pt x="2617119" y="4064890"/>
                    </a:cubicBezTo>
                    <a:cubicBezTo>
                      <a:pt x="2533587" y="4067896"/>
                      <a:pt x="2527205" y="4070468"/>
                      <a:pt x="2453691" y="4130740"/>
                    </a:cubicBezTo>
                    <a:cubicBezTo>
                      <a:pt x="2373715" y="4196306"/>
                      <a:pt x="2284833" y="4313244"/>
                      <a:pt x="2301863" y="4330488"/>
                    </a:cubicBezTo>
                    <a:cubicBezTo>
                      <a:pt x="2307311" y="4336006"/>
                      <a:pt x="2373931" y="4319818"/>
                      <a:pt x="2449905" y="4294516"/>
                    </a:cubicBezTo>
                    <a:cubicBezTo>
                      <a:pt x="2589583" y="4248000"/>
                      <a:pt x="2829383" y="4174936"/>
                      <a:pt x="3137705" y="4084952"/>
                    </a:cubicBezTo>
                    <a:cubicBezTo>
                      <a:pt x="3230471" y="4057878"/>
                      <a:pt x="3310935" y="4032908"/>
                      <a:pt x="3316509" y="4029460"/>
                    </a:cubicBezTo>
                    <a:cubicBezTo>
                      <a:pt x="3322087" y="4026012"/>
                      <a:pt x="3330667" y="3990064"/>
                      <a:pt x="3335571" y="3949576"/>
                    </a:cubicBezTo>
                    <a:cubicBezTo>
                      <a:pt x="3340477" y="3909086"/>
                      <a:pt x="3350347" y="3827380"/>
                      <a:pt x="3357503" y="3768008"/>
                    </a:cubicBezTo>
                    <a:cubicBezTo>
                      <a:pt x="3393783" y="3467000"/>
                      <a:pt x="3417023" y="2912384"/>
                      <a:pt x="3398215" y="2796460"/>
                    </a:cubicBezTo>
                    <a:cubicBezTo>
                      <a:pt x="3389605" y="2743384"/>
                      <a:pt x="3376251" y="2724226"/>
                      <a:pt x="3342387" y="2730696"/>
                    </a:cubicBezTo>
                    <a:close/>
                    <a:moveTo>
                      <a:pt x="2083677" y="3515780"/>
                    </a:moveTo>
                    <a:cubicBezTo>
                      <a:pt x="2073945" y="3517762"/>
                      <a:pt x="2063387" y="3522580"/>
                      <a:pt x="2051247" y="3529884"/>
                    </a:cubicBezTo>
                    <a:cubicBezTo>
                      <a:pt x="2023383" y="3546652"/>
                      <a:pt x="1952019" y="3691096"/>
                      <a:pt x="1900605" y="3834796"/>
                    </a:cubicBezTo>
                    <a:cubicBezTo>
                      <a:pt x="1883715" y="3882006"/>
                      <a:pt x="1845159" y="3967732"/>
                      <a:pt x="1814927" y="4025296"/>
                    </a:cubicBezTo>
                    <a:cubicBezTo>
                      <a:pt x="1738075" y="4171628"/>
                      <a:pt x="1674321" y="4439668"/>
                      <a:pt x="1708287" y="4473636"/>
                    </a:cubicBezTo>
                    <a:cubicBezTo>
                      <a:pt x="1713335" y="4478682"/>
                      <a:pt x="1750467" y="4472752"/>
                      <a:pt x="1790807" y="4460454"/>
                    </a:cubicBezTo>
                    <a:cubicBezTo>
                      <a:pt x="1914019" y="4422892"/>
                      <a:pt x="1989191" y="4405288"/>
                      <a:pt x="2032411" y="4403876"/>
                    </a:cubicBezTo>
                    <a:cubicBezTo>
                      <a:pt x="2068383" y="4402700"/>
                      <a:pt x="2076615" y="4395632"/>
                      <a:pt x="2096555" y="4348792"/>
                    </a:cubicBezTo>
                    <a:cubicBezTo>
                      <a:pt x="2109139" y="4319240"/>
                      <a:pt x="2140143" y="4257396"/>
                      <a:pt x="2165455" y="4211366"/>
                    </a:cubicBezTo>
                    <a:cubicBezTo>
                      <a:pt x="2219967" y="4112234"/>
                      <a:pt x="2267069" y="3929072"/>
                      <a:pt x="2257681" y="3852730"/>
                    </a:cubicBezTo>
                    <a:cubicBezTo>
                      <a:pt x="2244867" y="3748518"/>
                      <a:pt x="2213315" y="3652364"/>
                      <a:pt x="2169419" y="3583742"/>
                    </a:cubicBezTo>
                    <a:cubicBezTo>
                      <a:pt x="2134643" y="3529380"/>
                      <a:pt x="2112875" y="3509830"/>
                      <a:pt x="2083677" y="3515780"/>
                    </a:cubicBezTo>
                    <a:close/>
                    <a:moveTo>
                      <a:pt x="3159545" y="4508808"/>
                    </a:moveTo>
                    <a:cubicBezTo>
                      <a:pt x="3131607" y="4507624"/>
                      <a:pt x="3083029" y="4513992"/>
                      <a:pt x="3051595" y="4522960"/>
                    </a:cubicBezTo>
                    <a:cubicBezTo>
                      <a:pt x="3020161" y="4531924"/>
                      <a:pt x="2954441" y="4548450"/>
                      <a:pt x="2905545" y="4559684"/>
                    </a:cubicBezTo>
                    <a:cubicBezTo>
                      <a:pt x="2610783" y="4627404"/>
                      <a:pt x="2536879" y="4647800"/>
                      <a:pt x="2533491" y="4662360"/>
                    </a:cubicBezTo>
                    <a:cubicBezTo>
                      <a:pt x="2531425" y="4671230"/>
                      <a:pt x="2617143" y="4743606"/>
                      <a:pt x="2723981" y="4823196"/>
                    </a:cubicBezTo>
                    <a:cubicBezTo>
                      <a:pt x="2830815" y="4902786"/>
                      <a:pt x="2970503" y="5020436"/>
                      <a:pt x="3034395" y="5084644"/>
                    </a:cubicBezTo>
                    <a:lnTo>
                      <a:pt x="3150567" y="5201380"/>
                    </a:lnTo>
                    <a:lnTo>
                      <a:pt x="3152407" y="5154620"/>
                    </a:lnTo>
                    <a:cubicBezTo>
                      <a:pt x="3153419" y="5128900"/>
                      <a:pt x="3161923" y="5059280"/>
                      <a:pt x="3171307" y="4999908"/>
                    </a:cubicBezTo>
                    <a:cubicBezTo>
                      <a:pt x="3211077" y="4748236"/>
                      <a:pt x="3217959" y="4684114"/>
                      <a:pt x="3214255" y="4599856"/>
                    </a:cubicBezTo>
                    <a:lnTo>
                      <a:pt x="3210345" y="4510956"/>
                    </a:lnTo>
                    <a:lnTo>
                      <a:pt x="3159545" y="4508808"/>
                    </a:lnTo>
                    <a:close/>
                    <a:moveTo>
                      <a:pt x="2111175" y="4716744"/>
                    </a:moveTo>
                    <a:cubicBezTo>
                      <a:pt x="2104293" y="4717122"/>
                      <a:pt x="2096315" y="4718566"/>
                      <a:pt x="2086391" y="4720756"/>
                    </a:cubicBezTo>
                    <a:cubicBezTo>
                      <a:pt x="2061943" y="4726150"/>
                      <a:pt x="1984791" y="4740338"/>
                      <a:pt x="1914943" y="4752284"/>
                    </a:cubicBezTo>
                    <a:cubicBezTo>
                      <a:pt x="1759339" y="4778896"/>
                      <a:pt x="1553423" y="4831342"/>
                      <a:pt x="1530787" y="4850128"/>
                    </a:cubicBezTo>
                    <a:cubicBezTo>
                      <a:pt x="1499855" y="4875800"/>
                      <a:pt x="1339491" y="5182742"/>
                      <a:pt x="1280023" y="5330108"/>
                    </a:cubicBezTo>
                    <a:cubicBezTo>
                      <a:pt x="1247603" y="5410436"/>
                      <a:pt x="1213527" y="5493304"/>
                      <a:pt x="1204297" y="5514260"/>
                    </a:cubicBezTo>
                    <a:cubicBezTo>
                      <a:pt x="1178509" y="5572796"/>
                      <a:pt x="1075809" y="5859144"/>
                      <a:pt x="1044871" y="5958760"/>
                    </a:cubicBezTo>
                    <a:cubicBezTo>
                      <a:pt x="1029683" y="6007654"/>
                      <a:pt x="1011481" y="6061948"/>
                      <a:pt x="1004419" y="6079408"/>
                    </a:cubicBezTo>
                    <a:cubicBezTo>
                      <a:pt x="997355" y="6096872"/>
                      <a:pt x="991361" y="6158144"/>
                      <a:pt x="991095" y="6215568"/>
                    </a:cubicBezTo>
                    <a:cubicBezTo>
                      <a:pt x="990635" y="6315156"/>
                      <a:pt x="992015" y="6320344"/>
                      <a:pt x="1020979" y="6327958"/>
                    </a:cubicBezTo>
                    <a:cubicBezTo>
                      <a:pt x="1086871" y="6345280"/>
                      <a:pt x="1247011" y="6335344"/>
                      <a:pt x="1333087" y="6308592"/>
                    </a:cubicBezTo>
                    <a:cubicBezTo>
                      <a:pt x="1380691" y="6293800"/>
                      <a:pt x="1445359" y="6276320"/>
                      <a:pt x="1476791" y="6269752"/>
                    </a:cubicBezTo>
                    <a:cubicBezTo>
                      <a:pt x="1637255" y="6236220"/>
                      <a:pt x="1805735" y="6196496"/>
                      <a:pt x="2105443" y="6121536"/>
                    </a:cubicBezTo>
                    <a:cubicBezTo>
                      <a:pt x="2512067" y="6019834"/>
                      <a:pt x="2532363" y="6014500"/>
                      <a:pt x="2689643" y="5968024"/>
                    </a:cubicBezTo>
                    <a:cubicBezTo>
                      <a:pt x="2759491" y="5947384"/>
                      <a:pt x="2872871" y="5916958"/>
                      <a:pt x="2941595" y="5900412"/>
                    </a:cubicBezTo>
                    <a:cubicBezTo>
                      <a:pt x="3029175" y="5879324"/>
                      <a:pt x="3070311" y="5863296"/>
                      <a:pt x="3079125" y="5846820"/>
                    </a:cubicBezTo>
                    <a:cubicBezTo>
                      <a:pt x="3086047" y="5833892"/>
                      <a:pt x="3094349" y="5742348"/>
                      <a:pt x="3097577" y="5643388"/>
                    </a:cubicBezTo>
                    <a:cubicBezTo>
                      <a:pt x="3101615" y="5519628"/>
                      <a:pt x="3109023" y="5454540"/>
                      <a:pt x="3121309" y="5434884"/>
                    </a:cubicBezTo>
                    <a:cubicBezTo>
                      <a:pt x="3131135" y="5419168"/>
                      <a:pt x="3136063" y="5406308"/>
                      <a:pt x="3132267" y="5406308"/>
                    </a:cubicBezTo>
                    <a:cubicBezTo>
                      <a:pt x="3123343" y="5406308"/>
                      <a:pt x="3058947" y="5434308"/>
                      <a:pt x="2994443" y="5466236"/>
                    </a:cubicBezTo>
                    <a:cubicBezTo>
                      <a:pt x="2966503" y="5480064"/>
                      <a:pt x="2905383" y="5504692"/>
                      <a:pt x="2858621" y="5520960"/>
                    </a:cubicBezTo>
                    <a:cubicBezTo>
                      <a:pt x="2776619" y="5549488"/>
                      <a:pt x="2771663" y="5549794"/>
                      <a:pt x="2718921" y="5529532"/>
                    </a:cubicBezTo>
                    <a:cubicBezTo>
                      <a:pt x="2628703" y="5494868"/>
                      <a:pt x="2504871" y="5468654"/>
                      <a:pt x="2404623" y="5462996"/>
                    </a:cubicBezTo>
                    <a:cubicBezTo>
                      <a:pt x="2283991" y="5456190"/>
                      <a:pt x="2262211" y="5438840"/>
                      <a:pt x="2295861" y="5376356"/>
                    </a:cubicBezTo>
                    <a:cubicBezTo>
                      <a:pt x="2308771" y="5352380"/>
                      <a:pt x="2335505" y="5314248"/>
                      <a:pt x="2355267" y="5291616"/>
                    </a:cubicBezTo>
                    <a:cubicBezTo>
                      <a:pt x="2408673" y="5230444"/>
                      <a:pt x="2406193" y="5135944"/>
                      <a:pt x="2348209" y="5022718"/>
                    </a:cubicBezTo>
                    <a:cubicBezTo>
                      <a:pt x="2301379" y="4931276"/>
                      <a:pt x="2222533" y="4813268"/>
                      <a:pt x="2166423" y="4750652"/>
                    </a:cubicBezTo>
                    <a:cubicBezTo>
                      <a:pt x="2142591" y="4724056"/>
                      <a:pt x="2131819" y="4715610"/>
                      <a:pt x="2111175" y="4716744"/>
                    </a:cubicBezTo>
                    <a:close/>
                    <a:moveTo>
                      <a:pt x="2803943" y="6603828"/>
                    </a:moveTo>
                    <a:cubicBezTo>
                      <a:pt x="2782987" y="6602384"/>
                      <a:pt x="2734407" y="6609734"/>
                      <a:pt x="2695991" y="6620164"/>
                    </a:cubicBezTo>
                    <a:cubicBezTo>
                      <a:pt x="2657575" y="6630592"/>
                      <a:pt x="2606949" y="6647880"/>
                      <a:pt x="2583491" y="6658576"/>
                    </a:cubicBezTo>
                    <a:lnTo>
                      <a:pt x="2540839" y="6678028"/>
                    </a:lnTo>
                    <a:lnTo>
                      <a:pt x="2579727" y="6718444"/>
                    </a:lnTo>
                    <a:cubicBezTo>
                      <a:pt x="2601115" y="6740672"/>
                      <a:pt x="2644731" y="6791720"/>
                      <a:pt x="2676647" y="6831884"/>
                    </a:cubicBezTo>
                    <a:cubicBezTo>
                      <a:pt x="2708567" y="6872046"/>
                      <a:pt x="2742237" y="6904908"/>
                      <a:pt x="2751467" y="6904908"/>
                    </a:cubicBezTo>
                    <a:cubicBezTo>
                      <a:pt x="2799877" y="6904908"/>
                      <a:pt x="2847323" y="6790236"/>
                      <a:pt x="2844179" y="6680828"/>
                    </a:cubicBezTo>
                    <a:cubicBezTo>
                      <a:pt x="2842079" y="6607772"/>
                      <a:pt x="2841369" y="6606412"/>
                      <a:pt x="2803943" y="660382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7" name="任意多边形: 形状 146">
                <a:extLst>
                  <a:ext uri="{FF2B5EF4-FFF2-40B4-BE49-F238E27FC236}">
                    <a16:creationId xmlns:a16="http://schemas.microsoft.com/office/drawing/2014/main" id="{C581FDA0-AD39-4968-979B-40B14A3E066A}"/>
                  </a:ext>
                </a:extLst>
              </p:cNvPr>
              <p:cNvSpPr/>
              <p:nvPr/>
            </p:nvSpPr>
            <p:spPr>
              <a:xfrm>
                <a:off x="-29036788" y="1564908"/>
                <a:ext cx="1929493" cy="2621949"/>
              </a:xfrm>
              <a:custGeom>
                <a:avLst/>
                <a:gdLst>
                  <a:gd name="connsiteX0" fmla="*/ 526649 w 1929493"/>
                  <a:gd name="connsiteY0" fmla="*/ 146 h 2621949"/>
                  <a:gd name="connsiteX1" fmla="*/ 847125 w 1929493"/>
                  <a:gd name="connsiteY1" fmla="*/ 186215 h 2621949"/>
                  <a:gd name="connsiteX2" fmla="*/ 939201 w 1929493"/>
                  <a:gd name="connsiteY2" fmla="*/ 334927 h 2621949"/>
                  <a:gd name="connsiteX3" fmla="*/ 937465 w 1929493"/>
                  <a:gd name="connsiteY3" fmla="*/ 646489 h 2621949"/>
                  <a:gd name="connsiteX4" fmla="*/ 891785 w 1929493"/>
                  <a:gd name="connsiteY4" fmla="*/ 759877 h 2621949"/>
                  <a:gd name="connsiteX5" fmla="*/ 764897 w 1929493"/>
                  <a:gd name="connsiteY5" fmla="*/ 839347 h 2621949"/>
                  <a:gd name="connsiteX6" fmla="*/ 729341 w 1929493"/>
                  <a:gd name="connsiteY6" fmla="*/ 833401 h 2621949"/>
                  <a:gd name="connsiteX7" fmla="*/ 760345 w 1929493"/>
                  <a:gd name="connsiteY7" fmla="*/ 858397 h 2621949"/>
                  <a:gd name="connsiteX8" fmla="*/ 934565 w 1929493"/>
                  <a:gd name="connsiteY8" fmla="*/ 740517 h 2621949"/>
                  <a:gd name="connsiteX9" fmla="*/ 1506473 w 1929493"/>
                  <a:gd name="connsiteY9" fmla="*/ 336233 h 2621949"/>
                  <a:gd name="connsiteX10" fmla="*/ 1640569 w 1929493"/>
                  <a:gd name="connsiteY10" fmla="*/ 305617 h 2621949"/>
                  <a:gd name="connsiteX11" fmla="*/ 1862053 w 1929493"/>
                  <a:gd name="connsiteY11" fmla="*/ 315069 h 2621949"/>
                  <a:gd name="connsiteX12" fmla="*/ 1929493 w 1929493"/>
                  <a:gd name="connsiteY12" fmla="*/ 489241 h 2621949"/>
                  <a:gd name="connsiteX13" fmla="*/ 1898957 w 1929493"/>
                  <a:gd name="connsiteY13" fmla="*/ 561877 h 2621949"/>
                  <a:gd name="connsiteX14" fmla="*/ 1868417 w 1929493"/>
                  <a:gd name="connsiteY14" fmla="*/ 597377 h 2621949"/>
                  <a:gd name="connsiteX15" fmla="*/ 1682497 w 1929493"/>
                  <a:gd name="connsiteY15" fmla="*/ 593989 h 2621949"/>
                  <a:gd name="connsiteX16" fmla="*/ 1317129 w 1929493"/>
                  <a:gd name="connsiteY16" fmla="*/ 680177 h 2621949"/>
                  <a:gd name="connsiteX17" fmla="*/ 869917 w 1929493"/>
                  <a:gd name="connsiteY17" fmla="*/ 1185977 h 2621949"/>
                  <a:gd name="connsiteX18" fmla="*/ 672193 w 1929493"/>
                  <a:gd name="connsiteY18" fmla="*/ 1970505 h 2621949"/>
                  <a:gd name="connsiteX19" fmla="*/ 793101 w 1929493"/>
                  <a:gd name="connsiteY19" fmla="*/ 2273885 h 2621949"/>
                  <a:gd name="connsiteX20" fmla="*/ 901813 w 1929493"/>
                  <a:gd name="connsiteY20" fmla="*/ 2598641 h 2621949"/>
                  <a:gd name="connsiteX21" fmla="*/ 596577 w 1929493"/>
                  <a:gd name="connsiteY21" fmla="*/ 2505141 h 2621949"/>
                  <a:gd name="connsiteX22" fmla="*/ 380785 w 1929493"/>
                  <a:gd name="connsiteY22" fmla="*/ 2088889 h 2621949"/>
                  <a:gd name="connsiteX23" fmla="*/ 451897 w 1929493"/>
                  <a:gd name="connsiteY23" fmla="*/ 1696193 h 2621949"/>
                  <a:gd name="connsiteX24" fmla="*/ 479373 w 1929493"/>
                  <a:gd name="connsiteY24" fmla="*/ 1320345 h 2621949"/>
                  <a:gd name="connsiteX25" fmla="*/ 354585 w 1929493"/>
                  <a:gd name="connsiteY25" fmla="*/ 1307981 h 2621949"/>
                  <a:gd name="connsiteX26" fmla="*/ 221177 w 1929493"/>
                  <a:gd name="connsiteY26" fmla="*/ 1225827 h 2621949"/>
                  <a:gd name="connsiteX27" fmla="*/ 130361 w 1929493"/>
                  <a:gd name="connsiteY27" fmla="*/ 1138185 h 2621949"/>
                  <a:gd name="connsiteX28" fmla="*/ 23665 w 1929493"/>
                  <a:gd name="connsiteY28" fmla="*/ 1123865 h 2621949"/>
                  <a:gd name="connsiteX29" fmla="*/ 39061 w 1929493"/>
                  <a:gd name="connsiteY29" fmla="*/ 936773 h 2621949"/>
                  <a:gd name="connsiteX30" fmla="*/ 76113 w 1929493"/>
                  <a:gd name="connsiteY30" fmla="*/ 869503 h 2621949"/>
                  <a:gd name="connsiteX31" fmla="*/ 47057 w 1929493"/>
                  <a:gd name="connsiteY31" fmla="*/ 635743 h 2621949"/>
                  <a:gd name="connsiteX32" fmla="*/ 80905 w 1929493"/>
                  <a:gd name="connsiteY32" fmla="*/ 607473 h 2621949"/>
                  <a:gd name="connsiteX33" fmla="*/ 164433 w 1929493"/>
                  <a:gd name="connsiteY33" fmla="*/ 565829 h 2621949"/>
                  <a:gd name="connsiteX34" fmla="*/ 200053 w 1929493"/>
                  <a:gd name="connsiteY34" fmla="*/ 521601 h 2621949"/>
                  <a:gd name="connsiteX35" fmla="*/ 288277 w 1929493"/>
                  <a:gd name="connsiteY35" fmla="*/ 238304 h 2621949"/>
                  <a:gd name="connsiteX36" fmla="*/ 449941 w 1929493"/>
                  <a:gd name="connsiteY36" fmla="*/ 18151 h 2621949"/>
                  <a:gd name="connsiteX37" fmla="*/ 526649 w 1929493"/>
                  <a:gd name="connsiteY37" fmla="*/ 146 h 2621949"/>
                  <a:gd name="connsiteX38" fmla="*/ 513437 w 1929493"/>
                  <a:gd name="connsiteY38" fmla="*/ 305543 h 2621949"/>
                  <a:gd name="connsiteX39" fmla="*/ 475337 w 1929493"/>
                  <a:gd name="connsiteY39" fmla="*/ 347255 h 2621949"/>
                  <a:gd name="connsiteX40" fmla="*/ 387977 w 1929493"/>
                  <a:gd name="connsiteY40" fmla="*/ 453383 h 2621949"/>
                  <a:gd name="connsiteX41" fmla="*/ 288301 w 1929493"/>
                  <a:gd name="connsiteY41" fmla="*/ 540371 h 2621949"/>
                  <a:gd name="connsiteX42" fmla="*/ 252393 w 1929493"/>
                  <a:gd name="connsiteY42" fmla="*/ 567777 h 2621949"/>
                  <a:gd name="connsiteX43" fmla="*/ 281949 w 1929493"/>
                  <a:gd name="connsiteY43" fmla="*/ 651803 h 2621949"/>
                  <a:gd name="connsiteX44" fmla="*/ 308049 w 1929493"/>
                  <a:gd name="connsiteY44" fmla="*/ 730993 h 2621949"/>
                  <a:gd name="connsiteX45" fmla="*/ 361237 w 1929493"/>
                  <a:gd name="connsiteY45" fmla="*/ 710997 h 2621949"/>
                  <a:gd name="connsiteX46" fmla="*/ 486937 w 1929493"/>
                  <a:gd name="connsiteY46" fmla="*/ 737343 h 2621949"/>
                  <a:gd name="connsiteX47" fmla="*/ 527297 w 1929493"/>
                  <a:gd name="connsiteY47" fmla="*/ 819893 h 2621949"/>
                  <a:gd name="connsiteX48" fmla="*/ 673269 w 1929493"/>
                  <a:gd name="connsiteY48" fmla="*/ 857637 h 2621949"/>
                  <a:gd name="connsiteX49" fmla="*/ 701585 w 1929493"/>
                  <a:gd name="connsiteY49" fmla="*/ 806297 h 2621949"/>
                  <a:gd name="connsiteX50" fmla="*/ 722325 w 1929493"/>
                  <a:gd name="connsiteY50" fmla="*/ 641701 h 2621949"/>
                  <a:gd name="connsiteX51" fmla="*/ 736453 w 1929493"/>
                  <a:gd name="connsiteY51" fmla="*/ 534617 h 2621949"/>
                  <a:gd name="connsiteX52" fmla="*/ 673949 w 1929493"/>
                  <a:gd name="connsiteY52" fmla="*/ 578317 h 2621949"/>
                  <a:gd name="connsiteX53" fmla="*/ 546557 w 1929493"/>
                  <a:gd name="connsiteY53" fmla="*/ 602541 h 2621949"/>
                  <a:gd name="connsiteX54" fmla="*/ 515585 w 1929493"/>
                  <a:gd name="connsiteY54" fmla="*/ 440617 h 2621949"/>
                  <a:gd name="connsiteX55" fmla="*/ 513437 w 1929493"/>
                  <a:gd name="connsiteY55" fmla="*/ 305543 h 2621949"/>
                  <a:gd name="connsiteX56" fmla="*/ 679361 w 1929493"/>
                  <a:gd name="connsiteY56" fmla="*/ 1070733 h 2621949"/>
                  <a:gd name="connsiteX57" fmla="*/ 641089 w 1929493"/>
                  <a:gd name="connsiteY57" fmla="*/ 1085873 h 2621949"/>
                  <a:gd name="connsiteX58" fmla="*/ 620305 w 1929493"/>
                  <a:gd name="connsiteY58" fmla="*/ 1200893 h 2621949"/>
                  <a:gd name="connsiteX59" fmla="*/ 697589 w 1929493"/>
                  <a:gd name="connsiteY59" fmla="*/ 1107577 h 2621949"/>
                  <a:gd name="connsiteX60" fmla="*/ 679361 w 1929493"/>
                  <a:gd name="connsiteY60" fmla="*/ 1070733 h 26219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1929493" h="2621949">
                    <a:moveTo>
                      <a:pt x="526649" y="146"/>
                    </a:moveTo>
                    <a:cubicBezTo>
                      <a:pt x="614445" y="3653"/>
                      <a:pt x="731945" y="70192"/>
                      <a:pt x="847125" y="186215"/>
                    </a:cubicBezTo>
                    <a:cubicBezTo>
                      <a:pt x="900005" y="239483"/>
                      <a:pt x="919389" y="270789"/>
                      <a:pt x="939201" y="334927"/>
                    </a:cubicBezTo>
                    <a:cubicBezTo>
                      <a:pt x="972665" y="443281"/>
                      <a:pt x="972001" y="562221"/>
                      <a:pt x="937465" y="646489"/>
                    </a:cubicBezTo>
                    <a:cubicBezTo>
                      <a:pt x="922705" y="682489"/>
                      <a:pt x="902153" y="733513"/>
                      <a:pt x="891785" y="759877"/>
                    </a:cubicBezTo>
                    <a:cubicBezTo>
                      <a:pt x="870045" y="815173"/>
                      <a:pt x="817421" y="848131"/>
                      <a:pt x="764897" y="839347"/>
                    </a:cubicBezTo>
                    <a:lnTo>
                      <a:pt x="729341" y="833401"/>
                    </a:lnTo>
                    <a:lnTo>
                      <a:pt x="760345" y="858397"/>
                    </a:lnTo>
                    <a:cubicBezTo>
                      <a:pt x="822801" y="908753"/>
                      <a:pt x="842085" y="895707"/>
                      <a:pt x="934565" y="740517"/>
                    </a:cubicBezTo>
                    <a:cubicBezTo>
                      <a:pt x="1089269" y="480909"/>
                      <a:pt x="1225257" y="384777"/>
                      <a:pt x="1506473" y="336233"/>
                    </a:cubicBezTo>
                    <a:cubicBezTo>
                      <a:pt x="1543553" y="329831"/>
                      <a:pt x="1603897" y="316053"/>
                      <a:pt x="1640569" y="305617"/>
                    </a:cubicBezTo>
                    <a:cubicBezTo>
                      <a:pt x="1715409" y="284316"/>
                      <a:pt x="1841769" y="289708"/>
                      <a:pt x="1862053" y="315069"/>
                    </a:cubicBezTo>
                    <a:cubicBezTo>
                      <a:pt x="1888725" y="348413"/>
                      <a:pt x="1929493" y="453701"/>
                      <a:pt x="1929493" y="489241"/>
                    </a:cubicBezTo>
                    <a:cubicBezTo>
                      <a:pt x="1929493" y="510149"/>
                      <a:pt x="1916149" y="541889"/>
                      <a:pt x="1898957" y="561877"/>
                    </a:cubicBezTo>
                    <a:lnTo>
                      <a:pt x="1868417" y="597377"/>
                    </a:lnTo>
                    <a:lnTo>
                      <a:pt x="1682497" y="593989"/>
                    </a:lnTo>
                    <a:cubicBezTo>
                      <a:pt x="1478977" y="590279"/>
                      <a:pt x="1461389" y="594429"/>
                      <a:pt x="1317129" y="680177"/>
                    </a:cubicBezTo>
                    <a:cubicBezTo>
                      <a:pt x="1196777" y="751717"/>
                      <a:pt x="976273" y="1001107"/>
                      <a:pt x="869917" y="1185977"/>
                    </a:cubicBezTo>
                    <a:cubicBezTo>
                      <a:pt x="756321" y="1383433"/>
                      <a:pt x="672193" y="1717241"/>
                      <a:pt x="672193" y="1970505"/>
                    </a:cubicBezTo>
                    <a:cubicBezTo>
                      <a:pt x="672193" y="2057175"/>
                      <a:pt x="705617" y="2141039"/>
                      <a:pt x="793101" y="2273885"/>
                    </a:cubicBezTo>
                    <a:cubicBezTo>
                      <a:pt x="906329" y="2445817"/>
                      <a:pt x="946305" y="2565239"/>
                      <a:pt x="901813" y="2598641"/>
                    </a:cubicBezTo>
                    <a:cubicBezTo>
                      <a:pt x="831981" y="2651065"/>
                      <a:pt x="707693" y="2612995"/>
                      <a:pt x="596577" y="2505141"/>
                    </a:cubicBezTo>
                    <a:cubicBezTo>
                      <a:pt x="530477" y="2440989"/>
                      <a:pt x="384153" y="2158729"/>
                      <a:pt x="380785" y="2088889"/>
                    </a:cubicBezTo>
                    <a:cubicBezTo>
                      <a:pt x="375357" y="1976303"/>
                      <a:pt x="398429" y="1848889"/>
                      <a:pt x="451897" y="1696193"/>
                    </a:cubicBezTo>
                    <a:cubicBezTo>
                      <a:pt x="547953" y="1421867"/>
                      <a:pt x="552605" y="1358213"/>
                      <a:pt x="479373" y="1320345"/>
                    </a:cubicBezTo>
                    <a:cubicBezTo>
                      <a:pt x="448229" y="1304239"/>
                      <a:pt x="420473" y="1301489"/>
                      <a:pt x="354585" y="1307981"/>
                    </a:cubicBezTo>
                    <a:cubicBezTo>
                      <a:pt x="258281" y="1317471"/>
                      <a:pt x="252189" y="1313719"/>
                      <a:pt x="221177" y="1225827"/>
                    </a:cubicBezTo>
                    <a:cubicBezTo>
                      <a:pt x="193181" y="1146473"/>
                      <a:pt x="169265" y="1123393"/>
                      <a:pt x="130361" y="1138185"/>
                    </a:cubicBezTo>
                    <a:cubicBezTo>
                      <a:pt x="82125" y="1156523"/>
                      <a:pt x="52321" y="1152523"/>
                      <a:pt x="23665" y="1123865"/>
                    </a:cubicBezTo>
                    <a:cubicBezTo>
                      <a:pt x="-12555" y="1087645"/>
                      <a:pt x="-7027" y="1020437"/>
                      <a:pt x="39061" y="936773"/>
                    </a:cubicBezTo>
                    <a:lnTo>
                      <a:pt x="76113" y="869503"/>
                    </a:lnTo>
                    <a:lnTo>
                      <a:pt x="47057" y="635743"/>
                    </a:lnTo>
                    <a:lnTo>
                      <a:pt x="80905" y="607473"/>
                    </a:lnTo>
                    <a:cubicBezTo>
                      <a:pt x="99521" y="591925"/>
                      <a:pt x="137109" y="573185"/>
                      <a:pt x="164433" y="565829"/>
                    </a:cubicBezTo>
                    <a:cubicBezTo>
                      <a:pt x="211149" y="553249"/>
                      <a:pt x="213273" y="550613"/>
                      <a:pt x="200053" y="521601"/>
                    </a:cubicBezTo>
                    <a:cubicBezTo>
                      <a:pt x="180261" y="478165"/>
                      <a:pt x="203337" y="404073"/>
                      <a:pt x="288277" y="238304"/>
                    </a:cubicBezTo>
                    <a:cubicBezTo>
                      <a:pt x="363089" y="92295"/>
                      <a:pt x="390369" y="55151"/>
                      <a:pt x="449941" y="18151"/>
                    </a:cubicBezTo>
                    <a:cubicBezTo>
                      <a:pt x="471421" y="4811"/>
                      <a:pt x="497385" y="-1023"/>
                      <a:pt x="526649" y="146"/>
                    </a:cubicBezTo>
                    <a:close/>
                    <a:moveTo>
                      <a:pt x="513437" y="305543"/>
                    </a:moveTo>
                    <a:lnTo>
                      <a:pt x="475337" y="347255"/>
                    </a:lnTo>
                    <a:cubicBezTo>
                      <a:pt x="454385" y="370197"/>
                      <a:pt x="415073" y="417953"/>
                      <a:pt x="387977" y="453383"/>
                    </a:cubicBezTo>
                    <a:cubicBezTo>
                      <a:pt x="358753" y="491603"/>
                      <a:pt x="318217" y="526977"/>
                      <a:pt x="288301" y="540371"/>
                    </a:cubicBezTo>
                    <a:cubicBezTo>
                      <a:pt x="260573" y="552785"/>
                      <a:pt x="244417" y="565119"/>
                      <a:pt x="252393" y="567777"/>
                    </a:cubicBezTo>
                    <a:cubicBezTo>
                      <a:pt x="260373" y="570437"/>
                      <a:pt x="273673" y="608249"/>
                      <a:pt x="281949" y="651803"/>
                    </a:cubicBezTo>
                    <a:cubicBezTo>
                      <a:pt x="290225" y="695357"/>
                      <a:pt x="301973" y="730993"/>
                      <a:pt x="308049" y="730993"/>
                    </a:cubicBezTo>
                    <a:cubicBezTo>
                      <a:pt x="314129" y="730993"/>
                      <a:pt x="338061" y="721995"/>
                      <a:pt x="361237" y="710997"/>
                    </a:cubicBezTo>
                    <a:cubicBezTo>
                      <a:pt x="435821" y="675605"/>
                      <a:pt x="459809" y="680633"/>
                      <a:pt x="486937" y="737343"/>
                    </a:cubicBezTo>
                    <a:cubicBezTo>
                      <a:pt x="500297" y="765283"/>
                      <a:pt x="518461" y="802431"/>
                      <a:pt x="527297" y="819893"/>
                    </a:cubicBezTo>
                    <a:cubicBezTo>
                      <a:pt x="548345" y="861497"/>
                      <a:pt x="611833" y="877913"/>
                      <a:pt x="673269" y="857637"/>
                    </a:cubicBezTo>
                    <a:cubicBezTo>
                      <a:pt x="718949" y="842561"/>
                      <a:pt x="719333" y="841867"/>
                      <a:pt x="701585" y="806297"/>
                    </a:cubicBezTo>
                    <a:cubicBezTo>
                      <a:pt x="683417" y="769875"/>
                      <a:pt x="689117" y="724631"/>
                      <a:pt x="722325" y="641701"/>
                    </a:cubicBezTo>
                    <a:cubicBezTo>
                      <a:pt x="742881" y="590367"/>
                      <a:pt x="749193" y="542491"/>
                      <a:pt x="736453" y="534617"/>
                    </a:cubicBezTo>
                    <a:cubicBezTo>
                      <a:pt x="729889" y="530559"/>
                      <a:pt x="701761" y="550225"/>
                      <a:pt x="673949" y="578317"/>
                    </a:cubicBezTo>
                    <a:cubicBezTo>
                      <a:pt x="616897" y="635941"/>
                      <a:pt x="588253" y="641389"/>
                      <a:pt x="546557" y="602541"/>
                    </a:cubicBezTo>
                    <a:cubicBezTo>
                      <a:pt x="520401" y="578173"/>
                      <a:pt x="517537" y="563197"/>
                      <a:pt x="515585" y="440617"/>
                    </a:cubicBezTo>
                    <a:lnTo>
                      <a:pt x="513437" y="305543"/>
                    </a:lnTo>
                    <a:close/>
                    <a:moveTo>
                      <a:pt x="679361" y="1070733"/>
                    </a:moveTo>
                    <a:cubicBezTo>
                      <a:pt x="668573" y="1066591"/>
                      <a:pt x="654449" y="1071111"/>
                      <a:pt x="641089" y="1085873"/>
                    </a:cubicBezTo>
                    <a:cubicBezTo>
                      <a:pt x="614749" y="1114979"/>
                      <a:pt x="599225" y="1200893"/>
                      <a:pt x="620305" y="1200893"/>
                    </a:cubicBezTo>
                    <a:cubicBezTo>
                      <a:pt x="646753" y="1200893"/>
                      <a:pt x="697589" y="1139513"/>
                      <a:pt x="697589" y="1107577"/>
                    </a:cubicBezTo>
                    <a:cubicBezTo>
                      <a:pt x="697589" y="1087685"/>
                      <a:pt x="690145" y="1074877"/>
                      <a:pt x="679361" y="10707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8" name="任意多边形: 形状 147">
                <a:extLst>
                  <a:ext uri="{FF2B5EF4-FFF2-40B4-BE49-F238E27FC236}">
                    <a16:creationId xmlns:a16="http://schemas.microsoft.com/office/drawing/2014/main" id="{BC49ED04-663C-4C5E-B031-BC73DE7A83FA}"/>
                  </a:ext>
                </a:extLst>
              </p:cNvPr>
              <p:cNvSpPr/>
              <p:nvPr/>
            </p:nvSpPr>
            <p:spPr>
              <a:xfrm>
                <a:off x="-16058992" y="1673601"/>
                <a:ext cx="2200412" cy="2654300"/>
              </a:xfrm>
              <a:custGeom>
                <a:avLst/>
                <a:gdLst>
                  <a:gd name="connsiteX0" fmla="*/ 933940 w 2200412"/>
                  <a:gd name="connsiteY0" fmla="*/ 0 h 2654300"/>
                  <a:gd name="connsiteX1" fmla="*/ 1322780 w 2200412"/>
                  <a:gd name="connsiteY1" fmla="*/ 279584 h 2654300"/>
                  <a:gd name="connsiteX2" fmla="*/ 1712240 w 2200412"/>
                  <a:gd name="connsiteY2" fmla="*/ 551208 h 2654300"/>
                  <a:gd name="connsiteX3" fmla="*/ 1948184 w 2200412"/>
                  <a:gd name="connsiteY3" fmla="*/ 590550 h 2654300"/>
                  <a:gd name="connsiteX4" fmla="*/ 2123348 w 2200412"/>
                  <a:gd name="connsiteY4" fmla="*/ 607468 h 2654300"/>
                  <a:gd name="connsiteX5" fmla="*/ 2169604 w 2200412"/>
                  <a:gd name="connsiteY5" fmla="*/ 715816 h 2654300"/>
                  <a:gd name="connsiteX6" fmla="*/ 2102876 w 2200412"/>
                  <a:gd name="connsiteY6" fmla="*/ 843332 h 2654300"/>
                  <a:gd name="connsiteX7" fmla="*/ 2059364 w 2200412"/>
                  <a:gd name="connsiteY7" fmla="*/ 890818 h 2654300"/>
                  <a:gd name="connsiteX8" fmla="*/ 2045624 w 2200412"/>
                  <a:gd name="connsiteY8" fmla="*/ 1212850 h 2654300"/>
                  <a:gd name="connsiteX9" fmla="*/ 2115112 w 2200412"/>
                  <a:gd name="connsiteY9" fmla="*/ 1695450 h 2654300"/>
                  <a:gd name="connsiteX10" fmla="*/ 2190300 w 2200412"/>
                  <a:gd name="connsiteY10" fmla="*/ 2078908 h 2654300"/>
                  <a:gd name="connsiteX11" fmla="*/ 2188456 w 2200412"/>
                  <a:gd name="connsiteY11" fmla="*/ 2170080 h 2654300"/>
                  <a:gd name="connsiteX12" fmla="*/ 2050992 w 2200412"/>
                  <a:gd name="connsiteY12" fmla="*/ 2232712 h 2654300"/>
                  <a:gd name="connsiteX13" fmla="*/ 1944876 w 2200412"/>
                  <a:gd name="connsiteY13" fmla="*/ 2161024 h 2654300"/>
                  <a:gd name="connsiteX14" fmla="*/ 1875712 w 2200412"/>
                  <a:gd name="connsiteY14" fmla="*/ 1665756 h 2654300"/>
                  <a:gd name="connsiteX15" fmla="*/ 1803244 w 2200412"/>
                  <a:gd name="connsiteY15" fmla="*/ 1480488 h 2654300"/>
                  <a:gd name="connsiteX16" fmla="*/ 1772344 w 2200412"/>
                  <a:gd name="connsiteY16" fmla="*/ 1617408 h 2654300"/>
                  <a:gd name="connsiteX17" fmla="*/ 1796484 w 2200412"/>
                  <a:gd name="connsiteY17" fmla="*/ 1850180 h 2654300"/>
                  <a:gd name="connsiteX18" fmla="*/ 1804932 w 2200412"/>
                  <a:gd name="connsiteY18" fmla="*/ 2040752 h 2654300"/>
                  <a:gd name="connsiteX19" fmla="*/ 1700280 w 2200412"/>
                  <a:gd name="connsiteY19" fmla="*/ 2161856 h 2654300"/>
                  <a:gd name="connsiteX20" fmla="*/ 1550828 w 2200412"/>
                  <a:gd name="connsiteY20" fmla="*/ 2072432 h 2654300"/>
                  <a:gd name="connsiteX21" fmla="*/ 1532748 w 2200412"/>
                  <a:gd name="connsiteY21" fmla="*/ 1892300 h 2654300"/>
                  <a:gd name="connsiteX22" fmla="*/ 1419780 w 2200412"/>
                  <a:gd name="connsiteY22" fmla="*/ 1512176 h 2654300"/>
                  <a:gd name="connsiteX23" fmla="*/ 1315688 w 2200412"/>
                  <a:gd name="connsiteY23" fmla="*/ 1828800 h 2654300"/>
                  <a:gd name="connsiteX24" fmla="*/ 1271452 w 2200412"/>
                  <a:gd name="connsiteY24" fmla="*/ 2292350 h 2654300"/>
                  <a:gd name="connsiteX25" fmla="*/ 1251940 w 2200412"/>
                  <a:gd name="connsiteY25" fmla="*/ 2431556 h 2654300"/>
                  <a:gd name="connsiteX26" fmla="*/ 1082372 w 2200412"/>
                  <a:gd name="connsiteY26" fmla="*/ 2654300 h 2654300"/>
                  <a:gd name="connsiteX27" fmla="*/ 947148 w 2200412"/>
                  <a:gd name="connsiteY27" fmla="*/ 2578688 h 2654300"/>
                  <a:gd name="connsiteX28" fmla="*/ 977344 w 2200412"/>
                  <a:gd name="connsiteY28" fmla="*/ 2266950 h 2654300"/>
                  <a:gd name="connsiteX29" fmla="*/ 1049292 w 2200412"/>
                  <a:gd name="connsiteY29" fmla="*/ 1435100 h 2654300"/>
                  <a:gd name="connsiteX30" fmla="*/ 966824 w 2200412"/>
                  <a:gd name="connsiteY30" fmla="*/ 1270000 h 2654300"/>
                  <a:gd name="connsiteX31" fmla="*/ 673792 w 2200412"/>
                  <a:gd name="connsiteY31" fmla="*/ 1101634 h 2654300"/>
                  <a:gd name="connsiteX32" fmla="*/ 330892 w 2200412"/>
                  <a:gd name="connsiteY32" fmla="*/ 958714 h 2654300"/>
                  <a:gd name="connsiteX33" fmla="*/ 22916 w 2200412"/>
                  <a:gd name="connsiteY33" fmla="*/ 794326 h 2654300"/>
                  <a:gd name="connsiteX34" fmla="*/ 92192 w 2200412"/>
                  <a:gd name="connsiteY34" fmla="*/ 614176 h 2654300"/>
                  <a:gd name="connsiteX35" fmla="*/ 864148 w 2200412"/>
                  <a:gd name="connsiteY35" fmla="*/ 938050 h 2654300"/>
                  <a:gd name="connsiteX36" fmla="*/ 1052412 w 2200412"/>
                  <a:gd name="connsiteY36" fmla="*/ 982344 h 2654300"/>
                  <a:gd name="connsiteX37" fmla="*/ 1074500 w 2200412"/>
                  <a:gd name="connsiteY37" fmla="*/ 818180 h 2654300"/>
                  <a:gd name="connsiteX38" fmla="*/ 933324 w 2200412"/>
                  <a:gd name="connsiteY38" fmla="*/ 710816 h 2654300"/>
                  <a:gd name="connsiteX39" fmla="*/ 760796 w 2200412"/>
                  <a:gd name="connsiteY39" fmla="*/ 607012 h 2654300"/>
                  <a:gd name="connsiteX40" fmla="*/ 661092 w 2200412"/>
                  <a:gd name="connsiteY40" fmla="*/ 410590 h 2654300"/>
                  <a:gd name="connsiteX41" fmla="*/ 701440 w 2200412"/>
                  <a:gd name="connsiteY41" fmla="*/ 335388 h 2654300"/>
                  <a:gd name="connsiteX42" fmla="*/ 940800 w 2200412"/>
                  <a:gd name="connsiteY42" fmla="*/ 400988 h 2654300"/>
                  <a:gd name="connsiteX43" fmla="*/ 1260244 w 2200412"/>
                  <a:gd name="connsiteY43" fmla="*/ 619132 h 2654300"/>
                  <a:gd name="connsiteX44" fmla="*/ 1311688 w 2200412"/>
                  <a:gd name="connsiteY44" fmla="*/ 626032 h 2654300"/>
                  <a:gd name="connsiteX45" fmla="*/ 1296160 w 2200412"/>
                  <a:gd name="connsiteY45" fmla="*/ 589242 h 2654300"/>
                  <a:gd name="connsiteX46" fmla="*/ 1099252 w 2200412"/>
                  <a:gd name="connsiteY46" fmla="*/ 397180 h 2654300"/>
                  <a:gd name="connsiteX47" fmla="*/ 857104 w 2200412"/>
                  <a:gd name="connsiteY47" fmla="*/ 183861 h 2654300"/>
                  <a:gd name="connsiteX48" fmla="*/ 879356 w 2200412"/>
                  <a:gd name="connsiteY48" fmla="*/ 31713 h 2654300"/>
                  <a:gd name="connsiteX49" fmla="*/ 933940 w 2200412"/>
                  <a:gd name="connsiteY49" fmla="*/ 0 h 2654300"/>
                  <a:gd name="connsiteX50" fmla="*/ 1565524 w 2200412"/>
                  <a:gd name="connsiteY50" fmla="*/ 770148 h 2654300"/>
                  <a:gd name="connsiteX51" fmla="*/ 1501536 w 2200412"/>
                  <a:gd name="connsiteY51" fmla="*/ 777874 h 2654300"/>
                  <a:gd name="connsiteX52" fmla="*/ 1487108 w 2200412"/>
                  <a:gd name="connsiteY52" fmla="*/ 828528 h 2654300"/>
                  <a:gd name="connsiteX53" fmla="*/ 1385860 w 2200412"/>
                  <a:gd name="connsiteY53" fmla="*/ 907624 h 2654300"/>
                  <a:gd name="connsiteX54" fmla="*/ 1281880 w 2200412"/>
                  <a:gd name="connsiteY54" fmla="*/ 1062564 h 2654300"/>
                  <a:gd name="connsiteX55" fmla="*/ 1495956 w 2200412"/>
                  <a:gd name="connsiteY55" fmla="*/ 1341252 h 2654300"/>
                  <a:gd name="connsiteX56" fmla="*/ 1602500 w 2200412"/>
                  <a:gd name="connsiteY56" fmla="*/ 1300020 h 2654300"/>
                  <a:gd name="connsiteX57" fmla="*/ 1728264 w 2200412"/>
                  <a:gd name="connsiteY57" fmla="*/ 1209532 h 2654300"/>
                  <a:gd name="connsiteX58" fmla="*/ 1836428 w 2200412"/>
                  <a:gd name="connsiteY58" fmla="*/ 1008308 h 2654300"/>
                  <a:gd name="connsiteX59" fmla="*/ 1628764 w 2200412"/>
                  <a:gd name="connsiteY59" fmla="*/ 793092 h 2654300"/>
                  <a:gd name="connsiteX60" fmla="*/ 1565524 w 2200412"/>
                  <a:gd name="connsiteY60" fmla="*/ 770148 h 26543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Lst>
                <a:rect l="l" t="t" r="r" b="b"/>
                <a:pathLst>
                  <a:path w="2200412" h="2654300">
                    <a:moveTo>
                      <a:pt x="933940" y="0"/>
                    </a:moveTo>
                    <a:cubicBezTo>
                      <a:pt x="951648" y="0"/>
                      <a:pt x="1059516" y="77560"/>
                      <a:pt x="1322780" y="279584"/>
                    </a:cubicBezTo>
                    <a:cubicBezTo>
                      <a:pt x="1480916" y="400934"/>
                      <a:pt x="1541484" y="443176"/>
                      <a:pt x="1712240" y="551208"/>
                    </a:cubicBezTo>
                    <a:cubicBezTo>
                      <a:pt x="1814052" y="615616"/>
                      <a:pt x="1867040" y="624452"/>
                      <a:pt x="1948184" y="590550"/>
                    </a:cubicBezTo>
                    <a:cubicBezTo>
                      <a:pt x="2020012" y="560540"/>
                      <a:pt x="2076984" y="566040"/>
                      <a:pt x="2123348" y="607468"/>
                    </a:cubicBezTo>
                    <a:cubicBezTo>
                      <a:pt x="2157484" y="637970"/>
                      <a:pt x="2164512" y="654428"/>
                      <a:pt x="2169604" y="715816"/>
                    </a:cubicBezTo>
                    <a:cubicBezTo>
                      <a:pt x="2176200" y="795384"/>
                      <a:pt x="2158404" y="829396"/>
                      <a:pt x="2102876" y="843332"/>
                    </a:cubicBezTo>
                    <a:cubicBezTo>
                      <a:pt x="2084552" y="847930"/>
                      <a:pt x="2068028" y="865968"/>
                      <a:pt x="2059364" y="890818"/>
                    </a:cubicBezTo>
                    <a:cubicBezTo>
                      <a:pt x="2038564" y="950478"/>
                      <a:pt x="2031072" y="1126112"/>
                      <a:pt x="2045624" y="1212850"/>
                    </a:cubicBezTo>
                    <a:cubicBezTo>
                      <a:pt x="2088928" y="1470964"/>
                      <a:pt x="2099892" y="1547100"/>
                      <a:pt x="2115112" y="1695450"/>
                    </a:cubicBezTo>
                    <a:cubicBezTo>
                      <a:pt x="2130980" y="1850120"/>
                      <a:pt x="2150988" y="1952152"/>
                      <a:pt x="2190300" y="2078908"/>
                    </a:cubicBezTo>
                    <a:cubicBezTo>
                      <a:pt x="2204216" y="2123772"/>
                      <a:pt x="2203924" y="2138140"/>
                      <a:pt x="2188456" y="2170080"/>
                    </a:cubicBezTo>
                    <a:cubicBezTo>
                      <a:pt x="2163020" y="2222600"/>
                      <a:pt x="2100156" y="2251244"/>
                      <a:pt x="2050992" y="2232712"/>
                    </a:cubicBezTo>
                    <a:cubicBezTo>
                      <a:pt x="1997620" y="2212598"/>
                      <a:pt x="1958240" y="2185992"/>
                      <a:pt x="1944876" y="2161024"/>
                    </a:cubicBezTo>
                    <a:cubicBezTo>
                      <a:pt x="1920592" y="2115650"/>
                      <a:pt x="1880420" y="1827992"/>
                      <a:pt x="1875712" y="1665756"/>
                    </a:cubicBezTo>
                    <a:cubicBezTo>
                      <a:pt x="1870124" y="1473106"/>
                      <a:pt x="1858484" y="1443344"/>
                      <a:pt x="1803244" y="1480488"/>
                    </a:cubicBezTo>
                    <a:cubicBezTo>
                      <a:pt x="1774276" y="1499968"/>
                      <a:pt x="1772344" y="1508534"/>
                      <a:pt x="1772344" y="1617408"/>
                    </a:cubicBezTo>
                    <a:cubicBezTo>
                      <a:pt x="1772344" y="1682156"/>
                      <a:pt x="1783024" y="1785160"/>
                      <a:pt x="1796484" y="1850180"/>
                    </a:cubicBezTo>
                    <a:cubicBezTo>
                      <a:pt x="1817420" y="1951324"/>
                      <a:pt x="1818540" y="1976626"/>
                      <a:pt x="1804932" y="2040752"/>
                    </a:cubicBezTo>
                    <a:cubicBezTo>
                      <a:pt x="1783604" y="2141248"/>
                      <a:pt x="1768356" y="2158894"/>
                      <a:pt x="1700280" y="2161856"/>
                    </a:cubicBezTo>
                    <a:cubicBezTo>
                      <a:pt x="1634128" y="2164736"/>
                      <a:pt x="1569820" y="2126258"/>
                      <a:pt x="1550828" y="2072432"/>
                    </a:cubicBezTo>
                    <a:cubicBezTo>
                      <a:pt x="1544212" y="2053688"/>
                      <a:pt x="1536076" y="1972628"/>
                      <a:pt x="1532748" y="1892300"/>
                    </a:cubicBezTo>
                    <a:cubicBezTo>
                      <a:pt x="1524228" y="1686748"/>
                      <a:pt x="1484332" y="1552490"/>
                      <a:pt x="1419780" y="1512176"/>
                    </a:cubicBezTo>
                    <a:cubicBezTo>
                      <a:pt x="1358652" y="1474002"/>
                      <a:pt x="1325044" y="1576236"/>
                      <a:pt x="1315688" y="1828800"/>
                    </a:cubicBezTo>
                    <a:cubicBezTo>
                      <a:pt x="1308892" y="2012286"/>
                      <a:pt x="1300460" y="2100672"/>
                      <a:pt x="1271452" y="2292350"/>
                    </a:cubicBezTo>
                    <a:cubicBezTo>
                      <a:pt x="1265112" y="2334260"/>
                      <a:pt x="1256332" y="2396904"/>
                      <a:pt x="1251940" y="2431556"/>
                    </a:cubicBezTo>
                    <a:cubicBezTo>
                      <a:pt x="1236896" y="2550320"/>
                      <a:pt x="1157740" y="2654300"/>
                      <a:pt x="1082372" y="2654300"/>
                    </a:cubicBezTo>
                    <a:cubicBezTo>
                      <a:pt x="1034960" y="2654300"/>
                      <a:pt x="966436" y="2615984"/>
                      <a:pt x="947148" y="2578688"/>
                    </a:cubicBezTo>
                    <a:cubicBezTo>
                      <a:pt x="914488" y="2515528"/>
                      <a:pt x="922408" y="2433762"/>
                      <a:pt x="977344" y="2266950"/>
                    </a:cubicBezTo>
                    <a:cubicBezTo>
                      <a:pt x="1070804" y="1983164"/>
                      <a:pt x="1098812" y="1659332"/>
                      <a:pt x="1049292" y="1435100"/>
                    </a:cubicBezTo>
                    <a:cubicBezTo>
                      <a:pt x="1027568" y="1336724"/>
                      <a:pt x="1020252" y="1322080"/>
                      <a:pt x="966824" y="1270000"/>
                    </a:cubicBezTo>
                    <a:cubicBezTo>
                      <a:pt x="907604" y="1212274"/>
                      <a:pt x="891468" y="1203004"/>
                      <a:pt x="673792" y="1101634"/>
                    </a:cubicBezTo>
                    <a:cubicBezTo>
                      <a:pt x="543656" y="1041028"/>
                      <a:pt x="514660" y="1028944"/>
                      <a:pt x="330892" y="958714"/>
                    </a:cubicBezTo>
                    <a:cubicBezTo>
                      <a:pt x="213668" y="913916"/>
                      <a:pt x="68048" y="836186"/>
                      <a:pt x="22916" y="794326"/>
                    </a:cubicBezTo>
                    <a:cubicBezTo>
                      <a:pt x="-29096" y="746078"/>
                      <a:pt x="13152" y="636204"/>
                      <a:pt x="92192" y="614176"/>
                    </a:cubicBezTo>
                    <a:cubicBezTo>
                      <a:pt x="209668" y="581432"/>
                      <a:pt x="567568" y="731588"/>
                      <a:pt x="864148" y="938050"/>
                    </a:cubicBezTo>
                    <a:cubicBezTo>
                      <a:pt x="957060" y="1002730"/>
                      <a:pt x="1032060" y="1020376"/>
                      <a:pt x="1052412" y="982344"/>
                    </a:cubicBezTo>
                    <a:cubicBezTo>
                      <a:pt x="1073336" y="943252"/>
                      <a:pt x="1083620" y="866804"/>
                      <a:pt x="1074500" y="818180"/>
                    </a:cubicBezTo>
                    <a:cubicBezTo>
                      <a:pt x="1066400" y="775008"/>
                      <a:pt x="1059420" y="769698"/>
                      <a:pt x="933324" y="710816"/>
                    </a:cubicBezTo>
                    <a:cubicBezTo>
                      <a:pt x="857104" y="675226"/>
                      <a:pt x="783704" y="631064"/>
                      <a:pt x="760796" y="607012"/>
                    </a:cubicBezTo>
                    <a:cubicBezTo>
                      <a:pt x="695624" y="538584"/>
                      <a:pt x="661092" y="470556"/>
                      <a:pt x="661092" y="410590"/>
                    </a:cubicBezTo>
                    <a:cubicBezTo>
                      <a:pt x="661092" y="362388"/>
                      <a:pt x="665648" y="353896"/>
                      <a:pt x="701440" y="335388"/>
                    </a:cubicBezTo>
                    <a:cubicBezTo>
                      <a:pt x="760824" y="304680"/>
                      <a:pt x="850908" y="329370"/>
                      <a:pt x="940800" y="400988"/>
                    </a:cubicBezTo>
                    <a:cubicBezTo>
                      <a:pt x="1185424" y="595888"/>
                      <a:pt x="1209492" y="612324"/>
                      <a:pt x="1260244" y="619132"/>
                    </a:cubicBezTo>
                    <a:lnTo>
                      <a:pt x="1311688" y="626032"/>
                    </a:lnTo>
                    <a:lnTo>
                      <a:pt x="1296160" y="589242"/>
                    </a:lnTo>
                    <a:cubicBezTo>
                      <a:pt x="1273664" y="535944"/>
                      <a:pt x="1214720" y="478450"/>
                      <a:pt x="1099252" y="397180"/>
                    </a:cubicBezTo>
                    <a:cubicBezTo>
                      <a:pt x="939352" y="284640"/>
                      <a:pt x="891412" y="242408"/>
                      <a:pt x="857104" y="183861"/>
                    </a:cubicBezTo>
                    <a:cubicBezTo>
                      <a:pt x="818652" y="118249"/>
                      <a:pt x="824564" y="77814"/>
                      <a:pt x="879356" y="31713"/>
                    </a:cubicBezTo>
                    <a:cubicBezTo>
                      <a:pt x="900084" y="14270"/>
                      <a:pt x="924644" y="0"/>
                      <a:pt x="933940" y="0"/>
                    </a:cubicBezTo>
                    <a:close/>
                    <a:moveTo>
                      <a:pt x="1565524" y="770148"/>
                    </a:moveTo>
                    <a:cubicBezTo>
                      <a:pt x="1546904" y="767920"/>
                      <a:pt x="1528156" y="770804"/>
                      <a:pt x="1501536" y="777874"/>
                    </a:cubicBezTo>
                    <a:cubicBezTo>
                      <a:pt x="1494960" y="779620"/>
                      <a:pt x="1488468" y="802414"/>
                      <a:pt x="1487108" y="828528"/>
                    </a:cubicBezTo>
                    <a:cubicBezTo>
                      <a:pt x="1484200" y="884460"/>
                      <a:pt x="1478236" y="889118"/>
                      <a:pt x="1385860" y="907624"/>
                    </a:cubicBezTo>
                    <a:cubicBezTo>
                      <a:pt x="1281068" y="928616"/>
                      <a:pt x="1266412" y="950452"/>
                      <a:pt x="1281880" y="1062564"/>
                    </a:cubicBezTo>
                    <a:cubicBezTo>
                      <a:pt x="1300960" y="1200848"/>
                      <a:pt x="1394140" y="1322152"/>
                      <a:pt x="1495956" y="1341252"/>
                    </a:cubicBezTo>
                    <a:cubicBezTo>
                      <a:pt x="1531228" y="1347868"/>
                      <a:pt x="1547828" y="1341444"/>
                      <a:pt x="1602500" y="1300020"/>
                    </a:cubicBezTo>
                    <a:cubicBezTo>
                      <a:pt x="1638120" y="1273032"/>
                      <a:pt x="1694716" y="1232312"/>
                      <a:pt x="1728264" y="1209532"/>
                    </a:cubicBezTo>
                    <a:cubicBezTo>
                      <a:pt x="1804624" y="1157686"/>
                      <a:pt x="1848972" y="1075176"/>
                      <a:pt x="1836428" y="1008308"/>
                    </a:cubicBezTo>
                    <a:cubicBezTo>
                      <a:pt x="1819376" y="917412"/>
                      <a:pt x="1768448" y="864632"/>
                      <a:pt x="1628764" y="793092"/>
                    </a:cubicBezTo>
                    <a:cubicBezTo>
                      <a:pt x="1602644" y="779716"/>
                      <a:pt x="1584148" y="772376"/>
                      <a:pt x="1565524" y="7701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49" name="任意多边形: 形状 148">
                <a:extLst>
                  <a:ext uri="{FF2B5EF4-FFF2-40B4-BE49-F238E27FC236}">
                    <a16:creationId xmlns:a16="http://schemas.microsoft.com/office/drawing/2014/main" id="{D441C6FD-DFB6-4A59-8370-628BB62BB3EE}"/>
                  </a:ext>
                </a:extLst>
              </p:cNvPr>
              <p:cNvSpPr/>
              <p:nvPr/>
            </p:nvSpPr>
            <p:spPr>
              <a:xfrm>
                <a:off x="33998692" y="1908251"/>
                <a:ext cx="811856" cy="1657650"/>
              </a:xfrm>
              <a:custGeom>
                <a:avLst/>
                <a:gdLst>
                  <a:gd name="connsiteX0" fmla="*/ 30749 w 811856"/>
                  <a:gd name="connsiteY0" fmla="*/ 436 h 1657650"/>
                  <a:gd name="connsiteX1" fmla="*/ 195415 w 811856"/>
                  <a:gd name="connsiteY1" fmla="*/ 152700 h 1657650"/>
                  <a:gd name="connsiteX2" fmla="*/ 645179 w 811856"/>
                  <a:gd name="connsiteY2" fmla="*/ 709540 h 1657650"/>
                  <a:gd name="connsiteX3" fmla="*/ 811836 w 811856"/>
                  <a:gd name="connsiteY3" fmla="*/ 1206800 h 1657650"/>
                  <a:gd name="connsiteX4" fmla="*/ 721466 w 811856"/>
                  <a:gd name="connsiteY4" fmla="*/ 1528168 h 1657650"/>
                  <a:gd name="connsiteX5" fmla="*/ 532523 w 811856"/>
                  <a:gd name="connsiteY5" fmla="*/ 1657650 h 1657650"/>
                  <a:gd name="connsiteX6" fmla="*/ 271472 w 811856"/>
                  <a:gd name="connsiteY6" fmla="*/ 1430460 h 1657650"/>
                  <a:gd name="connsiteX7" fmla="*/ 134203 w 811856"/>
                  <a:gd name="connsiteY7" fmla="*/ 921050 h 1657650"/>
                  <a:gd name="connsiteX8" fmla="*/ 76563 w 811856"/>
                  <a:gd name="connsiteY8" fmla="*/ 578150 h 1657650"/>
                  <a:gd name="connsiteX9" fmla="*/ 36894 w 811856"/>
                  <a:gd name="connsiteY9" fmla="*/ 374950 h 1657650"/>
                  <a:gd name="connsiteX10" fmla="*/ 5963 w 811856"/>
                  <a:gd name="connsiteY10" fmla="*/ 209850 h 1657650"/>
                  <a:gd name="connsiteX11" fmla="*/ 14874 w 811856"/>
                  <a:gd name="connsiteY11" fmla="*/ 15118 h 1657650"/>
                  <a:gd name="connsiteX12" fmla="*/ 30749 w 811856"/>
                  <a:gd name="connsiteY12" fmla="*/ 436 h 16576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811856" h="1657650">
                    <a:moveTo>
                      <a:pt x="30749" y="436"/>
                    </a:moveTo>
                    <a:cubicBezTo>
                      <a:pt x="39579" y="-6970"/>
                      <a:pt x="135046" y="81306"/>
                      <a:pt x="195415" y="152700"/>
                    </a:cubicBezTo>
                    <a:cubicBezTo>
                      <a:pt x="255157" y="223342"/>
                      <a:pt x="571292" y="614742"/>
                      <a:pt x="645179" y="709540"/>
                    </a:cubicBezTo>
                    <a:cubicBezTo>
                      <a:pt x="770623" y="870476"/>
                      <a:pt x="810682" y="990016"/>
                      <a:pt x="811836" y="1206800"/>
                    </a:cubicBezTo>
                    <a:cubicBezTo>
                      <a:pt x="812648" y="1359926"/>
                      <a:pt x="788253" y="1446664"/>
                      <a:pt x="721466" y="1528168"/>
                    </a:cubicBezTo>
                    <a:cubicBezTo>
                      <a:pt x="668700" y="1592570"/>
                      <a:pt x="573729" y="1657650"/>
                      <a:pt x="532523" y="1657650"/>
                    </a:cubicBezTo>
                    <a:cubicBezTo>
                      <a:pt x="442221" y="1657650"/>
                      <a:pt x="344751" y="1572826"/>
                      <a:pt x="271472" y="1430460"/>
                    </a:cubicBezTo>
                    <a:cubicBezTo>
                      <a:pt x="202378" y="1296230"/>
                      <a:pt x="178181" y="1206430"/>
                      <a:pt x="134203" y="921050"/>
                    </a:cubicBezTo>
                    <a:cubicBezTo>
                      <a:pt x="113212" y="784842"/>
                      <a:pt x="87272" y="630538"/>
                      <a:pt x="76563" y="578150"/>
                    </a:cubicBezTo>
                    <a:cubicBezTo>
                      <a:pt x="65847" y="525762"/>
                      <a:pt x="48000" y="434322"/>
                      <a:pt x="36894" y="374950"/>
                    </a:cubicBezTo>
                    <a:cubicBezTo>
                      <a:pt x="25794" y="315578"/>
                      <a:pt x="11872" y="241282"/>
                      <a:pt x="5963" y="209850"/>
                    </a:cubicBezTo>
                    <a:cubicBezTo>
                      <a:pt x="-5249" y="150182"/>
                      <a:pt x="264" y="29732"/>
                      <a:pt x="14874" y="15118"/>
                    </a:cubicBezTo>
                    <a:cubicBezTo>
                      <a:pt x="19531" y="10460"/>
                      <a:pt x="26674" y="3854"/>
                      <a:pt x="30749" y="43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0" name="任意多边形: 形状 149">
                <a:extLst>
                  <a:ext uri="{FF2B5EF4-FFF2-40B4-BE49-F238E27FC236}">
                    <a16:creationId xmlns:a16="http://schemas.microsoft.com/office/drawing/2014/main" id="{5EA3AF6F-E0A4-4A23-AEFD-95EF9D5FA2C1}"/>
                  </a:ext>
                </a:extLst>
              </p:cNvPr>
              <p:cNvSpPr/>
              <p:nvPr/>
            </p:nvSpPr>
            <p:spPr>
              <a:xfrm>
                <a:off x="10943419" y="2352243"/>
                <a:ext cx="3660770" cy="1864786"/>
              </a:xfrm>
              <a:custGeom>
                <a:avLst/>
                <a:gdLst>
                  <a:gd name="connsiteX0" fmla="*/ 2899382 w 3660770"/>
                  <a:gd name="connsiteY0" fmla="*/ 226 h 1864786"/>
                  <a:gd name="connsiteX1" fmla="*/ 3122685 w 3660770"/>
                  <a:gd name="connsiteY1" fmla="*/ 33510 h 1864786"/>
                  <a:gd name="connsiteX2" fmla="*/ 3414785 w 3660770"/>
                  <a:gd name="connsiteY2" fmla="*/ 110022 h 1864786"/>
                  <a:gd name="connsiteX3" fmla="*/ 3646219 w 3660770"/>
                  <a:gd name="connsiteY3" fmla="*/ 302438 h 1864786"/>
                  <a:gd name="connsiteX4" fmla="*/ 3643959 w 3660770"/>
                  <a:gd name="connsiteY4" fmla="*/ 645194 h 1864786"/>
                  <a:gd name="connsiteX5" fmla="*/ 3353672 w 3660770"/>
                  <a:gd name="connsiteY5" fmla="*/ 902086 h 1864786"/>
                  <a:gd name="connsiteX6" fmla="*/ 3216760 w 3660770"/>
                  <a:gd name="connsiteY6" fmla="*/ 876002 h 1864786"/>
                  <a:gd name="connsiteX7" fmla="*/ 3107315 w 3660770"/>
                  <a:gd name="connsiteY7" fmla="*/ 857086 h 1864786"/>
                  <a:gd name="connsiteX8" fmla="*/ 2728985 w 3660770"/>
                  <a:gd name="connsiteY8" fmla="*/ 889190 h 1864786"/>
                  <a:gd name="connsiteX9" fmla="*/ 2636228 w 3660770"/>
                  <a:gd name="connsiteY9" fmla="*/ 856510 h 1864786"/>
                  <a:gd name="connsiteX10" fmla="*/ 2731165 w 3660770"/>
                  <a:gd name="connsiteY10" fmla="*/ 626708 h 1864786"/>
                  <a:gd name="connsiteX11" fmla="*/ 2770800 w 3660770"/>
                  <a:gd name="connsiteY11" fmla="*/ 477722 h 1864786"/>
                  <a:gd name="connsiteX12" fmla="*/ 2688727 w 3660770"/>
                  <a:gd name="connsiteY12" fmla="*/ 295354 h 1864786"/>
                  <a:gd name="connsiteX13" fmla="*/ 2587127 w 3660770"/>
                  <a:gd name="connsiteY13" fmla="*/ 322860 h 1864786"/>
                  <a:gd name="connsiteX14" fmla="*/ 2340789 w 3660770"/>
                  <a:gd name="connsiteY14" fmla="*/ 572222 h 1864786"/>
                  <a:gd name="connsiteX15" fmla="*/ 2189235 w 3660770"/>
                  <a:gd name="connsiteY15" fmla="*/ 762918 h 1864786"/>
                  <a:gd name="connsiteX16" fmla="*/ 2086016 w 3660770"/>
                  <a:gd name="connsiteY16" fmla="*/ 872690 h 1864786"/>
                  <a:gd name="connsiteX17" fmla="*/ 1776485 w 3660770"/>
                  <a:gd name="connsiteY17" fmla="*/ 1089894 h 1864786"/>
                  <a:gd name="connsiteX18" fmla="*/ 1351035 w 3660770"/>
                  <a:gd name="connsiteY18" fmla="*/ 1307966 h 1864786"/>
                  <a:gd name="connsiteX19" fmla="*/ 1287120 w 3660770"/>
                  <a:gd name="connsiteY19" fmla="*/ 1346008 h 1864786"/>
                  <a:gd name="connsiteX20" fmla="*/ 1223620 w 3660770"/>
                  <a:gd name="connsiteY20" fmla="*/ 1365170 h 1864786"/>
                  <a:gd name="connsiteX21" fmla="*/ 1097522 w 3660770"/>
                  <a:gd name="connsiteY21" fmla="*/ 1393454 h 1864786"/>
                  <a:gd name="connsiteX22" fmla="*/ 957822 w 3660770"/>
                  <a:gd name="connsiteY22" fmla="*/ 1441402 h 1864786"/>
                  <a:gd name="connsiteX23" fmla="*/ 703335 w 3660770"/>
                  <a:gd name="connsiteY23" fmla="*/ 1569522 h 1864786"/>
                  <a:gd name="connsiteX24" fmla="*/ 601735 w 3660770"/>
                  <a:gd name="connsiteY24" fmla="*/ 1626906 h 1864786"/>
                  <a:gd name="connsiteX25" fmla="*/ 272505 w 3660770"/>
                  <a:gd name="connsiteY25" fmla="*/ 1835774 h 1864786"/>
                  <a:gd name="connsiteX26" fmla="*/ 16093 w 3660770"/>
                  <a:gd name="connsiteY26" fmla="*/ 1791092 h 1864786"/>
                  <a:gd name="connsiteX27" fmla="*/ 38737 w 3660770"/>
                  <a:gd name="connsiteY27" fmla="*/ 1536756 h 1864786"/>
                  <a:gd name="connsiteX28" fmla="*/ 157275 w 3660770"/>
                  <a:gd name="connsiteY28" fmla="*/ 1349522 h 1864786"/>
                  <a:gd name="connsiteX29" fmla="*/ 270270 w 3660770"/>
                  <a:gd name="connsiteY29" fmla="*/ 1226714 h 1864786"/>
                  <a:gd name="connsiteX30" fmla="*/ 354085 w 3660770"/>
                  <a:gd name="connsiteY30" fmla="*/ 1143606 h 1864786"/>
                  <a:gd name="connsiteX31" fmla="*/ 491587 w 3660770"/>
                  <a:gd name="connsiteY31" fmla="*/ 1040938 h 1864786"/>
                  <a:gd name="connsiteX32" fmla="*/ 612237 w 3660770"/>
                  <a:gd name="connsiteY32" fmla="*/ 937514 h 1864786"/>
                  <a:gd name="connsiteX33" fmla="*/ 970035 w 3660770"/>
                  <a:gd name="connsiteY33" fmla="*/ 581728 h 1864786"/>
                  <a:gd name="connsiteX34" fmla="*/ 1196973 w 3660770"/>
                  <a:gd name="connsiteY34" fmla="*/ 398334 h 1864786"/>
                  <a:gd name="connsiteX35" fmla="*/ 1314448 w 3660770"/>
                  <a:gd name="connsiteY35" fmla="*/ 317132 h 1864786"/>
                  <a:gd name="connsiteX36" fmla="*/ 1331985 w 3660770"/>
                  <a:gd name="connsiteY36" fmla="*/ 380442 h 1864786"/>
                  <a:gd name="connsiteX37" fmla="*/ 1346322 w 3660770"/>
                  <a:gd name="connsiteY37" fmla="*/ 499132 h 1864786"/>
                  <a:gd name="connsiteX38" fmla="*/ 1333622 w 3660770"/>
                  <a:gd name="connsiteY38" fmla="*/ 622366 h 1864786"/>
                  <a:gd name="connsiteX39" fmla="*/ 1335160 w 3660770"/>
                  <a:gd name="connsiteY39" fmla="*/ 682668 h 1864786"/>
                  <a:gd name="connsiteX40" fmla="*/ 1465335 w 3660770"/>
                  <a:gd name="connsiteY40" fmla="*/ 635330 h 1864786"/>
                  <a:gd name="connsiteX41" fmla="*/ 1801885 w 3660770"/>
                  <a:gd name="connsiteY41" fmla="*/ 511738 h 1864786"/>
                  <a:gd name="connsiteX42" fmla="*/ 1979685 w 3660770"/>
                  <a:gd name="connsiteY42" fmla="*/ 401696 h 1864786"/>
                  <a:gd name="connsiteX43" fmla="*/ 2096934 w 3660770"/>
                  <a:gd name="connsiteY43" fmla="*/ 320846 h 1864786"/>
                  <a:gd name="connsiteX44" fmla="*/ 2532371 w 3660770"/>
                  <a:gd name="connsiteY44" fmla="*/ 98192 h 1864786"/>
                  <a:gd name="connsiteX45" fmla="*/ 2703597 w 3660770"/>
                  <a:gd name="connsiteY45" fmla="*/ 38050 h 1864786"/>
                  <a:gd name="connsiteX46" fmla="*/ 2824235 w 3660770"/>
                  <a:gd name="connsiteY46" fmla="*/ 7100 h 1864786"/>
                  <a:gd name="connsiteX47" fmla="*/ 2899382 w 3660770"/>
                  <a:gd name="connsiteY47" fmla="*/ 226 h 18647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3660770" h="1864786">
                    <a:moveTo>
                      <a:pt x="2899382" y="226"/>
                    </a:moveTo>
                    <a:cubicBezTo>
                      <a:pt x="2977991" y="-1836"/>
                      <a:pt x="3063349" y="10226"/>
                      <a:pt x="3122685" y="33510"/>
                    </a:cubicBezTo>
                    <a:cubicBezTo>
                      <a:pt x="3186997" y="58746"/>
                      <a:pt x="3267231" y="79762"/>
                      <a:pt x="3414785" y="110022"/>
                    </a:cubicBezTo>
                    <a:cubicBezTo>
                      <a:pt x="3527249" y="133082"/>
                      <a:pt x="3612153" y="203674"/>
                      <a:pt x="3646219" y="302438"/>
                    </a:cubicBezTo>
                    <a:cubicBezTo>
                      <a:pt x="3666611" y="361560"/>
                      <a:pt x="3665306" y="559658"/>
                      <a:pt x="3643959" y="645194"/>
                    </a:cubicBezTo>
                    <a:cubicBezTo>
                      <a:pt x="3607973" y="789382"/>
                      <a:pt x="3496861" y="887714"/>
                      <a:pt x="3353672" y="902086"/>
                    </a:cubicBezTo>
                    <a:cubicBezTo>
                      <a:pt x="3298377" y="907638"/>
                      <a:pt x="3273690" y="902934"/>
                      <a:pt x="3216760" y="876002"/>
                    </a:cubicBezTo>
                    <a:cubicBezTo>
                      <a:pt x="3157229" y="847838"/>
                      <a:pt x="3141592" y="845136"/>
                      <a:pt x="3107315" y="857086"/>
                    </a:cubicBezTo>
                    <a:cubicBezTo>
                      <a:pt x="3063253" y="872446"/>
                      <a:pt x="2877240" y="888230"/>
                      <a:pt x="2728985" y="889190"/>
                    </a:cubicBezTo>
                    <a:cubicBezTo>
                      <a:pt x="2633896" y="889806"/>
                      <a:pt x="2633738" y="889750"/>
                      <a:pt x="2636228" y="856510"/>
                    </a:cubicBezTo>
                    <a:cubicBezTo>
                      <a:pt x="2640749" y="796090"/>
                      <a:pt x="2688439" y="680654"/>
                      <a:pt x="2731165" y="626708"/>
                    </a:cubicBezTo>
                    <a:cubicBezTo>
                      <a:pt x="2771063" y="576330"/>
                      <a:pt x="2773072" y="568776"/>
                      <a:pt x="2770800" y="477722"/>
                    </a:cubicBezTo>
                    <a:cubicBezTo>
                      <a:pt x="2767758" y="355952"/>
                      <a:pt x="2738860" y="291738"/>
                      <a:pt x="2688727" y="295354"/>
                    </a:cubicBezTo>
                    <a:cubicBezTo>
                      <a:pt x="2670077" y="296698"/>
                      <a:pt x="2624356" y="309078"/>
                      <a:pt x="2587127" y="322860"/>
                    </a:cubicBezTo>
                    <a:cubicBezTo>
                      <a:pt x="2505358" y="353130"/>
                      <a:pt x="2445071" y="414158"/>
                      <a:pt x="2340789" y="572222"/>
                    </a:cubicBezTo>
                    <a:cubicBezTo>
                      <a:pt x="2299343" y="635040"/>
                      <a:pt x="2231146" y="720854"/>
                      <a:pt x="2189235" y="762918"/>
                    </a:cubicBezTo>
                    <a:cubicBezTo>
                      <a:pt x="2147324" y="804982"/>
                      <a:pt x="2100878" y="854382"/>
                      <a:pt x="2086016" y="872690"/>
                    </a:cubicBezTo>
                    <a:cubicBezTo>
                      <a:pt x="2060300" y="904378"/>
                      <a:pt x="2027552" y="927358"/>
                      <a:pt x="1776485" y="1089894"/>
                    </a:cubicBezTo>
                    <a:cubicBezTo>
                      <a:pt x="1679595" y="1152618"/>
                      <a:pt x="1488779" y="1250426"/>
                      <a:pt x="1351035" y="1307966"/>
                    </a:cubicBezTo>
                    <a:cubicBezTo>
                      <a:pt x="1323096" y="1319638"/>
                      <a:pt x="1294331" y="1336758"/>
                      <a:pt x="1287120" y="1346008"/>
                    </a:cubicBezTo>
                    <a:cubicBezTo>
                      <a:pt x="1279904" y="1355258"/>
                      <a:pt x="1251329" y="1363882"/>
                      <a:pt x="1223620" y="1365170"/>
                    </a:cubicBezTo>
                    <a:cubicBezTo>
                      <a:pt x="1195906" y="1366460"/>
                      <a:pt x="1139163" y="1379186"/>
                      <a:pt x="1097522" y="1393454"/>
                    </a:cubicBezTo>
                    <a:cubicBezTo>
                      <a:pt x="1055878" y="1407720"/>
                      <a:pt x="993013" y="1429298"/>
                      <a:pt x="957822" y="1441402"/>
                    </a:cubicBezTo>
                    <a:cubicBezTo>
                      <a:pt x="901190" y="1460882"/>
                      <a:pt x="737488" y="1543298"/>
                      <a:pt x="703335" y="1569522"/>
                    </a:cubicBezTo>
                    <a:cubicBezTo>
                      <a:pt x="696349" y="1574886"/>
                      <a:pt x="650631" y="1600708"/>
                      <a:pt x="601735" y="1626906"/>
                    </a:cubicBezTo>
                    <a:cubicBezTo>
                      <a:pt x="511074" y="1675478"/>
                      <a:pt x="339444" y="1784366"/>
                      <a:pt x="272505" y="1835774"/>
                    </a:cubicBezTo>
                    <a:cubicBezTo>
                      <a:pt x="202696" y="1889390"/>
                      <a:pt x="64754" y="1865354"/>
                      <a:pt x="16093" y="1791092"/>
                    </a:cubicBezTo>
                    <a:cubicBezTo>
                      <a:pt x="-11725" y="1748634"/>
                      <a:pt x="-3040" y="1651074"/>
                      <a:pt x="38737" y="1536756"/>
                    </a:cubicBezTo>
                    <a:cubicBezTo>
                      <a:pt x="62810" y="1470882"/>
                      <a:pt x="92761" y="1423570"/>
                      <a:pt x="157275" y="1349522"/>
                    </a:cubicBezTo>
                    <a:cubicBezTo>
                      <a:pt x="204755" y="1295024"/>
                      <a:pt x="255604" y="1239762"/>
                      <a:pt x="270270" y="1226714"/>
                    </a:cubicBezTo>
                    <a:cubicBezTo>
                      <a:pt x="284936" y="1213670"/>
                      <a:pt x="322651" y="1176270"/>
                      <a:pt x="354085" y="1143606"/>
                    </a:cubicBezTo>
                    <a:cubicBezTo>
                      <a:pt x="385519" y="1110944"/>
                      <a:pt x="447394" y="1064742"/>
                      <a:pt x="491587" y="1040938"/>
                    </a:cubicBezTo>
                    <a:cubicBezTo>
                      <a:pt x="549357" y="1009818"/>
                      <a:pt x="583259" y="980756"/>
                      <a:pt x="612237" y="937514"/>
                    </a:cubicBezTo>
                    <a:cubicBezTo>
                      <a:pt x="678251" y="838992"/>
                      <a:pt x="834558" y="683566"/>
                      <a:pt x="970035" y="581728"/>
                    </a:cubicBezTo>
                    <a:cubicBezTo>
                      <a:pt x="1039885" y="529222"/>
                      <a:pt x="1142009" y="446694"/>
                      <a:pt x="1196973" y="398334"/>
                    </a:cubicBezTo>
                    <a:cubicBezTo>
                      <a:pt x="1254309" y="347888"/>
                      <a:pt x="1304390" y="313270"/>
                      <a:pt x="1314448" y="317132"/>
                    </a:cubicBezTo>
                    <a:cubicBezTo>
                      <a:pt x="1325731" y="321462"/>
                      <a:pt x="1331985" y="344034"/>
                      <a:pt x="1331985" y="380442"/>
                    </a:cubicBezTo>
                    <a:cubicBezTo>
                      <a:pt x="1331985" y="411560"/>
                      <a:pt x="1338437" y="464970"/>
                      <a:pt x="1346322" y="499132"/>
                    </a:cubicBezTo>
                    <a:cubicBezTo>
                      <a:pt x="1358982" y="553976"/>
                      <a:pt x="1357497" y="568394"/>
                      <a:pt x="1333622" y="622366"/>
                    </a:cubicBezTo>
                    <a:cubicBezTo>
                      <a:pt x="1300151" y="698034"/>
                      <a:pt x="1300170" y="698798"/>
                      <a:pt x="1335160" y="682668"/>
                    </a:cubicBezTo>
                    <a:cubicBezTo>
                      <a:pt x="1350877" y="675422"/>
                      <a:pt x="1409456" y="654122"/>
                      <a:pt x="1465335" y="635330"/>
                    </a:cubicBezTo>
                    <a:cubicBezTo>
                      <a:pt x="1620482" y="583158"/>
                      <a:pt x="1738779" y="539714"/>
                      <a:pt x="1801885" y="511738"/>
                    </a:cubicBezTo>
                    <a:cubicBezTo>
                      <a:pt x="1852406" y="489340"/>
                      <a:pt x="1962399" y="421266"/>
                      <a:pt x="1979685" y="401696"/>
                    </a:cubicBezTo>
                    <a:cubicBezTo>
                      <a:pt x="1983176" y="397742"/>
                      <a:pt x="2035939" y="361360"/>
                      <a:pt x="2096934" y="320846"/>
                    </a:cubicBezTo>
                    <a:cubicBezTo>
                      <a:pt x="2244515" y="222822"/>
                      <a:pt x="2393378" y="146706"/>
                      <a:pt x="2532371" y="98192"/>
                    </a:cubicBezTo>
                    <a:cubicBezTo>
                      <a:pt x="2595120" y="76292"/>
                      <a:pt x="2672173" y="49228"/>
                      <a:pt x="2703597" y="38050"/>
                    </a:cubicBezTo>
                    <a:cubicBezTo>
                      <a:pt x="2735022" y="26874"/>
                      <a:pt x="2789310" y="12946"/>
                      <a:pt x="2824235" y="7100"/>
                    </a:cubicBezTo>
                    <a:cubicBezTo>
                      <a:pt x="2847725" y="3168"/>
                      <a:pt x="2873178" y="912"/>
                      <a:pt x="2899382" y="22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1" name="任意多边形: 形状 150">
                <a:extLst>
                  <a:ext uri="{FF2B5EF4-FFF2-40B4-BE49-F238E27FC236}">
                    <a16:creationId xmlns:a16="http://schemas.microsoft.com/office/drawing/2014/main" id="{659BF26B-AFFB-4245-8AC4-8CB086B9D9AF}"/>
                  </a:ext>
                </a:extLst>
              </p:cNvPr>
              <p:cNvSpPr/>
              <p:nvPr/>
            </p:nvSpPr>
            <p:spPr>
              <a:xfrm>
                <a:off x="-28228308" y="2372102"/>
                <a:ext cx="962622" cy="1340759"/>
              </a:xfrm>
              <a:custGeom>
                <a:avLst/>
                <a:gdLst>
                  <a:gd name="connsiteX0" fmla="*/ 780708 w 962622"/>
                  <a:gd name="connsiteY0" fmla="*/ 0 h 1340759"/>
                  <a:gd name="connsiteX1" fmla="*/ 947848 w 962622"/>
                  <a:gd name="connsiteY1" fmla="*/ 80736 h 1340759"/>
                  <a:gd name="connsiteX2" fmla="*/ 922880 w 962622"/>
                  <a:gd name="connsiteY2" fmla="*/ 298450 h 1340759"/>
                  <a:gd name="connsiteX3" fmla="*/ 884728 w 962622"/>
                  <a:gd name="connsiteY3" fmla="*/ 442472 h 1340759"/>
                  <a:gd name="connsiteX4" fmla="*/ 847636 w 962622"/>
                  <a:gd name="connsiteY4" fmla="*/ 572264 h 1340759"/>
                  <a:gd name="connsiteX5" fmla="*/ 847960 w 962622"/>
                  <a:gd name="connsiteY5" fmla="*/ 871140 h 1340759"/>
                  <a:gd name="connsiteX6" fmla="*/ 806080 w 962622"/>
                  <a:gd name="connsiteY6" fmla="*/ 1210708 h 1340759"/>
                  <a:gd name="connsiteX7" fmla="*/ 743816 w 962622"/>
                  <a:gd name="connsiteY7" fmla="*/ 1258508 h 1340759"/>
                  <a:gd name="connsiteX8" fmla="*/ 684208 w 962622"/>
                  <a:gd name="connsiteY8" fmla="*/ 1282700 h 1340759"/>
                  <a:gd name="connsiteX9" fmla="*/ 613008 w 962622"/>
                  <a:gd name="connsiteY9" fmla="*/ 1152874 h 1340759"/>
                  <a:gd name="connsiteX10" fmla="*/ 579588 w 962622"/>
                  <a:gd name="connsiteY10" fmla="*/ 1079500 h 1340759"/>
                  <a:gd name="connsiteX11" fmla="*/ 392148 w 962622"/>
                  <a:gd name="connsiteY11" fmla="*/ 1237224 h 1340759"/>
                  <a:gd name="connsiteX12" fmla="*/ 209612 w 962622"/>
                  <a:gd name="connsiteY12" fmla="*/ 1339804 h 1340759"/>
                  <a:gd name="connsiteX13" fmla="*/ 60964 w 962622"/>
                  <a:gd name="connsiteY13" fmla="*/ 1240794 h 1340759"/>
                  <a:gd name="connsiteX14" fmla="*/ 133300 w 962622"/>
                  <a:gd name="connsiteY14" fmla="*/ 1093088 h 1340759"/>
                  <a:gd name="connsiteX15" fmla="*/ 170720 w 962622"/>
                  <a:gd name="connsiteY15" fmla="*/ 1062226 h 1340759"/>
                  <a:gd name="connsiteX16" fmla="*/ 134688 w 962622"/>
                  <a:gd name="connsiteY16" fmla="*/ 1033044 h 1340759"/>
                  <a:gd name="connsiteX17" fmla="*/ 90108 w 962622"/>
                  <a:gd name="connsiteY17" fmla="*/ 1009932 h 1340759"/>
                  <a:gd name="connsiteX18" fmla="*/ 40776 w 962622"/>
                  <a:gd name="connsiteY18" fmla="*/ 981686 h 1340759"/>
                  <a:gd name="connsiteX19" fmla="*/ 0 w 962622"/>
                  <a:gd name="connsiteY19" fmla="*/ 947372 h 1340759"/>
                  <a:gd name="connsiteX20" fmla="*/ 784 w 962622"/>
                  <a:gd name="connsiteY20" fmla="*/ 819760 h 1340759"/>
                  <a:gd name="connsiteX21" fmla="*/ 92528 w 962622"/>
                  <a:gd name="connsiteY21" fmla="*/ 479078 h 1340759"/>
                  <a:gd name="connsiteX22" fmla="*/ 130408 w 962622"/>
                  <a:gd name="connsiteY22" fmla="*/ 413404 h 1340759"/>
                  <a:gd name="connsiteX23" fmla="*/ 279428 w 962622"/>
                  <a:gd name="connsiteY23" fmla="*/ 165802 h 1340759"/>
                  <a:gd name="connsiteX24" fmla="*/ 425792 w 962622"/>
                  <a:gd name="connsiteY24" fmla="*/ 103236 h 1340759"/>
                  <a:gd name="connsiteX25" fmla="*/ 556048 w 962622"/>
                  <a:gd name="connsiteY25" fmla="*/ 203572 h 1340759"/>
                  <a:gd name="connsiteX26" fmla="*/ 574908 w 962622"/>
                  <a:gd name="connsiteY26" fmla="*/ 368600 h 1340759"/>
                  <a:gd name="connsiteX27" fmla="*/ 597036 w 962622"/>
                  <a:gd name="connsiteY27" fmla="*/ 492900 h 1340759"/>
                  <a:gd name="connsiteX28" fmla="*/ 651536 w 962622"/>
                  <a:gd name="connsiteY28" fmla="*/ 225468 h 1340759"/>
                  <a:gd name="connsiteX29" fmla="*/ 682820 w 962622"/>
                  <a:gd name="connsiteY29" fmla="*/ 25444 h 1340759"/>
                  <a:gd name="connsiteX30" fmla="*/ 780708 w 962622"/>
                  <a:gd name="connsiteY30" fmla="*/ 0 h 1340759"/>
                  <a:gd name="connsiteX31" fmla="*/ 343356 w 962622"/>
                  <a:gd name="connsiteY31" fmla="*/ 408860 h 1340759"/>
                  <a:gd name="connsiteX32" fmla="*/ 264124 w 962622"/>
                  <a:gd name="connsiteY32" fmla="*/ 526952 h 1340759"/>
                  <a:gd name="connsiteX33" fmla="*/ 224256 w 962622"/>
                  <a:gd name="connsiteY33" fmla="*/ 730478 h 1340759"/>
                  <a:gd name="connsiteX34" fmla="*/ 279796 w 962622"/>
                  <a:gd name="connsiteY34" fmla="*/ 694856 h 1340759"/>
                  <a:gd name="connsiteX35" fmla="*/ 369568 w 962622"/>
                  <a:gd name="connsiteY35" fmla="*/ 436408 h 1340759"/>
                  <a:gd name="connsiteX36" fmla="*/ 343356 w 962622"/>
                  <a:gd name="connsiteY36" fmla="*/ 408860 h 1340759"/>
                  <a:gd name="connsiteX37" fmla="*/ 421812 w 962622"/>
                  <a:gd name="connsiteY37" fmla="*/ 788444 h 1340759"/>
                  <a:gd name="connsiteX38" fmla="*/ 381120 w 962622"/>
                  <a:gd name="connsiteY38" fmla="*/ 809624 h 1340759"/>
                  <a:gd name="connsiteX39" fmla="*/ 340620 w 962622"/>
                  <a:gd name="connsiteY39" fmla="*/ 928166 h 1340759"/>
                  <a:gd name="connsiteX40" fmla="*/ 422788 w 962622"/>
                  <a:gd name="connsiteY40" fmla="*/ 838200 h 1340759"/>
                  <a:gd name="connsiteX41" fmla="*/ 430268 w 962622"/>
                  <a:gd name="connsiteY41" fmla="*/ 796924 h 1340759"/>
                  <a:gd name="connsiteX42" fmla="*/ 421812 w 962622"/>
                  <a:gd name="connsiteY42" fmla="*/ 788444 h 13407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Lst>
                <a:rect l="l" t="t" r="r" b="b"/>
                <a:pathLst>
                  <a:path w="962622" h="1340759">
                    <a:moveTo>
                      <a:pt x="780708" y="0"/>
                    </a:moveTo>
                    <a:cubicBezTo>
                      <a:pt x="872364" y="0"/>
                      <a:pt x="920588" y="23296"/>
                      <a:pt x="947848" y="80736"/>
                    </a:cubicBezTo>
                    <a:cubicBezTo>
                      <a:pt x="972560" y="132812"/>
                      <a:pt x="967592" y="176112"/>
                      <a:pt x="922880" y="298450"/>
                    </a:cubicBezTo>
                    <a:cubicBezTo>
                      <a:pt x="905012" y="347344"/>
                      <a:pt x="887844" y="412156"/>
                      <a:pt x="884728" y="442472"/>
                    </a:cubicBezTo>
                    <a:cubicBezTo>
                      <a:pt x="881616" y="472788"/>
                      <a:pt x="864924" y="531196"/>
                      <a:pt x="847636" y="572264"/>
                    </a:cubicBezTo>
                    <a:cubicBezTo>
                      <a:pt x="804900" y="673804"/>
                      <a:pt x="805012" y="777246"/>
                      <a:pt x="847960" y="871140"/>
                    </a:cubicBezTo>
                    <a:cubicBezTo>
                      <a:pt x="904312" y="994336"/>
                      <a:pt x="884256" y="1156936"/>
                      <a:pt x="806080" y="1210708"/>
                    </a:cubicBezTo>
                    <a:cubicBezTo>
                      <a:pt x="787200" y="1223692"/>
                      <a:pt x="759184" y="1245200"/>
                      <a:pt x="743816" y="1258508"/>
                    </a:cubicBezTo>
                    <a:cubicBezTo>
                      <a:pt x="728444" y="1271812"/>
                      <a:pt x="701624" y="1282700"/>
                      <a:pt x="684208" y="1282700"/>
                    </a:cubicBezTo>
                    <a:cubicBezTo>
                      <a:pt x="637188" y="1282700"/>
                      <a:pt x="613008" y="1238610"/>
                      <a:pt x="613008" y="1152874"/>
                    </a:cubicBezTo>
                    <a:cubicBezTo>
                      <a:pt x="613008" y="1082096"/>
                      <a:pt x="611824" y="1079500"/>
                      <a:pt x="579588" y="1079500"/>
                    </a:cubicBezTo>
                    <a:cubicBezTo>
                      <a:pt x="534872" y="1079500"/>
                      <a:pt x="438456" y="1160632"/>
                      <a:pt x="392148" y="1237224"/>
                    </a:cubicBezTo>
                    <a:cubicBezTo>
                      <a:pt x="352516" y="1302780"/>
                      <a:pt x="307140" y="1328280"/>
                      <a:pt x="209612" y="1339804"/>
                    </a:cubicBezTo>
                    <a:cubicBezTo>
                      <a:pt x="133056" y="1348848"/>
                      <a:pt x="47652" y="1291960"/>
                      <a:pt x="60964" y="1240794"/>
                    </a:cubicBezTo>
                    <a:cubicBezTo>
                      <a:pt x="83152" y="1155500"/>
                      <a:pt x="100448" y="1120184"/>
                      <a:pt x="133300" y="1093088"/>
                    </a:cubicBezTo>
                    <a:lnTo>
                      <a:pt x="170720" y="1062226"/>
                    </a:lnTo>
                    <a:lnTo>
                      <a:pt x="134688" y="1033044"/>
                    </a:lnTo>
                    <a:cubicBezTo>
                      <a:pt x="114872" y="1016996"/>
                      <a:pt x="94812" y="1006596"/>
                      <a:pt x="90108" y="1009932"/>
                    </a:cubicBezTo>
                    <a:cubicBezTo>
                      <a:pt x="85408" y="1013270"/>
                      <a:pt x="63208" y="1000560"/>
                      <a:pt x="40776" y="981686"/>
                    </a:cubicBezTo>
                    <a:lnTo>
                      <a:pt x="0" y="947372"/>
                    </a:lnTo>
                    <a:lnTo>
                      <a:pt x="784" y="819760"/>
                    </a:lnTo>
                    <a:cubicBezTo>
                      <a:pt x="1664" y="677294"/>
                      <a:pt x="26612" y="584664"/>
                      <a:pt x="92528" y="479078"/>
                    </a:cubicBezTo>
                    <a:cubicBezTo>
                      <a:pt x="113364" y="445708"/>
                      <a:pt x="130408" y="416156"/>
                      <a:pt x="130408" y="413404"/>
                    </a:cubicBezTo>
                    <a:cubicBezTo>
                      <a:pt x="130408" y="401056"/>
                      <a:pt x="258432" y="188340"/>
                      <a:pt x="279428" y="165802"/>
                    </a:cubicBezTo>
                    <a:cubicBezTo>
                      <a:pt x="308688" y="134400"/>
                      <a:pt x="388004" y="100492"/>
                      <a:pt x="425792" y="103236"/>
                    </a:cubicBezTo>
                    <a:cubicBezTo>
                      <a:pt x="464308" y="106034"/>
                      <a:pt x="532956" y="158910"/>
                      <a:pt x="556048" y="203572"/>
                    </a:cubicBezTo>
                    <a:cubicBezTo>
                      <a:pt x="569084" y="228776"/>
                      <a:pt x="574908" y="279744"/>
                      <a:pt x="574908" y="368600"/>
                    </a:cubicBezTo>
                    <a:cubicBezTo>
                      <a:pt x="574908" y="483992"/>
                      <a:pt x="577176" y="496724"/>
                      <a:pt x="597036" y="492900"/>
                    </a:cubicBezTo>
                    <a:cubicBezTo>
                      <a:pt x="629248" y="486698"/>
                      <a:pt x="642176" y="423240"/>
                      <a:pt x="651536" y="225468"/>
                    </a:cubicBezTo>
                    <a:cubicBezTo>
                      <a:pt x="658300" y="82436"/>
                      <a:pt x="663952" y="46290"/>
                      <a:pt x="682820" y="25444"/>
                    </a:cubicBezTo>
                    <a:cubicBezTo>
                      <a:pt x="700896" y="5468"/>
                      <a:pt x="721932" y="0"/>
                      <a:pt x="780708" y="0"/>
                    </a:cubicBezTo>
                    <a:close/>
                    <a:moveTo>
                      <a:pt x="343356" y="408860"/>
                    </a:moveTo>
                    <a:cubicBezTo>
                      <a:pt x="326936" y="405698"/>
                      <a:pt x="307624" y="434476"/>
                      <a:pt x="264124" y="526952"/>
                    </a:cubicBezTo>
                    <a:cubicBezTo>
                      <a:pt x="202940" y="657024"/>
                      <a:pt x="196096" y="691968"/>
                      <a:pt x="224256" y="730478"/>
                    </a:cubicBezTo>
                    <a:cubicBezTo>
                      <a:pt x="240864" y="753194"/>
                      <a:pt x="244124" y="751104"/>
                      <a:pt x="279796" y="694856"/>
                    </a:cubicBezTo>
                    <a:cubicBezTo>
                      <a:pt x="322360" y="627742"/>
                      <a:pt x="376432" y="472060"/>
                      <a:pt x="369568" y="436408"/>
                    </a:cubicBezTo>
                    <a:cubicBezTo>
                      <a:pt x="367092" y="423556"/>
                      <a:pt x="355296" y="411160"/>
                      <a:pt x="343356" y="408860"/>
                    </a:cubicBezTo>
                    <a:close/>
                    <a:moveTo>
                      <a:pt x="421812" y="788444"/>
                    </a:moveTo>
                    <a:cubicBezTo>
                      <a:pt x="412768" y="790780"/>
                      <a:pt x="398352" y="798062"/>
                      <a:pt x="381120" y="809624"/>
                    </a:cubicBezTo>
                    <a:cubicBezTo>
                      <a:pt x="348968" y="831202"/>
                      <a:pt x="324660" y="902344"/>
                      <a:pt x="340620" y="928166"/>
                    </a:cubicBezTo>
                    <a:cubicBezTo>
                      <a:pt x="362688" y="963876"/>
                      <a:pt x="417548" y="903812"/>
                      <a:pt x="422788" y="838200"/>
                    </a:cubicBezTo>
                    <a:cubicBezTo>
                      <a:pt x="424180" y="820738"/>
                      <a:pt x="427548" y="802164"/>
                      <a:pt x="430268" y="796924"/>
                    </a:cubicBezTo>
                    <a:cubicBezTo>
                      <a:pt x="434528" y="788712"/>
                      <a:pt x="430856" y="786106"/>
                      <a:pt x="421812" y="7884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2" name="任意多边形: 形状 151">
                <a:extLst>
                  <a:ext uri="{FF2B5EF4-FFF2-40B4-BE49-F238E27FC236}">
                    <a16:creationId xmlns:a16="http://schemas.microsoft.com/office/drawing/2014/main" id="{9D38984F-435B-41BF-AC22-7879E5C3CCD8}"/>
                  </a:ext>
                </a:extLst>
              </p:cNvPr>
              <p:cNvSpPr/>
              <p:nvPr/>
            </p:nvSpPr>
            <p:spPr>
              <a:xfrm>
                <a:off x="19342420" y="2427428"/>
                <a:ext cx="3359681" cy="5126273"/>
              </a:xfrm>
              <a:custGeom>
                <a:avLst/>
                <a:gdLst>
                  <a:gd name="connsiteX0" fmla="*/ 2833406 w 3359681"/>
                  <a:gd name="connsiteY0" fmla="*/ 1 h 5126273"/>
                  <a:gd name="connsiteX1" fmla="*/ 2902481 w 3359681"/>
                  <a:gd name="connsiteY1" fmla="*/ 601 h 5126273"/>
                  <a:gd name="connsiteX2" fmla="*/ 3140222 w 3359681"/>
                  <a:gd name="connsiteY2" fmla="*/ 36931 h 5126273"/>
                  <a:gd name="connsiteX3" fmla="*/ 3359681 w 3359681"/>
                  <a:gd name="connsiteY3" fmla="*/ 334289 h 5126273"/>
                  <a:gd name="connsiteX4" fmla="*/ 3269882 w 3359681"/>
                  <a:gd name="connsiteY4" fmla="*/ 922573 h 5126273"/>
                  <a:gd name="connsiteX5" fmla="*/ 3144159 w 3359681"/>
                  <a:gd name="connsiteY5" fmla="*/ 1430573 h 5126273"/>
                  <a:gd name="connsiteX6" fmla="*/ 3104652 w 3359681"/>
                  <a:gd name="connsiteY6" fmla="*/ 1592499 h 5126273"/>
                  <a:gd name="connsiteX7" fmla="*/ 3066880 w 3359681"/>
                  <a:gd name="connsiteY7" fmla="*/ 1719499 h 5126273"/>
                  <a:gd name="connsiteX8" fmla="*/ 2845455 w 3359681"/>
                  <a:gd name="connsiteY8" fmla="*/ 2935525 h 5126273"/>
                  <a:gd name="connsiteX9" fmla="*/ 2821184 w 3359681"/>
                  <a:gd name="connsiteY9" fmla="*/ 3094273 h 5126273"/>
                  <a:gd name="connsiteX10" fmla="*/ 2801241 w 3359681"/>
                  <a:gd name="connsiteY10" fmla="*/ 3253025 h 5126273"/>
                  <a:gd name="connsiteX11" fmla="*/ 2744308 w 3359681"/>
                  <a:gd name="connsiteY11" fmla="*/ 3646725 h 5126273"/>
                  <a:gd name="connsiteX12" fmla="*/ 2691858 w 3359681"/>
                  <a:gd name="connsiteY12" fmla="*/ 4073993 h 5126273"/>
                  <a:gd name="connsiteX13" fmla="*/ 2673838 w 3359681"/>
                  <a:gd name="connsiteY13" fmla="*/ 4224573 h 5126273"/>
                  <a:gd name="connsiteX14" fmla="*/ 2643532 w 3359681"/>
                  <a:gd name="connsiteY14" fmla="*/ 4440473 h 5126273"/>
                  <a:gd name="connsiteX15" fmla="*/ 2546416 w 3359681"/>
                  <a:gd name="connsiteY15" fmla="*/ 4915879 h 5126273"/>
                  <a:gd name="connsiteX16" fmla="*/ 2369193 w 3359681"/>
                  <a:gd name="connsiteY16" fmla="*/ 5126273 h 5126273"/>
                  <a:gd name="connsiteX17" fmla="*/ 2140462 w 3359681"/>
                  <a:gd name="connsiteY17" fmla="*/ 4990221 h 5126273"/>
                  <a:gd name="connsiteX18" fmla="*/ 2059760 w 3359681"/>
                  <a:gd name="connsiteY18" fmla="*/ 4865925 h 5126273"/>
                  <a:gd name="connsiteX19" fmla="*/ 1884286 w 3359681"/>
                  <a:gd name="connsiteY19" fmla="*/ 4576999 h 5126273"/>
                  <a:gd name="connsiteX20" fmla="*/ 1754489 w 3359681"/>
                  <a:gd name="connsiteY20" fmla="*/ 4552143 h 5126273"/>
                  <a:gd name="connsiteX21" fmla="*/ 1662092 w 3359681"/>
                  <a:gd name="connsiteY21" fmla="*/ 4646621 h 5126273"/>
                  <a:gd name="connsiteX22" fmla="*/ 1560058 w 3359681"/>
                  <a:gd name="connsiteY22" fmla="*/ 4738597 h 5126273"/>
                  <a:gd name="connsiteX23" fmla="*/ 1385116 w 3359681"/>
                  <a:gd name="connsiteY23" fmla="*/ 4816329 h 5126273"/>
                  <a:gd name="connsiteX24" fmla="*/ 1276881 w 3359681"/>
                  <a:gd name="connsiteY24" fmla="*/ 4680545 h 5126273"/>
                  <a:gd name="connsiteX25" fmla="*/ 1308699 w 3359681"/>
                  <a:gd name="connsiteY25" fmla="*/ 4574839 h 5126273"/>
                  <a:gd name="connsiteX26" fmla="*/ 1340524 w 3359681"/>
                  <a:gd name="connsiteY26" fmla="*/ 4507577 h 5126273"/>
                  <a:gd name="connsiteX27" fmla="*/ 1340952 w 3359681"/>
                  <a:gd name="connsiteY27" fmla="*/ 3977109 h 5126273"/>
                  <a:gd name="connsiteX28" fmla="*/ 1334533 w 3359681"/>
                  <a:gd name="connsiteY28" fmla="*/ 3439791 h 5126273"/>
                  <a:gd name="connsiteX29" fmla="*/ 1252479 w 3359681"/>
                  <a:gd name="connsiteY29" fmla="*/ 3471721 h 5126273"/>
                  <a:gd name="connsiteX30" fmla="*/ 1107564 w 3359681"/>
                  <a:gd name="connsiteY30" fmla="*/ 3494297 h 5126273"/>
                  <a:gd name="connsiteX31" fmla="*/ 900526 w 3359681"/>
                  <a:gd name="connsiteY31" fmla="*/ 3377755 h 5126273"/>
                  <a:gd name="connsiteX32" fmla="*/ 966798 w 3359681"/>
                  <a:gd name="connsiteY32" fmla="*/ 3128159 h 5126273"/>
                  <a:gd name="connsiteX33" fmla="*/ 1035581 w 3359681"/>
                  <a:gd name="connsiteY33" fmla="*/ 2992885 h 5126273"/>
                  <a:gd name="connsiteX34" fmla="*/ 1178512 w 3359681"/>
                  <a:gd name="connsiteY34" fmla="*/ 2592625 h 5126273"/>
                  <a:gd name="connsiteX35" fmla="*/ 1243295 w 3359681"/>
                  <a:gd name="connsiteY35" fmla="*/ 2459273 h 5126273"/>
                  <a:gd name="connsiteX36" fmla="*/ 1295689 w 3359681"/>
                  <a:gd name="connsiteY36" fmla="*/ 2346161 h 5126273"/>
                  <a:gd name="connsiteX37" fmla="*/ 1327681 w 3359681"/>
                  <a:gd name="connsiteY37" fmla="*/ 2173505 h 5126273"/>
                  <a:gd name="connsiteX38" fmla="*/ 1236970 w 3359681"/>
                  <a:gd name="connsiteY38" fmla="*/ 2009953 h 5126273"/>
                  <a:gd name="connsiteX39" fmla="*/ 1197103 w 3359681"/>
                  <a:gd name="connsiteY39" fmla="*/ 1981685 h 5126273"/>
                  <a:gd name="connsiteX40" fmla="*/ 1324103 w 3359681"/>
                  <a:gd name="connsiteY40" fmla="*/ 1919233 h 5126273"/>
                  <a:gd name="connsiteX41" fmla="*/ 1483411 w 3359681"/>
                  <a:gd name="connsiteY41" fmla="*/ 1837109 h 5126273"/>
                  <a:gd name="connsiteX42" fmla="*/ 1525288 w 3359681"/>
                  <a:gd name="connsiteY42" fmla="*/ 1621073 h 5126273"/>
                  <a:gd name="connsiteX43" fmla="*/ 1534664 w 3359681"/>
                  <a:gd name="connsiteY43" fmla="*/ 1402717 h 5126273"/>
                  <a:gd name="connsiteX44" fmla="*/ 1461031 w 3359681"/>
                  <a:gd name="connsiteY44" fmla="*/ 1471479 h 5126273"/>
                  <a:gd name="connsiteX45" fmla="*/ 1371362 w 3359681"/>
                  <a:gd name="connsiteY45" fmla="*/ 1588237 h 5126273"/>
                  <a:gd name="connsiteX46" fmla="*/ 1139556 w 3359681"/>
                  <a:gd name="connsiteY46" fmla="*/ 1958755 h 5126273"/>
                  <a:gd name="connsiteX47" fmla="*/ 1003174 w 3359681"/>
                  <a:gd name="connsiteY47" fmla="*/ 2219105 h 5126273"/>
                  <a:gd name="connsiteX48" fmla="*/ 920760 w 3359681"/>
                  <a:gd name="connsiteY48" fmla="*/ 2395993 h 5126273"/>
                  <a:gd name="connsiteX49" fmla="*/ 863833 w 3359681"/>
                  <a:gd name="connsiteY49" fmla="*/ 2529343 h 5126273"/>
                  <a:gd name="connsiteX50" fmla="*/ 690889 w 3359681"/>
                  <a:gd name="connsiteY50" fmla="*/ 3049825 h 5126273"/>
                  <a:gd name="connsiteX51" fmla="*/ 704717 w 3359681"/>
                  <a:gd name="connsiteY51" fmla="*/ 3456225 h 5126273"/>
                  <a:gd name="connsiteX52" fmla="*/ 784061 w 3359681"/>
                  <a:gd name="connsiteY52" fmla="*/ 3777197 h 5126273"/>
                  <a:gd name="connsiteX53" fmla="*/ 768782 w 3359681"/>
                  <a:gd name="connsiteY53" fmla="*/ 3910549 h 5126273"/>
                  <a:gd name="connsiteX54" fmla="*/ 730521 w 3359681"/>
                  <a:gd name="connsiteY54" fmla="*/ 3989625 h 5126273"/>
                  <a:gd name="connsiteX55" fmla="*/ 713312 w 3359681"/>
                  <a:gd name="connsiteY55" fmla="*/ 4075527 h 5126273"/>
                  <a:gd name="connsiteX56" fmla="*/ 645707 w 3359681"/>
                  <a:gd name="connsiteY56" fmla="*/ 4232155 h 5126273"/>
                  <a:gd name="connsiteX57" fmla="*/ 389810 w 3359681"/>
                  <a:gd name="connsiteY57" fmla="*/ 4286481 h 5126273"/>
                  <a:gd name="connsiteX58" fmla="*/ 307260 w 3359681"/>
                  <a:gd name="connsiteY58" fmla="*/ 4260905 h 5126273"/>
                  <a:gd name="connsiteX59" fmla="*/ 14136 w 3359681"/>
                  <a:gd name="connsiteY59" fmla="*/ 3739541 h 5126273"/>
                  <a:gd name="connsiteX60" fmla="*/ 51957 w 3359681"/>
                  <a:gd name="connsiteY60" fmla="*/ 3056173 h 5126273"/>
                  <a:gd name="connsiteX61" fmla="*/ 203409 w 3359681"/>
                  <a:gd name="connsiteY61" fmla="*/ 2452925 h 5126273"/>
                  <a:gd name="connsiteX62" fmla="*/ 286585 w 3359681"/>
                  <a:gd name="connsiteY62" fmla="*/ 2143949 h 5126273"/>
                  <a:gd name="connsiteX63" fmla="*/ 349099 w 3359681"/>
                  <a:gd name="connsiteY63" fmla="*/ 1943513 h 5126273"/>
                  <a:gd name="connsiteX64" fmla="*/ 636908 w 3359681"/>
                  <a:gd name="connsiteY64" fmla="*/ 1557573 h 5126273"/>
                  <a:gd name="connsiteX65" fmla="*/ 648219 w 3359681"/>
                  <a:gd name="connsiteY65" fmla="*/ 1665939 h 5126273"/>
                  <a:gd name="connsiteX66" fmla="*/ 620971 w 3359681"/>
                  <a:gd name="connsiteY66" fmla="*/ 1932225 h 5126273"/>
                  <a:gd name="connsiteX67" fmla="*/ 614149 w 3359681"/>
                  <a:gd name="connsiteY67" fmla="*/ 2148125 h 5126273"/>
                  <a:gd name="connsiteX68" fmla="*/ 701995 w 3359681"/>
                  <a:gd name="connsiteY68" fmla="*/ 1976673 h 5126273"/>
                  <a:gd name="connsiteX69" fmla="*/ 985730 w 3359681"/>
                  <a:gd name="connsiteY69" fmla="*/ 1505277 h 5126273"/>
                  <a:gd name="connsiteX70" fmla="*/ 1197264 w 3359681"/>
                  <a:gd name="connsiteY70" fmla="*/ 1206829 h 5126273"/>
                  <a:gd name="connsiteX71" fmla="*/ 1467381 w 3359681"/>
                  <a:gd name="connsiteY71" fmla="*/ 875529 h 5126273"/>
                  <a:gd name="connsiteX72" fmla="*/ 1981880 w 3359681"/>
                  <a:gd name="connsiteY72" fmla="*/ 430929 h 5126273"/>
                  <a:gd name="connsiteX73" fmla="*/ 2256096 w 3359681"/>
                  <a:gd name="connsiteY73" fmla="*/ 246217 h 5126273"/>
                  <a:gd name="connsiteX74" fmla="*/ 2636172 w 3359681"/>
                  <a:gd name="connsiteY74" fmla="*/ 46273 h 5126273"/>
                  <a:gd name="connsiteX75" fmla="*/ 2661814 w 3359681"/>
                  <a:gd name="connsiteY75" fmla="*/ 28299 h 5126273"/>
                  <a:gd name="connsiteX76" fmla="*/ 2699281 w 3359681"/>
                  <a:gd name="connsiteY76" fmla="*/ 4053 h 5126273"/>
                  <a:gd name="connsiteX77" fmla="*/ 2833406 w 3359681"/>
                  <a:gd name="connsiteY77" fmla="*/ 1 h 5126273"/>
                  <a:gd name="connsiteX78" fmla="*/ 2731031 w 3359681"/>
                  <a:gd name="connsiteY78" fmla="*/ 352783 h 5126273"/>
                  <a:gd name="connsiteX79" fmla="*/ 2680113 w 3359681"/>
                  <a:gd name="connsiteY79" fmla="*/ 368463 h 5126273"/>
                  <a:gd name="connsiteX80" fmla="*/ 2348065 w 3359681"/>
                  <a:gd name="connsiteY80" fmla="*/ 594195 h 5126273"/>
                  <a:gd name="connsiteX81" fmla="*/ 1990952 w 3359681"/>
                  <a:gd name="connsiteY81" fmla="*/ 878123 h 5126273"/>
                  <a:gd name="connsiteX82" fmla="*/ 1757968 w 3359681"/>
                  <a:gd name="connsiteY82" fmla="*/ 1074057 h 5126273"/>
                  <a:gd name="connsiteX83" fmla="*/ 1715031 w 3359681"/>
                  <a:gd name="connsiteY83" fmla="*/ 1131207 h 5126273"/>
                  <a:gd name="connsiteX84" fmla="*/ 1645181 w 3359681"/>
                  <a:gd name="connsiteY84" fmla="*/ 1258277 h 5126273"/>
                  <a:gd name="connsiteX85" fmla="*/ 1682307 w 3359681"/>
                  <a:gd name="connsiteY85" fmla="*/ 1265473 h 5126273"/>
                  <a:gd name="connsiteX86" fmla="*/ 1759066 w 3359681"/>
                  <a:gd name="connsiteY86" fmla="*/ 1298821 h 5126273"/>
                  <a:gd name="connsiteX87" fmla="*/ 1849801 w 3359681"/>
                  <a:gd name="connsiteY87" fmla="*/ 1646473 h 5126273"/>
                  <a:gd name="connsiteX88" fmla="*/ 1907218 w 3359681"/>
                  <a:gd name="connsiteY88" fmla="*/ 2088817 h 5126273"/>
                  <a:gd name="connsiteX89" fmla="*/ 2083926 w 3359681"/>
                  <a:gd name="connsiteY89" fmla="*/ 2212171 h 5126273"/>
                  <a:gd name="connsiteX90" fmla="*/ 2349622 w 3359681"/>
                  <a:gd name="connsiteY90" fmla="*/ 2370373 h 5126273"/>
                  <a:gd name="connsiteX91" fmla="*/ 2387219 w 3359681"/>
                  <a:gd name="connsiteY91" fmla="*/ 2510073 h 5126273"/>
                  <a:gd name="connsiteX92" fmla="*/ 2247829 w 3359681"/>
                  <a:gd name="connsiteY92" fmla="*/ 2795823 h 5126273"/>
                  <a:gd name="connsiteX93" fmla="*/ 2101649 w 3359681"/>
                  <a:gd name="connsiteY93" fmla="*/ 2977587 h 5126273"/>
                  <a:gd name="connsiteX94" fmla="*/ 1992416 w 3359681"/>
                  <a:gd name="connsiteY94" fmla="*/ 3082961 h 5126273"/>
                  <a:gd name="connsiteX95" fmla="*/ 1913251 w 3359681"/>
                  <a:gd name="connsiteY95" fmla="*/ 3148845 h 5126273"/>
                  <a:gd name="connsiteX96" fmla="*/ 1856548 w 3359681"/>
                  <a:gd name="connsiteY96" fmla="*/ 3545405 h 5126273"/>
                  <a:gd name="connsiteX97" fmla="*/ 1830063 w 3359681"/>
                  <a:gd name="connsiteY97" fmla="*/ 3837223 h 5126273"/>
                  <a:gd name="connsiteX98" fmla="*/ 1805860 w 3359681"/>
                  <a:gd name="connsiteY98" fmla="*/ 4110273 h 5126273"/>
                  <a:gd name="connsiteX99" fmla="*/ 1834676 w 3359681"/>
                  <a:gd name="connsiteY99" fmla="*/ 4349103 h 5126273"/>
                  <a:gd name="connsiteX100" fmla="*/ 1952523 w 3359681"/>
                  <a:gd name="connsiteY100" fmla="*/ 4446605 h 5126273"/>
                  <a:gd name="connsiteX101" fmla="*/ 2081396 w 3359681"/>
                  <a:gd name="connsiteY101" fmla="*/ 4481385 h 5126273"/>
                  <a:gd name="connsiteX102" fmla="*/ 2193761 w 3359681"/>
                  <a:gd name="connsiteY102" fmla="*/ 4522735 h 5126273"/>
                  <a:gd name="connsiteX103" fmla="*/ 2216396 w 3359681"/>
                  <a:gd name="connsiteY103" fmla="*/ 4494777 h 5126273"/>
                  <a:gd name="connsiteX104" fmla="*/ 2240928 w 3359681"/>
                  <a:gd name="connsiteY104" fmla="*/ 4386971 h 5126273"/>
                  <a:gd name="connsiteX105" fmla="*/ 2255184 w 3359681"/>
                  <a:gd name="connsiteY105" fmla="*/ 4224573 h 5126273"/>
                  <a:gd name="connsiteX106" fmla="*/ 2280739 w 3359681"/>
                  <a:gd name="connsiteY106" fmla="*/ 3875323 h 5126273"/>
                  <a:gd name="connsiteX107" fmla="*/ 2319205 w 3359681"/>
                  <a:gd name="connsiteY107" fmla="*/ 3380023 h 5126273"/>
                  <a:gd name="connsiteX108" fmla="*/ 2459556 w 3359681"/>
                  <a:gd name="connsiteY108" fmla="*/ 2506937 h 5126273"/>
                  <a:gd name="connsiteX109" fmla="*/ 2495393 w 3359681"/>
                  <a:gd name="connsiteY109" fmla="*/ 2348189 h 5126273"/>
                  <a:gd name="connsiteX110" fmla="*/ 2579108 w 3359681"/>
                  <a:gd name="connsiteY110" fmla="*/ 1944923 h 5126273"/>
                  <a:gd name="connsiteX111" fmla="*/ 2692857 w 3359681"/>
                  <a:gd name="connsiteY111" fmla="*/ 1427397 h 5126273"/>
                  <a:gd name="connsiteX112" fmla="*/ 2788876 w 3359681"/>
                  <a:gd name="connsiteY112" fmla="*/ 904005 h 5126273"/>
                  <a:gd name="connsiteX113" fmla="*/ 2800087 w 3359681"/>
                  <a:gd name="connsiteY113" fmla="*/ 418833 h 5126273"/>
                  <a:gd name="connsiteX114" fmla="*/ 2731031 w 3359681"/>
                  <a:gd name="connsiteY114" fmla="*/ 352783 h 5126273"/>
                  <a:gd name="connsiteX115" fmla="*/ 1308631 w 3359681"/>
                  <a:gd name="connsiteY115" fmla="*/ 2999289 h 5126273"/>
                  <a:gd name="connsiteX116" fmla="*/ 1286406 w 3359681"/>
                  <a:gd name="connsiteY116" fmla="*/ 3042145 h 5126273"/>
                  <a:gd name="connsiteX117" fmla="*/ 1273706 w 3359681"/>
                  <a:gd name="connsiteY117" fmla="*/ 3148305 h 5126273"/>
                  <a:gd name="connsiteX118" fmla="*/ 1311930 w 3359681"/>
                  <a:gd name="connsiteY118" fmla="*/ 3037257 h 5126273"/>
                  <a:gd name="connsiteX119" fmla="*/ 1308631 w 3359681"/>
                  <a:gd name="connsiteY119" fmla="*/ 2999289 h 512627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Lst>
                <a:rect l="l" t="t" r="r" b="b"/>
                <a:pathLst>
                  <a:path w="3359681" h="5126273">
                    <a:moveTo>
                      <a:pt x="2833406" y="1"/>
                    </a:moveTo>
                    <a:cubicBezTo>
                      <a:pt x="2855512" y="19"/>
                      <a:pt x="2878907" y="213"/>
                      <a:pt x="2902481" y="601"/>
                    </a:cubicBezTo>
                    <a:cubicBezTo>
                      <a:pt x="3059501" y="3185"/>
                      <a:pt x="3079512" y="6241"/>
                      <a:pt x="3140222" y="36931"/>
                    </a:cubicBezTo>
                    <a:cubicBezTo>
                      <a:pt x="3278613" y="106889"/>
                      <a:pt x="3359681" y="216729"/>
                      <a:pt x="3359681" y="334289"/>
                    </a:cubicBezTo>
                    <a:cubicBezTo>
                      <a:pt x="3359681" y="387263"/>
                      <a:pt x="3302463" y="762113"/>
                      <a:pt x="3269882" y="922573"/>
                    </a:cubicBezTo>
                    <a:cubicBezTo>
                      <a:pt x="3233276" y="1102857"/>
                      <a:pt x="3196423" y="1251767"/>
                      <a:pt x="3144159" y="1430573"/>
                    </a:cubicBezTo>
                    <a:cubicBezTo>
                      <a:pt x="3128842" y="1482961"/>
                      <a:pt x="3111064" y="1555829"/>
                      <a:pt x="3104652" y="1592499"/>
                    </a:cubicBezTo>
                    <a:cubicBezTo>
                      <a:pt x="3098233" y="1629169"/>
                      <a:pt x="3081236" y="1686321"/>
                      <a:pt x="3066880" y="1719499"/>
                    </a:cubicBezTo>
                    <a:cubicBezTo>
                      <a:pt x="2997936" y="1878849"/>
                      <a:pt x="2930870" y="2247173"/>
                      <a:pt x="2845455" y="2935525"/>
                    </a:cubicBezTo>
                    <a:cubicBezTo>
                      <a:pt x="2835918" y="3012359"/>
                      <a:pt x="2824997" y="3083797"/>
                      <a:pt x="2821184" y="3094273"/>
                    </a:cubicBezTo>
                    <a:cubicBezTo>
                      <a:pt x="2817370" y="3104753"/>
                      <a:pt x="2808397" y="3176189"/>
                      <a:pt x="2801241" y="3253025"/>
                    </a:cubicBezTo>
                    <a:cubicBezTo>
                      <a:pt x="2788057" y="3394593"/>
                      <a:pt x="2778073" y="3463631"/>
                      <a:pt x="2744308" y="3646725"/>
                    </a:cubicBezTo>
                    <a:cubicBezTo>
                      <a:pt x="2726789" y="3741737"/>
                      <a:pt x="2709327" y="3883993"/>
                      <a:pt x="2691858" y="4073993"/>
                    </a:cubicBezTo>
                    <a:cubicBezTo>
                      <a:pt x="2687778" y="4118397"/>
                      <a:pt x="2679667" y="4186157"/>
                      <a:pt x="2673838" y="4224573"/>
                    </a:cubicBezTo>
                    <a:cubicBezTo>
                      <a:pt x="2668008" y="4262993"/>
                      <a:pt x="2654372" y="4360147"/>
                      <a:pt x="2643532" y="4440473"/>
                    </a:cubicBezTo>
                    <a:cubicBezTo>
                      <a:pt x="2604446" y="4730077"/>
                      <a:pt x="2585837" y="4821179"/>
                      <a:pt x="2546416" y="4915879"/>
                    </a:cubicBezTo>
                    <a:cubicBezTo>
                      <a:pt x="2502605" y="5021109"/>
                      <a:pt x="2414027" y="5126273"/>
                      <a:pt x="2369193" y="5126273"/>
                    </a:cubicBezTo>
                    <a:cubicBezTo>
                      <a:pt x="2319794" y="5126273"/>
                      <a:pt x="2194530" y="5051765"/>
                      <a:pt x="2140462" y="4990221"/>
                    </a:cubicBezTo>
                    <a:cubicBezTo>
                      <a:pt x="2111087" y="4956781"/>
                      <a:pt x="2074773" y="4900849"/>
                      <a:pt x="2059760" y="4865925"/>
                    </a:cubicBezTo>
                    <a:cubicBezTo>
                      <a:pt x="2005252" y="4739085"/>
                      <a:pt x="1942676" y="4636057"/>
                      <a:pt x="1884286" y="4576999"/>
                    </a:cubicBezTo>
                    <a:cubicBezTo>
                      <a:pt x="1815707" y="4507641"/>
                      <a:pt x="1780949" y="4500985"/>
                      <a:pt x="1754489" y="4552143"/>
                    </a:cubicBezTo>
                    <a:cubicBezTo>
                      <a:pt x="1744406" y="4571649"/>
                      <a:pt x="1702821" y="4614165"/>
                      <a:pt x="1662092" y="4646621"/>
                    </a:cubicBezTo>
                    <a:cubicBezTo>
                      <a:pt x="1621356" y="4679073"/>
                      <a:pt x="1575443" y="4720463"/>
                      <a:pt x="1560058" y="4738597"/>
                    </a:cubicBezTo>
                    <a:cubicBezTo>
                      <a:pt x="1524016" y="4781081"/>
                      <a:pt x="1423185" y="4825885"/>
                      <a:pt x="1385116" y="4816329"/>
                    </a:cubicBezTo>
                    <a:cubicBezTo>
                      <a:pt x="1340269" y="4805075"/>
                      <a:pt x="1276881" y="4725551"/>
                      <a:pt x="1276881" y="4680545"/>
                    </a:cubicBezTo>
                    <a:cubicBezTo>
                      <a:pt x="1276881" y="4659401"/>
                      <a:pt x="1291200" y="4611833"/>
                      <a:pt x="1308699" y="4574839"/>
                    </a:cubicBezTo>
                    <a:lnTo>
                      <a:pt x="1340524" y="4507577"/>
                    </a:lnTo>
                    <a:lnTo>
                      <a:pt x="1340952" y="3977109"/>
                    </a:lnTo>
                    <a:cubicBezTo>
                      <a:pt x="1341193" y="3685353"/>
                      <a:pt x="1338304" y="3443561"/>
                      <a:pt x="1334533" y="3439791"/>
                    </a:cubicBezTo>
                    <a:cubicBezTo>
                      <a:pt x="1330763" y="3436021"/>
                      <a:pt x="1293835" y="3450389"/>
                      <a:pt x="1252479" y="3471721"/>
                    </a:cubicBezTo>
                    <a:cubicBezTo>
                      <a:pt x="1179399" y="3509411"/>
                      <a:pt x="1175312" y="3510047"/>
                      <a:pt x="1107564" y="3494297"/>
                    </a:cubicBezTo>
                    <a:cubicBezTo>
                      <a:pt x="1011427" y="3471951"/>
                      <a:pt x="909809" y="3414749"/>
                      <a:pt x="900526" y="3377755"/>
                    </a:cubicBezTo>
                    <a:cubicBezTo>
                      <a:pt x="881401" y="3301557"/>
                      <a:pt x="897394" y="3241327"/>
                      <a:pt x="966798" y="3128159"/>
                    </a:cubicBezTo>
                    <a:cubicBezTo>
                      <a:pt x="1004625" y="3066469"/>
                      <a:pt x="1035581" y="3005595"/>
                      <a:pt x="1035581" y="2992885"/>
                    </a:cubicBezTo>
                    <a:cubicBezTo>
                      <a:pt x="1035581" y="2954885"/>
                      <a:pt x="1130837" y="2688145"/>
                      <a:pt x="1178512" y="2592625"/>
                    </a:cubicBezTo>
                    <a:cubicBezTo>
                      <a:pt x="1202920" y="2543729"/>
                      <a:pt x="1232071" y="2483721"/>
                      <a:pt x="1243295" y="2459273"/>
                    </a:cubicBezTo>
                    <a:cubicBezTo>
                      <a:pt x="1254513" y="2434827"/>
                      <a:pt x="1278096" y="2383925"/>
                      <a:pt x="1295689" y="2346161"/>
                    </a:cubicBezTo>
                    <a:cubicBezTo>
                      <a:pt x="1321684" y="2290369"/>
                      <a:pt x="1327681" y="2258001"/>
                      <a:pt x="1327681" y="2173505"/>
                    </a:cubicBezTo>
                    <a:cubicBezTo>
                      <a:pt x="1327681" y="2058291"/>
                      <a:pt x="1317734" y="2040363"/>
                      <a:pt x="1236970" y="2009953"/>
                    </a:cubicBezTo>
                    <a:cubicBezTo>
                      <a:pt x="1213517" y="2001121"/>
                      <a:pt x="1195577" y="1988401"/>
                      <a:pt x="1197103" y="1981685"/>
                    </a:cubicBezTo>
                    <a:cubicBezTo>
                      <a:pt x="1198628" y="1974967"/>
                      <a:pt x="1255778" y="1946865"/>
                      <a:pt x="1324103" y="1919233"/>
                    </a:cubicBezTo>
                    <a:cubicBezTo>
                      <a:pt x="1392427" y="1891605"/>
                      <a:pt x="1464119" y="1854649"/>
                      <a:pt x="1483411" y="1837109"/>
                    </a:cubicBezTo>
                    <a:cubicBezTo>
                      <a:pt x="1517908" y="1805749"/>
                      <a:pt x="1518596" y="1802193"/>
                      <a:pt x="1525288" y="1621073"/>
                    </a:cubicBezTo>
                    <a:cubicBezTo>
                      <a:pt x="1529033" y="1519793"/>
                      <a:pt x="1533250" y="1421529"/>
                      <a:pt x="1534664" y="1402717"/>
                    </a:cubicBezTo>
                    <a:cubicBezTo>
                      <a:pt x="1536766" y="1374713"/>
                      <a:pt x="1523409" y="1387189"/>
                      <a:pt x="1461031" y="1471479"/>
                    </a:cubicBezTo>
                    <a:cubicBezTo>
                      <a:pt x="1419123" y="1528115"/>
                      <a:pt x="1378772" y="1580657"/>
                      <a:pt x="1371362" y="1588237"/>
                    </a:cubicBezTo>
                    <a:cubicBezTo>
                      <a:pt x="1325833" y="1634845"/>
                      <a:pt x="1205226" y="1827609"/>
                      <a:pt x="1139556" y="1958755"/>
                    </a:cubicBezTo>
                    <a:cubicBezTo>
                      <a:pt x="1097264" y="2043197"/>
                      <a:pt x="1035897" y="2160353"/>
                      <a:pt x="1003174" y="2219105"/>
                    </a:cubicBezTo>
                    <a:cubicBezTo>
                      <a:pt x="970456" y="2277857"/>
                      <a:pt x="933367" y="2357455"/>
                      <a:pt x="920760" y="2395993"/>
                    </a:cubicBezTo>
                    <a:cubicBezTo>
                      <a:pt x="908153" y="2434533"/>
                      <a:pt x="882536" y="2494539"/>
                      <a:pt x="863833" y="2529343"/>
                    </a:cubicBezTo>
                    <a:cubicBezTo>
                      <a:pt x="811427" y="2626871"/>
                      <a:pt x="733708" y="2860777"/>
                      <a:pt x="690889" y="3049825"/>
                    </a:cubicBezTo>
                    <a:cubicBezTo>
                      <a:pt x="665080" y="3163773"/>
                      <a:pt x="670933" y="3335803"/>
                      <a:pt x="704717" y="3456225"/>
                    </a:cubicBezTo>
                    <a:cubicBezTo>
                      <a:pt x="739165" y="3579029"/>
                      <a:pt x="765929" y="3687305"/>
                      <a:pt x="784061" y="3777197"/>
                    </a:cubicBezTo>
                    <a:cubicBezTo>
                      <a:pt x="796055" y="3836661"/>
                      <a:pt x="794343" y="3851615"/>
                      <a:pt x="768782" y="3910549"/>
                    </a:cubicBezTo>
                    <a:cubicBezTo>
                      <a:pt x="752944" y="3947055"/>
                      <a:pt x="735723" y="3982637"/>
                      <a:pt x="730521" y="3989625"/>
                    </a:cubicBezTo>
                    <a:cubicBezTo>
                      <a:pt x="725312" y="3996609"/>
                      <a:pt x="717566" y="4035265"/>
                      <a:pt x="713312" y="4075527"/>
                    </a:cubicBezTo>
                    <a:cubicBezTo>
                      <a:pt x="702795" y="4175013"/>
                      <a:pt x="675274" y="4238773"/>
                      <a:pt x="645707" y="4232155"/>
                    </a:cubicBezTo>
                    <a:cubicBezTo>
                      <a:pt x="597406" y="4221345"/>
                      <a:pt x="459052" y="4250717"/>
                      <a:pt x="389810" y="4286481"/>
                    </a:cubicBezTo>
                    <a:cubicBezTo>
                      <a:pt x="363467" y="4300087"/>
                      <a:pt x="353830" y="4297103"/>
                      <a:pt x="307260" y="4260905"/>
                    </a:cubicBezTo>
                    <a:cubicBezTo>
                      <a:pt x="138209" y="4129517"/>
                      <a:pt x="31177" y="3939141"/>
                      <a:pt x="14136" y="3739541"/>
                    </a:cubicBezTo>
                    <a:cubicBezTo>
                      <a:pt x="-11208" y="3442697"/>
                      <a:pt x="-4709" y="3325347"/>
                      <a:pt x="51957" y="3056173"/>
                    </a:cubicBezTo>
                    <a:cubicBezTo>
                      <a:pt x="97275" y="2840941"/>
                      <a:pt x="109337" y="2792885"/>
                      <a:pt x="203409" y="2452925"/>
                    </a:cubicBezTo>
                    <a:cubicBezTo>
                      <a:pt x="228536" y="2362119"/>
                      <a:pt x="265966" y="2223081"/>
                      <a:pt x="286585" y="2143949"/>
                    </a:cubicBezTo>
                    <a:cubicBezTo>
                      <a:pt x="307204" y="2064817"/>
                      <a:pt x="335338" y="1974621"/>
                      <a:pt x="349099" y="1943513"/>
                    </a:cubicBezTo>
                    <a:cubicBezTo>
                      <a:pt x="408543" y="1809131"/>
                      <a:pt x="596135" y="1557573"/>
                      <a:pt x="636908" y="1557573"/>
                    </a:cubicBezTo>
                    <a:cubicBezTo>
                      <a:pt x="664633" y="1557573"/>
                      <a:pt x="670264" y="1611565"/>
                      <a:pt x="648219" y="1665939"/>
                    </a:cubicBezTo>
                    <a:cubicBezTo>
                      <a:pt x="633466" y="1702331"/>
                      <a:pt x="625894" y="1776285"/>
                      <a:pt x="620971" y="1932225"/>
                    </a:cubicBezTo>
                    <a:lnTo>
                      <a:pt x="614149" y="2148125"/>
                    </a:lnTo>
                    <a:lnTo>
                      <a:pt x="701995" y="1976673"/>
                    </a:lnTo>
                    <a:cubicBezTo>
                      <a:pt x="831097" y="1724713"/>
                      <a:pt x="849149" y="1694719"/>
                      <a:pt x="985730" y="1505277"/>
                    </a:cubicBezTo>
                    <a:cubicBezTo>
                      <a:pt x="1054309" y="1410157"/>
                      <a:pt x="1149497" y="1275857"/>
                      <a:pt x="1197264" y="1206829"/>
                    </a:cubicBezTo>
                    <a:cubicBezTo>
                      <a:pt x="1297407" y="1062109"/>
                      <a:pt x="1305902" y="1051691"/>
                      <a:pt x="1467381" y="875529"/>
                    </a:cubicBezTo>
                    <a:cubicBezTo>
                      <a:pt x="1626962" y="701439"/>
                      <a:pt x="1795380" y="555901"/>
                      <a:pt x="1981880" y="430929"/>
                    </a:cubicBezTo>
                    <a:cubicBezTo>
                      <a:pt x="2065782" y="374705"/>
                      <a:pt x="2189179" y="291585"/>
                      <a:pt x="2256096" y="246217"/>
                    </a:cubicBezTo>
                    <a:cubicBezTo>
                      <a:pt x="2380336" y="161979"/>
                      <a:pt x="2600285" y="46273"/>
                      <a:pt x="2636172" y="46273"/>
                    </a:cubicBezTo>
                    <a:cubicBezTo>
                      <a:pt x="2647135" y="46273"/>
                      <a:pt x="2658676" y="38185"/>
                      <a:pt x="2661814" y="28299"/>
                    </a:cubicBezTo>
                    <a:cubicBezTo>
                      <a:pt x="2664958" y="18413"/>
                      <a:pt x="2681819" y="7501"/>
                      <a:pt x="2699281" y="4053"/>
                    </a:cubicBezTo>
                    <a:cubicBezTo>
                      <a:pt x="2712378" y="1465"/>
                      <a:pt x="2767089" y="-57"/>
                      <a:pt x="2833406" y="1"/>
                    </a:cubicBezTo>
                    <a:close/>
                    <a:moveTo>
                      <a:pt x="2731031" y="352783"/>
                    </a:moveTo>
                    <a:cubicBezTo>
                      <a:pt x="2724048" y="353509"/>
                      <a:pt x="2701135" y="360565"/>
                      <a:pt x="2680113" y="368463"/>
                    </a:cubicBezTo>
                    <a:cubicBezTo>
                      <a:pt x="2596652" y="399825"/>
                      <a:pt x="2495411" y="468649"/>
                      <a:pt x="2348065" y="594195"/>
                    </a:cubicBezTo>
                    <a:cubicBezTo>
                      <a:pt x="2263159" y="666535"/>
                      <a:pt x="2102462" y="794303"/>
                      <a:pt x="1990952" y="878123"/>
                    </a:cubicBezTo>
                    <a:cubicBezTo>
                      <a:pt x="1879443" y="961943"/>
                      <a:pt x="1774599" y="1050113"/>
                      <a:pt x="1757968" y="1074057"/>
                    </a:cubicBezTo>
                    <a:cubicBezTo>
                      <a:pt x="1741336" y="1098001"/>
                      <a:pt x="1722014" y="1123717"/>
                      <a:pt x="1715031" y="1131207"/>
                    </a:cubicBezTo>
                    <a:cubicBezTo>
                      <a:pt x="1700502" y="1146783"/>
                      <a:pt x="1645181" y="1247423"/>
                      <a:pt x="1645181" y="1258277"/>
                    </a:cubicBezTo>
                    <a:cubicBezTo>
                      <a:pt x="1645181" y="1262233"/>
                      <a:pt x="1661887" y="1265473"/>
                      <a:pt x="1682307" y="1265473"/>
                    </a:cubicBezTo>
                    <a:cubicBezTo>
                      <a:pt x="1703850" y="1265473"/>
                      <a:pt x="1736065" y="1279467"/>
                      <a:pt x="1759066" y="1298821"/>
                    </a:cubicBezTo>
                    <a:cubicBezTo>
                      <a:pt x="1826392" y="1355471"/>
                      <a:pt x="1838472" y="1401761"/>
                      <a:pt x="1849801" y="1646473"/>
                    </a:cubicBezTo>
                    <a:cubicBezTo>
                      <a:pt x="1858799" y="1840829"/>
                      <a:pt x="1882208" y="2021157"/>
                      <a:pt x="1907218" y="2088817"/>
                    </a:cubicBezTo>
                    <a:cubicBezTo>
                      <a:pt x="1926795" y="2141789"/>
                      <a:pt x="1982208" y="2180469"/>
                      <a:pt x="2083926" y="2212171"/>
                    </a:cubicBezTo>
                    <a:cubicBezTo>
                      <a:pt x="2228048" y="2257087"/>
                      <a:pt x="2303597" y="2302071"/>
                      <a:pt x="2349622" y="2370373"/>
                    </a:cubicBezTo>
                    <a:cubicBezTo>
                      <a:pt x="2383077" y="2420021"/>
                      <a:pt x="2388013" y="2438359"/>
                      <a:pt x="2387219" y="2510073"/>
                    </a:cubicBezTo>
                    <a:cubicBezTo>
                      <a:pt x="2386109" y="2610983"/>
                      <a:pt x="2369869" y="2644271"/>
                      <a:pt x="2247829" y="2795823"/>
                    </a:cubicBezTo>
                    <a:cubicBezTo>
                      <a:pt x="2197203" y="2858689"/>
                      <a:pt x="2131421" y="2940481"/>
                      <a:pt x="2101649" y="2977587"/>
                    </a:cubicBezTo>
                    <a:cubicBezTo>
                      <a:pt x="2071877" y="3014693"/>
                      <a:pt x="2022721" y="3062109"/>
                      <a:pt x="1992416" y="3082961"/>
                    </a:cubicBezTo>
                    <a:cubicBezTo>
                      <a:pt x="1962110" y="3103811"/>
                      <a:pt x="1926485" y="3133461"/>
                      <a:pt x="1913251" y="3148845"/>
                    </a:cubicBezTo>
                    <a:cubicBezTo>
                      <a:pt x="1879970" y="3187549"/>
                      <a:pt x="1861143" y="3319205"/>
                      <a:pt x="1856548" y="3545405"/>
                    </a:cubicBezTo>
                    <a:cubicBezTo>
                      <a:pt x="1854061" y="3667961"/>
                      <a:pt x="1844642" y="3771763"/>
                      <a:pt x="1830063" y="3837223"/>
                    </a:cubicBezTo>
                    <a:cubicBezTo>
                      <a:pt x="1815211" y="3903923"/>
                      <a:pt x="1806895" y="3997719"/>
                      <a:pt x="1805860" y="4110273"/>
                    </a:cubicBezTo>
                    <a:cubicBezTo>
                      <a:pt x="1804427" y="4265813"/>
                      <a:pt x="1807100" y="4287975"/>
                      <a:pt x="1834676" y="4349103"/>
                    </a:cubicBezTo>
                    <a:cubicBezTo>
                      <a:pt x="1865112" y="4416581"/>
                      <a:pt x="1918008" y="4460341"/>
                      <a:pt x="1952523" y="4446605"/>
                    </a:cubicBezTo>
                    <a:cubicBezTo>
                      <a:pt x="1961602" y="4442993"/>
                      <a:pt x="2019595" y="4458645"/>
                      <a:pt x="2081396" y="4481385"/>
                    </a:cubicBezTo>
                    <a:lnTo>
                      <a:pt x="2193761" y="4522735"/>
                    </a:lnTo>
                    <a:lnTo>
                      <a:pt x="2216396" y="4494777"/>
                    </a:lnTo>
                    <a:cubicBezTo>
                      <a:pt x="2232128" y="4475351"/>
                      <a:pt x="2239613" y="4442449"/>
                      <a:pt x="2240928" y="4386971"/>
                    </a:cubicBezTo>
                    <a:cubicBezTo>
                      <a:pt x="2241969" y="4343053"/>
                      <a:pt x="2248381" y="4269975"/>
                      <a:pt x="2255184" y="4224573"/>
                    </a:cubicBezTo>
                    <a:cubicBezTo>
                      <a:pt x="2261981" y="4179171"/>
                      <a:pt x="2273484" y="4022009"/>
                      <a:pt x="2280739" y="3875323"/>
                    </a:cubicBezTo>
                    <a:cubicBezTo>
                      <a:pt x="2294171" y="3603897"/>
                      <a:pt x="2297625" y="3559485"/>
                      <a:pt x="2319205" y="3380023"/>
                    </a:cubicBezTo>
                    <a:cubicBezTo>
                      <a:pt x="2375022" y="2915917"/>
                      <a:pt x="2423161" y="2616485"/>
                      <a:pt x="2459556" y="2506937"/>
                    </a:cubicBezTo>
                    <a:cubicBezTo>
                      <a:pt x="2472895" y="2466797"/>
                      <a:pt x="2489018" y="2395359"/>
                      <a:pt x="2495393" y="2348189"/>
                    </a:cubicBezTo>
                    <a:cubicBezTo>
                      <a:pt x="2506114" y="2268769"/>
                      <a:pt x="2526405" y="2171021"/>
                      <a:pt x="2579108" y="1944923"/>
                    </a:cubicBezTo>
                    <a:cubicBezTo>
                      <a:pt x="2619137" y="1773223"/>
                      <a:pt x="2658452" y="1594327"/>
                      <a:pt x="2692857" y="1427397"/>
                    </a:cubicBezTo>
                    <a:cubicBezTo>
                      <a:pt x="2710747" y="1340597"/>
                      <a:pt x="2730690" y="1231871"/>
                      <a:pt x="2788876" y="904005"/>
                    </a:cubicBezTo>
                    <a:cubicBezTo>
                      <a:pt x="2816192" y="750065"/>
                      <a:pt x="2822486" y="477749"/>
                      <a:pt x="2800087" y="418833"/>
                    </a:cubicBezTo>
                    <a:cubicBezTo>
                      <a:pt x="2786097" y="382041"/>
                      <a:pt x="2753107" y="350487"/>
                      <a:pt x="2731031" y="352783"/>
                    </a:cubicBezTo>
                    <a:close/>
                    <a:moveTo>
                      <a:pt x="1308631" y="2999289"/>
                    </a:moveTo>
                    <a:lnTo>
                      <a:pt x="1286406" y="3042145"/>
                    </a:lnTo>
                    <a:cubicBezTo>
                      <a:pt x="1264925" y="3083561"/>
                      <a:pt x="1254365" y="3171827"/>
                      <a:pt x="1273706" y="3148305"/>
                    </a:cubicBezTo>
                    <a:cubicBezTo>
                      <a:pt x="1299149" y="3117357"/>
                      <a:pt x="1314913" y="3071553"/>
                      <a:pt x="1311930" y="3037257"/>
                    </a:cubicBezTo>
                    <a:lnTo>
                      <a:pt x="1308631" y="2999289"/>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3" name="任意多边形: 形状 152">
                <a:extLst>
                  <a:ext uri="{FF2B5EF4-FFF2-40B4-BE49-F238E27FC236}">
                    <a16:creationId xmlns:a16="http://schemas.microsoft.com/office/drawing/2014/main" id="{E07DF372-C087-470C-BCFD-08CABCB8067A}"/>
                  </a:ext>
                </a:extLst>
              </p:cNvPr>
              <p:cNvSpPr/>
              <p:nvPr/>
            </p:nvSpPr>
            <p:spPr>
              <a:xfrm>
                <a:off x="-22217800" y="2435601"/>
                <a:ext cx="1130300" cy="2908690"/>
              </a:xfrm>
              <a:custGeom>
                <a:avLst/>
                <a:gdLst>
                  <a:gd name="connsiteX0" fmla="*/ 757152 w 1130300"/>
                  <a:gd name="connsiteY0" fmla="*/ 0 h 2908690"/>
                  <a:gd name="connsiteX1" fmla="*/ 1110212 w 1130300"/>
                  <a:gd name="connsiteY1" fmla="*/ 7708 h 2908690"/>
                  <a:gd name="connsiteX2" fmla="*/ 1130300 w 1130300"/>
                  <a:gd name="connsiteY2" fmla="*/ 1462052 h 2908690"/>
                  <a:gd name="connsiteX3" fmla="*/ 1130300 w 1130300"/>
                  <a:gd name="connsiteY3" fmla="*/ 2908690 h 2908690"/>
                  <a:gd name="connsiteX4" fmla="*/ 387352 w 1130300"/>
                  <a:gd name="connsiteY4" fmla="*/ 2889250 h 2908690"/>
                  <a:gd name="connsiteX5" fmla="*/ 390452 w 1130300"/>
                  <a:gd name="connsiteY5" fmla="*/ 1831976 h 2908690"/>
                  <a:gd name="connsiteX6" fmla="*/ 386560 w 1130300"/>
                  <a:gd name="connsiteY6" fmla="*/ 774700 h 2908690"/>
                  <a:gd name="connsiteX7" fmla="*/ 278976 w 1130300"/>
                  <a:gd name="connsiteY7" fmla="*/ 826488 h 2908690"/>
                  <a:gd name="connsiteX8" fmla="*/ 151080 w 1130300"/>
                  <a:gd name="connsiteY8" fmla="*/ 867764 h 2908690"/>
                  <a:gd name="connsiteX9" fmla="*/ 61884 w 1130300"/>
                  <a:gd name="connsiteY9" fmla="*/ 707016 h 2908690"/>
                  <a:gd name="connsiteX10" fmla="*/ 0 w 1130300"/>
                  <a:gd name="connsiteY10" fmla="*/ 533580 h 2908690"/>
                  <a:gd name="connsiteX11" fmla="*/ 129272 w 1130300"/>
                  <a:gd name="connsiteY11" fmla="*/ 445204 h 2908690"/>
                  <a:gd name="connsiteX12" fmla="*/ 273024 w 1130300"/>
                  <a:gd name="connsiteY12" fmla="*/ 385584 h 2908690"/>
                  <a:gd name="connsiteX13" fmla="*/ 322704 w 1130300"/>
                  <a:gd name="connsiteY13" fmla="*/ 484494 h 2908690"/>
                  <a:gd name="connsiteX14" fmla="*/ 393700 w 1130300"/>
                  <a:gd name="connsiteY14" fmla="*/ 322580 h 2908690"/>
                  <a:gd name="connsiteX15" fmla="*/ 408940 w 1130300"/>
                  <a:gd name="connsiteY15" fmla="*/ 15240 h 2908690"/>
                  <a:gd name="connsiteX16" fmla="*/ 757152 w 1130300"/>
                  <a:gd name="connsiteY16" fmla="*/ 0 h 2908690"/>
                  <a:gd name="connsiteX17" fmla="*/ 647700 w 1130300"/>
                  <a:gd name="connsiteY17" fmla="*/ 419100 h 2908690"/>
                  <a:gd name="connsiteX18" fmla="*/ 647700 w 1130300"/>
                  <a:gd name="connsiteY18" fmla="*/ 508000 h 2908690"/>
                  <a:gd name="connsiteX19" fmla="*/ 876300 w 1130300"/>
                  <a:gd name="connsiteY19" fmla="*/ 508000 h 2908690"/>
                  <a:gd name="connsiteX20" fmla="*/ 876300 w 1130300"/>
                  <a:gd name="connsiteY20" fmla="*/ 419100 h 2908690"/>
                  <a:gd name="connsiteX21" fmla="*/ 647700 w 1130300"/>
                  <a:gd name="connsiteY21" fmla="*/ 419100 h 2908690"/>
                  <a:gd name="connsiteX22" fmla="*/ 646092 w 1130300"/>
                  <a:gd name="connsiteY22" fmla="*/ 711200 h 2908690"/>
                  <a:gd name="connsiteX23" fmla="*/ 643720 w 1130300"/>
                  <a:gd name="connsiteY23" fmla="*/ 746124 h 2908690"/>
                  <a:gd name="connsiteX24" fmla="*/ 641352 w 1130300"/>
                  <a:gd name="connsiteY24" fmla="*/ 781050 h 2908690"/>
                  <a:gd name="connsiteX25" fmla="*/ 749300 w 1130300"/>
                  <a:gd name="connsiteY25" fmla="*/ 781050 h 2908690"/>
                  <a:gd name="connsiteX26" fmla="*/ 867580 w 1130300"/>
                  <a:gd name="connsiteY26" fmla="*/ 746124 h 2908690"/>
                  <a:gd name="connsiteX27" fmla="*/ 877908 w 1130300"/>
                  <a:gd name="connsiteY27" fmla="*/ 711200 h 2908690"/>
                  <a:gd name="connsiteX28" fmla="*/ 646092 w 1130300"/>
                  <a:gd name="connsiteY28" fmla="*/ 711200 h 2908690"/>
                  <a:gd name="connsiteX29" fmla="*/ 647700 w 1130300"/>
                  <a:gd name="connsiteY29" fmla="*/ 990600 h 2908690"/>
                  <a:gd name="connsiteX30" fmla="*/ 647700 w 1130300"/>
                  <a:gd name="connsiteY30" fmla="*/ 1079500 h 2908690"/>
                  <a:gd name="connsiteX31" fmla="*/ 876300 w 1130300"/>
                  <a:gd name="connsiteY31" fmla="*/ 1079500 h 2908690"/>
                  <a:gd name="connsiteX32" fmla="*/ 876300 w 1130300"/>
                  <a:gd name="connsiteY32" fmla="*/ 990600 h 2908690"/>
                  <a:gd name="connsiteX33" fmla="*/ 647700 w 1130300"/>
                  <a:gd name="connsiteY33" fmla="*/ 990600 h 2908690"/>
                  <a:gd name="connsiteX34" fmla="*/ 647700 w 1130300"/>
                  <a:gd name="connsiteY34" fmla="*/ 1282700 h 2908690"/>
                  <a:gd name="connsiteX35" fmla="*/ 647700 w 1130300"/>
                  <a:gd name="connsiteY35" fmla="*/ 1358900 h 2908690"/>
                  <a:gd name="connsiteX36" fmla="*/ 876300 w 1130300"/>
                  <a:gd name="connsiteY36" fmla="*/ 1358900 h 2908690"/>
                  <a:gd name="connsiteX37" fmla="*/ 876300 w 1130300"/>
                  <a:gd name="connsiteY37" fmla="*/ 1282700 h 2908690"/>
                  <a:gd name="connsiteX38" fmla="*/ 647700 w 1130300"/>
                  <a:gd name="connsiteY38" fmla="*/ 1282700 h 29086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Lst>
                <a:rect l="l" t="t" r="r" b="b"/>
                <a:pathLst>
                  <a:path w="1130300" h="2908690">
                    <a:moveTo>
                      <a:pt x="757152" y="0"/>
                    </a:moveTo>
                    <a:cubicBezTo>
                      <a:pt x="940284" y="0"/>
                      <a:pt x="1099164" y="3468"/>
                      <a:pt x="1110212" y="7708"/>
                    </a:cubicBezTo>
                    <a:cubicBezTo>
                      <a:pt x="1128368" y="14676"/>
                      <a:pt x="1130300" y="154626"/>
                      <a:pt x="1130300" y="1462052"/>
                    </a:cubicBezTo>
                    <a:lnTo>
                      <a:pt x="1130300" y="2908690"/>
                    </a:lnTo>
                    <a:lnTo>
                      <a:pt x="387352" y="2889250"/>
                    </a:lnTo>
                    <a:lnTo>
                      <a:pt x="390452" y="1831976"/>
                    </a:lnTo>
                    <a:cubicBezTo>
                      <a:pt x="392160" y="1250474"/>
                      <a:pt x="390408" y="774700"/>
                      <a:pt x="386560" y="774700"/>
                    </a:cubicBezTo>
                    <a:cubicBezTo>
                      <a:pt x="382712" y="774700"/>
                      <a:pt x="334300" y="798004"/>
                      <a:pt x="278976" y="826488"/>
                    </a:cubicBezTo>
                    <a:cubicBezTo>
                      <a:pt x="203148" y="865530"/>
                      <a:pt x="171668" y="875688"/>
                      <a:pt x="151080" y="867764"/>
                    </a:cubicBezTo>
                    <a:cubicBezTo>
                      <a:pt x="131404" y="860188"/>
                      <a:pt x="106464" y="815244"/>
                      <a:pt x="61884" y="707016"/>
                    </a:cubicBezTo>
                    <a:cubicBezTo>
                      <a:pt x="27848" y="624388"/>
                      <a:pt x="0" y="546344"/>
                      <a:pt x="0" y="533580"/>
                    </a:cubicBezTo>
                    <a:cubicBezTo>
                      <a:pt x="0" y="516900"/>
                      <a:pt x="36332" y="492060"/>
                      <a:pt x="129272" y="445204"/>
                    </a:cubicBezTo>
                    <a:cubicBezTo>
                      <a:pt x="200372" y="409356"/>
                      <a:pt x="265060" y="382526"/>
                      <a:pt x="273024" y="385584"/>
                    </a:cubicBezTo>
                    <a:cubicBezTo>
                      <a:pt x="280988" y="388638"/>
                      <a:pt x="303344" y="433148"/>
                      <a:pt x="322704" y="484494"/>
                    </a:cubicBezTo>
                    <a:cubicBezTo>
                      <a:pt x="388988" y="660296"/>
                      <a:pt x="393700" y="649546"/>
                      <a:pt x="393700" y="322580"/>
                    </a:cubicBezTo>
                    <a:cubicBezTo>
                      <a:pt x="393700" y="112324"/>
                      <a:pt x="397972" y="26210"/>
                      <a:pt x="408940" y="15240"/>
                    </a:cubicBezTo>
                    <a:cubicBezTo>
                      <a:pt x="420020" y="4162"/>
                      <a:pt x="515108" y="0"/>
                      <a:pt x="757152" y="0"/>
                    </a:cubicBezTo>
                    <a:close/>
                    <a:moveTo>
                      <a:pt x="647700" y="419100"/>
                    </a:moveTo>
                    <a:lnTo>
                      <a:pt x="647700" y="508000"/>
                    </a:lnTo>
                    <a:lnTo>
                      <a:pt x="876300" y="508000"/>
                    </a:lnTo>
                    <a:lnTo>
                      <a:pt x="876300" y="419100"/>
                    </a:lnTo>
                    <a:lnTo>
                      <a:pt x="647700" y="419100"/>
                    </a:lnTo>
                    <a:close/>
                    <a:moveTo>
                      <a:pt x="646092" y="711200"/>
                    </a:moveTo>
                    <a:lnTo>
                      <a:pt x="643720" y="746124"/>
                    </a:lnTo>
                    <a:lnTo>
                      <a:pt x="641352" y="781050"/>
                    </a:lnTo>
                    <a:lnTo>
                      <a:pt x="749300" y="781050"/>
                    </a:lnTo>
                    <a:cubicBezTo>
                      <a:pt x="856092" y="781050"/>
                      <a:pt x="857360" y="780676"/>
                      <a:pt x="867580" y="746124"/>
                    </a:cubicBezTo>
                    <a:lnTo>
                      <a:pt x="877908" y="711200"/>
                    </a:lnTo>
                    <a:lnTo>
                      <a:pt x="646092" y="711200"/>
                    </a:lnTo>
                    <a:close/>
                    <a:moveTo>
                      <a:pt x="647700" y="990600"/>
                    </a:moveTo>
                    <a:lnTo>
                      <a:pt x="647700" y="1079500"/>
                    </a:lnTo>
                    <a:lnTo>
                      <a:pt x="876300" y="1079500"/>
                    </a:lnTo>
                    <a:lnTo>
                      <a:pt x="876300" y="990600"/>
                    </a:lnTo>
                    <a:lnTo>
                      <a:pt x="647700" y="990600"/>
                    </a:lnTo>
                    <a:close/>
                    <a:moveTo>
                      <a:pt x="647700" y="1282700"/>
                    </a:moveTo>
                    <a:lnTo>
                      <a:pt x="647700" y="1358900"/>
                    </a:lnTo>
                    <a:lnTo>
                      <a:pt x="876300" y="1358900"/>
                    </a:lnTo>
                    <a:lnTo>
                      <a:pt x="876300" y="1282700"/>
                    </a:lnTo>
                    <a:lnTo>
                      <a:pt x="647700" y="12827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4" name="任意多边形: 形状 153">
                <a:extLst>
                  <a:ext uri="{FF2B5EF4-FFF2-40B4-BE49-F238E27FC236}">
                    <a16:creationId xmlns:a16="http://schemas.microsoft.com/office/drawing/2014/main" id="{AB7EEA3D-C773-425B-AEB2-310BF9B8E11E}"/>
                  </a:ext>
                </a:extLst>
              </p:cNvPr>
              <p:cNvSpPr/>
              <p:nvPr/>
            </p:nvSpPr>
            <p:spPr>
              <a:xfrm>
                <a:off x="-119560" y="2587167"/>
                <a:ext cx="3286273" cy="6458260"/>
              </a:xfrm>
              <a:custGeom>
                <a:avLst/>
                <a:gdLst>
                  <a:gd name="connsiteX0" fmla="*/ 2050424 w 3286273"/>
                  <a:gd name="connsiteY0" fmla="*/ 666 h 6458260"/>
                  <a:gd name="connsiteX1" fmla="*/ 2570190 w 3286273"/>
                  <a:gd name="connsiteY1" fmla="*/ 342454 h 6458260"/>
                  <a:gd name="connsiteX2" fmla="*/ 2896636 w 3286273"/>
                  <a:gd name="connsiteY2" fmla="*/ 644844 h 6458260"/>
                  <a:gd name="connsiteX3" fmla="*/ 3285088 w 3286273"/>
                  <a:gd name="connsiteY3" fmla="*/ 1174306 h 6458260"/>
                  <a:gd name="connsiteX4" fmla="*/ 3189344 w 3286273"/>
                  <a:gd name="connsiteY4" fmla="*/ 1411974 h 6458260"/>
                  <a:gd name="connsiteX5" fmla="*/ 3070482 w 3286273"/>
                  <a:gd name="connsiteY5" fmla="*/ 1490134 h 6458260"/>
                  <a:gd name="connsiteX6" fmla="*/ 2788056 w 3286273"/>
                  <a:gd name="connsiteY6" fmla="*/ 1598958 h 6458260"/>
                  <a:gd name="connsiteX7" fmla="*/ 2635120 w 3286273"/>
                  <a:gd name="connsiteY7" fmla="*/ 1733562 h 6458260"/>
                  <a:gd name="connsiteX8" fmla="*/ 2348858 w 3286273"/>
                  <a:gd name="connsiteY8" fmla="*/ 2064064 h 6458260"/>
                  <a:gd name="connsiteX9" fmla="*/ 2245068 w 3286273"/>
                  <a:gd name="connsiteY9" fmla="*/ 2203764 h 6458260"/>
                  <a:gd name="connsiteX10" fmla="*/ 1895124 w 3286273"/>
                  <a:gd name="connsiteY10" fmla="*/ 2725878 h 6458260"/>
                  <a:gd name="connsiteX11" fmla="*/ 1751750 w 3286273"/>
                  <a:gd name="connsiteY11" fmla="*/ 2960830 h 6458260"/>
                  <a:gd name="connsiteX12" fmla="*/ 1331980 w 3286273"/>
                  <a:gd name="connsiteY12" fmla="*/ 3724290 h 6458260"/>
                  <a:gd name="connsiteX13" fmla="*/ 1147812 w 3286273"/>
                  <a:gd name="connsiteY13" fmla="*/ 4105290 h 6458260"/>
                  <a:gd name="connsiteX14" fmla="*/ 1028464 w 3286273"/>
                  <a:gd name="connsiteY14" fmla="*/ 4480326 h 6458260"/>
                  <a:gd name="connsiteX15" fmla="*/ 1065936 w 3286273"/>
                  <a:gd name="connsiteY15" fmla="*/ 4540758 h 6458260"/>
                  <a:gd name="connsiteX16" fmla="*/ 1244662 w 3286273"/>
                  <a:gd name="connsiteY16" fmla="*/ 4515464 h 6458260"/>
                  <a:gd name="connsiteX17" fmla="*/ 1629692 w 3286273"/>
                  <a:gd name="connsiteY17" fmla="*/ 4098406 h 6458260"/>
                  <a:gd name="connsiteX18" fmla="*/ 1949888 w 3286273"/>
                  <a:gd name="connsiteY18" fmla="*/ 3682588 h 6458260"/>
                  <a:gd name="connsiteX19" fmla="*/ 2781064 w 3286273"/>
                  <a:gd name="connsiteY19" fmla="*/ 2534336 h 6458260"/>
                  <a:gd name="connsiteX20" fmla="*/ 2992032 w 3286273"/>
                  <a:gd name="connsiteY20" fmla="*/ 2257414 h 6458260"/>
                  <a:gd name="connsiteX21" fmla="*/ 3051604 w 3286273"/>
                  <a:gd name="connsiteY21" fmla="*/ 2257926 h 6458260"/>
                  <a:gd name="connsiteX22" fmla="*/ 2904124 w 3286273"/>
                  <a:gd name="connsiteY22" fmla="*/ 2574374 h 6458260"/>
                  <a:gd name="connsiteX23" fmla="*/ 2527172 w 3286273"/>
                  <a:gd name="connsiteY23" fmla="*/ 3296482 h 6458260"/>
                  <a:gd name="connsiteX24" fmla="*/ 1743636 w 3286273"/>
                  <a:gd name="connsiteY24" fmla="*/ 4776034 h 6458260"/>
                  <a:gd name="connsiteX25" fmla="*/ 1622416 w 3286273"/>
                  <a:gd name="connsiteY25" fmla="*/ 4985582 h 6458260"/>
                  <a:gd name="connsiteX26" fmla="*/ 1491902 w 3286273"/>
                  <a:gd name="connsiteY26" fmla="*/ 5241466 h 6458260"/>
                  <a:gd name="connsiteX27" fmla="*/ 1323392 w 3286273"/>
                  <a:gd name="connsiteY27" fmla="*/ 5571666 h 6458260"/>
                  <a:gd name="connsiteX28" fmla="*/ 1180746 w 3286273"/>
                  <a:gd name="connsiteY28" fmla="*/ 5899982 h 6458260"/>
                  <a:gd name="connsiteX29" fmla="*/ 934398 w 3286273"/>
                  <a:gd name="connsiteY29" fmla="*/ 6329002 h 6458260"/>
                  <a:gd name="connsiteX30" fmla="*/ 628414 w 3286273"/>
                  <a:gd name="connsiteY30" fmla="*/ 6458258 h 6458260"/>
                  <a:gd name="connsiteX31" fmla="*/ 466322 w 3286273"/>
                  <a:gd name="connsiteY31" fmla="*/ 6427724 h 6458260"/>
                  <a:gd name="connsiteX32" fmla="*/ 7676 w 3286273"/>
                  <a:gd name="connsiteY32" fmla="*/ 5731526 h 6458260"/>
                  <a:gd name="connsiteX33" fmla="*/ 185790 w 3286273"/>
                  <a:gd name="connsiteY33" fmla="*/ 5269270 h 6458260"/>
                  <a:gd name="connsiteX34" fmla="*/ 555494 w 3286273"/>
                  <a:gd name="connsiteY34" fmla="*/ 4706182 h 6458260"/>
                  <a:gd name="connsiteX35" fmla="*/ 754136 w 3286273"/>
                  <a:gd name="connsiteY35" fmla="*/ 4384642 h 6458260"/>
                  <a:gd name="connsiteX36" fmla="*/ 863364 w 3286273"/>
                  <a:gd name="connsiteY36" fmla="*/ 4210246 h 6458260"/>
                  <a:gd name="connsiteX37" fmla="*/ 1076396 w 3286273"/>
                  <a:gd name="connsiteY37" fmla="*/ 3798134 h 6458260"/>
                  <a:gd name="connsiteX38" fmla="*/ 1244872 w 3286273"/>
                  <a:gd name="connsiteY38" fmla="*/ 3518734 h 6458260"/>
                  <a:gd name="connsiteX39" fmla="*/ 1409542 w 3286273"/>
                  <a:gd name="connsiteY39" fmla="*/ 3245682 h 6458260"/>
                  <a:gd name="connsiteX40" fmla="*/ 1663266 w 3286273"/>
                  <a:gd name="connsiteY40" fmla="*/ 2820234 h 6458260"/>
                  <a:gd name="connsiteX41" fmla="*/ 1717848 w 3286273"/>
                  <a:gd name="connsiteY41" fmla="*/ 2724982 h 6458260"/>
                  <a:gd name="connsiteX42" fmla="*/ 1856140 w 3286273"/>
                  <a:gd name="connsiteY42" fmla="*/ 2477334 h 6458260"/>
                  <a:gd name="connsiteX43" fmla="*/ 2046008 w 3286273"/>
                  <a:gd name="connsiteY43" fmla="*/ 2121734 h 6458260"/>
                  <a:gd name="connsiteX44" fmla="*/ 2195202 w 3286273"/>
                  <a:gd name="connsiteY44" fmla="*/ 1838964 h 6458260"/>
                  <a:gd name="connsiteX45" fmla="*/ 2267812 w 3286273"/>
                  <a:gd name="connsiteY45" fmla="*/ 1642114 h 6458260"/>
                  <a:gd name="connsiteX46" fmla="*/ 2140942 w 3286273"/>
                  <a:gd name="connsiteY46" fmla="*/ 1205010 h 6458260"/>
                  <a:gd name="connsiteX47" fmla="*/ 1831116 w 3286273"/>
                  <a:gd name="connsiteY47" fmla="*/ 878056 h 6458260"/>
                  <a:gd name="connsiteX48" fmla="*/ 1784114 w 3286273"/>
                  <a:gd name="connsiteY48" fmla="*/ 809130 h 6458260"/>
                  <a:gd name="connsiteX49" fmla="*/ 1788148 w 3286273"/>
                  <a:gd name="connsiteY49" fmla="*/ 636756 h 6458260"/>
                  <a:gd name="connsiteX50" fmla="*/ 1951700 w 3286273"/>
                  <a:gd name="connsiteY50" fmla="*/ 26546 h 6458260"/>
                  <a:gd name="connsiteX51" fmla="*/ 2050424 w 3286273"/>
                  <a:gd name="connsiteY51" fmla="*/ 666 h 64582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Lst>
                <a:rect l="l" t="t" r="r" b="b"/>
                <a:pathLst>
                  <a:path w="3286273" h="6458260">
                    <a:moveTo>
                      <a:pt x="2050424" y="666"/>
                    </a:moveTo>
                    <a:cubicBezTo>
                      <a:pt x="2169036" y="10378"/>
                      <a:pt x="2346052" y="126230"/>
                      <a:pt x="2570190" y="342454"/>
                    </a:cubicBezTo>
                    <a:cubicBezTo>
                      <a:pt x="2661722" y="430754"/>
                      <a:pt x="2808622" y="566830"/>
                      <a:pt x="2896636" y="644844"/>
                    </a:cubicBezTo>
                    <a:cubicBezTo>
                      <a:pt x="3205826" y="918914"/>
                      <a:pt x="3298124" y="1044714"/>
                      <a:pt x="3285088" y="1174306"/>
                    </a:cubicBezTo>
                    <a:cubicBezTo>
                      <a:pt x="3277666" y="1248114"/>
                      <a:pt x="3245876" y="1327022"/>
                      <a:pt x="3189344" y="1411974"/>
                    </a:cubicBezTo>
                    <a:cubicBezTo>
                      <a:pt x="3153962" y="1465144"/>
                      <a:pt x="3142958" y="1472378"/>
                      <a:pt x="3070482" y="1490134"/>
                    </a:cubicBezTo>
                    <a:cubicBezTo>
                      <a:pt x="2890930" y="1534122"/>
                      <a:pt x="2837512" y="1554706"/>
                      <a:pt x="2788056" y="1598958"/>
                    </a:cubicBezTo>
                    <a:cubicBezTo>
                      <a:pt x="2760470" y="1623642"/>
                      <a:pt x="2691646" y="1684214"/>
                      <a:pt x="2635120" y="1733562"/>
                    </a:cubicBezTo>
                    <a:cubicBezTo>
                      <a:pt x="2516048" y="1837506"/>
                      <a:pt x="2427820" y="1939366"/>
                      <a:pt x="2348858" y="2064064"/>
                    </a:cubicBezTo>
                    <a:cubicBezTo>
                      <a:pt x="2318078" y="2112674"/>
                      <a:pt x="2271372" y="2175538"/>
                      <a:pt x="2245068" y="2203764"/>
                    </a:cubicBezTo>
                    <a:cubicBezTo>
                      <a:pt x="2186048" y="2267098"/>
                      <a:pt x="1948842" y="2621010"/>
                      <a:pt x="1895124" y="2725878"/>
                    </a:cubicBezTo>
                    <a:cubicBezTo>
                      <a:pt x="1873402" y="2768282"/>
                      <a:pt x="1808884" y="2874010"/>
                      <a:pt x="1751750" y="2960830"/>
                    </a:cubicBezTo>
                    <a:cubicBezTo>
                      <a:pt x="1608574" y="3178398"/>
                      <a:pt x="1478736" y="3414538"/>
                      <a:pt x="1331980" y="3724290"/>
                    </a:cubicBezTo>
                    <a:cubicBezTo>
                      <a:pt x="1263524" y="3868778"/>
                      <a:pt x="1180648" y="4040228"/>
                      <a:pt x="1147812" y="4105290"/>
                    </a:cubicBezTo>
                    <a:cubicBezTo>
                      <a:pt x="1086056" y="4227658"/>
                      <a:pt x="1028464" y="4408640"/>
                      <a:pt x="1028464" y="4480326"/>
                    </a:cubicBezTo>
                    <a:cubicBezTo>
                      <a:pt x="1028464" y="4512944"/>
                      <a:pt x="1036166" y="4525362"/>
                      <a:pt x="1065936" y="4540758"/>
                    </a:cubicBezTo>
                    <a:cubicBezTo>
                      <a:pt x="1126650" y="4572156"/>
                      <a:pt x="1177174" y="4565006"/>
                      <a:pt x="1244662" y="4515464"/>
                    </a:cubicBezTo>
                    <a:cubicBezTo>
                      <a:pt x="1332800" y="4450766"/>
                      <a:pt x="1494440" y="4275678"/>
                      <a:pt x="1629692" y="4098406"/>
                    </a:cubicBezTo>
                    <a:cubicBezTo>
                      <a:pt x="1694408" y="4013582"/>
                      <a:pt x="1838496" y="3826466"/>
                      <a:pt x="1949888" y="3682588"/>
                    </a:cubicBezTo>
                    <a:cubicBezTo>
                      <a:pt x="2268804" y="3270658"/>
                      <a:pt x="2522260" y="2920514"/>
                      <a:pt x="2781064" y="2534336"/>
                    </a:cubicBezTo>
                    <a:cubicBezTo>
                      <a:pt x="2929116" y="2313416"/>
                      <a:pt x="2946460" y="2290654"/>
                      <a:pt x="2992032" y="2257414"/>
                    </a:cubicBezTo>
                    <a:cubicBezTo>
                      <a:pt x="3033748" y="2226990"/>
                      <a:pt x="3039564" y="2227040"/>
                      <a:pt x="3051604" y="2257926"/>
                    </a:cubicBezTo>
                    <a:cubicBezTo>
                      <a:pt x="3059536" y="2278274"/>
                      <a:pt x="3026868" y="2348370"/>
                      <a:pt x="2904124" y="2574374"/>
                    </a:cubicBezTo>
                    <a:cubicBezTo>
                      <a:pt x="2817406" y="2734044"/>
                      <a:pt x="2647780" y="3058994"/>
                      <a:pt x="2527172" y="3296482"/>
                    </a:cubicBezTo>
                    <a:cubicBezTo>
                      <a:pt x="2158832" y="4021806"/>
                      <a:pt x="1925044" y="4463262"/>
                      <a:pt x="1743636" y="4776034"/>
                    </a:cubicBezTo>
                    <a:cubicBezTo>
                      <a:pt x="1684892" y="4877314"/>
                      <a:pt x="1630344" y="4971614"/>
                      <a:pt x="1622416" y="4985582"/>
                    </a:cubicBezTo>
                    <a:cubicBezTo>
                      <a:pt x="1614488" y="4999554"/>
                      <a:pt x="1555756" y="5114698"/>
                      <a:pt x="1491902" y="5241466"/>
                    </a:cubicBezTo>
                    <a:cubicBezTo>
                      <a:pt x="1428046" y="5368230"/>
                      <a:pt x="1352218" y="5516818"/>
                      <a:pt x="1323392" y="5571666"/>
                    </a:cubicBezTo>
                    <a:cubicBezTo>
                      <a:pt x="1294568" y="5626510"/>
                      <a:pt x="1230376" y="5774254"/>
                      <a:pt x="1180746" y="5899982"/>
                    </a:cubicBezTo>
                    <a:cubicBezTo>
                      <a:pt x="1081738" y="6150802"/>
                      <a:pt x="1032048" y="6237338"/>
                      <a:pt x="934398" y="6329002"/>
                    </a:cubicBezTo>
                    <a:cubicBezTo>
                      <a:pt x="833404" y="6423810"/>
                      <a:pt x="751212" y="6458530"/>
                      <a:pt x="628414" y="6458258"/>
                    </a:cubicBezTo>
                    <a:cubicBezTo>
                      <a:pt x="546996" y="6458078"/>
                      <a:pt x="514800" y="6452014"/>
                      <a:pt x="466322" y="6427724"/>
                    </a:cubicBezTo>
                    <a:cubicBezTo>
                      <a:pt x="265512" y="6327110"/>
                      <a:pt x="46006" y="5993914"/>
                      <a:pt x="7676" y="5731526"/>
                    </a:cubicBezTo>
                    <a:cubicBezTo>
                      <a:pt x="-18762" y="5550554"/>
                      <a:pt x="18964" y="5452648"/>
                      <a:pt x="185790" y="5269270"/>
                    </a:cubicBezTo>
                    <a:cubicBezTo>
                      <a:pt x="289232" y="5155566"/>
                      <a:pt x="313680" y="5118330"/>
                      <a:pt x="555494" y="4706182"/>
                    </a:cubicBezTo>
                    <a:cubicBezTo>
                      <a:pt x="604672" y="4622362"/>
                      <a:pt x="694060" y="4477670"/>
                      <a:pt x="754136" y="4384642"/>
                    </a:cubicBezTo>
                    <a:cubicBezTo>
                      <a:pt x="814210" y="4291616"/>
                      <a:pt x="863364" y="4213138"/>
                      <a:pt x="863364" y="4210246"/>
                    </a:cubicBezTo>
                    <a:cubicBezTo>
                      <a:pt x="863364" y="4203522"/>
                      <a:pt x="1042508" y="3856966"/>
                      <a:pt x="1076396" y="3798134"/>
                    </a:cubicBezTo>
                    <a:cubicBezTo>
                      <a:pt x="1090480" y="3773686"/>
                      <a:pt x="1166294" y="3647956"/>
                      <a:pt x="1244872" y="3518734"/>
                    </a:cubicBezTo>
                    <a:cubicBezTo>
                      <a:pt x="1323452" y="3389510"/>
                      <a:pt x="1397552" y="3266638"/>
                      <a:pt x="1409542" y="3245682"/>
                    </a:cubicBezTo>
                    <a:cubicBezTo>
                      <a:pt x="1434468" y="3202118"/>
                      <a:pt x="1645024" y="2849046"/>
                      <a:pt x="1663266" y="2820234"/>
                    </a:cubicBezTo>
                    <a:cubicBezTo>
                      <a:pt x="1669898" y="2809754"/>
                      <a:pt x="1694460" y="2766894"/>
                      <a:pt x="1717848" y="2724982"/>
                    </a:cubicBezTo>
                    <a:cubicBezTo>
                      <a:pt x="1741236" y="2683074"/>
                      <a:pt x="1803468" y="2571630"/>
                      <a:pt x="1856140" y="2477334"/>
                    </a:cubicBezTo>
                    <a:cubicBezTo>
                      <a:pt x="1908810" y="2383036"/>
                      <a:pt x="1994250" y="2223014"/>
                      <a:pt x="2046008" y="2121734"/>
                    </a:cubicBezTo>
                    <a:cubicBezTo>
                      <a:pt x="2097764" y="2020450"/>
                      <a:pt x="2164904" y="1893204"/>
                      <a:pt x="2195202" y="1838964"/>
                    </a:cubicBezTo>
                    <a:cubicBezTo>
                      <a:pt x="2234548" y="1768538"/>
                      <a:pt x="2255304" y="1712262"/>
                      <a:pt x="2267812" y="1642114"/>
                    </a:cubicBezTo>
                    <a:cubicBezTo>
                      <a:pt x="2315294" y="1375832"/>
                      <a:pt x="2310684" y="1359940"/>
                      <a:pt x="2140942" y="1205010"/>
                    </a:cubicBezTo>
                    <a:cubicBezTo>
                      <a:pt x="1974006" y="1052640"/>
                      <a:pt x="1888980" y="962910"/>
                      <a:pt x="1831116" y="878056"/>
                    </a:cubicBezTo>
                    <a:lnTo>
                      <a:pt x="1784114" y="809130"/>
                    </a:lnTo>
                    <a:lnTo>
                      <a:pt x="1788148" y="636756"/>
                    </a:lnTo>
                    <a:cubicBezTo>
                      <a:pt x="1794576" y="361910"/>
                      <a:pt x="1866504" y="93564"/>
                      <a:pt x="1951700" y="26546"/>
                    </a:cubicBezTo>
                    <a:cubicBezTo>
                      <a:pt x="1977840" y="5984"/>
                      <a:pt x="2010888" y="-2572"/>
                      <a:pt x="2050424" y="66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5" name="任意多边形: 形状 154">
                <a:extLst>
                  <a:ext uri="{FF2B5EF4-FFF2-40B4-BE49-F238E27FC236}">
                    <a16:creationId xmlns:a16="http://schemas.microsoft.com/office/drawing/2014/main" id="{B771A6EF-5EB7-45C8-ADE5-768A24A44F4D}"/>
                  </a:ext>
                </a:extLst>
              </p:cNvPr>
              <p:cNvSpPr/>
              <p:nvPr/>
            </p:nvSpPr>
            <p:spPr>
              <a:xfrm>
                <a:off x="-20922400" y="2676015"/>
                <a:ext cx="2239375" cy="2668314"/>
              </a:xfrm>
              <a:custGeom>
                <a:avLst/>
                <a:gdLst>
                  <a:gd name="connsiteX0" fmla="*/ 212668 w 2239375"/>
                  <a:gd name="connsiteY0" fmla="*/ 40 h 2668314"/>
                  <a:gd name="connsiteX1" fmla="*/ 645164 w 2239375"/>
                  <a:gd name="connsiteY1" fmla="*/ 16126 h 2668314"/>
                  <a:gd name="connsiteX2" fmla="*/ 660400 w 2239375"/>
                  <a:gd name="connsiteY2" fmla="*/ 290382 h 2668314"/>
                  <a:gd name="connsiteX3" fmla="*/ 660400 w 2239375"/>
                  <a:gd name="connsiteY3" fmla="*/ 549400 h 2668314"/>
                  <a:gd name="connsiteX4" fmla="*/ 708028 w 2239375"/>
                  <a:gd name="connsiteY4" fmla="*/ 511834 h 2668314"/>
                  <a:gd name="connsiteX5" fmla="*/ 1145868 w 2239375"/>
                  <a:gd name="connsiteY5" fmla="*/ 284580 h 2668314"/>
                  <a:gd name="connsiteX6" fmla="*/ 1317740 w 2239375"/>
                  <a:gd name="connsiteY6" fmla="*/ 597786 h 2668314"/>
                  <a:gd name="connsiteX7" fmla="*/ 1428640 w 2239375"/>
                  <a:gd name="connsiteY7" fmla="*/ 807336 h 2668314"/>
                  <a:gd name="connsiteX8" fmla="*/ 1562300 w 2239375"/>
                  <a:gd name="connsiteY8" fmla="*/ 1061336 h 2668314"/>
                  <a:gd name="connsiteX9" fmla="*/ 1685832 w 2239375"/>
                  <a:gd name="connsiteY9" fmla="*/ 1289228 h 2668314"/>
                  <a:gd name="connsiteX10" fmla="*/ 1806204 w 2239375"/>
                  <a:gd name="connsiteY10" fmla="*/ 1517828 h 2668314"/>
                  <a:gd name="connsiteX11" fmla="*/ 1924096 w 2239375"/>
                  <a:gd name="connsiteY11" fmla="*/ 1747136 h 2668314"/>
                  <a:gd name="connsiteX12" fmla="*/ 2015868 w 2239375"/>
                  <a:gd name="connsiteY12" fmla="*/ 1918586 h 2668314"/>
                  <a:gd name="connsiteX13" fmla="*/ 2157268 w 2239375"/>
                  <a:gd name="connsiteY13" fmla="*/ 2180750 h 2668314"/>
                  <a:gd name="connsiteX14" fmla="*/ 2222176 w 2239375"/>
                  <a:gd name="connsiteY14" fmla="*/ 2388486 h 2668314"/>
                  <a:gd name="connsiteX15" fmla="*/ 2082800 w 2239375"/>
                  <a:gd name="connsiteY15" fmla="*/ 2464686 h 2668314"/>
                  <a:gd name="connsiteX16" fmla="*/ 1949612 w 2239375"/>
                  <a:gd name="connsiteY16" fmla="*/ 2540886 h 2668314"/>
                  <a:gd name="connsiteX17" fmla="*/ 1834400 w 2239375"/>
                  <a:gd name="connsiteY17" fmla="*/ 2606270 h 2668314"/>
                  <a:gd name="connsiteX18" fmla="*/ 1704648 w 2239375"/>
                  <a:gd name="connsiteY18" fmla="*/ 2659882 h 2668314"/>
                  <a:gd name="connsiteX19" fmla="*/ 1521428 w 2239375"/>
                  <a:gd name="connsiteY19" fmla="*/ 2350386 h 2668314"/>
                  <a:gd name="connsiteX20" fmla="*/ 1397040 w 2239375"/>
                  <a:gd name="connsiteY20" fmla="*/ 2115436 h 2668314"/>
                  <a:gd name="connsiteX21" fmla="*/ 1272960 w 2239375"/>
                  <a:gd name="connsiteY21" fmla="*/ 1880486 h 2668314"/>
                  <a:gd name="connsiteX22" fmla="*/ 1155616 w 2239375"/>
                  <a:gd name="connsiteY22" fmla="*/ 1658236 h 2668314"/>
                  <a:gd name="connsiteX23" fmla="*/ 1035164 w 2239375"/>
                  <a:gd name="connsiteY23" fmla="*/ 1429636 h 2668314"/>
                  <a:gd name="connsiteX24" fmla="*/ 926972 w 2239375"/>
                  <a:gd name="connsiteY24" fmla="*/ 1226436 h 2668314"/>
                  <a:gd name="connsiteX25" fmla="*/ 812404 w 2239375"/>
                  <a:gd name="connsiteY25" fmla="*/ 1010536 h 2668314"/>
                  <a:gd name="connsiteX26" fmla="*/ 693340 w 2239375"/>
                  <a:gd name="connsiteY26" fmla="*/ 784974 h 2668314"/>
                  <a:gd name="connsiteX27" fmla="*/ 654052 w 2239375"/>
                  <a:gd name="connsiteY27" fmla="*/ 711814 h 2668314"/>
                  <a:gd name="connsiteX28" fmla="*/ 641352 w 2239375"/>
                  <a:gd name="connsiteY28" fmla="*/ 2648836 h 2668314"/>
                  <a:gd name="connsiteX29" fmla="*/ 0 w 2239375"/>
                  <a:gd name="connsiteY29" fmla="*/ 2668314 h 2668314"/>
                  <a:gd name="connsiteX30" fmla="*/ 0 w 2239375"/>
                  <a:gd name="connsiteY30" fmla="*/ 1343066 h 2668314"/>
                  <a:gd name="connsiteX31" fmla="*/ 8468 w 2239375"/>
                  <a:gd name="connsiteY31" fmla="*/ 9354 h 2668314"/>
                  <a:gd name="connsiteX32" fmla="*/ 212668 w 2239375"/>
                  <a:gd name="connsiteY32" fmla="*/ 40 h 2668314"/>
                  <a:gd name="connsiteX33" fmla="*/ 215900 w 2239375"/>
                  <a:gd name="connsiteY33" fmla="*/ 470786 h 2668314"/>
                  <a:gd name="connsiteX34" fmla="*/ 215900 w 2239375"/>
                  <a:gd name="connsiteY34" fmla="*/ 560674 h 2668314"/>
                  <a:gd name="connsiteX35" fmla="*/ 320676 w 2239375"/>
                  <a:gd name="connsiteY35" fmla="*/ 550656 h 2668314"/>
                  <a:gd name="connsiteX36" fmla="*/ 435780 w 2239375"/>
                  <a:gd name="connsiteY36" fmla="*/ 505710 h 2668314"/>
                  <a:gd name="connsiteX37" fmla="*/ 446108 w 2239375"/>
                  <a:gd name="connsiteY37" fmla="*/ 470786 h 2668314"/>
                  <a:gd name="connsiteX38" fmla="*/ 215900 w 2239375"/>
                  <a:gd name="connsiteY38" fmla="*/ 470786 h 2668314"/>
                  <a:gd name="connsiteX39" fmla="*/ 425452 w 2239375"/>
                  <a:gd name="connsiteY39" fmla="*/ 743836 h 2668314"/>
                  <a:gd name="connsiteX40" fmla="*/ 215900 w 2239375"/>
                  <a:gd name="connsiteY40" fmla="*/ 749198 h 2668314"/>
                  <a:gd name="connsiteX41" fmla="*/ 215900 w 2239375"/>
                  <a:gd name="connsiteY41" fmla="*/ 839086 h 2668314"/>
                  <a:gd name="connsiteX42" fmla="*/ 446108 w 2239375"/>
                  <a:gd name="connsiteY42" fmla="*/ 839086 h 2668314"/>
                  <a:gd name="connsiteX43" fmla="*/ 425452 w 2239375"/>
                  <a:gd name="connsiteY43" fmla="*/ 743836 h 2668314"/>
                  <a:gd name="connsiteX44" fmla="*/ 215900 w 2239375"/>
                  <a:gd name="connsiteY44" fmla="*/ 1042286 h 2668314"/>
                  <a:gd name="connsiteX45" fmla="*/ 215900 w 2239375"/>
                  <a:gd name="connsiteY45" fmla="*/ 1118486 h 2668314"/>
                  <a:gd name="connsiteX46" fmla="*/ 444500 w 2239375"/>
                  <a:gd name="connsiteY46" fmla="*/ 1118486 h 2668314"/>
                  <a:gd name="connsiteX47" fmla="*/ 444500 w 2239375"/>
                  <a:gd name="connsiteY47" fmla="*/ 1042286 h 2668314"/>
                  <a:gd name="connsiteX48" fmla="*/ 215900 w 2239375"/>
                  <a:gd name="connsiteY48" fmla="*/ 1042286 h 2668314"/>
                  <a:gd name="connsiteX49" fmla="*/ 1163108 w 2239375"/>
                  <a:gd name="connsiteY49" fmla="*/ 787934 h 2668314"/>
                  <a:gd name="connsiteX50" fmla="*/ 1085532 w 2239375"/>
                  <a:gd name="connsiteY50" fmla="*/ 821246 h 2668314"/>
                  <a:gd name="connsiteX51" fmla="*/ 984252 w 2239375"/>
                  <a:gd name="connsiteY51" fmla="*/ 868726 h 2668314"/>
                  <a:gd name="connsiteX52" fmla="*/ 990604 w 2239375"/>
                  <a:gd name="connsiteY52" fmla="*/ 913002 h 2668314"/>
                  <a:gd name="connsiteX53" fmla="*/ 1009652 w 2239375"/>
                  <a:gd name="connsiteY53" fmla="*/ 952958 h 2668314"/>
                  <a:gd name="connsiteX54" fmla="*/ 1104900 w 2239375"/>
                  <a:gd name="connsiteY54" fmla="*/ 895942 h 2668314"/>
                  <a:gd name="connsiteX55" fmla="*/ 1202672 w 2239375"/>
                  <a:gd name="connsiteY55" fmla="*/ 830694 h 2668314"/>
                  <a:gd name="connsiteX56" fmla="*/ 1189652 w 2239375"/>
                  <a:gd name="connsiteY56" fmla="*/ 800274 h 2668314"/>
                  <a:gd name="connsiteX57" fmla="*/ 1163108 w 2239375"/>
                  <a:gd name="connsiteY57" fmla="*/ 787934 h 2668314"/>
                  <a:gd name="connsiteX58" fmla="*/ 1302888 w 2239375"/>
                  <a:gd name="connsiteY58" fmla="*/ 1023574 h 2668314"/>
                  <a:gd name="connsiteX59" fmla="*/ 1203324 w 2239375"/>
                  <a:gd name="connsiteY59" fmla="*/ 1076982 h 2668314"/>
                  <a:gd name="connsiteX60" fmla="*/ 1117600 w 2239375"/>
                  <a:gd name="connsiteY60" fmla="*/ 1145086 h 2668314"/>
                  <a:gd name="connsiteX61" fmla="*/ 1140456 w 2239375"/>
                  <a:gd name="connsiteY61" fmla="*/ 1181998 h 2668314"/>
                  <a:gd name="connsiteX62" fmla="*/ 1163316 w 2239375"/>
                  <a:gd name="connsiteY62" fmla="*/ 1210226 h 2668314"/>
                  <a:gd name="connsiteX63" fmla="*/ 1245232 w 2239375"/>
                  <a:gd name="connsiteY63" fmla="*/ 1150154 h 2668314"/>
                  <a:gd name="connsiteX64" fmla="*/ 1337152 w 2239375"/>
                  <a:gd name="connsiteY64" fmla="*/ 1093226 h 2668314"/>
                  <a:gd name="connsiteX65" fmla="*/ 1302888 w 2239375"/>
                  <a:gd name="connsiteY65" fmla="*/ 1023574 h 26683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Lst>
                <a:rect l="l" t="t" r="r" b="b"/>
                <a:pathLst>
                  <a:path w="2239375" h="2668314">
                    <a:moveTo>
                      <a:pt x="212668" y="40"/>
                    </a:moveTo>
                    <a:cubicBezTo>
                      <a:pt x="395028" y="-572"/>
                      <a:pt x="634844" y="5808"/>
                      <a:pt x="645164" y="16126"/>
                    </a:cubicBezTo>
                    <a:cubicBezTo>
                      <a:pt x="656020" y="26982"/>
                      <a:pt x="660400" y="105858"/>
                      <a:pt x="660400" y="290382"/>
                    </a:cubicBezTo>
                    <a:lnTo>
                      <a:pt x="660400" y="549400"/>
                    </a:lnTo>
                    <a:lnTo>
                      <a:pt x="708028" y="511834"/>
                    </a:lnTo>
                    <a:cubicBezTo>
                      <a:pt x="791716" y="445826"/>
                      <a:pt x="1117960" y="276490"/>
                      <a:pt x="1145868" y="284580"/>
                    </a:cubicBezTo>
                    <a:cubicBezTo>
                      <a:pt x="1152508" y="286506"/>
                      <a:pt x="1172548" y="323018"/>
                      <a:pt x="1317740" y="597786"/>
                    </a:cubicBezTo>
                    <a:cubicBezTo>
                      <a:pt x="1349112" y="657158"/>
                      <a:pt x="1399020" y="751456"/>
                      <a:pt x="1428640" y="807336"/>
                    </a:cubicBezTo>
                    <a:cubicBezTo>
                      <a:pt x="1458260" y="863216"/>
                      <a:pt x="1518408" y="977516"/>
                      <a:pt x="1562300" y="1061336"/>
                    </a:cubicBezTo>
                    <a:cubicBezTo>
                      <a:pt x="1606188" y="1145156"/>
                      <a:pt x="1661780" y="1247708"/>
                      <a:pt x="1685832" y="1289228"/>
                    </a:cubicBezTo>
                    <a:cubicBezTo>
                      <a:pt x="1709884" y="1330750"/>
                      <a:pt x="1764052" y="1433618"/>
                      <a:pt x="1806204" y="1517828"/>
                    </a:cubicBezTo>
                    <a:cubicBezTo>
                      <a:pt x="1848356" y="1602038"/>
                      <a:pt x="1901408" y="1705226"/>
                      <a:pt x="1924096" y="1747136"/>
                    </a:cubicBezTo>
                    <a:cubicBezTo>
                      <a:pt x="1946784" y="1789046"/>
                      <a:pt x="1988084" y="1866198"/>
                      <a:pt x="2015868" y="1918586"/>
                    </a:cubicBezTo>
                    <a:cubicBezTo>
                      <a:pt x="2043656" y="1970974"/>
                      <a:pt x="2107284" y="2088948"/>
                      <a:pt x="2157268" y="2180750"/>
                    </a:cubicBezTo>
                    <a:cubicBezTo>
                      <a:pt x="2239876" y="2332474"/>
                      <a:pt x="2257380" y="2388486"/>
                      <a:pt x="2222176" y="2388486"/>
                    </a:cubicBezTo>
                    <a:cubicBezTo>
                      <a:pt x="2216508" y="2388486"/>
                      <a:pt x="2153788" y="2422776"/>
                      <a:pt x="2082800" y="2464686"/>
                    </a:cubicBezTo>
                    <a:cubicBezTo>
                      <a:pt x="2011812" y="2506596"/>
                      <a:pt x="1951876" y="2540886"/>
                      <a:pt x="1949612" y="2540886"/>
                    </a:cubicBezTo>
                    <a:cubicBezTo>
                      <a:pt x="1947344" y="2540886"/>
                      <a:pt x="1895500" y="2570308"/>
                      <a:pt x="1834400" y="2606270"/>
                    </a:cubicBezTo>
                    <a:cubicBezTo>
                      <a:pt x="1754508" y="2653292"/>
                      <a:pt x="1718072" y="2668346"/>
                      <a:pt x="1704648" y="2659882"/>
                    </a:cubicBezTo>
                    <a:cubicBezTo>
                      <a:pt x="1684188" y="2646974"/>
                      <a:pt x="1629732" y="2554986"/>
                      <a:pt x="1521428" y="2350386"/>
                    </a:cubicBezTo>
                    <a:lnTo>
                      <a:pt x="1397040" y="2115436"/>
                    </a:lnTo>
                    <a:cubicBezTo>
                      <a:pt x="1367452" y="2059556"/>
                      <a:pt x="1311616" y="1953830"/>
                      <a:pt x="1272960" y="1880486"/>
                    </a:cubicBezTo>
                    <a:cubicBezTo>
                      <a:pt x="1234300" y="1807142"/>
                      <a:pt x="1181500" y="1707130"/>
                      <a:pt x="1155616" y="1658236"/>
                    </a:cubicBezTo>
                    <a:cubicBezTo>
                      <a:pt x="1129736" y="1609342"/>
                      <a:pt x="1075532" y="1506470"/>
                      <a:pt x="1035164" y="1429636"/>
                    </a:cubicBezTo>
                    <a:cubicBezTo>
                      <a:pt x="994796" y="1352802"/>
                      <a:pt x="946112" y="1261362"/>
                      <a:pt x="926972" y="1226436"/>
                    </a:cubicBezTo>
                    <a:cubicBezTo>
                      <a:pt x="907836" y="1191510"/>
                      <a:pt x="856276" y="1094356"/>
                      <a:pt x="812404" y="1010536"/>
                    </a:cubicBezTo>
                    <a:cubicBezTo>
                      <a:pt x="768528" y="926716"/>
                      <a:pt x="714948" y="825214"/>
                      <a:pt x="693340" y="784974"/>
                    </a:cubicBezTo>
                    <a:lnTo>
                      <a:pt x="654052" y="711814"/>
                    </a:lnTo>
                    <a:lnTo>
                      <a:pt x="641352" y="2648836"/>
                    </a:lnTo>
                    <a:lnTo>
                      <a:pt x="0" y="2668314"/>
                    </a:lnTo>
                    <a:lnTo>
                      <a:pt x="0" y="1343066"/>
                    </a:lnTo>
                    <a:cubicBezTo>
                      <a:pt x="0" y="614182"/>
                      <a:pt x="3812" y="14010"/>
                      <a:pt x="8468" y="9354"/>
                    </a:cubicBezTo>
                    <a:cubicBezTo>
                      <a:pt x="14528" y="3292"/>
                      <a:pt x="103256" y="408"/>
                      <a:pt x="212668" y="40"/>
                    </a:cubicBezTo>
                    <a:close/>
                    <a:moveTo>
                      <a:pt x="215900" y="470786"/>
                    </a:moveTo>
                    <a:lnTo>
                      <a:pt x="215900" y="560674"/>
                    </a:lnTo>
                    <a:lnTo>
                      <a:pt x="320676" y="550656"/>
                    </a:lnTo>
                    <a:cubicBezTo>
                      <a:pt x="420448" y="541114"/>
                      <a:pt x="425944" y="538968"/>
                      <a:pt x="435780" y="505710"/>
                    </a:cubicBezTo>
                    <a:lnTo>
                      <a:pt x="446108" y="470786"/>
                    </a:lnTo>
                    <a:lnTo>
                      <a:pt x="215900" y="470786"/>
                    </a:lnTo>
                    <a:close/>
                    <a:moveTo>
                      <a:pt x="425452" y="743836"/>
                    </a:moveTo>
                    <a:lnTo>
                      <a:pt x="215900" y="749198"/>
                    </a:lnTo>
                    <a:lnTo>
                      <a:pt x="215900" y="839086"/>
                    </a:lnTo>
                    <a:lnTo>
                      <a:pt x="446108" y="839086"/>
                    </a:lnTo>
                    <a:lnTo>
                      <a:pt x="425452" y="743836"/>
                    </a:lnTo>
                    <a:close/>
                    <a:moveTo>
                      <a:pt x="215900" y="1042286"/>
                    </a:moveTo>
                    <a:lnTo>
                      <a:pt x="215900" y="1118486"/>
                    </a:lnTo>
                    <a:lnTo>
                      <a:pt x="444500" y="1118486"/>
                    </a:lnTo>
                    <a:lnTo>
                      <a:pt x="444500" y="1042286"/>
                    </a:lnTo>
                    <a:lnTo>
                      <a:pt x="215900" y="1042286"/>
                    </a:lnTo>
                    <a:close/>
                    <a:moveTo>
                      <a:pt x="1163108" y="787934"/>
                    </a:moveTo>
                    <a:cubicBezTo>
                      <a:pt x="1149204" y="790734"/>
                      <a:pt x="1126792" y="801144"/>
                      <a:pt x="1085532" y="821246"/>
                    </a:cubicBezTo>
                    <a:cubicBezTo>
                      <a:pt x="1036812" y="844982"/>
                      <a:pt x="991236" y="866350"/>
                      <a:pt x="984252" y="868726"/>
                    </a:cubicBezTo>
                    <a:cubicBezTo>
                      <a:pt x="976548" y="871346"/>
                      <a:pt x="979048" y="888768"/>
                      <a:pt x="990604" y="913002"/>
                    </a:cubicBezTo>
                    <a:lnTo>
                      <a:pt x="1009652" y="952958"/>
                    </a:lnTo>
                    <a:lnTo>
                      <a:pt x="1104900" y="895942"/>
                    </a:lnTo>
                    <a:cubicBezTo>
                      <a:pt x="1157292" y="864582"/>
                      <a:pt x="1201288" y="835220"/>
                      <a:pt x="1202672" y="830694"/>
                    </a:cubicBezTo>
                    <a:cubicBezTo>
                      <a:pt x="1204060" y="826166"/>
                      <a:pt x="1198204" y="812478"/>
                      <a:pt x="1189652" y="800274"/>
                    </a:cubicBezTo>
                    <a:cubicBezTo>
                      <a:pt x="1182412" y="789940"/>
                      <a:pt x="1177012" y="785132"/>
                      <a:pt x="1163108" y="787934"/>
                    </a:cubicBezTo>
                    <a:close/>
                    <a:moveTo>
                      <a:pt x="1302888" y="1023574"/>
                    </a:moveTo>
                    <a:cubicBezTo>
                      <a:pt x="1295276" y="1020266"/>
                      <a:pt x="1250476" y="1044298"/>
                      <a:pt x="1203324" y="1076982"/>
                    </a:cubicBezTo>
                    <a:cubicBezTo>
                      <a:pt x="1156176" y="1109662"/>
                      <a:pt x="1117600" y="1140310"/>
                      <a:pt x="1117600" y="1145086"/>
                    </a:cubicBezTo>
                    <a:cubicBezTo>
                      <a:pt x="1117600" y="1149864"/>
                      <a:pt x="1127888" y="1166474"/>
                      <a:pt x="1140456" y="1181998"/>
                    </a:cubicBezTo>
                    <a:lnTo>
                      <a:pt x="1163316" y="1210226"/>
                    </a:lnTo>
                    <a:lnTo>
                      <a:pt x="1245232" y="1150154"/>
                    </a:lnTo>
                    <a:cubicBezTo>
                      <a:pt x="1290288" y="1117114"/>
                      <a:pt x="1331652" y="1091498"/>
                      <a:pt x="1337152" y="1093226"/>
                    </a:cubicBezTo>
                    <a:cubicBezTo>
                      <a:pt x="1352092" y="1097922"/>
                      <a:pt x="1318952" y="1030554"/>
                      <a:pt x="1302888" y="102357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6" name="任意多边形: 形状 155">
                <a:extLst>
                  <a:ext uri="{FF2B5EF4-FFF2-40B4-BE49-F238E27FC236}">
                    <a16:creationId xmlns:a16="http://schemas.microsoft.com/office/drawing/2014/main" id="{655B2B4D-1040-4F97-9EF4-0622D6393B94}"/>
                  </a:ext>
                </a:extLst>
              </p:cNvPr>
              <p:cNvSpPr/>
              <p:nvPr/>
            </p:nvSpPr>
            <p:spPr>
              <a:xfrm>
                <a:off x="-29341100" y="2792355"/>
                <a:ext cx="733283" cy="671947"/>
              </a:xfrm>
              <a:custGeom>
                <a:avLst/>
                <a:gdLst>
                  <a:gd name="connsiteX0" fmla="*/ 163873 w 733283"/>
                  <a:gd name="connsiteY0" fmla="*/ 7 h 671947"/>
                  <a:gd name="connsiteX1" fmla="*/ 232921 w 733283"/>
                  <a:gd name="connsiteY1" fmla="*/ 26019 h 671947"/>
                  <a:gd name="connsiteX2" fmla="*/ 206901 w 733283"/>
                  <a:gd name="connsiteY2" fmla="*/ 239539 h 671947"/>
                  <a:gd name="connsiteX3" fmla="*/ 195261 w 733283"/>
                  <a:gd name="connsiteY3" fmla="*/ 379847 h 671947"/>
                  <a:gd name="connsiteX4" fmla="*/ 254077 w 733283"/>
                  <a:gd name="connsiteY4" fmla="*/ 208397 h 671947"/>
                  <a:gd name="connsiteX5" fmla="*/ 311361 w 733283"/>
                  <a:gd name="connsiteY5" fmla="*/ 103623 h 671947"/>
                  <a:gd name="connsiteX6" fmla="*/ 436693 w 733283"/>
                  <a:gd name="connsiteY6" fmla="*/ 102667 h 671947"/>
                  <a:gd name="connsiteX7" fmla="*/ 465201 w 733283"/>
                  <a:gd name="connsiteY7" fmla="*/ 236133 h 671947"/>
                  <a:gd name="connsiteX8" fmla="*/ 467945 w 733283"/>
                  <a:gd name="connsiteY8" fmla="*/ 347751 h 671947"/>
                  <a:gd name="connsiteX9" fmla="*/ 501473 w 733283"/>
                  <a:gd name="connsiteY9" fmla="*/ 281955 h 671947"/>
                  <a:gd name="connsiteX10" fmla="*/ 704305 w 733283"/>
                  <a:gd name="connsiteY10" fmla="*/ 182513 h 671947"/>
                  <a:gd name="connsiteX11" fmla="*/ 579185 w 733283"/>
                  <a:gd name="connsiteY11" fmla="*/ 628969 h 671947"/>
                  <a:gd name="connsiteX12" fmla="*/ 451149 w 733283"/>
                  <a:gd name="connsiteY12" fmla="*/ 671947 h 671947"/>
                  <a:gd name="connsiteX13" fmla="*/ 25797 w 733283"/>
                  <a:gd name="connsiteY13" fmla="*/ 496667 h 671947"/>
                  <a:gd name="connsiteX14" fmla="*/ 22213 w 733283"/>
                  <a:gd name="connsiteY14" fmla="*/ 286133 h 671947"/>
                  <a:gd name="connsiteX15" fmla="*/ 60757 w 733283"/>
                  <a:gd name="connsiteY15" fmla="*/ 126193 h 671947"/>
                  <a:gd name="connsiteX16" fmla="*/ 102861 w 733283"/>
                  <a:gd name="connsiteY16" fmla="*/ 27767 h 671947"/>
                  <a:gd name="connsiteX17" fmla="*/ 163873 w 733283"/>
                  <a:gd name="connsiteY17" fmla="*/ 7 h 6719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733283" h="671947">
                    <a:moveTo>
                      <a:pt x="163873" y="7"/>
                    </a:moveTo>
                    <a:cubicBezTo>
                      <a:pt x="186501" y="-297"/>
                      <a:pt x="210473" y="8361"/>
                      <a:pt x="232921" y="26019"/>
                    </a:cubicBezTo>
                    <a:cubicBezTo>
                      <a:pt x="275569" y="59563"/>
                      <a:pt x="271917" y="89503"/>
                      <a:pt x="206901" y="239539"/>
                    </a:cubicBezTo>
                    <a:cubicBezTo>
                      <a:pt x="161613" y="344039"/>
                      <a:pt x="158641" y="379847"/>
                      <a:pt x="195261" y="379847"/>
                    </a:cubicBezTo>
                    <a:cubicBezTo>
                      <a:pt x="215109" y="379847"/>
                      <a:pt x="220685" y="363593"/>
                      <a:pt x="254077" y="208397"/>
                    </a:cubicBezTo>
                    <a:cubicBezTo>
                      <a:pt x="267441" y="146295"/>
                      <a:pt x="278037" y="126911"/>
                      <a:pt x="311361" y="103623"/>
                    </a:cubicBezTo>
                    <a:cubicBezTo>
                      <a:pt x="362589" y="67823"/>
                      <a:pt x="392105" y="67597"/>
                      <a:pt x="436693" y="102667"/>
                    </a:cubicBezTo>
                    <a:cubicBezTo>
                      <a:pt x="471161" y="129781"/>
                      <a:pt x="471685" y="132235"/>
                      <a:pt x="465201" y="236133"/>
                    </a:cubicBezTo>
                    <a:cubicBezTo>
                      <a:pt x="461569" y="294347"/>
                      <a:pt x="462805" y="344575"/>
                      <a:pt x="467945" y="347751"/>
                    </a:cubicBezTo>
                    <a:cubicBezTo>
                      <a:pt x="473085" y="350929"/>
                      <a:pt x="488173" y="321319"/>
                      <a:pt x="501473" y="281955"/>
                    </a:cubicBezTo>
                    <a:cubicBezTo>
                      <a:pt x="540841" y="165419"/>
                      <a:pt x="656085" y="108919"/>
                      <a:pt x="704305" y="182513"/>
                    </a:cubicBezTo>
                    <a:cubicBezTo>
                      <a:pt x="770169" y="283039"/>
                      <a:pt x="721789" y="455675"/>
                      <a:pt x="579185" y="628969"/>
                    </a:cubicBezTo>
                    <a:cubicBezTo>
                      <a:pt x="544889" y="670649"/>
                      <a:pt x="541017" y="671947"/>
                      <a:pt x="451149" y="671947"/>
                    </a:cubicBezTo>
                    <a:cubicBezTo>
                      <a:pt x="302289" y="671947"/>
                      <a:pt x="87617" y="583487"/>
                      <a:pt x="25797" y="496667"/>
                    </a:cubicBezTo>
                    <a:cubicBezTo>
                      <a:pt x="-7567" y="449807"/>
                      <a:pt x="-8363" y="403247"/>
                      <a:pt x="22213" y="286133"/>
                    </a:cubicBezTo>
                    <a:cubicBezTo>
                      <a:pt x="35201" y="236395"/>
                      <a:pt x="52545" y="164421"/>
                      <a:pt x="60757" y="126193"/>
                    </a:cubicBezTo>
                    <a:cubicBezTo>
                      <a:pt x="68969" y="87967"/>
                      <a:pt x="87917" y="43675"/>
                      <a:pt x="102861" y="27767"/>
                    </a:cubicBezTo>
                    <a:cubicBezTo>
                      <a:pt x="119949" y="9579"/>
                      <a:pt x="141241" y="311"/>
                      <a:pt x="163873"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7" name="任意多边形: 形状 156">
                <a:extLst>
                  <a:ext uri="{FF2B5EF4-FFF2-40B4-BE49-F238E27FC236}">
                    <a16:creationId xmlns:a16="http://schemas.microsoft.com/office/drawing/2014/main" id="{DA9789CE-BB8A-4777-B069-6EF7F4839E19}"/>
                  </a:ext>
                </a:extLst>
              </p:cNvPr>
              <p:cNvSpPr/>
              <p:nvPr/>
            </p:nvSpPr>
            <p:spPr>
              <a:xfrm>
                <a:off x="-24078347" y="3003217"/>
                <a:ext cx="1905577" cy="1205392"/>
              </a:xfrm>
              <a:custGeom>
                <a:avLst/>
                <a:gdLst>
                  <a:gd name="connsiteX0" fmla="*/ 1739488 w 1905577"/>
                  <a:gd name="connsiteY0" fmla="*/ 1576 h 1205392"/>
                  <a:gd name="connsiteX1" fmla="*/ 1805488 w 1905577"/>
                  <a:gd name="connsiteY1" fmla="*/ 111928 h 1205392"/>
                  <a:gd name="connsiteX2" fmla="*/ 1878920 w 1905577"/>
                  <a:gd name="connsiteY2" fmla="*/ 277820 h 1205392"/>
                  <a:gd name="connsiteX3" fmla="*/ 1904952 w 1905577"/>
                  <a:gd name="connsiteY3" fmla="*/ 354020 h 1205392"/>
                  <a:gd name="connsiteX4" fmla="*/ 1073148 w 1905577"/>
                  <a:gd name="connsiteY4" fmla="*/ 688648 h 1205392"/>
                  <a:gd name="connsiteX5" fmla="*/ 939800 w 1905577"/>
                  <a:gd name="connsiteY5" fmla="*/ 727160 h 1205392"/>
                  <a:gd name="connsiteX6" fmla="*/ 825500 w 1905577"/>
                  <a:gd name="connsiteY6" fmla="*/ 755392 h 1205392"/>
                  <a:gd name="connsiteX7" fmla="*/ 1206500 w 1905577"/>
                  <a:gd name="connsiteY7" fmla="*/ 778984 h 1205392"/>
                  <a:gd name="connsiteX8" fmla="*/ 1673224 w 1905577"/>
                  <a:gd name="connsiteY8" fmla="*/ 794860 h 1205392"/>
                  <a:gd name="connsiteX9" fmla="*/ 1682748 w 1905577"/>
                  <a:gd name="connsiteY9" fmla="*/ 992928 h 1205392"/>
                  <a:gd name="connsiteX10" fmla="*/ 1665460 w 1905577"/>
                  <a:gd name="connsiteY10" fmla="*/ 1196222 h 1205392"/>
                  <a:gd name="connsiteX11" fmla="*/ 824084 w 1905577"/>
                  <a:gd name="connsiteY11" fmla="*/ 1200952 h 1205392"/>
                  <a:gd name="connsiteX12" fmla="*/ 0 w 1905577"/>
                  <a:gd name="connsiteY12" fmla="*/ 1191332 h 1205392"/>
                  <a:gd name="connsiteX13" fmla="*/ 2832 w 1905577"/>
                  <a:gd name="connsiteY13" fmla="*/ 1001794 h 1205392"/>
                  <a:gd name="connsiteX14" fmla="*/ 15532 w 1905577"/>
                  <a:gd name="connsiteY14" fmla="*/ 795614 h 1205392"/>
                  <a:gd name="connsiteX15" fmla="*/ 155576 w 1905577"/>
                  <a:gd name="connsiteY15" fmla="*/ 785128 h 1205392"/>
                  <a:gd name="connsiteX16" fmla="*/ 279284 w 1905577"/>
                  <a:gd name="connsiteY16" fmla="*/ 769058 h 1205392"/>
                  <a:gd name="connsiteX17" fmla="*/ 222248 w 1905577"/>
                  <a:gd name="connsiteY17" fmla="*/ 486372 h 1205392"/>
                  <a:gd name="connsiteX18" fmla="*/ 400284 w 1905577"/>
                  <a:gd name="connsiteY18" fmla="*/ 429242 h 1205392"/>
                  <a:gd name="connsiteX19" fmla="*/ 641584 w 1905577"/>
                  <a:gd name="connsiteY19" fmla="*/ 392272 h 1205392"/>
                  <a:gd name="connsiteX20" fmla="*/ 889000 w 1905577"/>
                  <a:gd name="connsiteY20" fmla="*/ 324062 h 1205392"/>
                  <a:gd name="connsiteX21" fmla="*/ 1352548 w 1905577"/>
                  <a:gd name="connsiteY21" fmla="*/ 166616 h 1205392"/>
                  <a:gd name="connsiteX22" fmla="*/ 1637516 w 1905577"/>
                  <a:gd name="connsiteY22" fmla="*/ 33232 h 1205392"/>
                  <a:gd name="connsiteX23" fmla="*/ 1739488 w 1905577"/>
                  <a:gd name="connsiteY23" fmla="*/ 1576 h 12053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905577" h="1205392">
                    <a:moveTo>
                      <a:pt x="1739488" y="1576"/>
                    </a:moveTo>
                    <a:cubicBezTo>
                      <a:pt x="1755640" y="7296"/>
                      <a:pt x="1778976" y="46310"/>
                      <a:pt x="1805488" y="111928"/>
                    </a:cubicBezTo>
                    <a:cubicBezTo>
                      <a:pt x="1828040" y="167756"/>
                      <a:pt x="1861088" y="242406"/>
                      <a:pt x="1878920" y="277820"/>
                    </a:cubicBezTo>
                    <a:cubicBezTo>
                      <a:pt x="1896756" y="313232"/>
                      <a:pt x="1908472" y="347520"/>
                      <a:pt x="1904952" y="354020"/>
                    </a:cubicBezTo>
                    <a:cubicBezTo>
                      <a:pt x="1882064" y="396292"/>
                      <a:pt x="1354496" y="608528"/>
                      <a:pt x="1073148" y="688648"/>
                    </a:cubicBezTo>
                    <a:cubicBezTo>
                      <a:pt x="1020760" y="703568"/>
                      <a:pt x="960752" y="720898"/>
                      <a:pt x="939800" y="727160"/>
                    </a:cubicBezTo>
                    <a:cubicBezTo>
                      <a:pt x="918844" y="733424"/>
                      <a:pt x="867408" y="746128"/>
                      <a:pt x="825500" y="755392"/>
                    </a:cubicBezTo>
                    <a:cubicBezTo>
                      <a:pt x="755672" y="770824"/>
                      <a:pt x="787544" y="772798"/>
                      <a:pt x="1206500" y="778984"/>
                    </a:cubicBezTo>
                    <a:cubicBezTo>
                      <a:pt x="1457960" y="782700"/>
                      <a:pt x="1667984" y="789844"/>
                      <a:pt x="1673224" y="794860"/>
                    </a:cubicBezTo>
                    <a:cubicBezTo>
                      <a:pt x="1678464" y="799878"/>
                      <a:pt x="1682748" y="889008"/>
                      <a:pt x="1682748" y="992928"/>
                    </a:cubicBezTo>
                    <a:cubicBezTo>
                      <a:pt x="1682748" y="1136836"/>
                      <a:pt x="1678628" y="1185292"/>
                      <a:pt x="1665460" y="1196222"/>
                    </a:cubicBezTo>
                    <a:cubicBezTo>
                      <a:pt x="1652736" y="1206782"/>
                      <a:pt x="1430544" y="1208030"/>
                      <a:pt x="824084" y="1200952"/>
                    </a:cubicBezTo>
                    <a:lnTo>
                      <a:pt x="0" y="1191332"/>
                    </a:lnTo>
                    <a:lnTo>
                      <a:pt x="2832" y="1001794"/>
                    </a:lnTo>
                    <a:cubicBezTo>
                      <a:pt x="4388" y="897548"/>
                      <a:pt x="10104" y="804768"/>
                      <a:pt x="15532" y="795614"/>
                    </a:cubicBezTo>
                    <a:cubicBezTo>
                      <a:pt x="23040" y="782948"/>
                      <a:pt x="56504" y="780444"/>
                      <a:pt x="155576" y="785128"/>
                    </a:cubicBezTo>
                    <a:cubicBezTo>
                      <a:pt x="275148" y="790780"/>
                      <a:pt x="285224" y="789472"/>
                      <a:pt x="279284" y="769058"/>
                    </a:cubicBezTo>
                    <a:cubicBezTo>
                      <a:pt x="264268" y="717450"/>
                      <a:pt x="222248" y="509180"/>
                      <a:pt x="222248" y="486372"/>
                    </a:cubicBezTo>
                    <a:cubicBezTo>
                      <a:pt x="222248" y="447632"/>
                      <a:pt x="256452" y="436656"/>
                      <a:pt x="400284" y="429242"/>
                    </a:cubicBezTo>
                    <a:cubicBezTo>
                      <a:pt x="482348" y="425012"/>
                      <a:pt x="575408" y="410754"/>
                      <a:pt x="641584" y="392272"/>
                    </a:cubicBezTo>
                    <a:cubicBezTo>
                      <a:pt x="700828" y="375728"/>
                      <a:pt x="812164" y="345032"/>
                      <a:pt x="889000" y="324062"/>
                    </a:cubicBezTo>
                    <a:cubicBezTo>
                      <a:pt x="1034640" y="284312"/>
                      <a:pt x="1254384" y="209676"/>
                      <a:pt x="1352548" y="166616"/>
                    </a:cubicBezTo>
                    <a:cubicBezTo>
                      <a:pt x="1493732" y="104688"/>
                      <a:pt x="1565888" y="70916"/>
                      <a:pt x="1637516" y="33232"/>
                    </a:cubicBezTo>
                    <a:cubicBezTo>
                      <a:pt x="1688720" y="6292"/>
                      <a:pt x="1722868" y="-4308"/>
                      <a:pt x="1739488" y="15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8" name="任意多边形: 形状 157">
                <a:extLst>
                  <a:ext uri="{FF2B5EF4-FFF2-40B4-BE49-F238E27FC236}">
                    <a16:creationId xmlns:a16="http://schemas.microsoft.com/office/drawing/2014/main" id="{18A05A01-294F-4D2C-AC13-E52C390A1B8B}"/>
                  </a:ext>
                </a:extLst>
              </p:cNvPr>
              <p:cNvSpPr/>
              <p:nvPr/>
            </p:nvSpPr>
            <p:spPr>
              <a:xfrm>
                <a:off x="-22313048" y="3782143"/>
                <a:ext cx="319924" cy="412410"/>
              </a:xfrm>
              <a:custGeom>
                <a:avLst/>
                <a:gdLst>
                  <a:gd name="connsiteX0" fmla="*/ 152400 w 319924"/>
                  <a:gd name="connsiteY0" fmla="*/ 48 h 412410"/>
                  <a:gd name="connsiteX1" fmla="*/ 314668 w 319924"/>
                  <a:gd name="connsiteY1" fmla="*/ 222870 h 412410"/>
                  <a:gd name="connsiteX2" fmla="*/ 304800 w 319924"/>
                  <a:gd name="connsiteY2" fmla="*/ 412410 h 412410"/>
                  <a:gd name="connsiteX3" fmla="*/ 0 w 319924"/>
                  <a:gd name="connsiteY3" fmla="*/ 412410 h 412410"/>
                  <a:gd name="connsiteX4" fmla="*/ 2832 w 319924"/>
                  <a:gd name="connsiteY4" fmla="*/ 222870 h 412410"/>
                  <a:gd name="connsiteX5" fmla="*/ 15532 w 319924"/>
                  <a:gd name="connsiteY5" fmla="*/ 16690 h 412410"/>
                  <a:gd name="connsiteX6" fmla="*/ 152400 w 319924"/>
                  <a:gd name="connsiteY6" fmla="*/ 48 h 4124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19924" h="412410">
                    <a:moveTo>
                      <a:pt x="152400" y="48"/>
                    </a:moveTo>
                    <a:cubicBezTo>
                      <a:pt x="333400" y="48"/>
                      <a:pt x="326744" y="-9092"/>
                      <a:pt x="314668" y="222870"/>
                    </a:cubicBezTo>
                    <a:lnTo>
                      <a:pt x="304800" y="412410"/>
                    </a:lnTo>
                    <a:lnTo>
                      <a:pt x="0" y="412410"/>
                    </a:lnTo>
                    <a:lnTo>
                      <a:pt x="2832" y="222870"/>
                    </a:lnTo>
                    <a:cubicBezTo>
                      <a:pt x="4388" y="118624"/>
                      <a:pt x="10104" y="25842"/>
                      <a:pt x="15532" y="16690"/>
                    </a:cubicBezTo>
                    <a:cubicBezTo>
                      <a:pt x="22620" y="4734"/>
                      <a:pt x="61164" y="48"/>
                      <a:pt x="152400" y="4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59" name="任意多边形: 形状 158">
                <a:extLst>
                  <a:ext uri="{FF2B5EF4-FFF2-40B4-BE49-F238E27FC236}">
                    <a16:creationId xmlns:a16="http://schemas.microsoft.com/office/drawing/2014/main" id="{1D011EFF-F10F-4C17-B0C0-A7643F132993}"/>
                  </a:ext>
                </a:extLst>
              </p:cNvPr>
              <p:cNvSpPr/>
              <p:nvPr/>
            </p:nvSpPr>
            <p:spPr>
              <a:xfrm>
                <a:off x="9202314" y="4193385"/>
                <a:ext cx="7086287" cy="4816320"/>
              </a:xfrm>
              <a:custGeom>
                <a:avLst/>
                <a:gdLst>
                  <a:gd name="connsiteX0" fmla="*/ 3808024 w 7086287"/>
                  <a:gd name="connsiteY0" fmla="*/ 752 h 4816320"/>
                  <a:gd name="connsiteX1" fmla="*/ 3987487 w 7086287"/>
                  <a:gd name="connsiteY1" fmla="*/ 121172 h 4816320"/>
                  <a:gd name="connsiteX2" fmla="*/ 4167575 w 7086287"/>
                  <a:gd name="connsiteY2" fmla="*/ 255622 h 4816320"/>
                  <a:gd name="connsiteX3" fmla="*/ 4388235 w 7086287"/>
                  <a:gd name="connsiteY3" fmla="*/ 502224 h 4816320"/>
                  <a:gd name="connsiteX4" fmla="*/ 4559365 w 7086287"/>
                  <a:gd name="connsiteY4" fmla="*/ 1042564 h 4816320"/>
                  <a:gd name="connsiteX5" fmla="*/ 4529876 w 7086287"/>
                  <a:gd name="connsiteY5" fmla="*/ 1196884 h 4816320"/>
                  <a:gd name="connsiteX6" fmla="*/ 4384715 w 7086287"/>
                  <a:gd name="connsiteY6" fmla="*/ 1403664 h 4816320"/>
                  <a:gd name="connsiteX7" fmla="*/ 4140606 w 7086287"/>
                  <a:gd name="connsiteY7" fmla="*/ 1683916 h 4816320"/>
                  <a:gd name="connsiteX8" fmla="*/ 4260335 w 7086287"/>
                  <a:gd name="connsiteY8" fmla="*/ 1912724 h 4816320"/>
                  <a:gd name="connsiteX9" fmla="*/ 4377984 w 7086287"/>
                  <a:gd name="connsiteY9" fmla="*/ 2071264 h 4816320"/>
                  <a:gd name="connsiteX10" fmla="*/ 4703161 w 7086287"/>
                  <a:gd name="connsiteY10" fmla="*/ 2520448 h 4816320"/>
                  <a:gd name="connsiteX11" fmla="*/ 4783011 w 7086287"/>
                  <a:gd name="connsiteY11" fmla="*/ 2628396 h 4816320"/>
                  <a:gd name="connsiteX12" fmla="*/ 5550325 w 7086287"/>
                  <a:gd name="connsiteY12" fmla="*/ 3563582 h 4816320"/>
                  <a:gd name="connsiteX13" fmla="*/ 6218517 w 7086287"/>
                  <a:gd name="connsiteY13" fmla="*/ 4095210 h 4816320"/>
                  <a:gd name="connsiteX14" fmla="*/ 6460676 w 7086287"/>
                  <a:gd name="connsiteY14" fmla="*/ 4209504 h 4816320"/>
                  <a:gd name="connsiteX15" fmla="*/ 6682926 w 7086287"/>
                  <a:gd name="connsiteY15" fmla="*/ 4282370 h 4816320"/>
                  <a:gd name="connsiteX16" fmla="*/ 6994212 w 7086287"/>
                  <a:gd name="connsiteY16" fmla="*/ 4380042 h 4816320"/>
                  <a:gd name="connsiteX17" fmla="*/ 7086287 w 7086287"/>
                  <a:gd name="connsiteY17" fmla="*/ 4463338 h 4816320"/>
                  <a:gd name="connsiteX18" fmla="*/ 7019612 w 7086287"/>
                  <a:gd name="connsiteY18" fmla="*/ 4538690 h 4816320"/>
                  <a:gd name="connsiteX19" fmla="*/ 6920502 w 7086287"/>
                  <a:gd name="connsiteY19" fmla="*/ 4602312 h 4816320"/>
                  <a:gd name="connsiteX20" fmla="*/ 6510211 w 7086287"/>
                  <a:gd name="connsiteY20" fmla="*/ 4662166 h 4816320"/>
                  <a:gd name="connsiteX21" fmla="*/ 6190937 w 7086287"/>
                  <a:gd name="connsiteY21" fmla="*/ 4687592 h 4816320"/>
                  <a:gd name="connsiteX22" fmla="*/ 5930587 w 7086287"/>
                  <a:gd name="connsiteY22" fmla="*/ 4750714 h 4816320"/>
                  <a:gd name="connsiteX23" fmla="*/ 5409887 w 7086287"/>
                  <a:gd name="connsiteY23" fmla="*/ 4781258 h 4816320"/>
                  <a:gd name="connsiteX24" fmla="*/ 4919461 w 7086287"/>
                  <a:gd name="connsiteY24" fmla="*/ 4533544 h 4816320"/>
                  <a:gd name="connsiteX25" fmla="*/ 4559762 w 7086287"/>
                  <a:gd name="connsiteY25" fmla="*/ 4154084 h 4816320"/>
                  <a:gd name="connsiteX26" fmla="*/ 4325904 w 7086287"/>
                  <a:gd name="connsiteY26" fmla="*/ 3715692 h 4816320"/>
                  <a:gd name="connsiteX27" fmla="*/ 4078254 w 7086287"/>
                  <a:gd name="connsiteY27" fmla="*/ 3207916 h 4816320"/>
                  <a:gd name="connsiteX28" fmla="*/ 3816493 w 7086287"/>
                  <a:gd name="connsiteY28" fmla="*/ 2668164 h 4816320"/>
                  <a:gd name="connsiteX29" fmla="*/ 3689493 w 7086287"/>
                  <a:gd name="connsiteY29" fmla="*/ 2401464 h 4816320"/>
                  <a:gd name="connsiteX30" fmla="*/ 3589294 w 7086287"/>
                  <a:gd name="connsiteY30" fmla="*/ 2251184 h 4816320"/>
                  <a:gd name="connsiteX31" fmla="*/ 3344791 w 7086287"/>
                  <a:gd name="connsiteY31" fmla="*/ 2530504 h 4816320"/>
                  <a:gd name="connsiteX32" fmla="*/ 3199678 w 7086287"/>
                  <a:gd name="connsiteY32" fmla="*/ 2738016 h 4816320"/>
                  <a:gd name="connsiteX33" fmla="*/ 3111407 w 7086287"/>
                  <a:gd name="connsiteY33" fmla="*/ 2865016 h 4816320"/>
                  <a:gd name="connsiteX34" fmla="*/ 2806508 w 7086287"/>
                  <a:gd name="connsiteY34" fmla="*/ 3238244 h 4816320"/>
                  <a:gd name="connsiteX35" fmla="*/ 2203962 w 7086287"/>
                  <a:gd name="connsiteY35" fmla="*/ 3796298 h 4816320"/>
                  <a:gd name="connsiteX36" fmla="*/ 2063437 w 7086287"/>
                  <a:gd name="connsiteY36" fmla="*/ 3897780 h 4816320"/>
                  <a:gd name="connsiteX37" fmla="*/ 1879287 w 7086287"/>
                  <a:gd name="connsiteY37" fmla="*/ 4019952 h 4816320"/>
                  <a:gd name="connsiteX38" fmla="*/ 1576137 w 7086287"/>
                  <a:gd name="connsiteY38" fmla="*/ 4210608 h 4816320"/>
                  <a:gd name="connsiteX39" fmla="*/ 785177 w 7086287"/>
                  <a:gd name="connsiteY39" fmla="*/ 4595854 h 4816320"/>
                  <a:gd name="connsiteX40" fmla="*/ 615637 w 7086287"/>
                  <a:gd name="connsiteY40" fmla="*/ 4631636 h 4816320"/>
                  <a:gd name="connsiteX41" fmla="*/ 102496 w 7086287"/>
                  <a:gd name="connsiteY41" fmla="*/ 4633156 h 4816320"/>
                  <a:gd name="connsiteX42" fmla="*/ 13596 w 7086287"/>
                  <a:gd name="connsiteY42" fmla="*/ 4594752 h 4816320"/>
                  <a:gd name="connsiteX43" fmla="*/ 17900 w 7086287"/>
                  <a:gd name="connsiteY43" fmla="*/ 4561084 h 4816320"/>
                  <a:gd name="connsiteX44" fmla="*/ 558487 w 7086287"/>
                  <a:gd name="connsiteY44" fmla="*/ 4402402 h 4816320"/>
                  <a:gd name="connsiteX45" fmla="*/ 810754 w 7086287"/>
                  <a:gd name="connsiteY45" fmla="*/ 4292268 h 4816320"/>
                  <a:gd name="connsiteX46" fmla="*/ 975854 w 7086287"/>
                  <a:gd name="connsiteY46" fmla="*/ 4200128 h 4816320"/>
                  <a:gd name="connsiteX47" fmla="*/ 1119798 w 7086287"/>
                  <a:gd name="connsiteY47" fmla="*/ 4092800 h 4816320"/>
                  <a:gd name="connsiteX48" fmla="*/ 1575275 w 7086287"/>
                  <a:gd name="connsiteY48" fmla="*/ 3627226 h 4816320"/>
                  <a:gd name="connsiteX49" fmla="*/ 1972022 w 7086287"/>
                  <a:gd name="connsiteY49" fmla="*/ 3188864 h 4816320"/>
                  <a:gd name="connsiteX50" fmla="*/ 2361236 w 7086287"/>
                  <a:gd name="connsiteY50" fmla="*/ 2706264 h 4816320"/>
                  <a:gd name="connsiteX51" fmla="*/ 2573911 w 7086287"/>
                  <a:gd name="connsiteY51" fmla="*/ 2388764 h 4816320"/>
                  <a:gd name="connsiteX52" fmla="*/ 2954527 w 7086287"/>
                  <a:gd name="connsiteY52" fmla="*/ 1807328 h 4816320"/>
                  <a:gd name="connsiteX53" fmla="*/ 3135855 w 7086287"/>
                  <a:gd name="connsiteY53" fmla="*/ 1501980 h 4816320"/>
                  <a:gd name="connsiteX54" fmla="*/ 3110489 w 7086287"/>
                  <a:gd name="connsiteY54" fmla="*/ 1377732 h 4816320"/>
                  <a:gd name="connsiteX55" fmla="*/ 2723133 w 7086287"/>
                  <a:gd name="connsiteY55" fmla="*/ 807616 h 4816320"/>
                  <a:gd name="connsiteX56" fmla="*/ 2597206 w 7086287"/>
                  <a:gd name="connsiteY56" fmla="*/ 636164 h 4816320"/>
                  <a:gd name="connsiteX57" fmla="*/ 2512439 w 7086287"/>
                  <a:gd name="connsiteY57" fmla="*/ 499032 h 4816320"/>
                  <a:gd name="connsiteX58" fmla="*/ 2456576 w 7086287"/>
                  <a:gd name="connsiteY58" fmla="*/ 410132 h 4816320"/>
                  <a:gd name="connsiteX59" fmla="*/ 2361608 w 7086287"/>
                  <a:gd name="connsiteY59" fmla="*/ 286916 h 4816320"/>
                  <a:gd name="connsiteX60" fmla="*/ 2279619 w 7086287"/>
                  <a:gd name="connsiteY60" fmla="*/ 161974 h 4816320"/>
                  <a:gd name="connsiteX61" fmla="*/ 2711137 w 7086287"/>
                  <a:gd name="connsiteY61" fmla="*/ 328736 h 4816320"/>
                  <a:gd name="connsiteX62" fmla="*/ 3249045 w 7086287"/>
                  <a:gd name="connsiteY62" fmla="*/ 855836 h 4816320"/>
                  <a:gd name="connsiteX63" fmla="*/ 3369903 w 7086287"/>
                  <a:gd name="connsiteY63" fmla="*/ 972716 h 4816320"/>
                  <a:gd name="connsiteX64" fmla="*/ 3466787 w 7086287"/>
                  <a:gd name="connsiteY64" fmla="*/ 828738 h 4816320"/>
                  <a:gd name="connsiteX65" fmla="*/ 3624514 w 7086287"/>
                  <a:gd name="connsiteY65" fmla="*/ 465970 h 4816320"/>
                  <a:gd name="connsiteX66" fmla="*/ 3758887 w 7086287"/>
                  <a:gd name="connsiteY66" fmla="*/ 104580 h 4816320"/>
                  <a:gd name="connsiteX67" fmla="*/ 3778656 w 7086287"/>
                  <a:gd name="connsiteY67" fmla="*/ 35740 h 4816320"/>
                  <a:gd name="connsiteX68" fmla="*/ 3800881 w 7086287"/>
                  <a:gd name="connsiteY68" fmla="*/ 1284 h 4816320"/>
                  <a:gd name="connsiteX69" fmla="*/ 3808024 w 7086287"/>
                  <a:gd name="connsiteY69" fmla="*/ 752 h 481632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Lst>
                <a:rect l="l" t="t" r="r" b="b"/>
                <a:pathLst>
                  <a:path w="7086287" h="4816320">
                    <a:moveTo>
                      <a:pt x="3808024" y="752"/>
                    </a:moveTo>
                    <a:cubicBezTo>
                      <a:pt x="3836188" y="8606"/>
                      <a:pt x="3938740" y="76196"/>
                      <a:pt x="3987487" y="121172"/>
                    </a:cubicBezTo>
                    <a:cubicBezTo>
                      <a:pt x="4057021" y="185320"/>
                      <a:pt x="4162007" y="263700"/>
                      <a:pt x="4167575" y="255622"/>
                    </a:cubicBezTo>
                    <a:cubicBezTo>
                      <a:pt x="4177742" y="240872"/>
                      <a:pt x="4249583" y="321156"/>
                      <a:pt x="4388235" y="502224"/>
                    </a:cubicBezTo>
                    <a:cubicBezTo>
                      <a:pt x="4591881" y="768162"/>
                      <a:pt x="4610066" y="825588"/>
                      <a:pt x="4559365" y="1042564"/>
                    </a:cubicBezTo>
                    <a:cubicBezTo>
                      <a:pt x="4546309" y="1098444"/>
                      <a:pt x="4533038" y="1167888"/>
                      <a:pt x="4529876" y="1196884"/>
                    </a:cubicBezTo>
                    <a:cubicBezTo>
                      <a:pt x="4520137" y="1286216"/>
                      <a:pt x="4495930" y="1320696"/>
                      <a:pt x="4384715" y="1403664"/>
                    </a:cubicBezTo>
                    <a:cubicBezTo>
                      <a:pt x="4239084" y="1512304"/>
                      <a:pt x="4140820" y="1625116"/>
                      <a:pt x="4140606" y="1683916"/>
                    </a:cubicBezTo>
                    <a:cubicBezTo>
                      <a:pt x="4140395" y="1741718"/>
                      <a:pt x="4184402" y="1825816"/>
                      <a:pt x="4260335" y="1912724"/>
                    </a:cubicBezTo>
                    <a:cubicBezTo>
                      <a:pt x="4293803" y="1951028"/>
                      <a:pt x="4346743" y="2022370"/>
                      <a:pt x="4377984" y="2071264"/>
                    </a:cubicBezTo>
                    <a:cubicBezTo>
                      <a:pt x="4525008" y="2301380"/>
                      <a:pt x="4644247" y="2466094"/>
                      <a:pt x="4703161" y="2520448"/>
                    </a:cubicBezTo>
                    <a:cubicBezTo>
                      <a:pt x="4721095" y="2536992"/>
                      <a:pt x="4757028" y="2585570"/>
                      <a:pt x="4783011" y="2628396"/>
                    </a:cubicBezTo>
                    <a:cubicBezTo>
                      <a:pt x="4973427" y="2942252"/>
                      <a:pt x="5121588" y="3122824"/>
                      <a:pt x="5550325" y="3563582"/>
                    </a:cubicBezTo>
                    <a:cubicBezTo>
                      <a:pt x="5912985" y="3936408"/>
                      <a:pt x="5972228" y="3983544"/>
                      <a:pt x="6218517" y="4095210"/>
                    </a:cubicBezTo>
                    <a:cubicBezTo>
                      <a:pt x="6308124" y="4135836"/>
                      <a:pt x="6417094" y="4187268"/>
                      <a:pt x="6460676" y="4209504"/>
                    </a:cubicBezTo>
                    <a:cubicBezTo>
                      <a:pt x="6504670" y="4231948"/>
                      <a:pt x="6603529" y="4264360"/>
                      <a:pt x="6682926" y="4282370"/>
                    </a:cubicBezTo>
                    <a:cubicBezTo>
                      <a:pt x="6891211" y="4329616"/>
                      <a:pt x="6893722" y="4330406"/>
                      <a:pt x="6994212" y="4380042"/>
                    </a:cubicBezTo>
                    <a:cubicBezTo>
                      <a:pt x="7077714" y="4421288"/>
                      <a:pt x="7086287" y="4429044"/>
                      <a:pt x="7086287" y="4463338"/>
                    </a:cubicBezTo>
                    <a:cubicBezTo>
                      <a:pt x="7086287" y="4495722"/>
                      <a:pt x="7076712" y="4506544"/>
                      <a:pt x="7019612" y="4538690"/>
                    </a:cubicBezTo>
                    <a:cubicBezTo>
                      <a:pt x="6982941" y="4559336"/>
                      <a:pt x="6938343" y="4587966"/>
                      <a:pt x="6920502" y="4602312"/>
                    </a:cubicBezTo>
                    <a:cubicBezTo>
                      <a:pt x="6866824" y="4645476"/>
                      <a:pt x="6702940" y="4669384"/>
                      <a:pt x="6510211" y="4662166"/>
                    </a:cubicBezTo>
                    <a:cubicBezTo>
                      <a:pt x="6365782" y="4656756"/>
                      <a:pt x="6322839" y="4660176"/>
                      <a:pt x="6190937" y="4687592"/>
                    </a:cubicBezTo>
                    <a:cubicBezTo>
                      <a:pt x="6107116" y="4705014"/>
                      <a:pt x="5989960" y="4733420"/>
                      <a:pt x="5930587" y="4750714"/>
                    </a:cubicBezTo>
                    <a:cubicBezTo>
                      <a:pt x="5657190" y="4830352"/>
                      <a:pt x="5600840" y="4833658"/>
                      <a:pt x="5409887" y="4781258"/>
                    </a:cubicBezTo>
                    <a:cubicBezTo>
                      <a:pt x="5285659" y="4747168"/>
                      <a:pt x="5035243" y="4620680"/>
                      <a:pt x="4919461" y="4533544"/>
                    </a:cubicBezTo>
                    <a:cubicBezTo>
                      <a:pt x="4801778" y="4444972"/>
                      <a:pt x="4631789" y="4265640"/>
                      <a:pt x="4559762" y="4154084"/>
                    </a:cubicBezTo>
                    <a:cubicBezTo>
                      <a:pt x="4495034" y="4053826"/>
                      <a:pt x="4378927" y="3836168"/>
                      <a:pt x="4325904" y="3715692"/>
                    </a:cubicBezTo>
                    <a:cubicBezTo>
                      <a:pt x="4305976" y="3670412"/>
                      <a:pt x="4194535" y="3441912"/>
                      <a:pt x="4078254" y="3207916"/>
                    </a:cubicBezTo>
                    <a:cubicBezTo>
                      <a:pt x="3961975" y="2973916"/>
                      <a:pt x="3844184" y="2731028"/>
                      <a:pt x="3816493" y="2668164"/>
                    </a:cubicBezTo>
                    <a:cubicBezTo>
                      <a:pt x="3788805" y="2605300"/>
                      <a:pt x="3731655" y="2485284"/>
                      <a:pt x="3689493" y="2401464"/>
                    </a:cubicBezTo>
                    <a:cubicBezTo>
                      <a:pt x="3630634" y="2284446"/>
                      <a:pt x="3607371" y="2249556"/>
                      <a:pt x="3589294" y="2251184"/>
                    </a:cubicBezTo>
                    <a:cubicBezTo>
                      <a:pt x="3551055" y="2254626"/>
                      <a:pt x="3450431" y="2369576"/>
                      <a:pt x="3344791" y="2530504"/>
                    </a:cubicBezTo>
                    <a:cubicBezTo>
                      <a:pt x="3290503" y="2613202"/>
                      <a:pt x="3225202" y="2706584"/>
                      <a:pt x="3199678" y="2738016"/>
                    </a:cubicBezTo>
                    <a:cubicBezTo>
                      <a:pt x="3174157" y="2769448"/>
                      <a:pt x="3134432" y="2826596"/>
                      <a:pt x="3111407" y="2865016"/>
                    </a:cubicBezTo>
                    <a:cubicBezTo>
                      <a:pt x="3044217" y="2977116"/>
                      <a:pt x="2962632" y="3076984"/>
                      <a:pt x="2806508" y="3238244"/>
                    </a:cubicBezTo>
                    <a:cubicBezTo>
                      <a:pt x="2537039" y="3516574"/>
                      <a:pt x="2320001" y="3717586"/>
                      <a:pt x="2203962" y="3796298"/>
                    </a:cubicBezTo>
                    <a:cubicBezTo>
                      <a:pt x="2140645" y="3839248"/>
                      <a:pt x="2077408" y="3884916"/>
                      <a:pt x="2063437" y="3897780"/>
                    </a:cubicBezTo>
                    <a:cubicBezTo>
                      <a:pt x="2049466" y="3910644"/>
                      <a:pt x="1966600" y="3965620"/>
                      <a:pt x="1879287" y="4019952"/>
                    </a:cubicBezTo>
                    <a:cubicBezTo>
                      <a:pt x="1791975" y="4074280"/>
                      <a:pt x="1655558" y="4160076"/>
                      <a:pt x="1576137" y="4210608"/>
                    </a:cubicBezTo>
                    <a:cubicBezTo>
                      <a:pt x="1361430" y="4347212"/>
                      <a:pt x="900696" y="4571620"/>
                      <a:pt x="785177" y="4595854"/>
                    </a:cubicBezTo>
                    <a:cubicBezTo>
                      <a:pt x="733841" y="4606624"/>
                      <a:pt x="657548" y="4622724"/>
                      <a:pt x="615637" y="4631636"/>
                    </a:cubicBezTo>
                    <a:cubicBezTo>
                      <a:pt x="533915" y="4649010"/>
                      <a:pt x="220672" y="4649940"/>
                      <a:pt x="102496" y="4633156"/>
                    </a:cubicBezTo>
                    <a:cubicBezTo>
                      <a:pt x="52781" y="4626096"/>
                      <a:pt x="28268" y="4615508"/>
                      <a:pt x="13596" y="4594752"/>
                    </a:cubicBezTo>
                    <a:cubicBezTo>
                      <a:pt x="-5330" y="4567978"/>
                      <a:pt x="-5044" y="4565762"/>
                      <a:pt x="17900" y="4561084"/>
                    </a:cubicBezTo>
                    <a:cubicBezTo>
                      <a:pt x="323252" y="4498820"/>
                      <a:pt x="386541" y="4480244"/>
                      <a:pt x="558487" y="4402402"/>
                    </a:cubicBezTo>
                    <a:cubicBezTo>
                      <a:pt x="638814" y="4366036"/>
                      <a:pt x="752336" y="4316476"/>
                      <a:pt x="810754" y="4292268"/>
                    </a:cubicBezTo>
                    <a:cubicBezTo>
                      <a:pt x="869172" y="4268058"/>
                      <a:pt x="943468" y="4226596"/>
                      <a:pt x="975854" y="4200128"/>
                    </a:cubicBezTo>
                    <a:cubicBezTo>
                      <a:pt x="1008239" y="4173660"/>
                      <a:pt x="1073014" y="4125364"/>
                      <a:pt x="1119798" y="4092800"/>
                    </a:cubicBezTo>
                    <a:cubicBezTo>
                      <a:pt x="1199694" y="4037190"/>
                      <a:pt x="1389413" y="3843262"/>
                      <a:pt x="1575275" y="3627226"/>
                    </a:cubicBezTo>
                    <a:cubicBezTo>
                      <a:pt x="1643100" y="3548388"/>
                      <a:pt x="1881039" y="3285490"/>
                      <a:pt x="1972022" y="3188864"/>
                    </a:cubicBezTo>
                    <a:cubicBezTo>
                      <a:pt x="1994154" y="3165360"/>
                      <a:pt x="2140397" y="2984028"/>
                      <a:pt x="2361236" y="2706264"/>
                    </a:cubicBezTo>
                    <a:cubicBezTo>
                      <a:pt x="2411217" y="2643400"/>
                      <a:pt x="2506920" y="2500526"/>
                      <a:pt x="2573911" y="2388764"/>
                    </a:cubicBezTo>
                    <a:cubicBezTo>
                      <a:pt x="2761429" y="2075928"/>
                      <a:pt x="2801559" y="2014624"/>
                      <a:pt x="2954527" y="1807328"/>
                    </a:cubicBezTo>
                    <a:cubicBezTo>
                      <a:pt x="3046044" y="1683306"/>
                      <a:pt x="3113503" y="1569710"/>
                      <a:pt x="3135855" y="1501980"/>
                    </a:cubicBezTo>
                    <a:cubicBezTo>
                      <a:pt x="3149247" y="1461408"/>
                      <a:pt x="3146881" y="1449826"/>
                      <a:pt x="3110489" y="1377732"/>
                    </a:cubicBezTo>
                    <a:cubicBezTo>
                      <a:pt x="3026581" y="1211512"/>
                      <a:pt x="2879093" y="994436"/>
                      <a:pt x="2723133" y="807616"/>
                    </a:cubicBezTo>
                    <a:cubicBezTo>
                      <a:pt x="2673570" y="748244"/>
                      <a:pt x="2616901" y="671090"/>
                      <a:pt x="2597206" y="636164"/>
                    </a:cubicBezTo>
                    <a:cubicBezTo>
                      <a:pt x="2577508" y="601240"/>
                      <a:pt x="2539365" y="539530"/>
                      <a:pt x="2512439" y="499032"/>
                    </a:cubicBezTo>
                    <a:cubicBezTo>
                      <a:pt x="2485517" y="458532"/>
                      <a:pt x="2460377" y="418528"/>
                      <a:pt x="2456576" y="410132"/>
                    </a:cubicBezTo>
                    <a:cubicBezTo>
                      <a:pt x="2452774" y="401736"/>
                      <a:pt x="2410039" y="346288"/>
                      <a:pt x="2361608" y="286916"/>
                    </a:cubicBezTo>
                    <a:cubicBezTo>
                      <a:pt x="2313177" y="227544"/>
                      <a:pt x="2276280" y="171320"/>
                      <a:pt x="2279619" y="161974"/>
                    </a:cubicBezTo>
                    <a:cubicBezTo>
                      <a:pt x="2297575" y="111700"/>
                      <a:pt x="2560855" y="213444"/>
                      <a:pt x="2711137" y="328736"/>
                    </a:cubicBezTo>
                    <a:cubicBezTo>
                      <a:pt x="2799361" y="396418"/>
                      <a:pt x="3094720" y="685840"/>
                      <a:pt x="3249045" y="855836"/>
                    </a:cubicBezTo>
                    <a:cubicBezTo>
                      <a:pt x="3307404" y="920120"/>
                      <a:pt x="3361789" y="972716"/>
                      <a:pt x="3369903" y="972716"/>
                    </a:cubicBezTo>
                    <a:cubicBezTo>
                      <a:pt x="3382566" y="972716"/>
                      <a:pt x="3466787" y="847558"/>
                      <a:pt x="3466787" y="828738"/>
                    </a:cubicBezTo>
                    <a:cubicBezTo>
                      <a:pt x="3466787" y="805052"/>
                      <a:pt x="3575754" y="554430"/>
                      <a:pt x="3624514" y="465970"/>
                    </a:cubicBezTo>
                    <a:cubicBezTo>
                      <a:pt x="3692196" y="343180"/>
                      <a:pt x="3758887" y="163818"/>
                      <a:pt x="3758887" y="104580"/>
                    </a:cubicBezTo>
                    <a:cubicBezTo>
                      <a:pt x="3758887" y="82242"/>
                      <a:pt x="3767783" y="51264"/>
                      <a:pt x="3778656" y="35740"/>
                    </a:cubicBezTo>
                    <a:cubicBezTo>
                      <a:pt x="3789530" y="20216"/>
                      <a:pt x="3799533" y="4712"/>
                      <a:pt x="3800881" y="1284"/>
                    </a:cubicBezTo>
                    <a:cubicBezTo>
                      <a:pt x="3801495" y="-272"/>
                      <a:pt x="3804000" y="-370"/>
                      <a:pt x="3808024" y="75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0" name="任意多边形: 形状 159">
                <a:extLst>
                  <a:ext uri="{FF2B5EF4-FFF2-40B4-BE49-F238E27FC236}">
                    <a16:creationId xmlns:a16="http://schemas.microsoft.com/office/drawing/2014/main" id="{FBB46E1E-4E8E-4C9C-9C12-C90C28D6173E}"/>
                  </a:ext>
                </a:extLst>
              </p:cNvPr>
              <p:cNvSpPr/>
              <p:nvPr/>
            </p:nvSpPr>
            <p:spPr>
              <a:xfrm>
                <a:off x="-24072000" y="4346333"/>
                <a:ext cx="1676400" cy="438768"/>
              </a:xfrm>
              <a:custGeom>
                <a:avLst/>
                <a:gdLst>
                  <a:gd name="connsiteX0" fmla="*/ 526096 w 1676400"/>
                  <a:gd name="connsiteY0" fmla="*/ 16 h 438768"/>
                  <a:gd name="connsiteX1" fmla="*/ 1651836 w 1676400"/>
                  <a:gd name="connsiteY1" fmla="*/ 20112 h 438768"/>
                  <a:gd name="connsiteX2" fmla="*/ 1676400 w 1676400"/>
                  <a:gd name="connsiteY2" fmla="*/ 220774 h 438768"/>
                  <a:gd name="connsiteX3" fmla="*/ 1661160 w 1676400"/>
                  <a:gd name="connsiteY3" fmla="*/ 423528 h 438768"/>
                  <a:gd name="connsiteX4" fmla="*/ 843052 w 1676400"/>
                  <a:gd name="connsiteY4" fmla="*/ 438768 h 438768"/>
                  <a:gd name="connsiteX5" fmla="*/ 20092 w 1676400"/>
                  <a:gd name="connsiteY5" fmla="*/ 431058 h 438768"/>
                  <a:gd name="connsiteX6" fmla="*/ 0 w 1676400"/>
                  <a:gd name="connsiteY6" fmla="*/ 222566 h 438768"/>
                  <a:gd name="connsiteX7" fmla="*/ 9524 w 1676400"/>
                  <a:gd name="connsiteY7" fmla="*/ 9028 h 438768"/>
                  <a:gd name="connsiteX8" fmla="*/ 526096 w 1676400"/>
                  <a:gd name="connsiteY8" fmla="*/ 16 h 4387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1676400" h="438768">
                    <a:moveTo>
                      <a:pt x="526096" y="16"/>
                    </a:moveTo>
                    <a:cubicBezTo>
                      <a:pt x="999700" y="436"/>
                      <a:pt x="1630812" y="8862"/>
                      <a:pt x="1651836" y="20112"/>
                    </a:cubicBezTo>
                    <a:cubicBezTo>
                      <a:pt x="1674420" y="32200"/>
                      <a:pt x="1676400" y="48384"/>
                      <a:pt x="1676400" y="220774"/>
                    </a:cubicBezTo>
                    <a:cubicBezTo>
                      <a:pt x="1676400" y="349684"/>
                      <a:pt x="1671636" y="413050"/>
                      <a:pt x="1661160" y="423528"/>
                    </a:cubicBezTo>
                    <a:cubicBezTo>
                      <a:pt x="1649628" y="435060"/>
                      <a:pt x="1450572" y="438768"/>
                      <a:pt x="843052" y="438768"/>
                    </a:cubicBezTo>
                    <a:cubicBezTo>
                      <a:pt x="401468" y="438768"/>
                      <a:pt x="31140" y="435298"/>
                      <a:pt x="20092" y="431058"/>
                    </a:cubicBezTo>
                    <a:cubicBezTo>
                      <a:pt x="2944" y="424480"/>
                      <a:pt x="0" y="393940"/>
                      <a:pt x="0" y="222566"/>
                    </a:cubicBezTo>
                    <a:cubicBezTo>
                      <a:pt x="0" y="112136"/>
                      <a:pt x="4288" y="16044"/>
                      <a:pt x="9524" y="9028"/>
                    </a:cubicBezTo>
                    <a:cubicBezTo>
                      <a:pt x="14476" y="2396"/>
                      <a:pt x="241936" y="-236"/>
                      <a:pt x="526096" y="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1" name="任意多边形: 形状 160">
                <a:extLst>
                  <a:ext uri="{FF2B5EF4-FFF2-40B4-BE49-F238E27FC236}">
                    <a16:creationId xmlns:a16="http://schemas.microsoft.com/office/drawing/2014/main" id="{4E478BD8-0E65-48C4-B07C-A23F67724D69}"/>
                  </a:ext>
                </a:extLst>
              </p:cNvPr>
              <p:cNvSpPr/>
              <p:nvPr/>
            </p:nvSpPr>
            <p:spPr>
              <a:xfrm>
                <a:off x="-22306700" y="4346445"/>
                <a:ext cx="317500" cy="438657"/>
              </a:xfrm>
              <a:custGeom>
                <a:avLst/>
                <a:gdLst>
                  <a:gd name="connsiteX0" fmla="*/ 102920 w 317500"/>
                  <a:gd name="connsiteY0" fmla="*/ 49 h 438657"/>
                  <a:gd name="connsiteX1" fmla="*/ 302260 w 317500"/>
                  <a:gd name="connsiteY1" fmla="*/ 22097 h 438657"/>
                  <a:gd name="connsiteX2" fmla="*/ 317500 w 317500"/>
                  <a:gd name="connsiteY2" fmla="*/ 230287 h 438657"/>
                  <a:gd name="connsiteX3" fmla="*/ 297412 w 317500"/>
                  <a:gd name="connsiteY3" fmla="*/ 430947 h 438657"/>
                  <a:gd name="connsiteX4" fmla="*/ 158752 w 317500"/>
                  <a:gd name="connsiteY4" fmla="*/ 438657 h 438657"/>
                  <a:gd name="connsiteX5" fmla="*/ 20088 w 317500"/>
                  <a:gd name="connsiteY5" fmla="*/ 430947 h 438657"/>
                  <a:gd name="connsiteX6" fmla="*/ 0 w 317500"/>
                  <a:gd name="connsiteY6" fmla="*/ 222455 h 438657"/>
                  <a:gd name="connsiteX7" fmla="*/ 9528 w 317500"/>
                  <a:gd name="connsiteY7" fmla="*/ 8917 h 438657"/>
                  <a:gd name="connsiteX8" fmla="*/ 102920 w 317500"/>
                  <a:gd name="connsiteY8" fmla="*/ 49 h 4386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17500" h="438657">
                    <a:moveTo>
                      <a:pt x="102920" y="49"/>
                    </a:moveTo>
                    <a:cubicBezTo>
                      <a:pt x="184032" y="795"/>
                      <a:pt x="290092" y="9929"/>
                      <a:pt x="302260" y="22097"/>
                    </a:cubicBezTo>
                    <a:cubicBezTo>
                      <a:pt x="312776" y="32613"/>
                      <a:pt x="317500" y="97147"/>
                      <a:pt x="317500" y="230287"/>
                    </a:cubicBezTo>
                    <a:cubicBezTo>
                      <a:pt x="317500" y="394517"/>
                      <a:pt x="314512" y="424385"/>
                      <a:pt x="297412" y="430947"/>
                    </a:cubicBezTo>
                    <a:cubicBezTo>
                      <a:pt x="286364" y="435187"/>
                      <a:pt x="223968" y="438657"/>
                      <a:pt x="158752" y="438657"/>
                    </a:cubicBezTo>
                    <a:cubicBezTo>
                      <a:pt x="93536" y="438657"/>
                      <a:pt x="31140" y="435187"/>
                      <a:pt x="20088" y="430947"/>
                    </a:cubicBezTo>
                    <a:cubicBezTo>
                      <a:pt x="2944" y="424369"/>
                      <a:pt x="0" y="393829"/>
                      <a:pt x="0" y="222455"/>
                    </a:cubicBezTo>
                    <a:cubicBezTo>
                      <a:pt x="0" y="112025"/>
                      <a:pt x="4288" y="15933"/>
                      <a:pt x="9528" y="8917"/>
                    </a:cubicBezTo>
                    <a:cubicBezTo>
                      <a:pt x="14564" y="2171"/>
                      <a:pt x="54252" y="-399"/>
                      <a:pt x="102920" y="4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2" name="任意多边形: 形状 161">
                <a:extLst>
                  <a:ext uri="{FF2B5EF4-FFF2-40B4-BE49-F238E27FC236}">
                    <a16:creationId xmlns:a16="http://schemas.microsoft.com/office/drawing/2014/main" id="{526E2A5C-0CB9-42D0-A786-8C3EE61A110E}"/>
                  </a:ext>
                </a:extLst>
              </p:cNvPr>
              <p:cNvSpPr/>
              <p:nvPr/>
            </p:nvSpPr>
            <p:spPr>
              <a:xfrm>
                <a:off x="18038939" y="4378579"/>
                <a:ext cx="942062" cy="1330653"/>
              </a:xfrm>
              <a:custGeom>
                <a:avLst/>
                <a:gdLst>
                  <a:gd name="connsiteX0" fmla="*/ 44537 w 942062"/>
                  <a:gd name="connsiteY0" fmla="*/ 11 h 1330653"/>
                  <a:gd name="connsiteX1" fmla="*/ 335501 w 942062"/>
                  <a:gd name="connsiteY1" fmla="*/ 128803 h 1330653"/>
                  <a:gd name="connsiteX2" fmla="*/ 847364 w 942062"/>
                  <a:gd name="connsiteY2" fmla="*/ 703419 h 1330653"/>
                  <a:gd name="connsiteX3" fmla="*/ 942062 w 942062"/>
                  <a:gd name="connsiteY3" fmla="*/ 1034471 h 1330653"/>
                  <a:gd name="connsiteX4" fmla="*/ 907137 w 942062"/>
                  <a:gd name="connsiteY4" fmla="*/ 1187875 h 1330653"/>
                  <a:gd name="connsiteX5" fmla="*/ 821827 w 942062"/>
                  <a:gd name="connsiteY5" fmla="*/ 1287167 h 1330653"/>
                  <a:gd name="connsiteX6" fmla="*/ 707527 w 942062"/>
                  <a:gd name="connsiteY6" fmla="*/ 1323519 h 1330653"/>
                  <a:gd name="connsiteX7" fmla="*/ 542012 w 942062"/>
                  <a:gd name="connsiteY7" fmla="*/ 1296463 h 1330653"/>
                  <a:gd name="connsiteX8" fmla="*/ 260324 w 942062"/>
                  <a:gd name="connsiteY8" fmla="*/ 1207481 h 1330653"/>
                  <a:gd name="connsiteX9" fmla="*/ 237857 w 942062"/>
                  <a:gd name="connsiteY9" fmla="*/ 1105023 h 1330653"/>
                  <a:gd name="connsiteX10" fmla="*/ 166754 w 942062"/>
                  <a:gd name="connsiteY10" fmla="*/ 793873 h 1330653"/>
                  <a:gd name="connsiteX11" fmla="*/ 122478 w 942062"/>
                  <a:gd name="connsiteY11" fmla="*/ 643773 h 1330653"/>
                  <a:gd name="connsiteX12" fmla="*/ 63480 w 942062"/>
                  <a:gd name="connsiteY12" fmla="*/ 440573 h 1330653"/>
                  <a:gd name="connsiteX13" fmla="*/ 7173 w 942062"/>
                  <a:gd name="connsiteY13" fmla="*/ 18335 h 1330653"/>
                  <a:gd name="connsiteX14" fmla="*/ 44537 w 942062"/>
                  <a:gd name="connsiteY14" fmla="*/ 11 h 133065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42062" h="1330653">
                    <a:moveTo>
                      <a:pt x="44537" y="11"/>
                    </a:moveTo>
                    <a:cubicBezTo>
                      <a:pt x="103148" y="-865"/>
                      <a:pt x="219159" y="48467"/>
                      <a:pt x="335501" y="128803"/>
                    </a:cubicBezTo>
                    <a:cubicBezTo>
                      <a:pt x="500092" y="242457"/>
                      <a:pt x="745286" y="517713"/>
                      <a:pt x="847364" y="703419"/>
                    </a:cubicBezTo>
                    <a:cubicBezTo>
                      <a:pt x="917034" y="830175"/>
                      <a:pt x="942062" y="917659"/>
                      <a:pt x="942062" y="1034471"/>
                    </a:cubicBezTo>
                    <a:cubicBezTo>
                      <a:pt x="942062" y="1126509"/>
                      <a:pt x="938261" y="1143195"/>
                      <a:pt x="907137" y="1187875"/>
                    </a:cubicBezTo>
                    <a:cubicBezTo>
                      <a:pt x="887926" y="1215447"/>
                      <a:pt x="849541" y="1260129"/>
                      <a:pt x="821827" y="1287167"/>
                    </a:cubicBezTo>
                    <a:cubicBezTo>
                      <a:pt x="771623" y="1336155"/>
                      <a:pt x="771226" y="1336279"/>
                      <a:pt x="707527" y="1323519"/>
                    </a:cubicBezTo>
                    <a:cubicBezTo>
                      <a:pt x="672373" y="1316479"/>
                      <a:pt x="597891" y="1304303"/>
                      <a:pt x="542012" y="1296463"/>
                    </a:cubicBezTo>
                    <a:cubicBezTo>
                      <a:pt x="321821" y="1265579"/>
                      <a:pt x="293866" y="1256747"/>
                      <a:pt x="260324" y="1207481"/>
                    </a:cubicBezTo>
                    <a:cubicBezTo>
                      <a:pt x="234421" y="1169439"/>
                      <a:pt x="230819" y="1153007"/>
                      <a:pt x="237857" y="1105023"/>
                    </a:cubicBezTo>
                    <a:cubicBezTo>
                      <a:pt x="251506" y="1011921"/>
                      <a:pt x="247103" y="992675"/>
                      <a:pt x="166754" y="793873"/>
                    </a:cubicBezTo>
                    <a:cubicBezTo>
                      <a:pt x="161111" y="779903"/>
                      <a:pt x="141187" y="712359"/>
                      <a:pt x="122478" y="643773"/>
                    </a:cubicBezTo>
                    <a:cubicBezTo>
                      <a:pt x="103769" y="575187"/>
                      <a:pt x="77222" y="483747"/>
                      <a:pt x="63480" y="440573"/>
                    </a:cubicBezTo>
                    <a:cubicBezTo>
                      <a:pt x="14112" y="285475"/>
                      <a:pt x="-14109" y="73807"/>
                      <a:pt x="7173" y="18335"/>
                    </a:cubicBezTo>
                    <a:cubicBezTo>
                      <a:pt x="11841" y="6175"/>
                      <a:pt x="25000" y="303"/>
                      <a:pt x="44537" y="1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3" name="任意多边形: 形状 162">
                <a:extLst>
                  <a:ext uri="{FF2B5EF4-FFF2-40B4-BE49-F238E27FC236}">
                    <a16:creationId xmlns:a16="http://schemas.microsoft.com/office/drawing/2014/main" id="{D8D117FB-968C-4EF7-9417-879DE18D00A6}"/>
                  </a:ext>
                </a:extLst>
              </p:cNvPr>
              <p:cNvSpPr/>
              <p:nvPr/>
            </p:nvSpPr>
            <p:spPr>
              <a:xfrm>
                <a:off x="-24078348" y="4918451"/>
                <a:ext cx="1663700" cy="406400"/>
              </a:xfrm>
              <a:custGeom>
                <a:avLst/>
                <a:gdLst>
                  <a:gd name="connsiteX0" fmla="*/ 1663700 w 1663700"/>
                  <a:gd name="connsiteY0" fmla="*/ 0 h 406400"/>
                  <a:gd name="connsiteX1" fmla="*/ 1663700 w 1663700"/>
                  <a:gd name="connsiteY1" fmla="*/ 406400 h 406400"/>
                  <a:gd name="connsiteX2" fmla="*/ 0 w 1663700"/>
                  <a:gd name="connsiteY2" fmla="*/ 406400 h 406400"/>
                  <a:gd name="connsiteX3" fmla="*/ 2820 w 1663700"/>
                  <a:gd name="connsiteY3" fmla="*/ 222808 h 406400"/>
                  <a:gd name="connsiteX4" fmla="*/ 11980 w 1663700"/>
                  <a:gd name="connsiteY4" fmla="*/ 22690 h 406400"/>
                  <a:gd name="connsiteX5" fmla="*/ 841008 w 1663700"/>
                  <a:gd name="connsiteY5" fmla="*/ 3082 h 406400"/>
                  <a:gd name="connsiteX6" fmla="*/ 1663700 w 16637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63700" h="406400">
                    <a:moveTo>
                      <a:pt x="1663700" y="0"/>
                    </a:moveTo>
                    <a:lnTo>
                      <a:pt x="1663700" y="406400"/>
                    </a:lnTo>
                    <a:lnTo>
                      <a:pt x="0" y="406400"/>
                    </a:lnTo>
                    <a:lnTo>
                      <a:pt x="2820" y="222808"/>
                    </a:lnTo>
                    <a:cubicBezTo>
                      <a:pt x="4372" y="121832"/>
                      <a:pt x="8496" y="31778"/>
                      <a:pt x="11980" y="22690"/>
                    </a:cubicBezTo>
                    <a:cubicBezTo>
                      <a:pt x="17080" y="9404"/>
                      <a:pt x="179520" y="5562"/>
                      <a:pt x="841008" y="3082"/>
                    </a:cubicBezTo>
                    <a:lnTo>
                      <a:pt x="16637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4" name="任意多边形: 形状 163">
                <a:extLst>
                  <a:ext uri="{FF2B5EF4-FFF2-40B4-BE49-F238E27FC236}">
                    <a16:creationId xmlns:a16="http://schemas.microsoft.com/office/drawing/2014/main" id="{FF7E5097-0D37-46FA-B4DC-E35B735B644F}"/>
                  </a:ext>
                </a:extLst>
              </p:cNvPr>
              <p:cNvSpPr/>
              <p:nvPr/>
            </p:nvSpPr>
            <p:spPr>
              <a:xfrm>
                <a:off x="-22313048" y="4918451"/>
                <a:ext cx="304800" cy="406400"/>
              </a:xfrm>
              <a:custGeom>
                <a:avLst/>
                <a:gdLst>
                  <a:gd name="connsiteX0" fmla="*/ 304800 w 304800"/>
                  <a:gd name="connsiteY0" fmla="*/ 0 h 406400"/>
                  <a:gd name="connsiteX1" fmla="*/ 304800 w 304800"/>
                  <a:gd name="connsiteY1" fmla="*/ 406400 h 406400"/>
                  <a:gd name="connsiteX2" fmla="*/ 0 w 304800"/>
                  <a:gd name="connsiteY2" fmla="*/ 406400 h 406400"/>
                  <a:gd name="connsiteX3" fmla="*/ 2820 w 304800"/>
                  <a:gd name="connsiteY3" fmla="*/ 222808 h 406400"/>
                  <a:gd name="connsiteX4" fmla="*/ 12100 w 304800"/>
                  <a:gd name="connsiteY4" fmla="*/ 22378 h 406400"/>
                  <a:gd name="connsiteX5" fmla="*/ 161680 w 304800"/>
                  <a:gd name="connsiteY5" fmla="*/ 2770 h 406400"/>
                  <a:gd name="connsiteX6" fmla="*/ 304800 w 304800"/>
                  <a:gd name="connsiteY6" fmla="*/ 0 h 4064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304800" h="406400">
                    <a:moveTo>
                      <a:pt x="304800" y="0"/>
                    </a:moveTo>
                    <a:lnTo>
                      <a:pt x="304800" y="406400"/>
                    </a:lnTo>
                    <a:lnTo>
                      <a:pt x="0" y="406400"/>
                    </a:lnTo>
                    <a:lnTo>
                      <a:pt x="2820" y="222808"/>
                    </a:lnTo>
                    <a:cubicBezTo>
                      <a:pt x="4372" y="121832"/>
                      <a:pt x="8548" y="31638"/>
                      <a:pt x="12100" y="22378"/>
                    </a:cubicBezTo>
                    <a:cubicBezTo>
                      <a:pt x="16848" y="10010"/>
                      <a:pt x="56564" y="4804"/>
                      <a:pt x="161680" y="2770"/>
                    </a:cubicBezTo>
                    <a:lnTo>
                      <a:pt x="30480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5" name="任意多边形: 形状 164">
                <a:extLst>
                  <a:ext uri="{FF2B5EF4-FFF2-40B4-BE49-F238E27FC236}">
                    <a16:creationId xmlns:a16="http://schemas.microsoft.com/office/drawing/2014/main" id="{4DD97B82-41FA-4DDD-8BE2-585E2C725B08}"/>
                  </a:ext>
                </a:extLst>
              </p:cNvPr>
              <p:cNvSpPr/>
              <p:nvPr/>
            </p:nvSpPr>
            <p:spPr>
              <a:xfrm>
                <a:off x="35376528" y="5199373"/>
                <a:ext cx="1926230" cy="965102"/>
              </a:xfrm>
              <a:custGeom>
                <a:avLst/>
                <a:gdLst>
                  <a:gd name="connsiteX0" fmla="*/ 1643196 w 1926230"/>
                  <a:gd name="connsiteY0" fmla="*/ 100 h 965102"/>
                  <a:gd name="connsiteX1" fmla="*/ 1839075 w 1926230"/>
                  <a:gd name="connsiteY1" fmla="*/ 10948 h 965102"/>
                  <a:gd name="connsiteX2" fmla="*/ 1899400 w 1926230"/>
                  <a:gd name="connsiteY2" fmla="*/ 48700 h 965102"/>
                  <a:gd name="connsiteX3" fmla="*/ 1924099 w 1926230"/>
                  <a:gd name="connsiteY3" fmla="*/ 134426 h 965102"/>
                  <a:gd name="connsiteX4" fmla="*/ 1815392 w 1926230"/>
                  <a:gd name="connsiteY4" fmla="*/ 392980 h 965102"/>
                  <a:gd name="connsiteX5" fmla="*/ 1688231 w 1926230"/>
                  <a:gd name="connsiteY5" fmla="*/ 557312 h 965102"/>
                  <a:gd name="connsiteX6" fmla="*/ 1358887 w 1926230"/>
                  <a:gd name="connsiteY6" fmla="*/ 892502 h 965102"/>
                  <a:gd name="connsiteX7" fmla="*/ 1065020 w 1926230"/>
                  <a:gd name="connsiteY7" fmla="*/ 963632 h 965102"/>
                  <a:gd name="connsiteX8" fmla="*/ 924098 w 1926230"/>
                  <a:gd name="connsiteY8" fmla="*/ 938418 h 965102"/>
                  <a:gd name="connsiteX9" fmla="*/ 1023236 w 1926230"/>
                  <a:gd name="connsiteY9" fmla="*/ 697192 h 965102"/>
                  <a:gd name="connsiteX10" fmla="*/ 1115106 w 1926230"/>
                  <a:gd name="connsiteY10" fmla="*/ 594828 h 965102"/>
                  <a:gd name="connsiteX11" fmla="*/ 946323 w 1926230"/>
                  <a:gd name="connsiteY11" fmla="*/ 639306 h 965102"/>
                  <a:gd name="connsiteX12" fmla="*/ 685973 w 1926230"/>
                  <a:gd name="connsiteY12" fmla="*/ 715752 h 965102"/>
                  <a:gd name="connsiteX13" fmla="*/ 525747 w 1926230"/>
                  <a:gd name="connsiteY13" fmla="*/ 761336 h 965102"/>
                  <a:gd name="connsiteX14" fmla="*/ 312848 w 1926230"/>
                  <a:gd name="connsiteY14" fmla="*/ 742156 h 965102"/>
                  <a:gd name="connsiteX15" fmla="*/ 161 w 1926230"/>
                  <a:gd name="connsiteY15" fmla="*/ 441236 h 965102"/>
                  <a:gd name="connsiteX16" fmla="*/ 99944 w 1926230"/>
                  <a:gd name="connsiteY16" fmla="*/ 389210 h 965102"/>
                  <a:gd name="connsiteX17" fmla="*/ 311323 w 1926230"/>
                  <a:gd name="connsiteY17" fmla="*/ 403008 h 965102"/>
                  <a:gd name="connsiteX18" fmla="*/ 733108 w 1926230"/>
                  <a:gd name="connsiteY18" fmla="*/ 343522 h 965102"/>
                  <a:gd name="connsiteX19" fmla="*/ 1332544 w 1926230"/>
                  <a:gd name="connsiteY19" fmla="*/ 87462 h 965102"/>
                  <a:gd name="connsiteX20" fmla="*/ 1447973 w 1926230"/>
                  <a:gd name="connsiteY20" fmla="*/ 7916 h 965102"/>
                  <a:gd name="connsiteX21" fmla="*/ 1643196 w 1926230"/>
                  <a:gd name="connsiteY21" fmla="*/ 100 h 9651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1926230" h="965102">
                    <a:moveTo>
                      <a:pt x="1643196" y="100"/>
                    </a:moveTo>
                    <a:cubicBezTo>
                      <a:pt x="1726813" y="748"/>
                      <a:pt x="1810540" y="4506"/>
                      <a:pt x="1839075" y="10948"/>
                    </a:cubicBezTo>
                    <a:cubicBezTo>
                      <a:pt x="1855111" y="14566"/>
                      <a:pt x="1882253" y="31556"/>
                      <a:pt x="1899400" y="48700"/>
                    </a:cubicBezTo>
                    <a:cubicBezTo>
                      <a:pt x="1925643" y="74944"/>
                      <a:pt x="1929550" y="88500"/>
                      <a:pt x="1924099" y="134426"/>
                    </a:cubicBezTo>
                    <a:cubicBezTo>
                      <a:pt x="1912416" y="232868"/>
                      <a:pt x="1872394" y="328056"/>
                      <a:pt x="1815392" y="392980"/>
                    </a:cubicBezTo>
                    <a:cubicBezTo>
                      <a:pt x="1785112" y="427464"/>
                      <a:pt x="1727894" y="501412"/>
                      <a:pt x="1688231" y="557312"/>
                    </a:cubicBezTo>
                    <a:cubicBezTo>
                      <a:pt x="1615405" y="659952"/>
                      <a:pt x="1456121" y="822068"/>
                      <a:pt x="1358887" y="892502"/>
                    </a:cubicBezTo>
                    <a:cubicBezTo>
                      <a:pt x="1279983" y="949660"/>
                      <a:pt x="1190879" y="971228"/>
                      <a:pt x="1065020" y="963632"/>
                    </a:cubicBezTo>
                    <a:cubicBezTo>
                      <a:pt x="1006722" y="960112"/>
                      <a:pt x="943309" y="948766"/>
                      <a:pt x="924098" y="938418"/>
                    </a:cubicBezTo>
                    <a:cubicBezTo>
                      <a:pt x="848369" y="897616"/>
                      <a:pt x="898121" y="776548"/>
                      <a:pt x="1023236" y="697192"/>
                    </a:cubicBezTo>
                    <a:cubicBezTo>
                      <a:pt x="1080324" y="660984"/>
                      <a:pt x="1128067" y="607788"/>
                      <a:pt x="1115106" y="594828"/>
                    </a:cubicBezTo>
                    <a:cubicBezTo>
                      <a:pt x="1109116" y="588836"/>
                      <a:pt x="996360" y="618548"/>
                      <a:pt x="946323" y="639306"/>
                    </a:cubicBezTo>
                    <a:cubicBezTo>
                      <a:pt x="884739" y="664852"/>
                      <a:pt x="798010" y="690316"/>
                      <a:pt x="685973" y="715752"/>
                    </a:cubicBezTo>
                    <a:cubicBezTo>
                      <a:pt x="619614" y="730816"/>
                      <a:pt x="547513" y="751328"/>
                      <a:pt x="525747" y="761336"/>
                    </a:cubicBezTo>
                    <a:cubicBezTo>
                      <a:pt x="465062" y="789234"/>
                      <a:pt x="399026" y="783284"/>
                      <a:pt x="312848" y="742156"/>
                    </a:cubicBezTo>
                    <a:cubicBezTo>
                      <a:pt x="185452" y="681356"/>
                      <a:pt x="5122" y="507810"/>
                      <a:pt x="161" y="441236"/>
                    </a:cubicBezTo>
                    <a:cubicBezTo>
                      <a:pt x="-3126" y="397116"/>
                      <a:pt x="44319" y="372376"/>
                      <a:pt x="99944" y="389210"/>
                    </a:cubicBezTo>
                    <a:cubicBezTo>
                      <a:pt x="125399" y="396912"/>
                      <a:pt x="220519" y="403122"/>
                      <a:pt x="311323" y="403008"/>
                    </a:cubicBezTo>
                    <a:cubicBezTo>
                      <a:pt x="462340" y="402816"/>
                      <a:pt x="498319" y="397742"/>
                      <a:pt x="733108" y="343522"/>
                    </a:cubicBezTo>
                    <a:cubicBezTo>
                      <a:pt x="1098177" y="259214"/>
                      <a:pt x="1234169" y="201124"/>
                      <a:pt x="1332544" y="87462"/>
                    </a:cubicBezTo>
                    <a:cubicBezTo>
                      <a:pt x="1379580" y="33120"/>
                      <a:pt x="1401849" y="17772"/>
                      <a:pt x="1447973" y="7916"/>
                    </a:cubicBezTo>
                    <a:cubicBezTo>
                      <a:pt x="1476070" y="1914"/>
                      <a:pt x="1559578" y="-548"/>
                      <a:pt x="1643196" y="10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6" name="任意多边形: 形状 165">
                <a:extLst>
                  <a:ext uri="{FF2B5EF4-FFF2-40B4-BE49-F238E27FC236}">
                    <a16:creationId xmlns:a16="http://schemas.microsoft.com/office/drawing/2014/main" id="{0B04B73B-D801-4B8D-8BED-4A89FE10645A}"/>
                  </a:ext>
                </a:extLst>
              </p:cNvPr>
              <p:cNvSpPr/>
              <p:nvPr/>
            </p:nvSpPr>
            <p:spPr>
              <a:xfrm>
                <a:off x="-23455626" y="5566151"/>
                <a:ext cx="6508886" cy="3887612"/>
              </a:xfrm>
              <a:custGeom>
                <a:avLst/>
                <a:gdLst>
                  <a:gd name="connsiteX0" fmla="*/ 6489278 w 6508886"/>
                  <a:gd name="connsiteY0" fmla="*/ 0 h 3887612"/>
                  <a:gd name="connsiteX1" fmla="*/ 6508886 w 6508886"/>
                  <a:gd name="connsiteY1" fmla="*/ 488910 h 3887612"/>
                  <a:gd name="connsiteX2" fmla="*/ 6455098 w 6508886"/>
                  <a:gd name="connsiteY2" fmla="*/ 547266 h 3887612"/>
                  <a:gd name="connsiteX3" fmla="*/ 6164978 w 6508886"/>
                  <a:gd name="connsiteY3" fmla="*/ 695814 h 3887612"/>
                  <a:gd name="connsiteX4" fmla="*/ 5901902 w 6508886"/>
                  <a:gd name="connsiteY4" fmla="*/ 756646 h 3887612"/>
                  <a:gd name="connsiteX5" fmla="*/ 5854326 w 6508886"/>
                  <a:gd name="connsiteY5" fmla="*/ 868190 h 3887612"/>
                  <a:gd name="connsiteX6" fmla="*/ 5848022 w 6508886"/>
                  <a:gd name="connsiteY6" fmla="*/ 965200 h 3887612"/>
                  <a:gd name="connsiteX7" fmla="*/ 5911518 w 6508886"/>
                  <a:gd name="connsiteY7" fmla="*/ 995050 h 3887612"/>
                  <a:gd name="connsiteX8" fmla="*/ 6084366 w 6508886"/>
                  <a:gd name="connsiteY8" fmla="*/ 1190498 h 3887612"/>
                  <a:gd name="connsiteX9" fmla="*/ 6079034 w 6508886"/>
                  <a:gd name="connsiteY9" fmla="*/ 2072274 h 3887612"/>
                  <a:gd name="connsiteX10" fmla="*/ 5906670 w 6508886"/>
                  <a:gd name="connsiteY10" fmla="*/ 2255402 h 3887612"/>
                  <a:gd name="connsiteX11" fmla="*/ 5859942 w 6508886"/>
                  <a:gd name="connsiteY11" fmla="*/ 2272298 h 3887612"/>
                  <a:gd name="connsiteX12" fmla="*/ 5854278 w 6508886"/>
                  <a:gd name="connsiteY12" fmla="*/ 2601918 h 3887612"/>
                  <a:gd name="connsiteX13" fmla="*/ 5899230 w 6508886"/>
                  <a:gd name="connsiteY13" fmla="*/ 2618256 h 3887612"/>
                  <a:gd name="connsiteX14" fmla="*/ 6071550 w 6508886"/>
                  <a:gd name="connsiteY14" fmla="*/ 2783922 h 3887612"/>
                  <a:gd name="connsiteX15" fmla="*/ 6095574 w 6508886"/>
                  <a:gd name="connsiteY15" fmla="*/ 3238500 h 3887612"/>
                  <a:gd name="connsiteX16" fmla="*/ 6067186 w 6508886"/>
                  <a:gd name="connsiteY16" fmla="*/ 3709290 h 3887612"/>
                  <a:gd name="connsiteX17" fmla="*/ 5984594 w 6508886"/>
                  <a:gd name="connsiteY17" fmla="*/ 3825302 h 3887612"/>
                  <a:gd name="connsiteX18" fmla="*/ 5726406 w 6508886"/>
                  <a:gd name="connsiteY18" fmla="*/ 3886130 h 3887612"/>
                  <a:gd name="connsiteX19" fmla="*/ 5379482 w 6508886"/>
                  <a:gd name="connsiteY19" fmla="*/ 3683982 h 3887612"/>
                  <a:gd name="connsiteX20" fmla="*/ 5352626 w 6508886"/>
                  <a:gd name="connsiteY20" fmla="*/ 3255854 h 3887612"/>
                  <a:gd name="connsiteX21" fmla="*/ 5427790 w 6508886"/>
                  <a:gd name="connsiteY21" fmla="*/ 2710142 h 3887612"/>
                  <a:gd name="connsiteX22" fmla="*/ 5578050 w 6508886"/>
                  <a:gd name="connsiteY22" fmla="*/ 2611476 h 3887612"/>
                  <a:gd name="connsiteX23" fmla="*/ 5606626 w 6508886"/>
                  <a:gd name="connsiteY23" fmla="*/ 2440174 h 3887612"/>
                  <a:gd name="connsiteX24" fmla="*/ 5606626 w 6508886"/>
                  <a:gd name="connsiteY24" fmla="*/ 2269702 h 3887612"/>
                  <a:gd name="connsiteX25" fmla="*/ 5572478 w 6508886"/>
                  <a:gd name="connsiteY25" fmla="*/ 2261132 h 3887612"/>
                  <a:gd name="connsiteX26" fmla="*/ 5438070 w 6508886"/>
                  <a:gd name="connsiteY26" fmla="*/ 2169670 h 3887612"/>
                  <a:gd name="connsiteX27" fmla="*/ 5405562 w 6508886"/>
                  <a:gd name="connsiteY27" fmla="*/ 2131050 h 3887612"/>
                  <a:gd name="connsiteX28" fmla="*/ 5352626 w 6508886"/>
                  <a:gd name="connsiteY28" fmla="*/ 1631518 h 3887612"/>
                  <a:gd name="connsiteX29" fmla="*/ 5372246 w 6508886"/>
                  <a:gd name="connsiteY29" fmla="*/ 1206422 h 3887612"/>
                  <a:gd name="connsiteX30" fmla="*/ 5543034 w 6508886"/>
                  <a:gd name="connsiteY30" fmla="*/ 995050 h 3887612"/>
                  <a:gd name="connsiteX31" fmla="*/ 5600230 w 6508886"/>
                  <a:gd name="connsiteY31" fmla="*/ 884466 h 3887612"/>
                  <a:gd name="connsiteX32" fmla="*/ 5584430 w 6508886"/>
                  <a:gd name="connsiteY32" fmla="*/ 812250 h 3887612"/>
                  <a:gd name="connsiteX33" fmla="*/ 5492354 w 6508886"/>
                  <a:gd name="connsiteY33" fmla="*/ 827470 h 3887612"/>
                  <a:gd name="connsiteX34" fmla="*/ 4975062 w 6508886"/>
                  <a:gd name="connsiteY34" fmla="*/ 1006406 h 3887612"/>
                  <a:gd name="connsiteX35" fmla="*/ 4608486 w 6508886"/>
                  <a:gd name="connsiteY35" fmla="*/ 1296020 h 3887612"/>
                  <a:gd name="connsiteX36" fmla="*/ 4562166 w 6508886"/>
                  <a:gd name="connsiteY36" fmla="*/ 1352550 h 3887612"/>
                  <a:gd name="connsiteX37" fmla="*/ 4382534 w 6508886"/>
                  <a:gd name="connsiteY37" fmla="*/ 1352550 h 3887612"/>
                  <a:gd name="connsiteX38" fmla="*/ 4152886 w 6508886"/>
                  <a:gd name="connsiteY38" fmla="*/ 1379356 h 3887612"/>
                  <a:gd name="connsiteX39" fmla="*/ 3624378 w 6508886"/>
                  <a:gd name="connsiteY39" fmla="*/ 1885950 h 3887612"/>
                  <a:gd name="connsiteX40" fmla="*/ 3513474 w 6508886"/>
                  <a:gd name="connsiteY40" fmla="*/ 1968306 h 3887612"/>
                  <a:gd name="connsiteX41" fmla="*/ 3390534 w 6508886"/>
                  <a:gd name="connsiteY41" fmla="*/ 2042984 h 3887612"/>
                  <a:gd name="connsiteX42" fmla="*/ 3293978 w 6508886"/>
                  <a:gd name="connsiteY42" fmla="*/ 2350090 h 3887612"/>
                  <a:gd name="connsiteX43" fmla="*/ 3448478 w 6508886"/>
                  <a:gd name="connsiteY43" fmla="*/ 2567366 h 3887612"/>
                  <a:gd name="connsiteX44" fmla="*/ 4150874 w 6508886"/>
                  <a:gd name="connsiteY44" fmla="*/ 3335306 h 3887612"/>
                  <a:gd name="connsiteX45" fmla="*/ 4191494 w 6508886"/>
                  <a:gd name="connsiteY45" fmla="*/ 3601322 h 3887612"/>
                  <a:gd name="connsiteX46" fmla="*/ 4164466 w 6508886"/>
                  <a:gd name="connsiteY46" fmla="*/ 3679598 h 3887612"/>
                  <a:gd name="connsiteX47" fmla="*/ 4115918 w 6508886"/>
                  <a:gd name="connsiteY47" fmla="*/ 3727224 h 3887612"/>
                  <a:gd name="connsiteX48" fmla="*/ 97558 w 6508886"/>
                  <a:gd name="connsiteY48" fmla="*/ 3726500 h 3887612"/>
                  <a:gd name="connsiteX49" fmla="*/ 28990 w 6508886"/>
                  <a:gd name="connsiteY49" fmla="*/ 3672526 h 3887612"/>
                  <a:gd name="connsiteX50" fmla="*/ 22 w 6508886"/>
                  <a:gd name="connsiteY50" fmla="*/ 3530600 h 3887612"/>
                  <a:gd name="connsiteX51" fmla="*/ 41230 w 6508886"/>
                  <a:gd name="connsiteY51" fmla="*/ 3360934 h 3887612"/>
                  <a:gd name="connsiteX52" fmla="*/ 246630 w 6508886"/>
                  <a:gd name="connsiteY52" fmla="*/ 3060936 h 3887612"/>
                  <a:gd name="connsiteX53" fmla="*/ 749374 w 6508886"/>
                  <a:gd name="connsiteY53" fmla="*/ 2570434 h 3887612"/>
                  <a:gd name="connsiteX54" fmla="*/ 906206 w 6508886"/>
                  <a:gd name="connsiteY54" fmla="*/ 2350370 h 3887612"/>
                  <a:gd name="connsiteX55" fmla="*/ 818326 w 6508886"/>
                  <a:gd name="connsiteY55" fmla="*/ 2037962 h 3887612"/>
                  <a:gd name="connsiteX56" fmla="*/ 687706 w 6508886"/>
                  <a:gd name="connsiteY56" fmla="*/ 1968306 h 3887612"/>
                  <a:gd name="connsiteX57" fmla="*/ 551238 w 6508886"/>
                  <a:gd name="connsiteY57" fmla="*/ 1873250 h 3887612"/>
                  <a:gd name="connsiteX58" fmla="*/ 414822 w 6508886"/>
                  <a:gd name="connsiteY58" fmla="*/ 1680674 h 3887612"/>
                  <a:gd name="connsiteX59" fmla="*/ 392598 w 6508886"/>
                  <a:gd name="connsiteY59" fmla="*/ 1633048 h 3887612"/>
                  <a:gd name="connsiteX60" fmla="*/ 1215350 w 6508886"/>
                  <a:gd name="connsiteY60" fmla="*/ 1619250 h 3887612"/>
                  <a:gd name="connsiteX61" fmla="*/ 2076026 w 6508886"/>
                  <a:gd name="connsiteY61" fmla="*/ 1500806 h 3887612"/>
                  <a:gd name="connsiteX62" fmla="*/ 1273558 w 6508886"/>
                  <a:gd name="connsiteY62" fmla="*/ 1377950 h 3887612"/>
                  <a:gd name="connsiteX63" fmla="*/ 506598 w 6508886"/>
                  <a:gd name="connsiteY63" fmla="*/ 1360938 h 3887612"/>
                  <a:gd name="connsiteX64" fmla="*/ 983318 w 6508886"/>
                  <a:gd name="connsiteY64" fmla="*/ 383894 h 3887612"/>
                  <a:gd name="connsiteX65" fmla="*/ 1074582 w 6508886"/>
                  <a:gd name="connsiteY65" fmla="*/ 180038 h 3887612"/>
                  <a:gd name="connsiteX66" fmla="*/ 993886 w 6508886"/>
                  <a:gd name="connsiteY66" fmla="*/ 127340 h 3887612"/>
                  <a:gd name="connsiteX67" fmla="*/ 844126 w 6508886"/>
                  <a:gd name="connsiteY67" fmla="*/ 25212 h 3887612"/>
                  <a:gd name="connsiteX68" fmla="*/ 3666702 w 6508886"/>
                  <a:gd name="connsiteY68" fmla="*/ 3146 h 3887612"/>
                  <a:gd name="connsiteX69" fmla="*/ 6489278 w 6508886"/>
                  <a:gd name="connsiteY69" fmla="*/ 0 h 3887612"/>
                  <a:gd name="connsiteX70" fmla="*/ 3077506 w 6508886"/>
                  <a:gd name="connsiteY70" fmla="*/ 1377950 h 3887612"/>
                  <a:gd name="connsiteX71" fmla="*/ 2654598 w 6508886"/>
                  <a:gd name="connsiteY71" fmla="*/ 1406176 h 3887612"/>
                  <a:gd name="connsiteX72" fmla="*/ 2634826 w 6508886"/>
                  <a:gd name="connsiteY72" fmla="*/ 1498600 h 3887612"/>
                  <a:gd name="connsiteX73" fmla="*/ 2654598 w 6508886"/>
                  <a:gd name="connsiteY73" fmla="*/ 1591024 h 3887612"/>
                  <a:gd name="connsiteX74" fmla="*/ 3077506 w 6508886"/>
                  <a:gd name="connsiteY74" fmla="*/ 1619250 h 3887612"/>
                  <a:gd name="connsiteX75" fmla="*/ 3495886 w 6508886"/>
                  <a:gd name="connsiteY75" fmla="*/ 1604010 h 3887612"/>
                  <a:gd name="connsiteX76" fmla="*/ 3511126 w 6508886"/>
                  <a:gd name="connsiteY76" fmla="*/ 1498600 h 3887612"/>
                  <a:gd name="connsiteX77" fmla="*/ 3495886 w 6508886"/>
                  <a:gd name="connsiteY77" fmla="*/ 1393190 h 3887612"/>
                  <a:gd name="connsiteX78" fmla="*/ 3077506 w 6508886"/>
                  <a:gd name="connsiteY78" fmla="*/ 1377950 h 3887612"/>
                  <a:gd name="connsiteX79" fmla="*/ 2414434 w 6508886"/>
                  <a:gd name="connsiteY79" fmla="*/ 1923846 h 3887612"/>
                  <a:gd name="connsiteX80" fmla="*/ 2093670 w 6508886"/>
                  <a:gd name="connsiteY80" fmla="*/ 1924050 h 3887612"/>
                  <a:gd name="connsiteX81" fmla="*/ 1224562 w 6508886"/>
                  <a:gd name="connsiteY81" fmla="*/ 1950018 h 3887612"/>
                  <a:gd name="connsiteX82" fmla="*/ 1195986 w 6508886"/>
                  <a:gd name="connsiteY82" fmla="*/ 2054468 h 3887612"/>
                  <a:gd name="connsiteX83" fmla="*/ 1225130 w 6508886"/>
                  <a:gd name="connsiteY83" fmla="*/ 2148962 h 3887612"/>
                  <a:gd name="connsiteX84" fmla="*/ 2082378 w 6508886"/>
                  <a:gd name="connsiteY84" fmla="*/ 2164974 h 3887612"/>
                  <a:gd name="connsiteX85" fmla="*/ 2939630 w 6508886"/>
                  <a:gd name="connsiteY85" fmla="*/ 2148962 h 3887612"/>
                  <a:gd name="connsiteX86" fmla="*/ 2981558 w 6508886"/>
                  <a:gd name="connsiteY86" fmla="*/ 2050738 h 3887612"/>
                  <a:gd name="connsiteX87" fmla="*/ 2414434 w 6508886"/>
                  <a:gd name="connsiteY87" fmla="*/ 1923846 h 3887612"/>
                  <a:gd name="connsiteX88" fmla="*/ 1163070 w 6508886"/>
                  <a:gd name="connsiteY88" fmla="*/ 2520950 h 3887612"/>
                  <a:gd name="connsiteX89" fmla="*/ 1143298 w 6508886"/>
                  <a:gd name="connsiteY89" fmla="*/ 2549176 h 3887612"/>
                  <a:gd name="connsiteX90" fmla="*/ 1148930 w 6508886"/>
                  <a:gd name="connsiteY90" fmla="*/ 2736850 h 3887612"/>
                  <a:gd name="connsiteX91" fmla="*/ 2092650 w 6508886"/>
                  <a:gd name="connsiteY91" fmla="*/ 2762250 h 3887612"/>
                  <a:gd name="connsiteX92" fmla="*/ 3047578 w 6508886"/>
                  <a:gd name="connsiteY92" fmla="*/ 2631874 h 3887612"/>
                  <a:gd name="connsiteX93" fmla="*/ 3036498 w 6508886"/>
                  <a:gd name="connsiteY93" fmla="*/ 2535602 h 3887612"/>
                  <a:gd name="connsiteX94" fmla="*/ 2094242 w 6508886"/>
                  <a:gd name="connsiteY94" fmla="*/ 2520950 h 3887612"/>
                  <a:gd name="connsiteX95" fmla="*/ 1163070 w 6508886"/>
                  <a:gd name="connsiteY95" fmla="*/ 2520950 h 3887612"/>
                  <a:gd name="connsiteX96" fmla="*/ 2725022 w 6508886"/>
                  <a:gd name="connsiteY96" fmla="*/ 3142930 h 3887612"/>
                  <a:gd name="connsiteX97" fmla="*/ 2091622 w 6508886"/>
                  <a:gd name="connsiteY97" fmla="*/ 3143250 h 3887612"/>
                  <a:gd name="connsiteX98" fmla="*/ 680466 w 6508886"/>
                  <a:gd name="connsiteY98" fmla="*/ 3143250 h 3887612"/>
                  <a:gd name="connsiteX99" fmla="*/ 660698 w 6508886"/>
                  <a:gd name="connsiteY99" fmla="*/ 3171476 h 3887612"/>
                  <a:gd name="connsiteX100" fmla="*/ 640926 w 6508886"/>
                  <a:gd name="connsiteY100" fmla="*/ 3263900 h 3887612"/>
                  <a:gd name="connsiteX101" fmla="*/ 660698 w 6508886"/>
                  <a:gd name="connsiteY101" fmla="*/ 3356324 h 3887612"/>
                  <a:gd name="connsiteX102" fmla="*/ 680466 w 6508886"/>
                  <a:gd name="connsiteY102" fmla="*/ 3384550 h 3887612"/>
                  <a:gd name="connsiteX103" fmla="*/ 2093830 w 6508886"/>
                  <a:gd name="connsiteY103" fmla="*/ 3384550 h 3887612"/>
                  <a:gd name="connsiteX104" fmla="*/ 3549226 w 6508886"/>
                  <a:gd name="connsiteY104" fmla="*/ 3261694 h 3887612"/>
                  <a:gd name="connsiteX105" fmla="*/ 2725022 w 6508886"/>
                  <a:gd name="connsiteY105" fmla="*/ 3142930 h 3887612"/>
                  <a:gd name="connsiteX106" fmla="*/ 5849990 w 6508886"/>
                  <a:gd name="connsiteY106" fmla="*/ 1244600 h 3887612"/>
                  <a:gd name="connsiteX107" fmla="*/ 5855310 w 6508886"/>
                  <a:gd name="connsiteY107" fmla="*/ 1283050 h 3887612"/>
                  <a:gd name="connsiteX108" fmla="*/ 5840854 w 6508886"/>
                  <a:gd name="connsiteY108" fmla="*/ 1349724 h 3887612"/>
                  <a:gd name="connsiteX109" fmla="*/ 5734874 w 6508886"/>
                  <a:gd name="connsiteY109" fmla="*/ 1377950 h 3887612"/>
                  <a:gd name="connsiteX110" fmla="*/ 5599870 w 6508886"/>
                  <a:gd name="connsiteY110" fmla="*/ 1294400 h 3887612"/>
                  <a:gd name="connsiteX111" fmla="*/ 5593118 w 6508886"/>
                  <a:gd name="connsiteY111" fmla="*/ 1257300 h 3887612"/>
                  <a:gd name="connsiteX112" fmla="*/ 5580822 w 6508886"/>
                  <a:gd name="connsiteY112" fmla="*/ 1288302 h 3887612"/>
                  <a:gd name="connsiteX113" fmla="*/ 5568526 w 6508886"/>
                  <a:gd name="connsiteY113" fmla="*/ 1625600 h 3887612"/>
                  <a:gd name="connsiteX114" fmla="*/ 5580822 w 6508886"/>
                  <a:gd name="connsiteY114" fmla="*/ 1950198 h 3887612"/>
                  <a:gd name="connsiteX115" fmla="*/ 5599870 w 6508886"/>
                  <a:gd name="connsiteY115" fmla="*/ 1929194 h 3887612"/>
                  <a:gd name="connsiteX116" fmla="*/ 5736246 w 6508886"/>
                  <a:gd name="connsiteY116" fmla="*/ 1847850 h 3887612"/>
                  <a:gd name="connsiteX117" fmla="*/ 5854402 w 6508886"/>
                  <a:gd name="connsiteY117" fmla="*/ 1927890 h 3887612"/>
                  <a:gd name="connsiteX118" fmla="*/ 5856662 w 6508886"/>
                  <a:gd name="connsiteY118" fmla="*/ 1968500 h 3887612"/>
                  <a:gd name="connsiteX119" fmla="*/ 5877694 w 6508886"/>
                  <a:gd name="connsiteY119" fmla="*/ 1939098 h 3887612"/>
                  <a:gd name="connsiteX120" fmla="*/ 5891806 w 6508886"/>
                  <a:gd name="connsiteY120" fmla="*/ 1615250 h 3887612"/>
                  <a:gd name="connsiteX121" fmla="*/ 5867438 w 6508886"/>
                  <a:gd name="connsiteY121" fmla="*/ 1282700 h 3887612"/>
                  <a:gd name="connsiteX122" fmla="*/ 5849990 w 6508886"/>
                  <a:gd name="connsiteY122" fmla="*/ 1244600 h 3887612"/>
                  <a:gd name="connsiteX123" fmla="*/ 5587398 w 6508886"/>
                  <a:gd name="connsiteY123" fmla="*/ 2882900 h 3887612"/>
                  <a:gd name="connsiteX124" fmla="*/ 5577966 w 6508886"/>
                  <a:gd name="connsiteY124" fmla="*/ 2916990 h 3887612"/>
                  <a:gd name="connsiteX125" fmla="*/ 5568526 w 6508886"/>
                  <a:gd name="connsiteY125" fmla="*/ 3245230 h 3887612"/>
                  <a:gd name="connsiteX126" fmla="*/ 5589454 w 6508886"/>
                  <a:gd name="connsiteY126" fmla="*/ 3574808 h 3887612"/>
                  <a:gd name="connsiteX127" fmla="*/ 5738530 w 6508886"/>
                  <a:gd name="connsiteY127" fmla="*/ 3651250 h 3887612"/>
                  <a:gd name="connsiteX128" fmla="*/ 5876130 w 6508886"/>
                  <a:gd name="connsiteY128" fmla="*/ 3555618 h 3887612"/>
                  <a:gd name="connsiteX129" fmla="*/ 5892190 w 6508886"/>
                  <a:gd name="connsiteY129" fmla="*/ 3242502 h 3887612"/>
                  <a:gd name="connsiteX130" fmla="*/ 5877894 w 6508886"/>
                  <a:gd name="connsiteY130" fmla="*/ 2925002 h 3887612"/>
                  <a:gd name="connsiteX131" fmla="*/ 5849318 w 6508886"/>
                  <a:gd name="connsiteY131" fmla="*/ 2911194 h 3887612"/>
                  <a:gd name="connsiteX132" fmla="*/ 5736578 w 6508886"/>
                  <a:gd name="connsiteY132" fmla="*/ 3003550 h 3887612"/>
                  <a:gd name="connsiteX133" fmla="*/ 5597842 w 6508886"/>
                  <a:gd name="connsiteY133" fmla="*/ 2924038 h 3887612"/>
                  <a:gd name="connsiteX134" fmla="*/ 5587398 w 6508886"/>
                  <a:gd name="connsiteY134" fmla="*/ 2882900 h 388761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 ang="0">
                    <a:pos x="connsiteX94" y="connsiteY94"/>
                  </a:cxn>
                  <a:cxn ang="0">
                    <a:pos x="connsiteX95" y="connsiteY95"/>
                  </a:cxn>
                  <a:cxn ang="0">
                    <a:pos x="connsiteX96" y="connsiteY96"/>
                  </a:cxn>
                  <a:cxn ang="0">
                    <a:pos x="connsiteX97" y="connsiteY97"/>
                  </a:cxn>
                  <a:cxn ang="0">
                    <a:pos x="connsiteX98" y="connsiteY98"/>
                  </a:cxn>
                  <a:cxn ang="0">
                    <a:pos x="connsiteX99" y="connsiteY99"/>
                  </a:cxn>
                  <a:cxn ang="0">
                    <a:pos x="connsiteX100" y="connsiteY100"/>
                  </a:cxn>
                  <a:cxn ang="0">
                    <a:pos x="connsiteX101" y="connsiteY101"/>
                  </a:cxn>
                  <a:cxn ang="0">
                    <a:pos x="connsiteX102" y="connsiteY102"/>
                  </a:cxn>
                  <a:cxn ang="0">
                    <a:pos x="connsiteX103" y="connsiteY103"/>
                  </a:cxn>
                  <a:cxn ang="0">
                    <a:pos x="connsiteX104" y="connsiteY104"/>
                  </a:cxn>
                  <a:cxn ang="0">
                    <a:pos x="connsiteX105" y="connsiteY105"/>
                  </a:cxn>
                  <a:cxn ang="0">
                    <a:pos x="connsiteX106" y="connsiteY106"/>
                  </a:cxn>
                  <a:cxn ang="0">
                    <a:pos x="connsiteX107" y="connsiteY107"/>
                  </a:cxn>
                  <a:cxn ang="0">
                    <a:pos x="connsiteX108" y="connsiteY108"/>
                  </a:cxn>
                  <a:cxn ang="0">
                    <a:pos x="connsiteX109" y="connsiteY109"/>
                  </a:cxn>
                  <a:cxn ang="0">
                    <a:pos x="connsiteX110" y="connsiteY110"/>
                  </a:cxn>
                  <a:cxn ang="0">
                    <a:pos x="connsiteX111" y="connsiteY111"/>
                  </a:cxn>
                  <a:cxn ang="0">
                    <a:pos x="connsiteX112" y="connsiteY112"/>
                  </a:cxn>
                  <a:cxn ang="0">
                    <a:pos x="connsiteX113" y="connsiteY113"/>
                  </a:cxn>
                  <a:cxn ang="0">
                    <a:pos x="connsiteX114" y="connsiteY114"/>
                  </a:cxn>
                  <a:cxn ang="0">
                    <a:pos x="connsiteX115" y="connsiteY115"/>
                  </a:cxn>
                  <a:cxn ang="0">
                    <a:pos x="connsiteX116" y="connsiteY116"/>
                  </a:cxn>
                  <a:cxn ang="0">
                    <a:pos x="connsiteX117" y="connsiteY117"/>
                  </a:cxn>
                  <a:cxn ang="0">
                    <a:pos x="connsiteX118" y="connsiteY118"/>
                  </a:cxn>
                  <a:cxn ang="0">
                    <a:pos x="connsiteX119" y="connsiteY119"/>
                  </a:cxn>
                  <a:cxn ang="0">
                    <a:pos x="connsiteX120" y="connsiteY120"/>
                  </a:cxn>
                  <a:cxn ang="0">
                    <a:pos x="connsiteX121" y="connsiteY121"/>
                  </a:cxn>
                  <a:cxn ang="0">
                    <a:pos x="connsiteX122" y="connsiteY122"/>
                  </a:cxn>
                  <a:cxn ang="0">
                    <a:pos x="connsiteX123" y="connsiteY123"/>
                  </a:cxn>
                  <a:cxn ang="0">
                    <a:pos x="connsiteX124" y="connsiteY124"/>
                  </a:cxn>
                  <a:cxn ang="0">
                    <a:pos x="connsiteX125" y="connsiteY125"/>
                  </a:cxn>
                  <a:cxn ang="0">
                    <a:pos x="connsiteX126" y="connsiteY126"/>
                  </a:cxn>
                  <a:cxn ang="0">
                    <a:pos x="connsiteX127" y="connsiteY127"/>
                  </a:cxn>
                  <a:cxn ang="0">
                    <a:pos x="connsiteX128" y="connsiteY128"/>
                  </a:cxn>
                  <a:cxn ang="0">
                    <a:pos x="connsiteX129" y="connsiteY129"/>
                  </a:cxn>
                  <a:cxn ang="0">
                    <a:pos x="connsiteX130" y="connsiteY130"/>
                  </a:cxn>
                  <a:cxn ang="0">
                    <a:pos x="connsiteX131" y="connsiteY131"/>
                  </a:cxn>
                  <a:cxn ang="0">
                    <a:pos x="connsiteX132" y="connsiteY132"/>
                  </a:cxn>
                  <a:cxn ang="0">
                    <a:pos x="connsiteX133" y="connsiteY133"/>
                  </a:cxn>
                  <a:cxn ang="0">
                    <a:pos x="connsiteX134" y="connsiteY134"/>
                  </a:cxn>
                </a:cxnLst>
                <a:rect l="l" t="t" r="r" b="b"/>
                <a:pathLst>
                  <a:path w="6508886" h="3887612">
                    <a:moveTo>
                      <a:pt x="6489278" y="0"/>
                    </a:moveTo>
                    <a:lnTo>
                      <a:pt x="6508886" y="488910"/>
                    </a:lnTo>
                    <a:lnTo>
                      <a:pt x="6455098" y="547266"/>
                    </a:lnTo>
                    <a:cubicBezTo>
                      <a:pt x="6387826" y="620244"/>
                      <a:pt x="6287610" y="671558"/>
                      <a:pt x="6164978" y="695814"/>
                    </a:cubicBezTo>
                    <a:cubicBezTo>
                      <a:pt x="6008242" y="726816"/>
                      <a:pt x="5945294" y="741372"/>
                      <a:pt x="5901902" y="756646"/>
                    </a:cubicBezTo>
                    <a:cubicBezTo>
                      <a:pt x="5861078" y="771018"/>
                      <a:pt x="5860558" y="772242"/>
                      <a:pt x="5854326" y="868190"/>
                    </a:cubicBezTo>
                    <a:lnTo>
                      <a:pt x="5848022" y="965200"/>
                    </a:lnTo>
                    <a:lnTo>
                      <a:pt x="5911518" y="995050"/>
                    </a:lnTo>
                    <a:cubicBezTo>
                      <a:pt x="5993558" y="1033618"/>
                      <a:pt x="6069698" y="1119716"/>
                      <a:pt x="6084366" y="1190498"/>
                    </a:cubicBezTo>
                    <a:cubicBezTo>
                      <a:pt x="6102726" y="1279114"/>
                      <a:pt x="6098398" y="1995402"/>
                      <a:pt x="6079034" y="2072274"/>
                    </a:cubicBezTo>
                    <a:cubicBezTo>
                      <a:pt x="6060030" y="2147722"/>
                      <a:pt x="5985510" y="2226894"/>
                      <a:pt x="5906670" y="2255402"/>
                    </a:cubicBezTo>
                    <a:lnTo>
                      <a:pt x="5859942" y="2272298"/>
                    </a:lnTo>
                    <a:lnTo>
                      <a:pt x="5854278" y="2601918"/>
                    </a:lnTo>
                    <a:lnTo>
                      <a:pt x="5899230" y="2618256"/>
                    </a:lnTo>
                    <a:cubicBezTo>
                      <a:pt x="5969814" y="2643906"/>
                      <a:pt x="6044706" y="2715906"/>
                      <a:pt x="6071550" y="2783922"/>
                    </a:cubicBezTo>
                    <a:cubicBezTo>
                      <a:pt x="6093294" y="2839014"/>
                      <a:pt x="6095574" y="2882222"/>
                      <a:pt x="6095574" y="3238500"/>
                    </a:cubicBezTo>
                    <a:cubicBezTo>
                      <a:pt x="6095574" y="3614570"/>
                      <a:pt x="6094306" y="3635654"/>
                      <a:pt x="6067186" y="3709290"/>
                    </a:cubicBezTo>
                    <a:cubicBezTo>
                      <a:pt x="6044862" y="3769894"/>
                      <a:pt x="6027206" y="3794702"/>
                      <a:pt x="5984594" y="3825302"/>
                    </a:cubicBezTo>
                    <a:cubicBezTo>
                      <a:pt x="5928918" y="3865286"/>
                      <a:pt x="5890162" y="3874416"/>
                      <a:pt x="5726406" y="3886130"/>
                    </a:cubicBezTo>
                    <a:cubicBezTo>
                      <a:pt x="5550494" y="3898710"/>
                      <a:pt x="5434550" y="3831152"/>
                      <a:pt x="5379482" y="3683982"/>
                    </a:cubicBezTo>
                    <a:cubicBezTo>
                      <a:pt x="5354482" y="3617162"/>
                      <a:pt x="5352626" y="3587550"/>
                      <a:pt x="5352626" y="3255854"/>
                    </a:cubicBezTo>
                    <a:cubicBezTo>
                      <a:pt x="5352626" y="2865038"/>
                      <a:pt x="5359510" y="2815038"/>
                      <a:pt x="5427790" y="2710142"/>
                    </a:cubicBezTo>
                    <a:cubicBezTo>
                      <a:pt x="5464718" y="2653410"/>
                      <a:pt x="5526294" y="2612978"/>
                      <a:pt x="5578050" y="2611476"/>
                    </a:cubicBezTo>
                    <a:cubicBezTo>
                      <a:pt x="5606222" y="2610658"/>
                      <a:pt x="5606626" y="2608250"/>
                      <a:pt x="5606626" y="2440174"/>
                    </a:cubicBezTo>
                    <a:lnTo>
                      <a:pt x="5606626" y="2269702"/>
                    </a:lnTo>
                    <a:lnTo>
                      <a:pt x="5572478" y="2261132"/>
                    </a:lnTo>
                    <a:cubicBezTo>
                      <a:pt x="5536514" y="2252106"/>
                      <a:pt x="5454722" y="2196446"/>
                      <a:pt x="5438070" y="2169670"/>
                    </a:cubicBezTo>
                    <a:cubicBezTo>
                      <a:pt x="5432674" y="2160994"/>
                      <a:pt x="5418046" y="2143616"/>
                      <a:pt x="5405562" y="2131050"/>
                    </a:cubicBezTo>
                    <a:cubicBezTo>
                      <a:pt x="5361574" y="2086772"/>
                      <a:pt x="5352626" y="2002342"/>
                      <a:pt x="5352626" y="1631518"/>
                    </a:cubicBezTo>
                    <a:cubicBezTo>
                      <a:pt x="5352626" y="1346622"/>
                      <a:pt x="5356614" y="1260186"/>
                      <a:pt x="5372246" y="1206422"/>
                    </a:cubicBezTo>
                    <a:cubicBezTo>
                      <a:pt x="5394810" y="1128798"/>
                      <a:pt x="5466574" y="1039982"/>
                      <a:pt x="5543034" y="995050"/>
                    </a:cubicBezTo>
                    <a:cubicBezTo>
                      <a:pt x="5592310" y="966094"/>
                      <a:pt x="5594022" y="962780"/>
                      <a:pt x="5600230" y="884466"/>
                    </a:cubicBezTo>
                    <a:cubicBezTo>
                      <a:pt x="5606014" y="811446"/>
                      <a:pt x="5604506" y="804546"/>
                      <a:pt x="5584430" y="812250"/>
                    </a:cubicBezTo>
                    <a:cubicBezTo>
                      <a:pt x="5572222" y="816934"/>
                      <a:pt x="5530786" y="823784"/>
                      <a:pt x="5492354" y="827470"/>
                    </a:cubicBezTo>
                    <a:cubicBezTo>
                      <a:pt x="5339406" y="842142"/>
                      <a:pt x="5124018" y="916646"/>
                      <a:pt x="4975062" y="1006406"/>
                    </a:cubicBezTo>
                    <a:cubicBezTo>
                      <a:pt x="4832014" y="1092606"/>
                      <a:pt x="4670802" y="1219974"/>
                      <a:pt x="4608486" y="1296020"/>
                    </a:cubicBezTo>
                    <a:lnTo>
                      <a:pt x="4562166" y="1352550"/>
                    </a:lnTo>
                    <a:lnTo>
                      <a:pt x="4382534" y="1352550"/>
                    </a:lnTo>
                    <a:cubicBezTo>
                      <a:pt x="4224022" y="1352550"/>
                      <a:pt x="4197018" y="1355702"/>
                      <a:pt x="4152886" y="1379356"/>
                    </a:cubicBezTo>
                    <a:cubicBezTo>
                      <a:pt x="3974998" y="1474698"/>
                      <a:pt x="3700302" y="1738002"/>
                      <a:pt x="3624378" y="1885950"/>
                    </a:cubicBezTo>
                    <a:cubicBezTo>
                      <a:pt x="3588682" y="1955506"/>
                      <a:pt x="3582558" y="1960056"/>
                      <a:pt x="3513474" y="1968306"/>
                    </a:cubicBezTo>
                    <a:cubicBezTo>
                      <a:pt x="3468286" y="1973702"/>
                      <a:pt x="3446710" y="1986810"/>
                      <a:pt x="3390534" y="2042984"/>
                    </a:cubicBezTo>
                    <a:cubicBezTo>
                      <a:pt x="3283902" y="2149618"/>
                      <a:pt x="3254330" y="2243670"/>
                      <a:pt x="3293978" y="2350090"/>
                    </a:cubicBezTo>
                    <a:cubicBezTo>
                      <a:pt x="3330086" y="2447014"/>
                      <a:pt x="3359050" y="2487744"/>
                      <a:pt x="3448478" y="2567366"/>
                    </a:cubicBezTo>
                    <a:cubicBezTo>
                      <a:pt x="3715150" y="2804806"/>
                      <a:pt x="4085990" y="3210246"/>
                      <a:pt x="4150874" y="3335306"/>
                    </a:cubicBezTo>
                    <a:cubicBezTo>
                      <a:pt x="4194142" y="3418708"/>
                      <a:pt x="4212882" y="3541432"/>
                      <a:pt x="4191494" y="3601322"/>
                    </a:cubicBezTo>
                    <a:cubicBezTo>
                      <a:pt x="4182934" y="3625290"/>
                      <a:pt x="4170770" y="3660514"/>
                      <a:pt x="4164466" y="3679598"/>
                    </a:cubicBezTo>
                    <a:cubicBezTo>
                      <a:pt x="4157378" y="3701046"/>
                      <a:pt x="4138838" y="3719234"/>
                      <a:pt x="4115918" y="3727224"/>
                    </a:cubicBezTo>
                    <a:cubicBezTo>
                      <a:pt x="4062734" y="3745764"/>
                      <a:pt x="150798" y="3745058"/>
                      <a:pt x="97558" y="3726500"/>
                    </a:cubicBezTo>
                    <a:cubicBezTo>
                      <a:pt x="76022" y="3718992"/>
                      <a:pt x="45166" y="3694702"/>
                      <a:pt x="28990" y="3672526"/>
                    </a:cubicBezTo>
                    <a:cubicBezTo>
                      <a:pt x="3926" y="3638166"/>
                      <a:pt x="-358" y="3617168"/>
                      <a:pt x="22" y="3530600"/>
                    </a:cubicBezTo>
                    <a:cubicBezTo>
                      <a:pt x="422" y="3439254"/>
                      <a:pt x="4582" y="3422130"/>
                      <a:pt x="41230" y="3360934"/>
                    </a:cubicBezTo>
                    <a:cubicBezTo>
                      <a:pt x="115166" y="3237482"/>
                      <a:pt x="200886" y="3112282"/>
                      <a:pt x="246630" y="3060936"/>
                    </a:cubicBezTo>
                    <a:cubicBezTo>
                      <a:pt x="355086" y="2939196"/>
                      <a:pt x="667666" y="2634228"/>
                      <a:pt x="749374" y="2570434"/>
                    </a:cubicBezTo>
                    <a:cubicBezTo>
                      <a:pt x="836786" y="2502190"/>
                      <a:pt x="847838" y="2486682"/>
                      <a:pt x="906206" y="2350370"/>
                    </a:cubicBezTo>
                    <a:cubicBezTo>
                      <a:pt x="950986" y="2245796"/>
                      <a:pt x="920526" y="2137504"/>
                      <a:pt x="818326" y="2037962"/>
                    </a:cubicBezTo>
                    <a:cubicBezTo>
                      <a:pt x="761386" y="1982502"/>
                      <a:pt x="745554" y="1974056"/>
                      <a:pt x="687706" y="1968306"/>
                    </a:cubicBezTo>
                    <a:cubicBezTo>
                      <a:pt x="605382" y="1960122"/>
                      <a:pt x="602550" y="1958150"/>
                      <a:pt x="551238" y="1873250"/>
                    </a:cubicBezTo>
                    <a:cubicBezTo>
                      <a:pt x="499370" y="1787432"/>
                      <a:pt x="455246" y="1725142"/>
                      <a:pt x="414822" y="1680674"/>
                    </a:cubicBezTo>
                    <a:cubicBezTo>
                      <a:pt x="397910" y="1662068"/>
                      <a:pt x="387910" y="1640636"/>
                      <a:pt x="392598" y="1633048"/>
                    </a:cubicBezTo>
                    <a:cubicBezTo>
                      <a:pt x="398590" y="1623350"/>
                      <a:pt x="643062" y="1619250"/>
                      <a:pt x="1215350" y="1619250"/>
                    </a:cubicBezTo>
                    <a:cubicBezTo>
                      <a:pt x="2150790" y="1619250"/>
                      <a:pt x="2076026" y="1629538"/>
                      <a:pt x="2076026" y="1500806"/>
                    </a:cubicBezTo>
                    <a:cubicBezTo>
                      <a:pt x="2076026" y="1366918"/>
                      <a:pt x="2148090" y="1377950"/>
                      <a:pt x="1273558" y="1377950"/>
                    </a:cubicBezTo>
                    <a:cubicBezTo>
                      <a:pt x="649810" y="1377950"/>
                      <a:pt x="511958" y="1374894"/>
                      <a:pt x="506598" y="1360938"/>
                    </a:cubicBezTo>
                    <a:cubicBezTo>
                      <a:pt x="494142" y="1328478"/>
                      <a:pt x="759078" y="785494"/>
                      <a:pt x="983318" y="383894"/>
                    </a:cubicBezTo>
                    <a:cubicBezTo>
                      <a:pt x="1061150" y="244502"/>
                      <a:pt x="1084606" y="192114"/>
                      <a:pt x="1074582" y="180038"/>
                    </a:cubicBezTo>
                    <a:cubicBezTo>
                      <a:pt x="1067166" y="171100"/>
                      <a:pt x="1030854" y="147386"/>
                      <a:pt x="993886" y="127340"/>
                    </a:cubicBezTo>
                    <a:cubicBezTo>
                      <a:pt x="860506" y="55010"/>
                      <a:pt x="844126" y="43840"/>
                      <a:pt x="844126" y="25212"/>
                    </a:cubicBezTo>
                    <a:cubicBezTo>
                      <a:pt x="844126" y="8520"/>
                      <a:pt x="1176326" y="5924"/>
                      <a:pt x="3666702" y="3146"/>
                    </a:cubicBezTo>
                    <a:lnTo>
                      <a:pt x="6489278" y="0"/>
                    </a:lnTo>
                    <a:close/>
                    <a:moveTo>
                      <a:pt x="3077506" y="1377950"/>
                    </a:moveTo>
                    <a:cubicBezTo>
                      <a:pt x="2675310" y="1377950"/>
                      <a:pt x="2674322" y="1378018"/>
                      <a:pt x="2654598" y="1406176"/>
                    </a:cubicBezTo>
                    <a:cubicBezTo>
                      <a:pt x="2643034" y="1422686"/>
                      <a:pt x="2634826" y="1461050"/>
                      <a:pt x="2634826" y="1498600"/>
                    </a:cubicBezTo>
                    <a:cubicBezTo>
                      <a:pt x="2634826" y="1536150"/>
                      <a:pt x="2643034" y="1574514"/>
                      <a:pt x="2654598" y="1591024"/>
                    </a:cubicBezTo>
                    <a:cubicBezTo>
                      <a:pt x="2674322" y="1619182"/>
                      <a:pt x="2675310" y="1619250"/>
                      <a:pt x="3077506" y="1619250"/>
                    </a:cubicBezTo>
                    <a:cubicBezTo>
                      <a:pt x="3374126" y="1619250"/>
                      <a:pt x="3484674" y="1615224"/>
                      <a:pt x="3495886" y="1604010"/>
                    </a:cubicBezTo>
                    <a:cubicBezTo>
                      <a:pt x="3504878" y="1595018"/>
                      <a:pt x="3511126" y="1551798"/>
                      <a:pt x="3511126" y="1498600"/>
                    </a:cubicBezTo>
                    <a:cubicBezTo>
                      <a:pt x="3511126" y="1445402"/>
                      <a:pt x="3504878" y="1402182"/>
                      <a:pt x="3495886" y="1393190"/>
                    </a:cubicBezTo>
                    <a:cubicBezTo>
                      <a:pt x="3484674" y="1381976"/>
                      <a:pt x="3374126" y="1377950"/>
                      <a:pt x="3077506" y="1377950"/>
                    </a:cubicBezTo>
                    <a:close/>
                    <a:moveTo>
                      <a:pt x="2414434" y="1923846"/>
                    </a:moveTo>
                    <a:cubicBezTo>
                      <a:pt x="2322602" y="1923878"/>
                      <a:pt x="2216410" y="1924050"/>
                      <a:pt x="2093670" y="1924050"/>
                    </a:cubicBezTo>
                    <a:cubicBezTo>
                      <a:pt x="1261322" y="1924050"/>
                      <a:pt x="1250198" y="1924382"/>
                      <a:pt x="1224562" y="1950018"/>
                    </a:cubicBezTo>
                    <a:cubicBezTo>
                      <a:pt x="1204782" y="1969796"/>
                      <a:pt x="1197974" y="1994688"/>
                      <a:pt x="1195986" y="2054468"/>
                    </a:cubicBezTo>
                    <a:cubicBezTo>
                      <a:pt x="1193590" y="2126686"/>
                      <a:pt x="1195914" y="2134230"/>
                      <a:pt x="1225130" y="2148962"/>
                    </a:cubicBezTo>
                    <a:cubicBezTo>
                      <a:pt x="1249702" y="2161356"/>
                      <a:pt x="1443486" y="2164974"/>
                      <a:pt x="2082378" y="2164974"/>
                    </a:cubicBezTo>
                    <a:cubicBezTo>
                      <a:pt x="2721274" y="2164974"/>
                      <a:pt x="2915058" y="2161356"/>
                      <a:pt x="2939630" y="2148962"/>
                    </a:cubicBezTo>
                    <a:cubicBezTo>
                      <a:pt x="2966566" y="2135378"/>
                      <a:pt x="2972922" y="2120494"/>
                      <a:pt x="2981558" y="2050738"/>
                    </a:cubicBezTo>
                    <a:cubicBezTo>
                      <a:pt x="2996470" y="1930274"/>
                      <a:pt x="3057270" y="1923626"/>
                      <a:pt x="2414434" y="1923846"/>
                    </a:cubicBezTo>
                    <a:close/>
                    <a:moveTo>
                      <a:pt x="1163070" y="2520950"/>
                    </a:moveTo>
                    <a:lnTo>
                      <a:pt x="1143298" y="2549176"/>
                    </a:lnTo>
                    <a:cubicBezTo>
                      <a:pt x="1113530" y="2591676"/>
                      <a:pt x="1116926" y="2704846"/>
                      <a:pt x="1148930" y="2736850"/>
                    </a:cubicBezTo>
                    <a:cubicBezTo>
                      <a:pt x="1173862" y="2761782"/>
                      <a:pt x="1191262" y="2762250"/>
                      <a:pt x="2092650" y="2762250"/>
                    </a:cubicBezTo>
                    <a:cubicBezTo>
                      <a:pt x="3148422" y="2762250"/>
                      <a:pt x="3047578" y="2776018"/>
                      <a:pt x="3047578" y="2631874"/>
                    </a:cubicBezTo>
                    <a:cubicBezTo>
                      <a:pt x="3047578" y="2586982"/>
                      <a:pt x="3042594" y="2543660"/>
                      <a:pt x="3036498" y="2535602"/>
                    </a:cubicBezTo>
                    <a:cubicBezTo>
                      <a:pt x="3028306" y="2524766"/>
                      <a:pt x="2782858" y="2520950"/>
                      <a:pt x="2094242" y="2520950"/>
                    </a:cubicBezTo>
                    <a:lnTo>
                      <a:pt x="1163070" y="2520950"/>
                    </a:lnTo>
                    <a:close/>
                    <a:moveTo>
                      <a:pt x="2725022" y="3142930"/>
                    </a:moveTo>
                    <a:cubicBezTo>
                      <a:pt x="2552106" y="3142944"/>
                      <a:pt x="2343414" y="3143250"/>
                      <a:pt x="2091622" y="3143250"/>
                    </a:cubicBezTo>
                    <a:lnTo>
                      <a:pt x="680466" y="3143250"/>
                    </a:lnTo>
                    <a:lnTo>
                      <a:pt x="660698" y="3171476"/>
                    </a:lnTo>
                    <a:cubicBezTo>
                      <a:pt x="649134" y="3187986"/>
                      <a:pt x="640926" y="3226350"/>
                      <a:pt x="640926" y="3263900"/>
                    </a:cubicBezTo>
                    <a:cubicBezTo>
                      <a:pt x="640926" y="3301450"/>
                      <a:pt x="649134" y="3339814"/>
                      <a:pt x="660698" y="3356324"/>
                    </a:cubicBezTo>
                    <a:lnTo>
                      <a:pt x="680466" y="3384550"/>
                    </a:lnTo>
                    <a:lnTo>
                      <a:pt x="2093830" y="3384550"/>
                    </a:lnTo>
                    <a:cubicBezTo>
                      <a:pt x="3711446" y="3384550"/>
                      <a:pt x="3549226" y="3398244"/>
                      <a:pt x="3549226" y="3261694"/>
                    </a:cubicBezTo>
                    <a:cubicBezTo>
                      <a:pt x="3549226" y="3151206"/>
                      <a:pt x="3658766" y="3142844"/>
                      <a:pt x="2725022" y="3142930"/>
                    </a:cubicBezTo>
                    <a:close/>
                    <a:moveTo>
                      <a:pt x="5849990" y="1244600"/>
                    </a:moveTo>
                    <a:lnTo>
                      <a:pt x="5855310" y="1283050"/>
                    </a:lnTo>
                    <a:cubicBezTo>
                      <a:pt x="5858386" y="1305302"/>
                      <a:pt x="5852298" y="1333388"/>
                      <a:pt x="5840854" y="1349724"/>
                    </a:cubicBezTo>
                    <a:cubicBezTo>
                      <a:pt x="5823726" y="1374178"/>
                      <a:pt x="5809566" y="1377950"/>
                      <a:pt x="5734874" y="1377950"/>
                    </a:cubicBezTo>
                    <a:cubicBezTo>
                      <a:pt x="5638998" y="1377950"/>
                      <a:pt x="5612046" y="1361272"/>
                      <a:pt x="5599870" y="1294400"/>
                    </a:cubicBezTo>
                    <a:lnTo>
                      <a:pt x="5593118" y="1257300"/>
                    </a:lnTo>
                    <a:lnTo>
                      <a:pt x="5580822" y="1288302"/>
                    </a:lnTo>
                    <a:cubicBezTo>
                      <a:pt x="5574062" y="1305354"/>
                      <a:pt x="5568526" y="1457138"/>
                      <a:pt x="5568526" y="1625600"/>
                    </a:cubicBezTo>
                    <a:cubicBezTo>
                      <a:pt x="5568526" y="1802020"/>
                      <a:pt x="5573742" y="1939654"/>
                      <a:pt x="5580822" y="1950198"/>
                    </a:cubicBezTo>
                    <a:cubicBezTo>
                      <a:pt x="5590346" y="1964374"/>
                      <a:pt x="5594642" y="1959640"/>
                      <a:pt x="5599870" y="1929194"/>
                    </a:cubicBezTo>
                    <a:cubicBezTo>
                      <a:pt x="5610698" y="1866206"/>
                      <a:pt x="5641470" y="1847850"/>
                      <a:pt x="5736246" y="1847850"/>
                    </a:cubicBezTo>
                    <a:cubicBezTo>
                      <a:pt x="5830002" y="1847850"/>
                      <a:pt x="5850726" y="1861890"/>
                      <a:pt x="5854402" y="1927890"/>
                    </a:cubicBezTo>
                    <a:lnTo>
                      <a:pt x="5856662" y="1968500"/>
                    </a:lnTo>
                    <a:lnTo>
                      <a:pt x="5877694" y="1939098"/>
                    </a:lnTo>
                    <a:cubicBezTo>
                      <a:pt x="5896330" y="1913050"/>
                      <a:pt x="5897938" y="1876130"/>
                      <a:pt x="5891806" y="1615250"/>
                    </a:cubicBezTo>
                    <a:cubicBezTo>
                      <a:pt x="5886866" y="1405242"/>
                      <a:pt x="5879878" y="1309874"/>
                      <a:pt x="5867438" y="1282700"/>
                    </a:cubicBezTo>
                    <a:lnTo>
                      <a:pt x="5849990" y="1244600"/>
                    </a:lnTo>
                    <a:close/>
                    <a:moveTo>
                      <a:pt x="5587398" y="2882900"/>
                    </a:moveTo>
                    <a:lnTo>
                      <a:pt x="5577966" y="2916990"/>
                    </a:lnTo>
                    <a:cubicBezTo>
                      <a:pt x="5572774" y="2935740"/>
                      <a:pt x="5568526" y="3083446"/>
                      <a:pt x="5568526" y="3245230"/>
                    </a:cubicBezTo>
                    <a:cubicBezTo>
                      <a:pt x="5568526" y="3495626"/>
                      <a:pt x="5571638" y="3544650"/>
                      <a:pt x="5589454" y="3574808"/>
                    </a:cubicBezTo>
                    <a:cubicBezTo>
                      <a:pt x="5614582" y="3617344"/>
                      <a:pt x="5680706" y="3651250"/>
                      <a:pt x="5738530" y="3651250"/>
                    </a:cubicBezTo>
                    <a:cubicBezTo>
                      <a:pt x="5794758" y="3651250"/>
                      <a:pt x="5864162" y="3603014"/>
                      <a:pt x="5876130" y="3555618"/>
                    </a:cubicBezTo>
                    <a:cubicBezTo>
                      <a:pt x="5881366" y="3534874"/>
                      <a:pt x="5888594" y="3393970"/>
                      <a:pt x="5892190" y="3242502"/>
                    </a:cubicBezTo>
                    <a:cubicBezTo>
                      <a:pt x="5897850" y="3003982"/>
                      <a:pt x="5895938" y="2961466"/>
                      <a:pt x="5877894" y="2925002"/>
                    </a:cubicBezTo>
                    <a:cubicBezTo>
                      <a:pt x="5858286" y="2885370"/>
                      <a:pt x="5856610" y="2884560"/>
                      <a:pt x="5849318" y="2911194"/>
                    </a:cubicBezTo>
                    <a:cubicBezTo>
                      <a:pt x="5826814" y="2993428"/>
                      <a:pt x="5814458" y="3003550"/>
                      <a:pt x="5736578" y="3003550"/>
                    </a:cubicBezTo>
                    <a:cubicBezTo>
                      <a:pt x="5649786" y="3003550"/>
                      <a:pt x="5612622" y="2982250"/>
                      <a:pt x="5597842" y="2924038"/>
                    </a:cubicBezTo>
                    <a:lnTo>
                      <a:pt x="5587398" y="28829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7" name="任意多边形: 形状 166">
                <a:extLst>
                  <a:ext uri="{FF2B5EF4-FFF2-40B4-BE49-F238E27FC236}">
                    <a16:creationId xmlns:a16="http://schemas.microsoft.com/office/drawing/2014/main" id="{C9883309-CE4E-4945-A550-595E0E6AFFDF}"/>
                  </a:ext>
                </a:extLst>
              </p:cNvPr>
              <p:cNvSpPr/>
              <p:nvPr/>
            </p:nvSpPr>
            <p:spPr>
              <a:xfrm>
                <a:off x="-25151500" y="5566645"/>
                <a:ext cx="1930400" cy="1186956"/>
              </a:xfrm>
              <a:custGeom>
                <a:avLst/>
                <a:gdLst>
                  <a:gd name="connsiteX0" fmla="*/ 811280 w 1930400"/>
                  <a:gd name="connsiteY0" fmla="*/ 4 h 1186956"/>
                  <a:gd name="connsiteX1" fmla="*/ 1270636 w 1930400"/>
                  <a:gd name="connsiteY1" fmla="*/ 1642 h 1186956"/>
                  <a:gd name="connsiteX2" fmla="*/ 1930400 w 1930400"/>
                  <a:gd name="connsiteY2" fmla="*/ 56600 h 1186956"/>
                  <a:gd name="connsiteX3" fmla="*/ 1865620 w 1930400"/>
                  <a:gd name="connsiteY3" fmla="*/ 184236 h 1186956"/>
                  <a:gd name="connsiteX4" fmla="*/ 1479476 w 1930400"/>
                  <a:gd name="connsiteY4" fmla="*/ 913908 h 1186956"/>
                  <a:gd name="connsiteX5" fmla="*/ 1341344 w 1930400"/>
                  <a:gd name="connsiteY5" fmla="*/ 1164668 h 1186956"/>
                  <a:gd name="connsiteX6" fmla="*/ 1028700 w 1930400"/>
                  <a:gd name="connsiteY6" fmla="*/ 1171016 h 1186956"/>
                  <a:gd name="connsiteX7" fmla="*/ 730252 w 1930400"/>
                  <a:gd name="connsiteY7" fmla="*/ 1167908 h 1186956"/>
                  <a:gd name="connsiteX8" fmla="*/ 736224 w 1930400"/>
                  <a:gd name="connsiteY8" fmla="*/ 424956 h 1186956"/>
                  <a:gd name="connsiteX9" fmla="*/ 701488 w 1930400"/>
                  <a:gd name="connsiteY9" fmla="*/ 419012 h 1186956"/>
                  <a:gd name="connsiteX10" fmla="*/ 617820 w 1930400"/>
                  <a:gd name="connsiteY10" fmla="*/ 478480 h 1186956"/>
                  <a:gd name="connsiteX11" fmla="*/ 584232 w 1930400"/>
                  <a:gd name="connsiteY11" fmla="*/ 611828 h 1186956"/>
                  <a:gd name="connsiteX12" fmla="*/ 565384 w 1930400"/>
                  <a:gd name="connsiteY12" fmla="*/ 933592 h 1186956"/>
                  <a:gd name="connsiteX13" fmla="*/ 556260 w 1930400"/>
                  <a:gd name="connsiteY13" fmla="*/ 1171718 h 1186956"/>
                  <a:gd name="connsiteX14" fmla="*/ 333468 w 1930400"/>
                  <a:gd name="connsiteY14" fmla="*/ 1186956 h 1186956"/>
                  <a:gd name="connsiteX15" fmla="*/ 125912 w 1930400"/>
                  <a:gd name="connsiteY15" fmla="*/ 1186956 h 1186956"/>
                  <a:gd name="connsiteX16" fmla="*/ 0 w 1930400"/>
                  <a:gd name="connsiteY16" fmla="*/ 1069180 h 1186956"/>
                  <a:gd name="connsiteX17" fmla="*/ 0 w 1930400"/>
                  <a:gd name="connsiteY17" fmla="*/ 303486 h 1186956"/>
                  <a:gd name="connsiteX18" fmla="*/ 53976 w 1930400"/>
                  <a:gd name="connsiteY18" fmla="*/ 235568 h 1186956"/>
                  <a:gd name="connsiteX19" fmla="*/ 288640 w 1930400"/>
                  <a:gd name="connsiteY19" fmla="*/ 82806 h 1186956"/>
                  <a:gd name="connsiteX20" fmla="*/ 460088 w 1930400"/>
                  <a:gd name="connsiteY20" fmla="*/ 31820 h 1186956"/>
                  <a:gd name="connsiteX21" fmla="*/ 590552 w 1930400"/>
                  <a:gd name="connsiteY21" fmla="*/ 1988 h 1186956"/>
                  <a:gd name="connsiteX22" fmla="*/ 811280 w 1930400"/>
                  <a:gd name="connsiteY22" fmla="*/ 4 h 118695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930400" h="1186956">
                    <a:moveTo>
                      <a:pt x="811280" y="4"/>
                    </a:moveTo>
                    <a:cubicBezTo>
                      <a:pt x="934544" y="-58"/>
                      <a:pt x="1097584" y="484"/>
                      <a:pt x="1270636" y="1642"/>
                    </a:cubicBezTo>
                    <a:cubicBezTo>
                      <a:pt x="1919600" y="5988"/>
                      <a:pt x="1930400" y="6888"/>
                      <a:pt x="1930400" y="56600"/>
                    </a:cubicBezTo>
                    <a:cubicBezTo>
                      <a:pt x="1930400" y="67746"/>
                      <a:pt x="1901248" y="125182"/>
                      <a:pt x="1865620" y="184236"/>
                    </a:cubicBezTo>
                    <a:cubicBezTo>
                      <a:pt x="1802536" y="288796"/>
                      <a:pt x="1734756" y="416872"/>
                      <a:pt x="1479476" y="913908"/>
                    </a:cubicBezTo>
                    <a:cubicBezTo>
                      <a:pt x="1411312" y="1046620"/>
                      <a:pt x="1349152" y="1159464"/>
                      <a:pt x="1341344" y="1164668"/>
                    </a:cubicBezTo>
                    <a:cubicBezTo>
                      <a:pt x="1333540" y="1169870"/>
                      <a:pt x="1192848" y="1172728"/>
                      <a:pt x="1028700" y="1171016"/>
                    </a:cubicBezTo>
                    <a:lnTo>
                      <a:pt x="730252" y="1167908"/>
                    </a:lnTo>
                    <a:lnTo>
                      <a:pt x="736224" y="424956"/>
                    </a:lnTo>
                    <a:lnTo>
                      <a:pt x="701488" y="419012"/>
                    </a:lnTo>
                    <a:cubicBezTo>
                      <a:pt x="658928" y="411724"/>
                      <a:pt x="629248" y="432820"/>
                      <a:pt x="617820" y="478480"/>
                    </a:cubicBezTo>
                    <a:cubicBezTo>
                      <a:pt x="613076" y="497440"/>
                      <a:pt x="597960" y="557448"/>
                      <a:pt x="584232" y="611828"/>
                    </a:cubicBezTo>
                    <a:cubicBezTo>
                      <a:pt x="562620" y="697438"/>
                      <a:pt x="560088" y="740616"/>
                      <a:pt x="565384" y="933592"/>
                    </a:cubicBezTo>
                    <a:cubicBezTo>
                      <a:pt x="569872" y="1097080"/>
                      <a:pt x="567440" y="1160538"/>
                      <a:pt x="556260" y="1171718"/>
                    </a:cubicBezTo>
                    <a:cubicBezTo>
                      <a:pt x="545652" y="1182326"/>
                      <a:pt x="477964" y="1186956"/>
                      <a:pt x="333468" y="1186956"/>
                    </a:cubicBezTo>
                    <a:lnTo>
                      <a:pt x="125912" y="1186956"/>
                    </a:lnTo>
                    <a:lnTo>
                      <a:pt x="0" y="1069180"/>
                    </a:lnTo>
                    <a:lnTo>
                      <a:pt x="0" y="303486"/>
                    </a:lnTo>
                    <a:lnTo>
                      <a:pt x="53976" y="235568"/>
                    </a:lnTo>
                    <a:cubicBezTo>
                      <a:pt x="123280" y="148360"/>
                      <a:pt x="175140" y="114604"/>
                      <a:pt x="288640" y="82806"/>
                    </a:cubicBezTo>
                    <a:cubicBezTo>
                      <a:pt x="339120" y="68664"/>
                      <a:pt x="416276" y="45720"/>
                      <a:pt x="460088" y="31820"/>
                    </a:cubicBezTo>
                    <a:cubicBezTo>
                      <a:pt x="503904" y="17920"/>
                      <a:pt x="562612" y="4494"/>
                      <a:pt x="590552" y="1988"/>
                    </a:cubicBezTo>
                    <a:cubicBezTo>
                      <a:pt x="604520" y="734"/>
                      <a:pt x="688016" y="68"/>
                      <a:pt x="811280" y="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8" name="任意多边形: 形状 167">
                <a:extLst>
                  <a:ext uri="{FF2B5EF4-FFF2-40B4-BE49-F238E27FC236}">
                    <a16:creationId xmlns:a16="http://schemas.microsoft.com/office/drawing/2014/main" id="{6706F08D-8063-42B9-BD9E-553F9F83D89B}"/>
                  </a:ext>
                </a:extLst>
              </p:cNvPr>
              <p:cNvSpPr/>
              <p:nvPr/>
            </p:nvSpPr>
            <p:spPr>
              <a:xfrm>
                <a:off x="-25735124" y="5661401"/>
                <a:ext cx="7006855" cy="5417805"/>
              </a:xfrm>
              <a:custGeom>
                <a:avLst/>
                <a:gdLst>
                  <a:gd name="connsiteX0" fmla="*/ 2755704 w 7006855"/>
                  <a:gd name="connsiteY0" fmla="*/ 0 h 5417805"/>
                  <a:gd name="connsiteX1" fmla="*/ 3076732 w 7006855"/>
                  <a:gd name="connsiteY1" fmla="*/ 187652 h 5417805"/>
                  <a:gd name="connsiteX2" fmla="*/ 2994408 w 7006855"/>
                  <a:gd name="connsiteY2" fmla="*/ 385624 h 5417805"/>
                  <a:gd name="connsiteX3" fmla="*/ 2786944 w 7006855"/>
                  <a:gd name="connsiteY3" fmla="*/ 768350 h 5417805"/>
                  <a:gd name="connsiteX4" fmla="*/ 2577644 w 7006855"/>
                  <a:gd name="connsiteY4" fmla="*/ 1174750 h 5417805"/>
                  <a:gd name="connsiteX5" fmla="*/ 2352120 w 7006855"/>
                  <a:gd name="connsiteY5" fmla="*/ 1612900 h 5417805"/>
                  <a:gd name="connsiteX6" fmla="*/ 1663080 w 7006855"/>
                  <a:gd name="connsiteY6" fmla="*/ 2952750 h 5417805"/>
                  <a:gd name="connsiteX7" fmla="*/ 1280208 w 7006855"/>
                  <a:gd name="connsiteY7" fmla="*/ 3708052 h 5417805"/>
                  <a:gd name="connsiteX8" fmla="*/ 1263180 w 7006855"/>
                  <a:gd name="connsiteY8" fmla="*/ 3746152 h 5417805"/>
                  <a:gd name="connsiteX9" fmla="*/ 1304456 w 7006855"/>
                  <a:gd name="connsiteY9" fmla="*/ 3779154 h 5417805"/>
                  <a:gd name="connsiteX10" fmla="*/ 1466276 w 7006855"/>
                  <a:gd name="connsiteY10" fmla="*/ 3869578 h 5417805"/>
                  <a:gd name="connsiteX11" fmla="*/ 1644076 w 7006855"/>
                  <a:gd name="connsiteY11" fmla="*/ 3968668 h 5417805"/>
                  <a:gd name="connsiteX12" fmla="*/ 1755200 w 7006855"/>
                  <a:gd name="connsiteY12" fmla="*/ 4034856 h 5417805"/>
                  <a:gd name="connsiteX13" fmla="*/ 1802824 w 7006855"/>
                  <a:gd name="connsiteY13" fmla="*/ 4066072 h 5417805"/>
                  <a:gd name="connsiteX14" fmla="*/ 1802824 w 7006855"/>
                  <a:gd name="connsiteY14" fmla="*/ 4035236 h 5417805"/>
                  <a:gd name="connsiteX15" fmla="*/ 1945800 w 7006855"/>
                  <a:gd name="connsiteY15" fmla="*/ 3845984 h 5417805"/>
                  <a:gd name="connsiteX16" fmla="*/ 4399976 w 7006855"/>
                  <a:gd name="connsiteY16" fmla="*/ 3823858 h 5417805"/>
                  <a:gd name="connsiteX17" fmla="*/ 6851528 w 7006855"/>
                  <a:gd name="connsiteY17" fmla="*/ 3839540 h 5417805"/>
                  <a:gd name="connsiteX18" fmla="*/ 6969944 w 7006855"/>
                  <a:gd name="connsiteY18" fmla="*/ 3937000 h 5417805"/>
                  <a:gd name="connsiteX19" fmla="*/ 7003428 w 7006855"/>
                  <a:gd name="connsiteY19" fmla="*/ 4619194 h 5417805"/>
                  <a:gd name="connsiteX20" fmla="*/ 6983520 w 7006855"/>
                  <a:gd name="connsiteY20" fmla="*/ 5292294 h 5417805"/>
                  <a:gd name="connsiteX21" fmla="*/ 6904144 w 7006855"/>
                  <a:gd name="connsiteY21" fmla="*/ 5365750 h 5417805"/>
                  <a:gd name="connsiteX22" fmla="*/ 6851076 w 7006855"/>
                  <a:gd name="connsiteY22" fmla="*/ 5403850 h 5417805"/>
                  <a:gd name="connsiteX23" fmla="*/ 4433680 w 7006855"/>
                  <a:gd name="connsiteY23" fmla="*/ 5413536 h 5417805"/>
                  <a:gd name="connsiteX24" fmla="*/ 1967280 w 7006855"/>
                  <a:gd name="connsiteY24" fmla="*/ 5410026 h 5417805"/>
                  <a:gd name="connsiteX25" fmla="*/ 1815732 w 7006855"/>
                  <a:gd name="connsiteY25" fmla="*/ 5285330 h 5417805"/>
                  <a:gd name="connsiteX26" fmla="*/ 1787056 w 7006855"/>
                  <a:gd name="connsiteY26" fmla="*/ 4713496 h 5417805"/>
                  <a:gd name="connsiteX27" fmla="*/ 1783776 w 7006855"/>
                  <a:gd name="connsiteY27" fmla="*/ 4188242 h 5417805"/>
                  <a:gd name="connsiteX28" fmla="*/ 1726624 w 7006855"/>
                  <a:gd name="connsiteY28" fmla="*/ 4293820 h 5417805"/>
                  <a:gd name="connsiteX29" fmla="*/ 1624672 w 7006855"/>
                  <a:gd name="connsiteY29" fmla="*/ 4482524 h 5417805"/>
                  <a:gd name="connsiteX30" fmla="*/ 1531448 w 7006855"/>
                  <a:gd name="connsiteY30" fmla="*/ 4670424 h 5417805"/>
                  <a:gd name="connsiteX31" fmla="*/ 1464584 w 7006855"/>
                  <a:gd name="connsiteY31" fmla="*/ 4775200 h 5417805"/>
                  <a:gd name="connsiteX32" fmla="*/ 1360956 w 7006855"/>
                  <a:gd name="connsiteY32" fmla="*/ 4725736 h 5417805"/>
                  <a:gd name="connsiteX33" fmla="*/ 920176 w 7006855"/>
                  <a:gd name="connsiteY33" fmla="*/ 4477644 h 5417805"/>
                  <a:gd name="connsiteX34" fmla="*/ 507424 w 7006855"/>
                  <a:gd name="connsiteY34" fmla="*/ 4248308 h 5417805"/>
                  <a:gd name="connsiteX35" fmla="*/ 263720 w 7006855"/>
                  <a:gd name="connsiteY35" fmla="*/ 4115540 h 5417805"/>
                  <a:gd name="connsiteX36" fmla="*/ 248556 w 7006855"/>
                  <a:gd name="connsiteY36" fmla="*/ 4028916 h 5417805"/>
                  <a:gd name="connsiteX37" fmla="*/ 74616 w 7006855"/>
                  <a:gd name="connsiteY37" fmla="*/ 3695714 h 5417805"/>
                  <a:gd name="connsiteX38" fmla="*/ 0 w 7006855"/>
                  <a:gd name="connsiteY38" fmla="*/ 3622250 h 5417805"/>
                  <a:gd name="connsiteX39" fmla="*/ 58476 w 7006855"/>
                  <a:gd name="connsiteY39" fmla="*/ 3497050 h 5417805"/>
                  <a:gd name="connsiteX40" fmla="*/ 211448 w 7006855"/>
                  <a:gd name="connsiteY40" fmla="*/ 3205992 h 5417805"/>
                  <a:gd name="connsiteX41" fmla="*/ 287648 w 7006855"/>
                  <a:gd name="connsiteY41" fmla="*/ 3212768 h 5417805"/>
                  <a:gd name="connsiteX42" fmla="*/ 418040 w 7006855"/>
                  <a:gd name="connsiteY42" fmla="*/ 3287046 h 5417805"/>
                  <a:gd name="connsiteX43" fmla="*/ 564088 w 7006855"/>
                  <a:gd name="connsiteY43" fmla="*/ 3368990 h 5417805"/>
                  <a:gd name="connsiteX44" fmla="*/ 678876 w 7006855"/>
                  <a:gd name="connsiteY44" fmla="*/ 3431076 h 5417805"/>
                  <a:gd name="connsiteX45" fmla="*/ 751280 w 7006855"/>
                  <a:gd name="connsiteY45" fmla="*/ 3472744 h 5417805"/>
                  <a:gd name="connsiteX46" fmla="*/ 838468 w 7006855"/>
                  <a:gd name="connsiteY46" fmla="*/ 3524782 h 5417805"/>
                  <a:gd name="connsiteX47" fmla="*/ 895012 w 7006855"/>
                  <a:gd name="connsiteY47" fmla="*/ 3541206 h 5417805"/>
                  <a:gd name="connsiteX48" fmla="*/ 993312 w 7006855"/>
                  <a:gd name="connsiteY48" fmla="*/ 3340100 h 5417805"/>
                  <a:gd name="connsiteX49" fmla="*/ 1250128 w 7006855"/>
                  <a:gd name="connsiteY49" fmla="*/ 2838450 h 5417805"/>
                  <a:gd name="connsiteX50" fmla="*/ 1485328 w 7006855"/>
                  <a:gd name="connsiteY50" fmla="*/ 2381250 h 5417805"/>
                  <a:gd name="connsiteX51" fmla="*/ 1714152 w 7006855"/>
                  <a:gd name="connsiteY51" fmla="*/ 1936750 h 5417805"/>
                  <a:gd name="connsiteX52" fmla="*/ 2202748 w 7006855"/>
                  <a:gd name="connsiteY52" fmla="*/ 984250 h 5417805"/>
                  <a:gd name="connsiteX53" fmla="*/ 2475688 w 7006855"/>
                  <a:gd name="connsiteY53" fmla="*/ 450850 h 5417805"/>
                  <a:gd name="connsiteX54" fmla="*/ 2687888 w 7006855"/>
                  <a:gd name="connsiteY54" fmla="*/ 60324 h 5417805"/>
                  <a:gd name="connsiteX55" fmla="*/ 2755704 w 7006855"/>
                  <a:gd name="connsiteY55" fmla="*/ 0 h 5417805"/>
                  <a:gd name="connsiteX56" fmla="*/ 3196040 w 7006855"/>
                  <a:gd name="connsiteY56" fmla="*/ 4043284 h 5417805"/>
                  <a:gd name="connsiteX57" fmla="*/ 2018724 w 7006855"/>
                  <a:gd name="connsiteY57" fmla="*/ 4051032 h 5417805"/>
                  <a:gd name="connsiteX58" fmla="*/ 1999676 w 7006855"/>
                  <a:gd name="connsiteY58" fmla="*/ 4610666 h 5417805"/>
                  <a:gd name="connsiteX59" fmla="*/ 1999676 w 7006855"/>
                  <a:gd name="connsiteY59" fmla="*/ 5158252 h 5417805"/>
                  <a:gd name="connsiteX60" fmla="*/ 2030676 w 7006855"/>
                  <a:gd name="connsiteY60" fmla="*/ 5182626 h 5417805"/>
                  <a:gd name="connsiteX61" fmla="*/ 4412888 w 7006855"/>
                  <a:gd name="connsiteY61" fmla="*/ 5207000 h 5417805"/>
                  <a:gd name="connsiteX62" fmla="*/ 6764096 w 7006855"/>
                  <a:gd name="connsiteY62" fmla="*/ 5207000 h 5417805"/>
                  <a:gd name="connsiteX63" fmla="*/ 6791712 w 7006855"/>
                  <a:gd name="connsiteY63" fmla="*/ 5177606 h 5417805"/>
                  <a:gd name="connsiteX64" fmla="*/ 6819324 w 7006855"/>
                  <a:gd name="connsiteY64" fmla="*/ 4633220 h 5417805"/>
                  <a:gd name="connsiteX65" fmla="*/ 6793004 w 7006855"/>
                  <a:gd name="connsiteY65" fmla="*/ 4084764 h 5417805"/>
                  <a:gd name="connsiteX66" fmla="*/ 6766680 w 7006855"/>
                  <a:gd name="connsiteY66" fmla="*/ 4051300 h 5417805"/>
                  <a:gd name="connsiteX67" fmla="*/ 4402228 w 7006855"/>
                  <a:gd name="connsiteY67" fmla="*/ 4045144 h 5417805"/>
                  <a:gd name="connsiteX68" fmla="*/ 3196040 w 7006855"/>
                  <a:gd name="connsiteY68" fmla="*/ 4043284 h 5417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Lst>
                <a:rect l="l" t="t" r="r" b="b"/>
                <a:pathLst>
                  <a:path w="7006855" h="5417805">
                    <a:moveTo>
                      <a:pt x="2755704" y="0"/>
                    </a:moveTo>
                    <a:cubicBezTo>
                      <a:pt x="2798192" y="0"/>
                      <a:pt x="3061308" y="153800"/>
                      <a:pt x="3076732" y="187652"/>
                    </a:cubicBezTo>
                    <a:cubicBezTo>
                      <a:pt x="3089384" y="215424"/>
                      <a:pt x="3080464" y="236870"/>
                      <a:pt x="2994408" y="385624"/>
                    </a:cubicBezTo>
                    <a:cubicBezTo>
                      <a:pt x="2941328" y="477378"/>
                      <a:pt x="2847968" y="649604"/>
                      <a:pt x="2786944" y="768350"/>
                    </a:cubicBezTo>
                    <a:cubicBezTo>
                      <a:pt x="2725920" y="887096"/>
                      <a:pt x="2631736" y="1069976"/>
                      <a:pt x="2577644" y="1174750"/>
                    </a:cubicBezTo>
                    <a:cubicBezTo>
                      <a:pt x="2523552" y="1279524"/>
                      <a:pt x="2422068" y="1476692"/>
                      <a:pt x="2352120" y="1612900"/>
                    </a:cubicBezTo>
                    <a:cubicBezTo>
                      <a:pt x="2127896" y="2049542"/>
                      <a:pt x="1892364" y="2507532"/>
                      <a:pt x="1663080" y="2952750"/>
                    </a:cubicBezTo>
                    <a:cubicBezTo>
                      <a:pt x="1364412" y="3532688"/>
                      <a:pt x="1290052" y="3679382"/>
                      <a:pt x="1280208" y="3708052"/>
                    </a:cubicBezTo>
                    <a:cubicBezTo>
                      <a:pt x="1274276" y="3725320"/>
                      <a:pt x="1266616" y="3742466"/>
                      <a:pt x="1263180" y="3746152"/>
                    </a:cubicBezTo>
                    <a:cubicBezTo>
                      <a:pt x="1259744" y="3749836"/>
                      <a:pt x="1278320" y="3764686"/>
                      <a:pt x="1304456" y="3779154"/>
                    </a:cubicBezTo>
                    <a:cubicBezTo>
                      <a:pt x="1330592" y="3793620"/>
                      <a:pt x="1403408" y="3834310"/>
                      <a:pt x="1466276" y="3869578"/>
                    </a:cubicBezTo>
                    <a:cubicBezTo>
                      <a:pt x="1529140" y="3904844"/>
                      <a:pt x="1609152" y="3949436"/>
                      <a:pt x="1644076" y="3968668"/>
                    </a:cubicBezTo>
                    <a:cubicBezTo>
                      <a:pt x="1679000" y="3987904"/>
                      <a:pt x="1729008" y="4017688"/>
                      <a:pt x="1755200" y="4034856"/>
                    </a:cubicBezTo>
                    <a:lnTo>
                      <a:pt x="1802824" y="4066072"/>
                    </a:lnTo>
                    <a:lnTo>
                      <a:pt x="1802824" y="4035236"/>
                    </a:lnTo>
                    <a:cubicBezTo>
                      <a:pt x="1802824" y="3970408"/>
                      <a:pt x="1861328" y="3892968"/>
                      <a:pt x="1945800" y="3845984"/>
                    </a:cubicBezTo>
                    <a:cubicBezTo>
                      <a:pt x="1985088" y="3824132"/>
                      <a:pt x="2097552" y="3823120"/>
                      <a:pt x="4399976" y="3823858"/>
                    </a:cubicBezTo>
                    <a:cubicBezTo>
                      <a:pt x="6215008" y="3824440"/>
                      <a:pt x="6822528" y="3828328"/>
                      <a:pt x="6851528" y="3839540"/>
                    </a:cubicBezTo>
                    <a:cubicBezTo>
                      <a:pt x="6908376" y="3861526"/>
                      <a:pt x="6939624" y="3887242"/>
                      <a:pt x="6969944" y="3937000"/>
                    </a:cubicBezTo>
                    <a:cubicBezTo>
                      <a:pt x="6996400" y="3980412"/>
                      <a:pt x="6997180" y="3996330"/>
                      <a:pt x="7003428" y="4619194"/>
                    </a:cubicBezTo>
                    <a:cubicBezTo>
                      <a:pt x="7009748" y="5249438"/>
                      <a:pt x="7009516" y="5257354"/>
                      <a:pt x="6983520" y="5292294"/>
                    </a:cubicBezTo>
                    <a:cubicBezTo>
                      <a:pt x="6969052" y="5311740"/>
                      <a:pt x="6933332" y="5344796"/>
                      <a:pt x="6904144" y="5365750"/>
                    </a:cubicBezTo>
                    <a:lnTo>
                      <a:pt x="6851076" y="5403850"/>
                    </a:lnTo>
                    <a:lnTo>
                      <a:pt x="4433680" y="5413536"/>
                    </a:lnTo>
                    <a:cubicBezTo>
                      <a:pt x="2772132" y="5420192"/>
                      <a:pt x="2000960" y="5419096"/>
                      <a:pt x="1967280" y="5410026"/>
                    </a:cubicBezTo>
                    <a:cubicBezTo>
                      <a:pt x="1906476" y="5393654"/>
                      <a:pt x="1849008" y="5346368"/>
                      <a:pt x="1815732" y="5285330"/>
                    </a:cubicBezTo>
                    <a:cubicBezTo>
                      <a:pt x="1791664" y="5241184"/>
                      <a:pt x="1790164" y="5211300"/>
                      <a:pt x="1787056" y="4713496"/>
                    </a:cubicBezTo>
                    <a:lnTo>
                      <a:pt x="1783776" y="4188242"/>
                    </a:lnTo>
                    <a:lnTo>
                      <a:pt x="1726624" y="4293820"/>
                    </a:lnTo>
                    <a:cubicBezTo>
                      <a:pt x="1695192" y="4351888"/>
                      <a:pt x="1649312" y="4436804"/>
                      <a:pt x="1624672" y="4482524"/>
                    </a:cubicBezTo>
                    <a:cubicBezTo>
                      <a:pt x="1600028" y="4528244"/>
                      <a:pt x="1558076" y="4612800"/>
                      <a:pt x="1531448" y="4670424"/>
                    </a:cubicBezTo>
                    <a:cubicBezTo>
                      <a:pt x="1503296" y="4731344"/>
                      <a:pt x="1475308" y="4775200"/>
                      <a:pt x="1464584" y="4775200"/>
                    </a:cubicBezTo>
                    <a:cubicBezTo>
                      <a:pt x="1454440" y="4775200"/>
                      <a:pt x="1407808" y="4752940"/>
                      <a:pt x="1360956" y="4725736"/>
                    </a:cubicBezTo>
                    <a:cubicBezTo>
                      <a:pt x="1257572" y="4665698"/>
                      <a:pt x="1138444" y="4598648"/>
                      <a:pt x="920176" y="4477644"/>
                    </a:cubicBezTo>
                    <a:cubicBezTo>
                      <a:pt x="829368" y="4427300"/>
                      <a:pt x="643632" y="4324100"/>
                      <a:pt x="507424" y="4248308"/>
                    </a:cubicBezTo>
                    <a:cubicBezTo>
                      <a:pt x="371216" y="4172514"/>
                      <a:pt x="261552" y="4112768"/>
                      <a:pt x="263720" y="4115540"/>
                    </a:cubicBezTo>
                    <a:cubicBezTo>
                      <a:pt x="265892" y="4118310"/>
                      <a:pt x="259068" y="4079328"/>
                      <a:pt x="248556" y="4028916"/>
                    </a:cubicBezTo>
                    <a:cubicBezTo>
                      <a:pt x="220332" y="3893544"/>
                      <a:pt x="161944" y="3781696"/>
                      <a:pt x="74616" y="3695714"/>
                    </a:cubicBezTo>
                    <a:lnTo>
                      <a:pt x="0" y="3622250"/>
                    </a:lnTo>
                    <a:lnTo>
                      <a:pt x="58476" y="3497050"/>
                    </a:lnTo>
                    <a:cubicBezTo>
                      <a:pt x="110560" y="3385530"/>
                      <a:pt x="166848" y="3278436"/>
                      <a:pt x="211448" y="3205992"/>
                    </a:cubicBezTo>
                    <a:cubicBezTo>
                      <a:pt x="226296" y="3181876"/>
                      <a:pt x="227924" y="3182020"/>
                      <a:pt x="287648" y="3212768"/>
                    </a:cubicBezTo>
                    <a:cubicBezTo>
                      <a:pt x="321212" y="3230044"/>
                      <a:pt x="379888" y="3263472"/>
                      <a:pt x="418040" y="3287046"/>
                    </a:cubicBezTo>
                    <a:cubicBezTo>
                      <a:pt x="456188" y="3310624"/>
                      <a:pt x="521912" y="3347496"/>
                      <a:pt x="564088" y="3368990"/>
                    </a:cubicBezTo>
                    <a:cubicBezTo>
                      <a:pt x="606264" y="3390484"/>
                      <a:pt x="657920" y="3418422"/>
                      <a:pt x="678876" y="3431076"/>
                    </a:cubicBezTo>
                    <a:cubicBezTo>
                      <a:pt x="699832" y="3443732"/>
                      <a:pt x="732416" y="3462480"/>
                      <a:pt x="751280" y="3472744"/>
                    </a:cubicBezTo>
                    <a:cubicBezTo>
                      <a:pt x="770152" y="3483006"/>
                      <a:pt x="809384" y="3506424"/>
                      <a:pt x="838468" y="3524782"/>
                    </a:cubicBezTo>
                    <a:cubicBezTo>
                      <a:pt x="876912" y="3549050"/>
                      <a:pt x="892344" y="3553532"/>
                      <a:pt x="895012" y="3541206"/>
                    </a:cubicBezTo>
                    <a:cubicBezTo>
                      <a:pt x="897028" y="3531880"/>
                      <a:pt x="941264" y="3441382"/>
                      <a:pt x="993312" y="3340100"/>
                    </a:cubicBezTo>
                    <a:cubicBezTo>
                      <a:pt x="1045360" y="3238818"/>
                      <a:pt x="1160928" y="3013076"/>
                      <a:pt x="1250128" y="2838450"/>
                    </a:cubicBezTo>
                    <a:cubicBezTo>
                      <a:pt x="1339324" y="2663824"/>
                      <a:pt x="1445168" y="2458086"/>
                      <a:pt x="1485328" y="2381250"/>
                    </a:cubicBezTo>
                    <a:cubicBezTo>
                      <a:pt x="1525488" y="2304414"/>
                      <a:pt x="1628460" y="2104388"/>
                      <a:pt x="1714152" y="1936750"/>
                    </a:cubicBezTo>
                    <a:cubicBezTo>
                      <a:pt x="1887908" y="1596836"/>
                      <a:pt x="2046104" y="1288432"/>
                      <a:pt x="2202748" y="984250"/>
                    </a:cubicBezTo>
                    <a:cubicBezTo>
                      <a:pt x="2260304" y="872488"/>
                      <a:pt x="2383124" y="632460"/>
                      <a:pt x="2475688" y="450850"/>
                    </a:cubicBezTo>
                    <a:cubicBezTo>
                      <a:pt x="2568252" y="269240"/>
                      <a:pt x="2663744" y="93504"/>
                      <a:pt x="2687888" y="60324"/>
                    </a:cubicBezTo>
                    <a:cubicBezTo>
                      <a:pt x="2713408" y="25256"/>
                      <a:pt x="2741800" y="0"/>
                      <a:pt x="2755704" y="0"/>
                    </a:cubicBezTo>
                    <a:close/>
                    <a:moveTo>
                      <a:pt x="3196040" y="4043284"/>
                    </a:moveTo>
                    <a:cubicBezTo>
                      <a:pt x="2450936" y="4043190"/>
                      <a:pt x="2026920" y="4045850"/>
                      <a:pt x="2018724" y="4051032"/>
                    </a:cubicBezTo>
                    <a:cubicBezTo>
                      <a:pt x="2002272" y="4061436"/>
                      <a:pt x="1999676" y="4137740"/>
                      <a:pt x="1999676" y="4610666"/>
                    </a:cubicBezTo>
                    <a:lnTo>
                      <a:pt x="1999676" y="5158252"/>
                    </a:lnTo>
                    <a:lnTo>
                      <a:pt x="2030676" y="5182626"/>
                    </a:lnTo>
                    <a:cubicBezTo>
                      <a:pt x="2060992" y="5206460"/>
                      <a:pt x="2113912" y="5207000"/>
                      <a:pt x="4412888" y="5207000"/>
                    </a:cubicBezTo>
                    <a:lnTo>
                      <a:pt x="6764096" y="5207000"/>
                    </a:lnTo>
                    <a:lnTo>
                      <a:pt x="6791712" y="5177606"/>
                    </a:lnTo>
                    <a:cubicBezTo>
                      <a:pt x="6819124" y="5148424"/>
                      <a:pt x="6819324" y="5144496"/>
                      <a:pt x="6819324" y="4633220"/>
                    </a:cubicBezTo>
                    <a:cubicBezTo>
                      <a:pt x="6819324" y="4131444"/>
                      <a:pt x="6818648" y="4117366"/>
                      <a:pt x="6793004" y="4084764"/>
                    </a:cubicBezTo>
                    <a:lnTo>
                      <a:pt x="6766680" y="4051300"/>
                    </a:lnTo>
                    <a:lnTo>
                      <a:pt x="4402228" y="4045144"/>
                    </a:lnTo>
                    <a:cubicBezTo>
                      <a:pt x="3939756" y="4043940"/>
                      <a:pt x="3534728" y="4043328"/>
                      <a:pt x="3196040" y="404328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69" name="任意多边形: 形状 168">
                <a:extLst>
                  <a:ext uri="{FF2B5EF4-FFF2-40B4-BE49-F238E27FC236}">
                    <a16:creationId xmlns:a16="http://schemas.microsoft.com/office/drawing/2014/main" id="{5B32625F-6EE6-4F20-8A9C-477E8597B4FE}"/>
                  </a:ext>
                </a:extLst>
              </p:cNvPr>
              <p:cNvSpPr/>
              <p:nvPr/>
            </p:nvSpPr>
            <p:spPr>
              <a:xfrm>
                <a:off x="34112532" y="5858699"/>
                <a:ext cx="4590704" cy="4497984"/>
              </a:xfrm>
              <a:custGeom>
                <a:avLst/>
                <a:gdLst>
                  <a:gd name="connsiteX0" fmla="*/ 3861662 w 4590704"/>
                  <a:gd name="connsiteY0" fmla="*/ 1522 h 4497984"/>
                  <a:gd name="connsiteX1" fmla="*/ 4042040 w 4590704"/>
                  <a:gd name="connsiteY1" fmla="*/ 51442 h 4497984"/>
                  <a:gd name="connsiteX2" fmla="*/ 4573920 w 4590704"/>
                  <a:gd name="connsiteY2" fmla="*/ 620462 h 4497984"/>
                  <a:gd name="connsiteX3" fmla="*/ 4519945 w 4590704"/>
                  <a:gd name="connsiteY3" fmla="*/ 684944 h 4497984"/>
                  <a:gd name="connsiteX4" fmla="*/ 4436930 w 4590704"/>
                  <a:gd name="connsiteY4" fmla="*/ 736690 h 4497984"/>
                  <a:gd name="connsiteX5" fmla="*/ 4246430 w 4590704"/>
                  <a:gd name="connsiteY5" fmla="*/ 786434 h 4497984"/>
                  <a:gd name="connsiteX6" fmla="*/ 3892914 w 4590704"/>
                  <a:gd name="connsiteY6" fmla="*/ 908554 h 4497984"/>
                  <a:gd name="connsiteX7" fmla="*/ 3544359 w 4590704"/>
                  <a:gd name="connsiteY7" fmla="*/ 984762 h 4497984"/>
                  <a:gd name="connsiteX8" fmla="*/ 3348110 w 4590704"/>
                  <a:gd name="connsiteY8" fmla="*/ 1002404 h 4497984"/>
                  <a:gd name="connsiteX9" fmla="*/ 3077466 w 4590704"/>
                  <a:gd name="connsiteY9" fmla="*/ 1011086 h 4497984"/>
                  <a:gd name="connsiteX10" fmla="*/ 2923919 w 4590704"/>
                  <a:gd name="connsiteY10" fmla="*/ 917822 h 4497984"/>
                  <a:gd name="connsiteX11" fmla="*/ 3156469 w 4590704"/>
                  <a:gd name="connsiteY11" fmla="*/ 774282 h 4497984"/>
                  <a:gd name="connsiteX12" fmla="*/ 3277119 w 4590704"/>
                  <a:gd name="connsiteY12" fmla="*/ 716890 h 4497984"/>
                  <a:gd name="connsiteX13" fmla="*/ 3192101 w 4590704"/>
                  <a:gd name="connsiteY13" fmla="*/ 729718 h 4497984"/>
                  <a:gd name="connsiteX14" fmla="*/ 2829481 w 4590704"/>
                  <a:gd name="connsiteY14" fmla="*/ 811882 h 4497984"/>
                  <a:gd name="connsiteX15" fmla="*/ 2762843 w 4590704"/>
                  <a:gd name="connsiteY15" fmla="*/ 845898 h 4497984"/>
                  <a:gd name="connsiteX16" fmla="*/ 2786706 w 4590704"/>
                  <a:gd name="connsiteY16" fmla="*/ 879926 h 4497984"/>
                  <a:gd name="connsiteX17" fmla="*/ 3003623 w 4590704"/>
                  <a:gd name="connsiteY17" fmla="*/ 1949002 h 4497984"/>
                  <a:gd name="connsiteX18" fmla="*/ 3035484 w 4590704"/>
                  <a:gd name="connsiteY18" fmla="*/ 2319750 h 4497984"/>
                  <a:gd name="connsiteX19" fmla="*/ 3033084 w 4590704"/>
                  <a:gd name="connsiteY19" fmla="*/ 3511102 h 4497984"/>
                  <a:gd name="connsiteX20" fmla="*/ 3011151 w 4590704"/>
                  <a:gd name="connsiteY20" fmla="*/ 4252946 h 4497984"/>
                  <a:gd name="connsiteX21" fmla="*/ 2685143 w 4590704"/>
                  <a:gd name="connsiteY21" fmla="*/ 4493352 h 4497984"/>
                  <a:gd name="connsiteX22" fmla="*/ 2409060 w 4590704"/>
                  <a:gd name="connsiteY22" fmla="*/ 4378266 h 4497984"/>
                  <a:gd name="connsiteX23" fmla="*/ 2199882 w 4590704"/>
                  <a:gd name="connsiteY23" fmla="*/ 4245382 h 4497984"/>
                  <a:gd name="connsiteX24" fmla="*/ 1964932 w 4590704"/>
                  <a:gd name="connsiteY24" fmla="*/ 4124666 h 4497984"/>
                  <a:gd name="connsiteX25" fmla="*/ 1746769 w 4590704"/>
                  <a:gd name="connsiteY25" fmla="*/ 4002932 h 4497984"/>
                  <a:gd name="connsiteX26" fmla="*/ 1613419 w 4590704"/>
                  <a:gd name="connsiteY26" fmla="*/ 3930206 h 4497984"/>
                  <a:gd name="connsiteX27" fmla="*/ 1473533 w 4590704"/>
                  <a:gd name="connsiteY27" fmla="*/ 3857030 h 4497984"/>
                  <a:gd name="connsiteX28" fmla="*/ 1302083 w 4590704"/>
                  <a:gd name="connsiteY28" fmla="*/ 3764914 h 4497984"/>
                  <a:gd name="connsiteX29" fmla="*/ 991119 w 4590704"/>
                  <a:gd name="connsiteY29" fmla="*/ 3574030 h 4497984"/>
                  <a:gd name="connsiteX30" fmla="*/ 794269 w 4590704"/>
                  <a:gd name="connsiteY30" fmla="*/ 3445110 h 4497984"/>
                  <a:gd name="connsiteX31" fmla="*/ 291292 w 4590704"/>
                  <a:gd name="connsiteY31" fmla="*/ 3103102 h 4497984"/>
                  <a:gd name="connsiteX32" fmla="*/ 17330 w 4590704"/>
                  <a:gd name="connsiteY32" fmla="*/ 2872960 h 4497984"/>
                  <a:gd name="connsiteX33" fmla="*/ 24363 w 4590704"/>
                  <a:gd name="connsiteY33" fmla="*/ 2787202 h 4497984"/>
                  <a:gd name="connsiteX34" fmla="*/ 349769 w 4590704"/>
                  <a:gd name="connsiteY34" fmla="*/ 2944360 h 4497984"/>
                  <a:gd name="connsiteX35" fmla="*/ 895869 w 4590704"/>
                  <a:gd name="connsiteY35" fmla="*/ 3174446 h 4497984"/>
                  <a:gd name="connsiteX36" fmla="*/ 1264169 w 4590704"/>
                  <a:gd name="connsiteY36" fmla="*/ 3238756 h 4497984"/>
                  <a:gd name="connsiteX37" fmla="*/ 2209153 w 4590704"/>
                  <a:gd name="connsiteY37" fmla="*/ 3391594 h 4497984"/>
                  <a:gd name="connsiteX38" fmla="*/ 2284187 w 4590704"/>
                  <a:gd name="connsiteY38" fmla="*/ 3413662 h 4497984"/>
                  <a:gd name="connsiteX39" fmla="*/ 2307460 w 4590704"/>
                  <a:gd name="connsiteY39" fmla="*/ 3384918 h 4497984"/>
                  <a:gd name="connsiteX40" fmla="*/ 2369757 w 4590704"/>
                  <a:gd name="connsiteY40" fmla="*/ 2876102 h 4497984"/>
                  <a:gd name="connsiteX41" fmla="*/ 2419950 w 4590704"/>
                  <a:gd name="connsiteY41" fmla="*/ 2114102 h 4497984"/>
                  <a:gd name="connsiteX42" fmla="*/ 2445021 w 4590704"/>
                  <a:gd name="connsiteY42" fmla="*/ 1898202 h 4497984"/>
                  <a:gd name="connsiteX43" fmla="*/ 2503207 w 4590704"/>
                  <a:gd name="connsiteY43" fmla="*/ 1383852 h 4497984"/>
                  <a:gd name="connsiteX44" fmla="*/ 2542044 w 4590704"/>
                  <a:gd name="connsiteY44" fmla="*/ 1004414 h 4497984"/>
                  <a:gd name="connsiteX45" fmla="*/ 2533698 w 4590704"/>
                  <a:gd name="connsiteY45" fmla="*/ 971156 h 4497984"/>
                  <a:gd name="connsiteX46" fmla="*/ 2365658 w 4590704"/>
                  <a:gd name="connsiteY46" fmla="*/ 1046422 h 4497984"/>
                  <a:gd name="connsiteX47" fmla="*/ 1826702 w 4590704"/>
                  <a:gd name="connsiteY47" fmla="*/ 1366306 h 4497984"/>
                  <a:gd name="connsiteX48" fmla="*/ 1369750 w 4590704"/>
                  <a:gd name="connsiteY48" fmla="*/ 1679230 h 4497984"/>
                  <a:gd name="connsiteX49" fmla="*/ 775219 w 4590704"/>
                  <a:gd name="connsiteY49" fmla="*/ 1821834 h 4497984"/>
                  <a:gd name="connsiteX50" fmla="*/ 366574 w 4590704"/>
                  <a:gd name="connsiteY50" fmla="*/ 1476622 h 4497984"/>
                  <a:gd name="connsiteX51" fmla="*/ 370016 w 4590704"/>
                  <a:gd name="connsiteY51" fmla="*/ 1254634 h 4497984"/>
                  <a:gd name="connsiteX52" fmla="*/ 487491 w 4590704"/>
                  <a:gd name="connsiteY52" fmla="*/ 1283610 h 4497984"/>
                  <a:gd name="connsiteX53" fmla="*/ 711719 w 4590704"/>
                  <a:gd name="connsiteY53" fmla="*/ 1320352 h 4497984"/>
                  <a:gd name="connsiteX54" fmla="*/ 838719 w 4590704"/>
                  <a:gd name="connsiteY54" fmla="*/ 1320352 h 4497984"/>
                  <a:gd name="connsiteX55" fmla="*/ 1156219 w 4590704"/>
                  <a:gd name="connsiteY55" fmla="*/ 1156528 h 4497984"/>
                  <a:gd name="connsiteX56" fmla="*/ 2574923 w 4590704"/>
                  <a:gd name="connsiteY56" fmla="*/ 465066 h 4497984"/>
                  <a:gd name="connsiteX57" fmla="*/ 2809873 w 4590704"/>
                  <a:gd name="connsiteY57" fmla="*/ 385400 h 4497984"/>
                  <a:gd name="connsiteX58" fmla="*/ 3321488 w 4590704"/>
                  <a:gd name="connsiteY58" fmla="*/ 253678 h 4497984"/>
                  <a:gd name="connsiteX59" fmla="*/ 3588492 w 4590704"/>
                  <a:gd name="connsiteY59" fmla="*/ 139098 h 4497984"/>
                  <a:gd name="connsiteX60" fmla="*/ 3760023 w 4590704"/>
                  <a:gd name="connsiteY60" fmla="*/ 20846 h 4497984"/>
                  <a:gd name="connsiteX61" fmla="*/ 3861662 w 4590704"/>
                  <a:gd name="connsiteY61" fmla="*/ 1522 h 449798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Lst>
                <a:rect l="l" t="t" r="r" b="b"/>
                <a:pathLst>
                  <a:path w="4590704" h="4497984">
                    <a:moveTo>
                      <a:pt x="3861662" y="1522"/>
                    </a:moveTo>
                    <a:cubicBezTo>
                      <a:pt x="3906155" y="6348"/>
                      <a:pt x="3963772" y="22716"/>
                      <a:pt x="4042040" y="51442"/>
                    </a:cubicBezTo>
                    <a:cubicBezTo>
                      <a:pt x="4439386" y="197274"/>
                      <a:pt x="4654554" y="427470"/>
                      <a:pt x="4573920" y="620462"/>
                    </a:cubicBezTo>
                    <a:cubicBezTo>
                      <a:pt x="4564209" y="643696"/>
                      <a:pt x="4539919" y="672712"/>
                      <a:pt x="4519945" y="684944"/>
                    </a:cubicBezTo>
                    <a:cubicBezTo>
                      <a:pt x="4499965" y="697176"/>
                      <a:pt x="4462609" y="720462"/>
                      <a:pt x="4436930" y="736690"/>
                    </a:cubicBezTo>
                    <a:cubicBezTo>
                      <a:pt x="4403469" y="757836"/>
                      <a:pt x="4349494" y="771930"/>
                      <a:pt x="4246430" y="786434"/>
                    </a:cubicBezTo>
                    <a:cubicBezTo>
                      <a:pt x="4093330" y="807978"/>
                      <a:pt x="4034605" y="828262"/>
                      <a:pt x="3892914" y="908554"/>
                    </a:cubicBezTo>
                    <a:cubicBezTo>
                      <a:pt x="3761158" y="983216"/>
                      <a:pt x="3671315" y="1002860"/>
                      <a:pt x="3544359" y="984762"/>
                    </a:cubicBezTo>
                    <a:cubicBezTo>
                      <a:pt x="3447874" y="971012"/>
                      <a:pt x="3437010" y="971990"/>
                      <a:pt x="3348110" y="1002404"/>
                    </a:cubicBezTo>
                    <a:cubicBezTo>
                      <a:pt x="3235918" y="1040790"/>
                      <a:pt x="3189912" y="1042266"/>
                      <a:pt x="3077466" y="1011086"/>
                    </a:cubicBezTo>
                    <a:cubicBezTo>
                      <a:pt x="2975829" y="982902"/>
                      <a:pt x="2927162" y="953342"/>
                      <a:pt x="2923919" y="917822"/>
                    </a:cubicBezTo>
                    <a:cubicBezTo>
                      <a:pt x="2921296" y="889122"/>
                      <a:pt x="2942293" y="876162"/>
                      <a:pt x="3156469" y="774282"/>
                    </a:cubicBezTo>
                    <a:lnTo>
                      <a:pt x="3277119" y="716890"/>
                    </a:lnTo>
                    <a:lnTo>
                      <a:pt x="3192101" y="729718"/>
                    </a:lnTo>
                    <a:cubicBezTo>
                      <a:pt x="2962093" y="764428"/>
                      <a:pt x="2890798" y="780580"/>
                      <a:pt x="2829481" y="811882"/>
                    </a:cubicBezTo>
                    <a:lnTo>
                      <a:pt x="2762843" y="845898"/>
                    </a:lnTo>
                    <a:lnTo>
                      <a:pt x="2786706" y="879926"/>
                    </a:lnTo>
                    <a:cubicBezTo>
                      <a:pt x="2907405" y="1052034"/>
                      <a:pt x="2980870" y="1414126"/>
                      <a:pt x="3003623" y="1949002"/>
                    </a:cubicBezTo>
                    <a:cubicBezTo>
                      <a:pt x="3010816" y="2118184"/>
                      <a:pt x="3023814" y="2269426"/>
                      <a:pt x="3035484" y="2319750"/>
                    </a:cubicBezTo>
                    <a:cubicBezTo>
                      <a:pt x="3057542" y="2414894"/>
                      <a:pt x="3057542" y="2414352"/>
                      <a:pt x="3033084" y="3511102"/>
                    </a:cubicBezTo>
                    <a:cubicBezTo>
                      <a:pt x="3024589" y="3891784"/>
                      <a:pt x="3014723" y="4225614"/>
                      <a:pt x="3011151" y="4252946"/>
                    </a:cubicBezTo>
                    <a:cubicBezTo>
                      <a:pt x="2995201" y="4374966"/>
                      <a:pt x="2861392" y="4473640"/>
                      <a:pt x="2685143" y="4493352"/>
                    </a:cubicBezTo>
                    <a:cubicBezTo>
                      <a:pt x="2568102" y="4506442"/>
                      <a:pt x="2549306" y="4498608"/>
                      <a:pt x="2409060" y="4378266"/>
                    </a:cubicBezTo>
                    <a:cubicBezTo>
                      <a:pt x="2341672" y="4320438"/>
                      <a:pt x="2277608" y="4279740"/>
                      <a:pt x="2199882" y="4245382"/>
                    </a:cubicBezTo>
                    <a:cubicBezTo>
                      <a:pt x="2138261" y="4218142"/>
                      <a:pt x="2032538" y="4163820"/>
                      <a:pt x="1964932" y="4124666"/>
                    </a:cubicBezTo>
                    <a:cubicBezTo>
                      <a:pt x="1897327" y="4085512"/>
                      <a:pt x="1799157" y="4030732"/>
                      <a:pt x="1746769" y="4002932"/>
                    </a:cubicBezTo>
                    <a:cubicBezTo>
                      <a:pt x="1694382" y="3975134"/>
                      <a:pt x="1634373" y="3942406"/>
                      <a:pt x="1613419" y="3930206"/>
                    </a:cubicBezTo>
                    <a:cubicBezTo>
                      <a:pt x="1592465" y="3918006"/>
                      <a:pt x="1529517" y="3885078"/>
                      <a:pt x="1473533" y="3857030"/>
                    </a:cubicBezTo>
                    <a:cubicBezTo>
                      <a:pt x="1417555" y="3828986"/>
                      <a:pt x="1340400" y="3787534"/>
                      <a:pt x="1302083" y="3764914"/>
                    </a:cubicBezTo>
                    <a:cubicBezTo>
                      <a:pt x="1129368" y="3662954"/>
                      <a:pt x="1074302" y="3629150"/>
                      <a:pt x="991119" y="3574030"/>
                    </a:cubicBezTo>
                    <a:cubicBezTo>
                      <a:pt x="942223" y="3541630"/>
                      <a:pt x="853639" y="3483614"/>
                      <a:pt x="794269" y="3445110"/>
                    </a:cubicBezTo>
                    <a:cubicBezTo>
                      <a:pt x="488080" y="3246538"/>
                      <a:pt x="421120" y="3201008"/>
                      <a:pt x="291292" y="3103102"/>
                    </a:cubicBezTo>
                    <a:cubicBezTo>
                      <a:pt x="99589" y="2958538"/>
                      <a:pt x="46525" y="2913962"/>
                      <a:pt x="17330" y="2872960"/>
                    </a:cubicBezTo>
                    <a:cubicBezTo>
                      <a:pt x="-8690" y="2836416"/>
                      <a:pt x="-4653" y="2787202"/>
                      <a:pt x="24363" y="2787202"/>
                    </a:cubicBezTo>
                    <a:cubicBezTo>
                      <a:pt x="43902" y="2787202"/>
                      <a:pt x="238681" y="2881270"/>
                      <a:pt x="349769" y="2944360"/>
                    </a:cubicBezTo>
                    <a:cubicBezTo>
                      <a:pt x="551964" y="3059188"/>
                      <a:pt x="702454" y="3122592"/>
                      <a:pt x="895869" y="3174446"/>
                    </a:cubicBezTo>
                    <a:cubicBezTo>
                      <a:pt x="957471" y="3190962"/>
                      <a:pt x="1119812" y="3219310"/>
                      <a:pt x="1264169" y="3238756"/>
                    </a:cubicBezTo>
                    <a:cubicBezTo>
                      <a:pt x="1905872" y="3325206"/>
                      <a:pt x="2078197" y="3353078"/>
                      <a:pt x="2209153" y="3391594"/>
                    </a:cubicBezTo>
                    <a:lnTo>
                      <a:pt x="2284187" y="3413662"/>
                    </a:lnTo>
                    <a:lnTo>
                      <a:pt x="2307460" y="3384918"/>
                    </a:lnTo>
                    <a:cubicBezTo>
                      <a:pt x="2344289" y="3339438"/>
                      <a:pt x="2356902" y="3236410"/>
                      <a:pt x="2369757" y="2876102"/>
                    </a:cubicBezTo>
                    <a:cubicBezTo>
                      <a:pt x="2383232" y="2498278"/>
                      <a:pt x="2401681" y="2218182"/>
                      <a:pt x="2419950" y="2114102"/>
                    </a:cubicBezTo>
                    <a:cubicBezTo>
                      <a:pt x="2426690" y="2075684"/>
                      <a:pt x="2437970" y="1978530"/>
                      <a:pt x="2445021" y="1898202"/>
                    </a:cubicBezTo>
                    <a:cubicBezTo>
                      <a:pt x="2468877" y="1626228"/>
                      <a:pt x="2483326" y="1498502"/>
                      <a:pt x="2503207" y="1383852"/>
                    </a:cubicBezTo>
                    <a:cubicBezTo>
                      <a:pt x="2534454" y="1203578"/>
                      <a:pt x="2551135" y="1040636"/>
                      <a:pt x="2542044" y="1004414"/>
                    </a:cubicBezTo>
                    <a:lnTo>
                      <a:pt x="2533698" y="971156"/>
                    </a:lnTo>
                    <a:lnTo>
                      <a:pt x="2365658" y="1046422"/>
                    </a:lnTo>
                    <a:cubicBezTo>
                      <a:pt x="2136928" y="1148878"/>
                      <a:pt x="1989198" y="1236556"/>
                      <a:pt x="1826702" y="1366306"/>
                    </a:cubicBezTo>
                    <a:cubicBezTo>
                      <a:pt x="1690307" y="1475212"/>
                      <a:pt x="1568045" y="1558942"/>
                      <a:pt x="1369750" y="1679230"/>
                    </a:cubicBezTo>
                    <a:cubicBezTo>
                      <a:pt x="1227030" y="1765806"/>
                      <a:pt x="993668" y="1821782"/>
                      <a:pt x="775219" y="1821834"/>
                    </a:cubicBezTo>
                    <a:cubicBezTo>
                      <a:pt x="542433" y="1821894"/>
                      <a:pt x="467548" y="1758634"/>
                      <a:pt x="366574" y="1476622"/>
                    </a:cubicBezTo>
                    <a:cubicBezTo>
                      <a:pt x="341894" y="1407696"/>
                      <a:pt x="344114" y="1264576"/>
                      <a:pt x="370016" y="1254634"/>
                    </a:cubicBezTo>
                    <a:cubicBezTo>
                      <a:pt x="381153" y="1250362"/>
                      <a:pt x="434018" y="1263398"/>
                      <a:pt x="487491" y="1283610"/>
                    </a:cubicBezTo>
                    <a:cubicBezTo>
                      <a:pt x="571089" y="1315202"/>
                      <a:pt x="602516" y="1320352"/>
                      <a:pt x="711719" y="1320352"/>
                    </a:cubicBezTo>
                    <a:lnTo>
                      <a:pt x="838719" y="1320352"/>
                    </a:lnTo>
                    <a:lnTo>
                      <a:pt x="1156219" y="1156528"/>
                    </a:lnTo>
                    <a:cubicBezTo>
                      <a:pt x="2034330" y="703436"/>
                      <a:pt x="2439403" y="506010"/>
                      <a:pt x="2574923" y="465066"/>
                    </a:cubicBezTo>
                    <a:cubicBezTo>
                      <a:pt x="2649722" y="442466"/>
                      <a:pt x="2755452" y="406618"/>
                      <a:pt x="2809873" y="385400"/>
                    </a:cubicBezTo>
                    <a:cubicBezTo>
                      <a:pt x="2977342" y="320110"/>
                      <a:pt x="3083394" y="292806"/>
                      <a:pt x="3321488" y="253678"/>
                    </a:cubicBezTo>
                    <a:cubicBezTo>
                      <a:pt x="3453480" y="231986"/>
                      <a:pt x="3456029" y="230894"/>
                      <a:pt x="3588492" y="139098"/>
                    </a:cubicBezTo>
                    <a:cubicBezTo>
                      <a:pt x="3662051" y="88122"/>
                      <a:pt x="3739237" y="34910"/>
                      <a:pt x="3760023" y="20846"/>
                    </a:cubicBezTo>
                    <a:cubicBezTo>
                      <a:pt x="3785798" y="3408"/>
                      <a:pt x="3817168" y="-3306"/>
                      <a:pt x="3861662" y="15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0" name="任意多边形: 形状 169">
                <a:extLst>
                  <a:ext uri="{FF2B5EF4-FFF2-40B4-BE49-F238E27FC236}">
                    <a16:creationId xmlns:a16="http://schemas.microsoft.com/office/drawing/2014/main" id="{DE858F99-CD54-46DA-BB0C-A189868602AE}"/>
                  </a:ext>
                </a:extLst>
              </p:cNvPr>
              <p:cNvSpPr/>
              <p:nvPr/>
            </p:nvSpPr>
            <p:spPr>
              <a:xfrm>
                <a:off x="-9104166" y="5898419"/>
                <a:ext cx="6717910" cy="3987686"/>
              </a:xfrm>
              <a:custGeom>
                <a:avLst/>
                <a:gdLst>
                  <a:gd name="connsiteX0" fmla="*/ 6580492 w 6717910"/>
                  <a:gd name="connsiteY0" fmla="*/ 22 h 3987686"/>
                  <a:gd name="connsiteX1" fmla="*/ 6665194 w 6717910"/>
                  <a:gd name="connsiteY1" fmla="*/ 20722 h 3987686"/>
                  <a:gd name="connsiteX2" fmla="*/ 6706154 w 6717910"/>
                  <a:gd name="connsiteY2" fmla="*/ 125322 h 3987686"/>
                  <a:gd name="connsiteX3" fmla="*/ 6698600 w 6717910"/>
                  <a:gd name="connsiteY3" fmla="*/ 372410 h 3987686"/>
                  <a:gd name="connsiteX4" fmla="*/ 6661424 w 6717910"/>
                  <a:gd name="connsiteY4" fmla="*/ 556734 h 3987686"/>
                  <a:gd name="connsiteX5" fmla="*/ 6476094 w 6717910"/>
                  <a:gd name="connsiteY5" fmla="*/ 836134 h 3987686"/>
                  <a:gd name="connsiteX6" fmla="*/ 6022474 w 6717910"/>
                  <a:gd name="connsiteY6" fmla="*/ 1153512 h 3987686"/>
                  <a:gd name="connsiteX7" fmla="*/ 5225166 w 6717910"/>
                  <a:gd name="connsiteY7" fmla="*/ 1421338 h 3987686"/>
                  <a:gd name="connsiteX8" fmla="*/ 4914018 w 6717910"/>
                  <a:gd name="connsiteY8" fmla="*/ 1447648 h 3987686"/>
                  <a:gd name="connsiteX9" fmla="*/ 4609218 w 6717910"/>
                  <a:gd name="connsiteY9" fmla="*/ 1485782 h 3987686"/>
                  <a:gd name="connsiteX10" fmla="*/ 4112718 w 6717910"/>
                  <a:gd name="connsiteY10" fmla="*/ 1757202 h 3987686"/>
                  <a:gd name="connsiteX11" fmla="*/ 3763466 w 6717910"/>
                  <a:gd name="connsiteY11" fmla="*/ 1999182 h 3987686"/>
                  <a:gd name="connsiteX12" fmla="*/ 3240010 w 6717910"/>
                  <a:gd name="connsiteY12" fmla="*/ 2396066 h 3987686"/>
                  <a:gd name="connsiteX13" fmla="*/ 2922510 w 6717910"/>
                  <a:gd name="connsiteY13" fmla="*/ 2661494 h 3987686"/>
                  <a:gd name="connsiteX14" fmla="*/ 2324146 w 6717910"/>
                  <a:gd name="connsiteY14" fmla="*/ 3242782 h 3987686"/>
                  <a:gd name="connsiteX15" fmla="*/ 2130118 w 6717910"/>
                  <a:gd name="connsiteY15" fmla="*/ 3497150 h 3987686"/>
                  <a:gd name="connsiteX16" fmla="*/ 1783150 w 6717910"/>
                  <a:gd name="connsiteY16" fmla="*/ 3839874 h 3987686"/>
                  <a:gd name="connsiteX17" fmla="*/ 1290550 w 6717910"/>
                  <a:gd name="connsiteY17" fmla="*/ 3969634 h 3987686"/>
                  <a:gd name="connsiteX18" fmla="*/ 851938 w 6717910"/>
                  <a:gd name="connsiteY18" fmla="*/ 3942158 h 3987686"/>
                  <a:gd name="connsiteX19" fmla="*/ 342694 w 6717910"/>
                  <a:gd name="connsiteY19" fmla="*/ 3545342 h 3987686"/>
                  <a:gd name="connsiteX20" fmla="*/ 69558 w 6717910"/>
                  <a:gd name="connsiteY20" fmla="*/ 3204682 h 3987686"/>
                  <a:gd name="connsiteX21" fmla="*/ 67890 w 6717910"/>
                  <a:gd name="connsiteY21" fmla="*/ 2608358 h 3987686"/>
                  <a:gd name="connsiteX22" fmla="*/ 74726 w 6717910"/>
                  <a:gd name="connsiteY22" fmla="*/ 2449222 h 3987686"/>
                  <a:gd name="connsiteX23" fmla="*/ 187894 w 6717910"/>
                  <a:gd name="connsiteY23" fmla="*/ 2442998 h 3987686"/>
                  <a:gd name="connsiteX24" fmla="*/ 592312 w 6717910"/>
                  <a:gd name="connsiteY24" fmla="*/ 2691794 h 3987686"/>
                  <a:gd name="connsiteX25" fmla="*/ 731658 w 6717910"/>
                  <a:gd name="connsiteY25" fmla="*/ 2677878 h 3987686"/>
                  <a:gd name="connsiteX26" fmla="*/ 1067012 w 6717910"/>
                  <a:gd name="connsiteY26" fmla="*/ 2594894 h 3987686"/>
                  <a:gd name="connsiteX27" fmla="*/ 1314662 w 6717910"/>
                  <a:gd name="connsiteY27" fmla="*/ 2515138 h 3987686"/>
                  <a:gd name="connsiteX28" fmla="*/ 1650118 w 6717910"/>
                  <a:gd name="connsiteY28" fmla="*/ 2388142 h 3987686"/>
                  <a:gd name="connsiteX29" fmla="*/ 2183518 w 6717910"/>
                  <a:gd name="connsiteY29" fmla="*/ 2176426 h 3987686"/>
                  <a:gd name="connsiteX30" fmla="*/ 2266066 w 6717910"/>
                  <a:gd name="connsiteY30" fmla="*/ 2140376 h 3987686"/>
                  <a:gd name="connsiteX31" fmla="*/ 2672454 w 6717910"/>
                  <a:gd name="connsiteY31" fmla="*/ 1952446 h 3987686"/>
                  <a:gd name="connsiteX32" fmla="*/ 2970918 w 6717910"/>
                  <a:gd name="connsiteY32" fmla="*/ 1795026 h 3987686"/>
                  <a:gd name="connsiteX33" fmla="*/ 3402718 w 6717910"/>
                  <a:gd name="connsiteY33" fmla="*/ 1543098 h 3987686"/>
                  <a:gd name="connsiteX34" fmla="*/ 3891666 w 6717910"/>
                  <a:gd name="connsiteY34" fmla="*/ 1261326 h 3987686"/>
                  <a:gd name="connsiteX35" fmla="*/ 4386966 w 6717910"/>
                  <a:gd name="connsiteY35" fmla="*/ 976278 h 3987686"/>
                  <a:gd name="connsiteX36" fmla="*/ 4926718 w 6717910"/>
                  <a:gd name="connsiteY36" fmla="*/ 664618 h 3987686"/>
                  <a:gd name="connsiteX37" fmla="*/ 5293242 w 6717910"/>
                  <a:gd name="connsiteY37" fmla="*/ 462494 h 3987686"/>
                  <a:gd name="connsiteX38" fmla="*/ 5559942 w 6717910"/>
                  <a:gd name="connsiteY38" fmla="*/ 315698 h 3987686"/>
                  <a:gd name="connsiteX39" fmla="*/ 5769130 w 6717910"/>
                  <a:gd name="connsiteY39" fmla="*/ 221284 h 3987686"/>
                  <a:gd name="connsiteX40" fmla="*/ 6004082 w 6717910"/>
                  <a:gd name="connsiteY40" fmla="*/ 138890 h 3987686"/>
                  <a:gd name="connsiteX41" fmla="*/ 6215766 w 6717910"/>
                  <a:gd name="connsiteY41" fmla="*/ 74254 h 3987686"/>
                  <a:gd name="connsiteX42" fmla="*/ 6431666 w 6717910"/>
                  <a:gd name="connsiteY42" fmla="*/ 23640 h 3987686"/>
                  <a:gd name="connsiteX43" fmla="*/ 6580492 w 6717910"/>
                  <a:gd name="connsiteY43" fmla="*/ 22 h 398768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6717910" h="3987686">
                    <a:moveTo>
                      <a:pt x="6580492" y="22"/>
                    </a:moveTo>
                    <a:cubicBezTo>
                      <a:pt x="6618434" y="-452"/>
                      <a:pt x="6645690" y="6460"/>
                      <a:pt x="6665194" y="20722"/>
                    </a:cubicBezTo>
                    <a:cubicBezTo>
                      <a:pt x="6678658" y="30566"/>
                      <a:pt x="6695086" y="72518"/>
                      <a:pt x="6706154" y="125322"/>
                    </a:cubicBezTo>
                    <a:cubicBezTo>
                      <a:pt x="6723182" y="206546"/>
                      <a:pt x="6722586" y="225994"/>
                      <a:pt x="6698600" y="372410"/>
                    </a:cubicBezTo>
                    <a:cubicBezTo>
                      <a:pt x="6684282" y="459816"/>
                      <a:pt x="6667550" y="542762"/>
                      <a:pt x="6661424" y="556734"/>
                    </a:cubicBezTo>
                    <a:cubicBezTo>
                      <a:pt x="6599774" y="697294"/>
                      <a:pt x="6569736" y="742582"/>
                      <a:pt x="6476094" y="836134"/>
                    </a:cubicBezTo>
                    <a:cubicBezTo>
                      <a:pt x="6351958" y="960152"/>
                      <a:pt x="6231630" y="1044340"/>
                      <a:pt x="6022474" y="1153512"/>
                    </a:cubicBezTo>
                    <a:cubicBezTo>
                      <a:pt x="5734666" y="1303734"/>
                      <a:pt x="5576364" y="1356912"/>
                      <a:pt x="5225166" y="1421338"/>
                    </a:cubicBezTo>
                    <a:cubicBezTo>
                      <a:pt x="5165794" y="1432230"/>
                      <a:pt x="5025778" y="1444070"/>
                      <a:pt x="4914018" y="1447648"/>
                    </a:cubicBezTo>
                    <a:cubicBezTo>
                      <a:pt x="4745398" y="1453044"/>
                      <a:pt x="4693526" y="1459534"/>
                      <a:pt x="4609218" y="1485782"/>
                    </a:cubicBezTo>
                    <a:cubicBezTo>
                      <a:pt x="4467398" y="1529934"/>
                      <a:pt x="4292932" y="1625308"/>
                      <a:pt x="4112718" y="1757202"/>
                    </a:cubicBezTo>
                    <a:cubicBezTo>
                      <a:pt x="4028234" y="1819028"/>
                      <a:pt x="3871074" y="1927922"/>
                      <a:pt x="3763466" y="1999182"/>
                    </a:cubicBezTo>
                    <a:cubicBezTo>
                      <a:pt x="3519714" y="2160602"/>
                      <a:pt x="3458952" y="2206674"/>
                      <a:pt x="3240010" y="2396066"/>
                    </a:cubicBezTo>
                    <a:cubicBezTo>
                      <a:pt x="3143538" y="2479520"/>
                      <a:pt x="3000664" y="2598962"/>
                      <a:pt x="2922510" y="2661494"/>
                    </a:cubicBezTo>
                    <a:cubicBezTo>
                      <a:pt x="2760468" y="2791152"/>
                      <a:pt x="2459862" y="3083178"/>
                      <a:pt x="2324146" y="3242782"/>
                    </a:cubicBezTo>
                    <a:cubicBezTo>
                      <a:pt x="2273662" y="3302156"/>
                      <a:pt x="2186348" y="3416620"/>
                      <a:pt x="2130118" y="3497150"/>
                    </a:cubicBezTo>
                    <a:cubicBezTo>
                      <a:pt x="2013518" y="3664134"/>
                      <a:pt x="1918226" y="3758260"/>
                      <a:pt x="1783150" y="3839874"/>
                    </a:cubicBezTo>
                    <a:cubicBezTo>
                      <a:pt x="1671342" y="3907430"/>
                      <a:pt x="1580510" y="3931358"/>
                      <a:pt x="1290550" y="3969634"/>
                    </a:cubicBezTo>
                    <a:cubicBezTo>
                      <a:pt x="1063386" y="3999622"/>
                      <a:pt x="964478" y="3993426"/>
                      <a:pt x="851938" y="3942158"/>
                    </a:cubicBezTo>
                    <a:cubicBezTo>
                      <a:pt x="749638" y="3895556"/>
                      <a:pt x="507190" y="3706634"/>
                      <a:pt x="342694" y="3545342"/>
                    </a:cubicBezTo>
                    <a:cubicBezTo>
                      <a:pt x="175206" y="3381118"/>
                      <a:pt x="98868" y="3285904"/>
                      <a:pt x="69558" y="3204682"/>
                    </a:cubicBezTo>
                    <a:cubicBezTo>
                      <a:pt x="-22496" y="2949574"/>
                      <a:pt x="-23314" y="2657170"/>
                      <a:pt x="67890" y="2608358"/>
                    </a:cubicBezTo>
                    <a:cubicBezTo>
                      <a:pt x="100480" y="2590918"/>
                      <a:pt x="102990" y="2532470"/>
                      <a:pt x="74726" y="2449222"/>
                    </a:cubicBezTo>
                    <a:cubicBezTo>
                      <a:pt x="38194" y="2341622"/>
                      <a:pt x="71622" y="2339784"/>
                      <a:pt x="187894" y="2442998"/>
                    </a:cubicBezTo>
                    <a:cubicBezTo>
                      <a:pt x="353250" y="2589782"/>
                      <a:pt x="498078" y="2678878"/>
                      <a:pt x="592312" y="2691794"/>
                    </a:cubicBezTo>
                    <a:cubicBezTo>
                      <a:pt x="631788" y="2697206"/>
                      <a:pt x="678034" y="2692586"/>
                      <a:pt x="731658" y="2677878"/>
                    </a:cubicBezTo>
                    <a:cubicBezTo>
                      <a:pt x="938610" y="2621118"/>
                      <a:pt x="1007138" y="2604162"/>
                      <a:pt x="1067012" y="2594894"/>
                    </a:cubicBezTo>
                    <a:cubicBezTo>
                      <a:pt x="1102542" y="2589398"/>
                      <a:pt x="1213982" y="2553506"/>
                      <a:pt x="1314662" y="2515138"/>
                    </a:cubicBezTo>
                    <a:cubicBezTo>
                      <a:pt x="1415344" y="2476772"/>
                      <a:pt x="1566296" y="2419622"/>
                      <a:pt x="1650118" y="2388142"/>
                    </a:cubicBezTo>
                    <a:cubicBezTo>
                      <a:pt x="1801154" y="2331414"/>
                      <a:pt x="2134636" y="2199048"/>
                      <a:pt x="2183518" y="2176426"/>
                    </a:cubicBezTo>
                    <a:cubicBezTo>
                      <a:pt x="2197488" y="2169960"/>
                      <a:pt x="2234634" y="2153738"/>
                      <a:pt x="2266066" y="2140376"/>
                    </a:cubicBezTo>
                    <a:cubicBezTo>
                      <a:pt x="2414798" y="2077154"/>
                      <a:pt x="2477570" y="2048126"/>
                      <a:pt x="2672454" y="1952446"/>
                    </a:cubicBezTo>
                    <a:cubicBezTo>
                      <a:pt x="2787714" y="1895858"/>
                      <a:pt x="2922022" y="1825020"/>
                      <a:pt x="2970918" y="1795026"/>
                    </a:cubicBezTo>
                    <a:cubicBezTo>
                      <a:pt x="3019814" y="1765034"/>
                      <a:pt x="3214122" y="1651666"/>
                      <a:pt x="3402718" y="1543098"/>
                    </a:cubicBezTo>
                    <a:cubicBezTo>
                      <a:pt x="3591314" y="1434534"/>
                      <a:pt x="3811340" y="1307734"/>
                      <a:pt x="3891666" y="1261326"/>
                    </a:cubicBezTo>
                    <a:cubicBezTo>
                      <a:pt x="3971994" y="1214918"/>
                      <a:pt x="4194880" y="1086646"/>
                      <a:pt x="4386966" y="976278"/>
                    </a:cubicBezTo>
                    <a:cubicBezTo>
                      <a:pt x="4579054" y="865910"/>
                      <a:pt x="4821942" y="725662"/>
                      <a:pt x="4926718" y="664618"/>
                    </a:cubicBezTo>
                    <a:cubicBezTo>
                      <a:pt x="5031492" y="603574"/>
                      <a:pt x="5196428" y="512618"/>
                      <a:pt x="5293242" y="462494"/>
                    </a:cubicBezTo>
                    <a:cubicBezTo>
                      <a:pt x="5390056" y="412368"/>
                      <a:pt x="5510070" y="346310"/>
                      <a:pt x="5559942" y="315698"/>
                    </a:cubicBezTo>
                    <a:cubicBezTo>
                      <a:pt x="5609814" y="285082"/>
                      <a:pt x="5703946" y="242598"/>
                      <a:pt x="5769130" y="221284"/>
                    </a:cubicBezTo>
                    <a:cubicBezTo>
                      <a:pt x="5834310" y="199972"/>
                      <a:pt x="5940038" y="162894"/>
                      <a:pt x="6004082" y="138890"/>
                    </a:cubicBezTo>
                    <a:cubicBezTo>
                      <a:pt x="6068120" y="114888"/>
                      <a:pt x="6163380" y="85802"/>
                      <a:pt x="6215766" y="74254"/>
                    </a:cubicBezTo>
                    <a:cubicBezTo>
                      <a:pt x="6268154" y="62706"/>
                      <a:pt x="6365308" y="39930"/>
                      <a:pt x="6431666" y="23640"/>
                    </a:cubicBezTo>
                    <a:cubicBezTo>
                      <a:pt x="6493918" y="8358"/>
                      <a:pt x="6542548" y="496"/>
                      <a:pt x="6580492"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1" name="任意多边形: 形状 170">
                <a:extLst>
                  <a:ext uri="{FF2B5EF4-FFF2-40B4-BE49-F238E27FC236}">
                    <a16:creationId xmlns:a16="http://schemas.microsoft.com/office/drawing/2014/main" id="{214C8A3D-0D9E-4CC9-8B09-042DE4F99B0E}"/>
                  </a:ext>
                </a:extLst>
              </p:cNvPr>
              <p:cNvSpPr/>
              <p:nvPr/>
            </p:nvSpPr>
            <p:spPr>
              <a:xfrm>
                <a:off x="18574602" y="6372602"/>
                <a:ext cx="521639" cy="924805"/>
              </a:xfrm>
              <a:custGeom>
                <a:avLst/>
                <a:gdLst>
                  <a:gd name="connsiteX0" fmla="*/ 26237 w 521639"/>
                  <a:gd name="connsiteY0" fmla="*/ 0 h 924805"/>
                  <a:gd name="connsiteX1" fmla="*/ 176529 w 521639"/>
                  <a:gd name="connsiteY1" fmla="*/ 80356 h 924805"/>
                  <a:gd name="connsiteX2" fmla="*/ 489620 w 521639"/>
                  <a:gd name="connsiteY2" fmla="*/ 504024 h 924805"/>
                  <a:gd name="connsiteX3" fmla="*/ 509724 w 521639"/>
                  <a:gd name="connsiteY3" fmla="*/ 622300 h 924805"/>
                  <a:gd name="connsiteX4" fmla="*/ 521618 w 521639"/>
                  <a:gd name="connsiteY4" fmla="*/ 734492 h 924805"/>
                  <a:gd name="connsiteX5" fmla="*/ 146286 w 521639"/>
                  <a:gd name="connsiteY5" fmla="*/ 901816 h 924805"/>
                  <a:gd name="connsiteX6" fmla="*/ 67413 w 521639"/>
                  <a:gd name="connsiteY6" fmla="*/ 833450 h 924805"/>
                  <a:gd name="connsiteX7" fmla="*/ 69577 w 521639"/>
                  <a:gd name="connsiteY7" fmla="*/ 711200 h 924805"/>
                  <a:gd name="connsiteX8" fmla="*/ 82079 w 521639"/>
                  <a:gd name="connsiteY8" fmla="*/ 372890 h 924805"/>
                  <a:gd name="connsiteX9" fmla="*/ 38137 w 521639"/>
                  <a:gd name="connsiteY9" fmla="*/ 179912 h 924805"/>
                  <a:gd name="connsiteX10" fmla="*/ 0 w 521639"/>
                  <a:gd name="connsiteY10" fmla="*/ 45146 h 924805"/>
                  <a:gd name="connsiteX11" fmla="*/ 26237 w 521639"/>
                  <a:gd name="connsiteY11" fmla="*/ 0 h 9248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521639" h="924805">
                    <a:moveTo>
                      <a:pt x="26237" y="0"/>
                    </a:moveTo>
                    <a:cubicBezTo>
                      <a:pt x="67047" y="0"/>
                      <a:pt x="89191" y="11840"/>
                      <a:pt x="176529" y="80356"/>
                    </a:cubicBezTo>
                    <a:cubicBezTo>
                      <a:pt x="355135" y="220466"/>
                      <a:pt x="469695" y="375486"/>
                      <a:pt x="489620" y="504024"/>
                    </a:cubicBezTo>
                    <a:cubicBezTo>
                      <a:pt x="493744" y="530658"/>
                      <a:pt x="502791" y="583882"/>
                      <a:pt x="509724" y="622300"/>
                    </a:cubicBezTo>
                    <a:cubicBezTo>
                      <a:pt x="516657" y="660718"/>
                      <a:pt x="522008" y="711204"/>
                      <a:pt x="521618" y="734492"/>
                    </a:cubicBezTo>
                    <a:cubicBezTo>
                      <a:pt x="519336" y="870772"/>
                      <a:pt x="291747" y="972232"/>
                      <a:pt x="146286" y="901816"/>
                    </a:cubicBezTo>
                    <a:cubicBezTo>
                      <a:pt x="108638" y="883592"/>
                      <a:pt x="79915" y="858690"/>
                      <a:pt x="67413" y="833450"/>
                    </a:cubicBezTo>
                    <a:cubicBezTo>
                      <a:pt x="49510" y="797312"/>
                      <a:pt x="49709" y="786340"/>
                      <a:pt x="69577" y="711200"/>
                    </a:cubicBezTo>
                    <a:cubicBezTo>
                      <a:pt x="91207" y="629394"/>
                      <a:pt x="93297" y="572724"/>
                      <a:pt x="82079" y="372890"/>
                    </a:cubicBezTo>
                    <a:cubicBezTo>
                      <a:pt x="77738" y="295672"/>
                      <a:pt x="66625" y="246864"/>
                      <a:pt x="38137" y="179912"/>
                    </a:cubicBezTo>
                    <a:cubicBezTo>
                      <a:pt x="17159" y="130620"/>
                      <a:pt x="0" y="69976"/>
                      <a:pt x="0" y="45146"/>
                    </a:cubicBezTo>
                    <a:cubicBezTo>
                      <a:pt x="0" y="7988"/>
                      <a:pt x="4645" y="0"/>
                      <a:pt x="2623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2" name="任意多边形: 形状 171">
                <a:extLst>
                  <a:ext uri="{FF2B5EF4-FFF2-40B4-BE49-F238E27FC236}">
                    <a16:creationId xmlns:a16="http://schemas.microsoft.com/office/drawing/2014/main" id="{5CA6DEEA-1171-4D10-90A2-7D35D6156DF6}"/>
                  </a:ext>
                </a:extLst>
              </p:cNvPr>
              <p:cNvSpPr/>
              <p:nvPr/>
            </p:nvSpPr>
            <p:spPr>
              <a:xfrm>
                <a:off x="-29723500" y="6852947"/>
                <a:ext cx="1079500" cy="752354"/>
              </a:xfrm>
              <a:custGeom>
                <a:avLst/>
                <a:gdLst>
                  <a:gd name="connsiteX0" fmla="*/ 758096 w 1079500"/>
                  <a:gd name="connsiteY0" fmla="*/ 1216 h 752354"/>
                  <a:gd name="connsiteX1" fmla="*/ 789780 w 1079500"/>
                  <a:gd name="connsiteY1" fmla="*/ 2986 h 752354"/>
                  <a:gd name="connsiteX2" fmla="*/ 853280 w 1079500"/>
                  <a:gd name="connsiteY2" fmla="*/ 20254 h 752354"/>
                  <a:gd name="connsiteX3" fmla="*/ 941900 w 1079500"/>
                  <a:gd name="connsiteY3" fmla="*/ 70062 h 752354"/>
                  <a:gd name="connsiteX4" fmla="*/ 1079500 w 1079500"/>
                  <a:gd name="connsiteY4" fmla="*/ 560614 h 752354"/>
                  <a:gd name="connsiteX5" fmla="*/ 962484 w 1079500"/>
                  <a:gd name="connsiteY5" fmla="*/ 679474 h 752354"/>
                  <a:gd name="connsiteX6" fmla="*/ 873124 w 1079500"/>
                  <a:gd name="connsiteY6" fmla="*/ 661398 h 752354"/>
                  <a:gd name="connsiteX7" fmla="*/ 895352 w 1079500"/>
                  <a:gd name="connsiteY7" fmla="*/ 578896 h 752354"/>
                  <a:gd name="connsiteX8" fmla="*/ 927100 w 1079500"/>
                  <a:gd name="connsiteY8" fmla="*/ 437654 h 752354"/>
                  <a:gd name="connsiteX9" fmla="*/ 888412 w 1079500"/>
                  <a:gd name="connsiteY9" fmla="*/ 304512 h 752354"/>
                  <a:gd name="connsiteX10" fmla="*/ 803316 w 1079500"/>
                  <a:gd name="connsiteY10" fmla="*/ 273352 h 752354"/>
                  <a:gd name="connsiteX11" fmla="*/ 624452 w 1079500"/>
                  <a:gd name="connsiteY11" fmla="*/ 459574 h 752354"/>
                  <a:gd name="connsiteX12" fmla="*/ 425232 w 1079500"/>
                  <a:gd name="connsiteY12" fmla="*/ 731758 h 752354"/>
                  <a:gd name="connsiteX13" fmla="*/ 153980 w 1079500"/>
                  <a:gd name="connsiteY13" fmla="*/ 706790 h 752354"/>
                  <a:gd name="connsiteX14" fmla="*/ 0 w 1079500"/>
                  <a:gd name="connsiteY14" fmla="*/ 242208 h 752354"/>
                  <a:gd name="connsiteX15" fmla="*/ 129056 w 1079500"/>
                  <a:gd name="connsiteY15" fmla="*/ 52510 h 752354"/>
                  <a:gd name="connsiteX16" fmla="*/ 226760 w 1079500"/>
                  <a:gd name="connsiteY16" fmla="*/ 72378 h 752354"/>
                  <a:gd name="connsiteX17" fmla="*/ 183600 w 1079500"/>
                  <a:gd name="connsiteY17" fmla="*/ 157578 h 752354"/>
                  <a:gd name="connsiteX18" fmla="*/ 134108 w 1079500"/>
                  <a:gd name="connsiteY18" fmla="*/ 328184 h 752354"/>
                  <a:gd name="connsiteX19" fmla="*/ 170488 w 1079500"/>
                  <a:gd name="connsiteY19" fmla="*/ 458358 h 752354"/>
                  <a:gd name="connsiteX20" fmla="*/ 326544 w 1079500"/>
                  <a:gd name="connsiteY20" fmla="*/ 461156 h 752354"/>
                  <a:gd name="connsiteX21" fmla="*/ 425892 w 1079500"/>
                  <a:gd name="connsiteY21" fmla="*/ 306222 h 752354"/>
                  <a:gd name="connsiteX22" fmla="*/ 708312 w 1079500"/>
                  <a:gd name="connsiteY22" fmla="*/ 14960 h 752354"/>
                  <a:gd name="connsiteX23" fmla="*/ 758096 w 1079500"/>
                  <a:gd name="connsiteY23" fmla="*/ 1216 h 7523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79500" h="752354">
                    <a:moveTo>
                      <a:pt x="758096" y="1216"/>
                    </a:moveTo>
                    <a:cubicBezTo>
                      <a:pt x="772096" y="-842"/>
                      <a:pt x="783080" y="-314"/>
                      <a:pt x="789780" y="2986"/>
                    </a:cubicBezTo>
                    <a:cubicBezTo>
                      <a:pt x="801568" y="8794"/>
                      <a:pt x="830144" y="16566"/>
                      <a:pt x="853280" y="20254"/>
                    </a:cubicBezTo>
                    <a:cubicBezTo>
                      <a:pt x="876524" y="23960"/>
                      <a:pt x="916184" y="46248"/>
                      <a:pt x="941900" y="70062"/>
                    </a:cubicBezTo>
                    <a:cubicBezTo>
                      <a:pt x="1039552" y="160470"/>
                      <a:pt x="1079500" y="302896"/>
                      <a:pt x="1079500" y="560614"/>
                    </a:cubicBezTo>
                    <a:cubicBezTo>
                      <a:pt x="1079500" y="707360"/>
                      <a:pt x="1078220" y="708658"/>
                      <a:pt x="962484" y="679474"/>
                    </a:cubicBezTo>
                    <a:cubicBezTo>
                      <a:pt x="918576" y="668404"/>
                      <a:pt x="878364" y="660270"/>
                      <a:pt x="873124" y="661398"/>
                    </a:cubicBezTo>
                    <a:cubicBezTo>
                      <a:pt x="853492" y="665630"/>
                      <a:pt x="864684" y="624086"/>
                      <a:pt x="895352" y="578896"/>
                    </a:cubicBezTo>
                    <a:cubicBezTo>
                      <a:pt x="922176" y="539364"/>
                      <a:pt x="927100" y="517462"/>
                      <a:pt x="927100" y="437654"/>
                    </a:cubicBezTo>
                    <a:cubicBezTo>
                      <a:pt x="927100" y="349320"/>
                      <a:pt x="924592" y="340694"/>
                      <a:pt x="888412" y="304512"/>
                    </a:cubicBezTo>
                    <a:cubicBezTo>
                      <a:pt x="855072" y="271174"/>
                      <a:pt x="843304" y="266864"/>
                      <a:pt x="803316" y="273352"/>
                    </a:cubicBezTo>
                    <a:cubicBezTo>
                      <a:pt x="717636" y="287258"/>
                      <a:pt x="679108" y="327370"/>
                      <a:pt x="624452" y="459574"/>
                    </a:cubicBezTo>
                    <a:cubicBezTo>
                      <a:pt x="566908" y="598774"/>
                      <a:pt x="493168" y="699518"/>
                      <a:pt x="425232" y="731758"/>
                    </a:cubicBezTo>
                    <a:cubicBezTo>
                      <a:pt x="350340" y="767296"/>
                      <a:pt x="222012" y="755484"/>
                      <a:pt x="153980" y="706790"/>
                    </a:cubicBezTo>
                    <a:cubicBezTo>
                      <a:pt x="40504" y="625570"/>
                      <a:pt x="0" y="503358"/>
                      <a:pt x="0" y="242208"/>
                    </a:cubicBezTo>
                    <a:cubicBezTo>
                      <a:pt x="0" y="30402"/>
                      <a:pt x="-1284" y="32288"/>
                      <a:pt x="129056" y="52510"/>
                    </a:cubicBezTo>
                    <a:cubicBezTo>
                      <a:pt x="179728" y="60370"/>
                      <a:pt x="223692" y="69314"/>
                      <a:pt x="226760" y="72378"/>
                    </a:cubicBezTo>
                    <a:cubicBezTo>
                      <a:pt x="229824" y="75446"/>
                      <a:pt x="210400" y="113786"/>
                      <a:pt x="183600" y="157578"/>
                    </a:cubicBezTo>
                    <a:cubicBezTo>
                      <a:pt x="139384" y="229820"/>
                      <a:pt x="134792" y="245642"/>
                      <a:pt x="134108" y="328184"/>
                    </a:cubicBezTo>
                    <a:cubicBezTo>
                      <a:pt x="133412" y="411850"/>
                      <a:pt x="136336" y="422314"/>
                      <a:pt x="170488" y="458358"/>
                    </a:cubicBezTo>
                    <a:cubicBezTo>
                      <a:pt x="219932" y="510538"/>
                      <a:pt x="276152" y="511546"/>
                      <a:pt x="326544" y="461156"/>
                    </a:cubicBezTo>
                    <a:cubicBezTo>
                      <a:pt x="346560" y="441138"/>
                      <a:pt x="391268" y="371418"/>
                      <a:pt x="425892" y="306222"/>
                    </a:cubicBezTo>
                    <a:cubicBezTo>
                      <a:pt x="551976" y="68808"/>
                      <a:pt x="544608" y="76406"/>
                      <a:pt x="708312" y="14960"/>
                    </a:cubicBezTo>
                    <a:cubicBezTo>
                      <a:pt x="727076" y="7918"/>
                      <a:pt x="744096" y="3274"/>
                      <a:pt x="758096" y="121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3" name="任意多边形: 形状 172">
                <a:extLst>
                  <a:ext uri="{FF2B5EF4-FFF2-40B4-BE49-F238E27FC236}">
                    <a16:creationId xmlns:a16="http://schemas.microsoft.com/office/drawing/2014/main" id="{FFD8214E-B74D-47E8-8BCD-97E84F19D26A}"/>
                  </a:ext>
                </a:extLst>
              </p:cNvPr>
              <p:cNvSpPr/>
              <p:nvPr/>
            </p:nvSpPr>
            <p:spPr>
              <a:xfrm>
                <a:off x="-14332888" y="6893379"/>
                <a:ext cx="1090233" cy="990522"/>
              </a:xfrm>
              <a:custGeom>
                <a:avLst/>
                <a:gdLst>
                  <a:gd name="connsiteX0" fmla="*/ 97509 w 1090233"/>
                  <a:gd name="connsiteY0" fmla="*/ 76 h 990522"/>
                  <a:gd name="connsiteX1" fmla="*/ 111857 w 1090233"/>
                  <a:gd name="connsiteY1" fmla="*/ 4898 h 990522"/>
                  <a:gd name="connsiteX2" fmla="*/ 487997 w 1090233"/>
                  <a:gd name="connsiteY2" fmla="*/ 291272 h 990522"/>
                  <a:gd name="connsiteX3" fmla="*/ 662041 w 1090233"/>
                  <a:gd name="connsiteY3" fmla="*/ 411174 h 990522"/>
                  <a:gd name="connsiteX4" fmla="*/ 1069617 w 1090233"/>
                  <a:gd name="connsiteY4" fmla="*/ 399972 h 990522"/>
                  <a:gd name="connsiteX5" fmla="*/ 1083137 w 1090233"/>
                  <a:gd name="connsiteY5" fmla="*/ 434726 h 990522"/>
                  <a:gd name="connsiteX6" fmla="*/ 1082621 w 1090233"/>
                  <a:gd name="connsiteY6" fmla="*/ 550066 h 990522"/>
                  <a:gd name="connsiteX7" fmla="*/ 1068589 w 1090233"/>
                  <a:gd name="connsiteY7" fmla="*/ 676488 h 990522"/>
                  <a:gd name="connsiteX8" fmla="*/ 1057621 w 1090233"/>
                  <a:gd name="connsiteY8" fmla="*/ 729102 h 990522"/>
                  <a:gd name="connsiteX9" fmla="*/ 952849 w 1090233"/>
                  <a:gd name="connsiteY9" fmla="*/ 711766 h 990522"/>
                  <a:gd name="connsiteX10" fmla="*/ 738389 w 1090233"/>
                  <a:gd name="connsiteY10" fmla="*/ 679326 h 990522"/>
                  <a:gd name="connsiteX11" fmla="*/ 541541 w 1090233"/>
                  <a:gd name="connsiteY11" fmla="*/ 704966 h 990522"/>
                  <a:gd name="connsiteX12" fmla="*/ 75661 w 1090233"/>
                  <a:gd name="connsiteY12" fmla="*/ 953704 h 990522"/>
                  <a:gd name="connsiteX13" fmla="*/ 19949 w 1090233"/>
                  <a:gd name="connsiteY13" fmla="*/ 990522 h 990522"/>
                  <a:gd name="connsiteX14" fmla="*/ 505 w 1090233"/>
                  <a:gd name="connsiteY14" fmla="*/ 898446 h 990522"/>
                  <a:gd name="connsiteX15" fmla="*/ 32093 w 1090233"/>
                  <a:gd name="connsiteY15" fmla="*/ 606542 h 990522"/>
                  <a:gd name="connsiteX16" fmla="*/ 87045 w 1090233"/>
                  <a:gd name="connsiteY16" fmla="*/ 603366 h 990522"/>
                  <a:gd name="connsiteX17" fmla="*/ 188645 w 1090233"/>
                  <a:gd name="connsiteY17" fmla="*/ 577676 h 990522"/>
                  <a:gd name="connsiteX18" fmla="*/ 317537 w 1090233"/>
                  <a:gd name="connsiteY18" fmla="*/ 533322 h 990522"/>
                  <a:gd name="connsiteX19" fmla="*/ 402357 w 1090233"/>
                  <a:gd name="connsiteY19" fmla="*/ 500806 h 990522"/>
                  <a:gd name="connsiteX20" fmla="*/ 475885 w 1090233"/>
                  <a:gd name="connsiteY20" fmla="*/ 468286 h 990522"/>
                  <a:gd name="connsiteX21" fmla="*/ 432513 w 1090233"/>
                  <a:gd name="connsiteY21" fmla="*/ 439608 h 990522"/>
                  <a:gd name="connsiteX22" fmla="*/ 128789 w 1090233"/>
                  <a:gd name="connsiteY22" fmla="*/ 285170 h 990522"/>
                  <a:gd name="connsiteX23" fmla="*/ 46241 w 1090233"/>
                  <a:gd name="connsiteY23" fmla="*/ 255930 h 990522"/>
                  <a:gd name="connsiteX24" fmla="*/ 50721 w 1090233"/>
                  <a:gd name="connsiteY24" fmla="*/ 131102 h 990522"/>
                  <a:gd name="connsiteX25" fmla="*/ 67345 w 1090233"/>
                  <a:gd name="connsiteY25" fmla="*/ 3098 h 990522"/>
                  <a:gd name="connsiteX26" fmla="*/ 97509 w 1090233"/>
                  <a:gd name="connsiteY26" fmla="*/ 76 h 9905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090233" h="990522">
                    <a:moveTo>
                      <a:pt x="97509" y="76"/>
                    </a:moveTo>
                    <a:cubicBezTo>
                      <a:pt x="106593" y="444"/>
                      <a:pt x="113037" y="2118"/>
                      <a:pt x="111857" y="4898"/>
                    </a:cubicBezTo>
                    <a:cubicBezTo>
                      <a:pt x="107825" y="14378"/>
                      <a:pt x="314737" y="171908"/>
                      <a:pt x="487997" y="291272"/>
                    </a:cubicBezTo>
                    <a:lnTo>
                      <a:pt x="662041" y="411174"/>
                    </a:lnTo>
                    <a:lnTo>
                      <a:pt x="1069617" y="399972"/>
                    </a:lnTo>
                    <a:lnTo>
                      <a:pt x="1083137" y="434726"/>
                    </a:lnTo>
                    <a:cubicBezTo>
                      <a:pt x="1092757" y="459450"/>
                      <a:pt x="1092605" y="492734"/>
                      <a:pt x="1082621" y="550066"/>
                    </a:cubicBezTo>
                    <a:cubicBezTo>
                      <a:pt x="1074905" y="594388"/>
                      <a:pt x="1068589" y="651278"/>
                      <a:pt x="1068589" y="676488"/>
                    </a:cubicBezTo>
                    <a:cubicBezTo>
                      <a:pt x="1068589" y="701698"/>
                      <a:pt x="1063653" y="725372"/>
                      <a:pt x="1057621" y="729102"/>
                    </a:cubicBezTo>
                    <a:cubicBezTo>
                      <a:pt x="1051593" y="732828"/>
                      <a:pt x="1004445" y="725028"/>
                      <a:pt x="952849" y="711766"/>
                    </a:cubicBezTo>
                    <a:cubicBezTo>
                      <a:pt x="901253" y="698506"/>
                      <a:pt x="804749" y="683906"/>
                      <a:pt x="738389" y="679326"/>
                    </a:cubicBezTo>
                    <a:cubicBezTo>
                      <a:pt x="625537" y="671534"/>
                      <a:pt x="612813" y="673190"/>
                      <a:pt x="541541" y="704966"/>
                    </a:cubicBezTo>
                    <a:cubicBezTo>
                      <a:pt x="349549" y="790564"/>
                      <a:pt x="106605" y="920272"/>
                      <a:pt x="75661" y="953704"/>
                    </a:cubicBezTo>
                    <a:cubicBezTo>
                      <a:pt x="56921" y="973954"/>
                      <a:pt x="31849" y="990522"/>
                      <a:pt x="19949" y="990522"/>
                    </a:cubicBezTo>
                    <a:cubicBezTo>
                      <a:pt x="1353" y="990522"/>
                      <a:pt x="-1379" y="977574"/>
                      <a:pt x="505" y="898446"/>
                    </a:cubicBezTo>
                    <a:cubicBezTo>
                      <a:pt x="4333" y="737728"/>
                      <a:pt x="17485" y="616178"/>
                      <a:pt x="32093" y="606542"/>
                    </a:cubicBezTo>
                    <a:cubicBezTo>
                      <a:pt x="39873" y="601410"/>
                      <a:pt x="64601" y="599982"/>
                      <a:pt x="87045" y="603366"/>
                    </a:cubicBezTo>
                    <a:cubicBezTo>
                      <a:pt x="115173" y="607610"/>
                      <a:pt x="146733" y="599630"/>
                      <a:pt x="188645" y="577676"/>
                    </a:cubicBezTo>
                    <a:cubicBezTo>
                      <a:pt x="244321" y="548512"/>
                      <a:pt x="288461" y="533322"/>
                      <a:pt x="317537" y="533322"/>
                    </a:cubicBezTo>
                    <a:cubicBezTo>
                      <a:pt x="323749" y="533322"/>
                      <a:pt x="361917" y="518690"/>
                      <a:pt x="402357" y="500806"/>
                    </a:cubicBezTo>
                    <a:lnTo>
                      <a:pt x="475885" y="468286"/>
                    </a:lnTo>
                    <a:lnTo>
                      <a:pt x="432513" y="439608"/>
                    </a:lnTo>
                    <a:cubicBezTo>
                      <a:pt x="349597" y="384786"/>
                      <a:pt x="210849" y="314234"/>
                      <a:pt x="128789" y="285170"/>
                    </a:cubicBezTo>
                    <a:lnTo>
                      <a:pt x="46241" y="255930"/>
                    </a:lnTo>
                    <a:lnTo>
                      <a:pt x="50721" y="131102"/>
                    </a:lnTo>
                    <a:cubicBezTo>
                      <a:pt x="53185" y="62446"/>
                      <a:pt x="60669" y="4842"/>
                      <a:pt x="67345" y="3098"/>
                    </a:cubicBezTo>
                    <a:cubicBezTo>
                      <a:pt x="76709" y="650"/>
                      <a:pt x="88429" y="-290"/>
                      <a:pt x="97509" y="7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4" name="任意多边形: 形状 173">
                <a:extLst>
                  <a:ext uri="{FF2B5EF4-FFF2-40B4-BE49-F238E27FC236}">
                    <a16:creationId xmlns:a16="http://schemas.microsoft.com/office/drawing/2014/main" id="{FD8A7194-D44E-4C5B-86AE-7869363619EA}"/>
                  </a:ext>
                </a:extLst>
              </p:cNvPr>
              <p:cNvSpPr/>
              <p:nvPr/>
            </p:nvSpPr>
            <p:spPr>
              <a:xfrm>
                <a:off x="17297241" y="7033001"/>
                <a:ext cx="6254415" cy="2511402"/>
              </a:xfrm>
              <a:custGeom>
                <a:avLst/>
                <a:gdLst>
                  <a:gd name="connsiteX0" fmla="*/ 25545 w 6254415"/>
                  <a:gd name="connsiteY0" fmla="*/ 0 h 2511402"/>
                  <a:gd name="connsiteX1" fmla="*/ 199782 w 6254415"/>
                  <a:gd name="connsiteY1" fmla="*/ 64540 h 2511402"/>
                  <a:gd name="connsiteX2" fmla="*/ 263915 w 6254415"/>
                  <a:gd name="connsiteY2" fmla="*/ 88900 h 2511402"/>
                  <a:gd name="connsiteX3" fmla="*/ 287393 w 6254415"/>
                  <a:gd name="connsiteY3" fmla="*/ 92864 h 2511402"/>
                  <a:gd name="connsiteX4" fmla="*/ 388360 w 6254415"/>
                  <a:gd name="connsiteY4" fmla="*/ 125732 h 2511402"/>
                  <a:gd name="connsiteX5" fmla="*/ 509010 w 6254415"/>
                  <a:gd name="connsiteY5" fmla="*/ 165620 h 2511402"/>
                  <a:gd name="connsiteX6" fmla="*/ 1001135 w 6254415"/>
                  <a:gd name="connsiteY6" fmla="*/ 299112 h 2511402"/>
                  <a:gd name="connsiteX7" fmla="*/ 1156710 w 6254415"/>
                  <a:gd name="connsiteY7" fmla="*/ 338056 h 2511402"/>
                  <a:gd name="connsiteX8" fmla="*/ 1309110 w 6254415"/>
                  <a:gd name="connsiteY8" fmla="*/ 374872 h 2511402"/>
                  <a:gd name="connsiteX9" fmla="*/ 1766310 w 6254415"/>
                  <a:gd name="connsiteY9" fmla="*/ 489120 h 2511402"/>
                  <a:gd name="connsiteX10" fmla="*/ 1893310 w 6254415"/>
                  <a:gd name="connsiteY10" fmla="*/ 521832 h 2511402"/>
                  <a:gd name="connsiteX11" fmla="*/ 1975860 w 6254415"/>
                  <a:gd name="connsiteY11" fmla="*/ 545344 h 2511402"/>
                  <a:gd name="connsiteX12" fmla="*/ 2160010 w 6254415"/>
                  <a:gd name="connsiteY12" fmla="*/ 604090 h 2511402"/>
                  <a:gd name="connsiteX13" fmla="*/ 3131560 w 6254415"/>
                  <a:gd name="connsiteY13" fmla="*/ 931286 h 2511402"/>
                  <a:gd name="connsiteX14" fmla="*/ 3944360 w 6254415"/>
                  <a:gd name="connsiteY14" fmla="*/ 1199432 h 2511402"/>
                  <a:gd name="connsiteX15" fmla="*/ 4134860 w 6254415"/>
                  <a:gd name="connsiteY15" fmla="*/ 1256696 h 2511402"/>
                  <a:gd name="connsiteX16" fmla="*/ 4896860 w 6254415"/>
                  <a:gd name="connsiteY16" fmla="*/ 1377280 h 2511402"/>
                  <a:gd name="connsiteX17" fmla="*/ 5366760 w 6254415"/>
                  <a:gd name="connsiteY17" fmla="*/ 1354386 h 2511402"/>
                  <a:gd name="connsiteX18" fmla="*/ 6188632 w 6254415"/>
                  <a:gd name="connsiteY18" fmla="*/ 1292868 h 2511402"/>
                  <a:gd name="connsiteX19" fmla="*/ 5900203 w 6254415"/>
                  <a:gd name="connsiteY19" fmla="*/ 1708948 h 2511402"/>
                  <a:gd name="connsiteX20" fmla="*/ 5633503 w 6254415"/>
                  <a:gd name="connsiteY20" fmla="*/ 1816868 h 2511402"/>
                  <a:gd name="connsiteX21" fmla="*/ 4993586 w 6254415"/>
                  <a:gd name="connsiteY21" fmla="*/ 2214184 h 2511402"/>
                  <a:gd name="connsiteX22" fmla="*/ 4517485 w 6254415"/>
                  <a:gd name="connsiteY22" fmla="*/ 2506314 h 2511402"/>
                  <a:gd name="connsiteX23" fmla="*/ 4323059 w 6254415"/>
                  <a:gd name="connsiteY23" fmla="*/ 2495920 h 2511402"/>
                  <a:gd name="connsiteX24" fmla="*/ 3687737 w 6254415"/>
                  <a:gd name="connsiteY24" fmla="*/ 2137860 h 2511402"/>
                  <a:gd name="connsiteX25" fmla="*/ 2397106 w 6254415"/>
                  <a:gd name="connsiteY25" fmla="*/ 1312116 h 2511402"/>
                  <a:gd name="connsiteX26" fmla="*/ 839210 w 6254415"/>
                  <a:gd name="connsiteY26" fmla="*/ 641596 h 2511402"/>
                  <a:gd name="connsiteX27" fmla="*/ 420110 w 6254415"/>
                  <a:gd name="connsiteY27" fmla="*/ 450728 h 2511402"/>
                  <a:gd name="connsiteX28" fmla="*/ 115028 w 6254415"/>
                  <a:gd name="connsiteY28" fmla="*/ 160580 h 2511402"/>
                  <a:gd name="connsiteX29" fmla="*/ 47209 w 6254415"/>
                  <a:gd name="connsiteY29" fmla="*/ 86360 h 2511402"/>
                  <a:gd name="connsiteX30" fmla="*/ 616 w 6254415"/>
                  <a:gd name="connsiteY30" fmla="*/ 13336 h 2511402"/>
                  <a:gd name="connsiteX31" fmla="*/ 25545 w 6254415"/>
                  <a:gd name="connsiteY31" fmla="*/ 0 h 25114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6254415" h="2511402">
                    <a:moveTo>
                      <a:pt x="25545" y="0"/>
                    </a:moveTo>
                    <a:cubicBezTo>
                      <a:pt x="48771" y="0"/>
                      <a:pt x="144238" y="35362"/>
                      <a:pt x="199782" y="64540"/>
                    </a:cubicBezTo>
                    <a:cubicBezTo>
                      <a:pt x="225282" y="77938"/>
                      <a:pt x="254142" y="88900"/>
                      <a:pt x="263915" y="88900"/>
                    </a:cubicBezTo>
                    <a:cubicBezTo>
                      <a:pt x="273688" y="88900"/>
                      <a:pt x="284255" y="90684"/>
                      <a:pt x="287393" y="92864"/>
                    </a:cubicBezTo>
                    <a:cubicBezTo>
                      <a:pt x="290537" y="95042"/>
                      <a:pt x="335973" y="109834"/>
                      <a:pt x="388360" y="125732"/>
                    </a:cubicBezTo>
                    <a:cubicBezTo>
                      <a:pt x="440748" y="141632"/>
                      <a:pt x="495039" y="159584"/>
                      <a:pt x="509010" y="165620"/>
                    </a:cubicBezTo>
                    <a:cubicBezTo>
                      <a:pt x="550725" y="183656"/>
                      <a:pt x="707844" y="226276"/>
                      <a:pt x="1001135" y="299112"/>
                    </a:cubicBezTo>
                    <a:cubicBezTo>
                      <a:pt x="1044791" y="309956"/>
                      <a:pt x="1114802" y="327480"/>
                      <a:pt x="1156710" y="338056"/>
                    </a:cubicBezTo>
                    <a:cubicBezTo>
                      <a:pt x="1198618" y="348636"/>
                      <a:pt x="1267202" y="365204"/>
                      <a:pt x="1309110" y="374872"/>
                    </a:cubicBezTo>
                    <a:cubicBezTo>
                      <a:pt x="1442937" y="405754"/>
                      <a:pt x="1636352" y="454084"/>
                      <a:pt x="1766310" y="489120"/>
                    </a:cubicBezTo>
                    <a:cubicBezTo>
                      <a:pt x="1808218" y="500416"/>
                      <a:pt x="1865368" y="515138"/>
                      <a:pt x="1893310" y="521832"/>
                    </a:cubicBezTo>
                    <a:cubicBezTo>
                      <a:pt x="1921252" y="528528"/>
                      <a:pt x="1958398" y="539108"/>
                      <a:pt x="1975860" y="545344"/>
                    </a:cubicBezTo>
                    <a:cubicBezTo>
                      <a:pt x="1993323" y="551580"/>
                      <a:pt x="2076189" y="578014"/>
                      <a:pt x="2160010" y="604090"/>
                    </a:cubicBezTo>
                    <a:cubicBezTo>
                      <a:pt x="2408187" y="681292"/>
                      <a:pt x="3032440" y="891528"/>
                      <a:pt x="3131560" y="931286"/>
                    </a:cubicBezTo>
                    <a:cubicBezTo>
                      <a:pt x="3148737" y="938176"/>
                      <a:pt x="3805125" y="1154720"/>
                      <a:pt x="3944360" y="1199432"/>
                    </a:cubicBezTo>
                    <a:cubicBezTo>
                      <a:pt x="3975794" y="1209524"/>
                      <a:pt x="4061519" y="1235296"/>
                      <a:pt x="4134860" y="1256696"/>
                    </a:cubicBezTo>
                    <a:cubicBezTo>
                      <a:pt x="4550295" y="1377932"/>
                      <a:pt x="4550946" y="1378034"/>
                      <a:pt x="4896860" y="1377280"/>
                    </a:cubicBezTo>
                    <a:cubicBezTo>
                      <a:pt x="5104023" y="1376828"/>
                      <a:pt x="5247753" y="1369826"/>
                      <a:pt x="5366760" y="1354386"/>
                    </a:cubicBezTo>
                    <a:cubicBezTo>
                      <a:pt x="6062159" y="1264164"/>
                      <a:pt x="6121126" y="1259748"/>
                      <a:pt x="6188632" y="1292868"/>
                    </a:cubicBezTo>
                    <a:cubicBezTo>
                      <a:pt x="6328419" y="1361448"/>
                      <a:pt x="6251376" y="1472586"/>
                      <a:pt x="5900203" y="1708948"/>
                    </a:cubicBezTo>
                    <a:cubicBezTo>
                      <a:pt x="5834502" y="1753166"/>
                      <a:pt x="5780174" y="1775152"/>
                      <a:pt x="5633503" y="1816868"/>
                    </a:cubicBezTo>
                    <a:cubicBezTo>
                      <a:pt x="5351611" y="1897048"/>
                      <a:pt x="5275398" y="1944368"/>
                      <a:pt x="4993586" y="2214184"/>
                    </a:cubicBezTo>
                    <a:cubicBezTo>
                      <a:pt x="4725801" y="2470572"/>
                      <a:pt x="4693493" y="2490396"/>
                      <a:pt x="4517485" y="2506314"/>
                    </a:cubicBezTo>
                    <a:cubicBezTo>
                      <a:pt x="4420771" y="2515060"/>
                      <a:pt x="4384321" y="2513110"/>
                      <a:pt x="4323059" y="2495920"/>
                    </a:cubicBezTo>
                    <a:cubicBezTo>
                      <a:pt x="4158735" y="2449812"/>
                      <a:pt x="4017397" y="2370160"/>
                      <a:pt x="3687737" y="2137860"/>
                    </a:cubicBezTo>
                    <a:cubicBezTo>
                      <a:pt x="3232831" y="1817308"/>
                      <a:pt x="2662410" y="1452352"/>
                      <a:pt x="2397106" y="1312116"/>
                    </a:cubicBezTo>
                    <a:cubicBezTo>
                      <a:pt x="1853232" y="1024630"/>
                      <a:pt x="1563005" y="899720"/>
                      <a:pt x="839210" y="641596"/>
                    </a:cubicBezTo>
                    <a:cubicBezTo>
                      <a:pt x="565019" y="543812"/>
                      <a:pt x="526107" y="526092"/>
                      <a:pt x="420110" y="450728"/>
                    </a:cubicBezTo>
                    <a:cubicBezTo>
                      <a:pt x="359692" y="407776"/>
                      <a:pt x="201233" y="257070"/>
                      <a:pt x="115028" y="160580"/>
                    </a:cubicBezTo>
                    <a:cubicBezTo>
                      <a:pt x="107887" y="152588"/>
                      <a:pt x="77371" y="119190"/>
                      <a:pt x="47209" y="86360"/>
                    </a:cubicBezTo>
                    <a:cubicBezTo>
                      <a:pt x="17049" y="53532"/>
                      <a:pt x="-3917" y="20672"/>
                      <a:pt x="616" y="13336"/>
                    </a:cubicBezTo>
                    <a:cubicBezTo>
                      <a:pt x="5149" y="6000"/>
                      <a:pt x="16367" y="0"/>
                      <a:pt x="2554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5" name="任意多边形: 形状 174">
                <a:extLst>
                  <a:ext uri="{FF2B5EF4-FFF2-40B4-BE49-F238E27FC236}">
                    <a16:creationId xmlns:a16="http://schemas.microsoft.com/office/drawing/2014/main" id="{304D669D-EE8B-48E2-BCE1-DD48CB93A079}"/>
                  </a:ext>
                </a:extLst>
              </p:cNvPr>
              <p:cNvSpPr/>
              <p:nvPr/>
            </p:nvSpPr>
            <p:spPr>
              <a:xfrm>
                <a:off x="-29681956" y="7633087"/>
                <a:ext cx="1157888" cy="1081815"/>
              </a:xfrm>
              <a:custGeom>
                <a:avLst/>
                <a:gdLst>
                  <a:gd name="connsiteX0" fmla="*/ 1005416 w 1157888"/>
                  <a:gd name="connsiteY0" fmla="*/ 243 h 1081815"/>
                  <a:gd name="connsiteX1" fmla="*/ 1075100 w 1157888"/>
                  <a:gd name="connsiteY1" fmla="*/ 319355 h 1081815"/>
                  <a:gd name="connsiteX2" fmla="*/ 946136 w 1157888"/>
                  <a:gd name="connsiteY2" fmla="*/ 334847 h 1081815"/>
                  <a:gd name="connsiteX3" fmla="*/ 656960 w 1157888"/>
                  <a:gd name="connsiteY3" fmla="*/ 395455 h 1081815"/>
                  <a:gd name="connsiteX4" fmla="*/ 695988 w 1157888"/>
                  <a:gd name="connsiteY4" fmla="*/ 648809 h 1081815"/>
                  <a:gd name="connsiteX5" fmla="*/ 768608 w 1157888"/>
                  <a:gd name="connsiteY5" fmla="*/ 669881 h 1081815"/>
                  <a:gd name="connsiteX6" fmla="*/ 925656 w 1157888"/>
                  <a:gd name="connsiteY6" fmla="*/ 637945 h 1081815"/>
                  <a:gd name="connsiteX7" fmla="*/ 1061552 w 1157888"/>
                  <a:gd name="connsiteY7" fmla="*/ 600999 h 1081815"/>
                  <a:gd name="connsiteX8" fmla="*/ 1125544 w 1157888"/>
                  <a:gd name="connsiteY8" fmla="*/ 596891 h 1081815"/>
                  <a:gd name="connsiteX9" fmla="*/ 1145616 w 1157888"/>
                  <a:gd name="connsiteY9" fmla="*/ 746115 h 1081815"/>
                  <a:gd name="connsiteX10" fmla="*/ 1065680 w 1157888"/>
                  <a:gd name="connsiteY10" fmla="*/ 923915 h 1081815"/>
                  <a:gd name="connsiteX11" fmla="*/ 245872 w 1157888"/>
                  <a:gd name="connsiteY11" fmla="*/ 1059379 h 1081815"/>
                  <a:gd name="connsiteX12" fmla="*/ 129908 w 1157888"/>
                  <a:gd name="connsiteY12" fmla="*/ 976663 h 1081815"/>
                  <a:gd name="connsiteX13" fmla="*/ 108872 w 1157888"/>
                  <a:gd name="connsiteY13" fmla="*/ 861535 h 1081815"/>
                  <a:gd name="connsiteX14" fmla="*/ 228176 w 1157888"/>
                  <a:gd name="connsiteY14" fmla="*/ 753475 h 1081815"/>
                  <a:gd name="connsiteX15" fmla="*/ 450728 w 1157888"/>
                  <a:gd name="connsiteY15" fmla="*/ 724267 h 1081815"/>
                  <a:gd name="connsiteX16" fmla="*/ 555648 w 1157888"/>
                  <a:gd name="connsiteY16" fmla="*/ 716277 h 1081815"/>
                  <a:gd name="connsiteX17" fmla="*/ 541104 w 1157888"/>
                  <a:gd name="connsiteY17" fmla="*/ 645471 h 1081815"/>
                  <a:gd name="connsiteX18" fmla="*/ 516412 w 1157888"/>
                  <a:gd name="connsiteY18" fmla="*/ 500373 h 1081815"/>
                  <a:gd name="connsiteX19" fmla="*/ 499272 w 1157888"/>
                  <a:gd name="connsiteY19" fmla="*/ 419093 h 1081815"/>
                  <a:gd name="connsiteX20" fmla="*/ 156492 w 1157888"/>
                  <a:gd name="connsiteY20" fmla="*/ 475387 h 1081815"/>
                  <a:gd name="connsiteX21" fmla="*/ 34096 w 1157888"/>
                  <a:gd name="connsiteY21" fmla="*/ 396975 h 1081815"/>
                  <a:gd name="connsiteX22" fmla="*/ 8240 w 1157888"/>
                  <a:gd name="connsiteY22" fmla="*/ 276215 h 1081815"/>
                  <a:gd name="connsiteX23" fmla="*/ 225136 w 1157888"/>
                  <a:gd name="connsiteY23" fmla="*/ 161231 h 1081815"/>
                  <a:gd name="connsiteX24" fmla="*/ 685688 w 1157888"/>
                  <a:gd name="connsiteY24" fmla="*/ 92555 h 1081815"/>
                  <a:gd name="connsiteX25" fmla="*/ 949060 w 1157888"/>
                  <a:gd name="connsiteY25" fmla="*/ 14703 h 1081815"/>
                  <a:gd name="connsiteX26" fmla="*/ 1005416 w 1157888"/>
                  <a:gd name="connsiteY26" fmla="*/ 243 h 10818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57888" h="1081815">
                    <a:moveTo>
                      <a:pt x="1005416" y="243"/>
                    </a:moveTo>
                    <a:cubicBezTo>
                      <a:pt x="1029000" y="3043"/>
                      <a:pt x="1042192" y="63451"/>
                      <a:pt x="1075100" y="319355"/>
                    </a:cubicBezTo>
                    <a:cubicBezTo>
                      <a:pt x="1075904" y="325619"/>
                      <a:pt x="1017872" y="332591"/>
                      <a:pt x="946136" y="334847"/>
                    </a:cubicBezTo>
                    <a:cubicBezTo>
                      <a:pt x="816104" y="338939"/>
                      <a:pt x="656960" y="372293"/>
                      <a:pt x="656960" y="395455"/>
                    </a:cubicBezTo>
                    <a:cubicBezTo>
                      <a:pt x="656960" y="435069"/>
                      <a:pt x="685224" y="618539"/>
                      <a:pt x="695988" y="648809"/>
                    </a:cubicBezTo>
                    <a:cubicBezTo>
                      <a:pt x="708748" y="684689"/>
                      <a:pt x="709080" y="684785"/>
                      <a:pt x="768608" y="669881"/>
                    </a:cubicBezTo>
                    <a:cubicBezTo>
                      <a:pt x="801500" y="661647"/>
                      <a:pt x="872172" y="647275"/>
                      <a:pt x="925656" y="637945"/>
                    </a:cubicBezTo>
                    <a:cubicBezTo>
                      <a:pt x="979144" y="628617"/>
                      <a:pt x="1040296" y="611991"/>
                      <a:pt x="1061552" y="600999"/>
                    </a:cubicBezTo>
                    <a:cubicBezTo>
                      <a:pt x="1108204" y="576875"/>
                      <a:pt x="1125020" y="575795"/>
                      <a:pt x="1125544" y="596891"/>
                    </a:cubicBezTo>
                    <a:cubicBezTo>
                      <a:pt x="1125760" y="605621"/>
                      <a:pt x="1134792" y="672771"/>
                      <a:pt x="1145616" y="746115"/>
                    </a:cubicBezTo>
                    <a:cubicBezTo>
                      <a:pt x="1170100" y="912067"/>
                      <a:pt x="1164776" y="923915"/>
                      <a:pt x="1065680" y="923915"/>
                    </a:cubicBezTo>
                    <a:cubicBezTo>
                      <a:pt x="845260" y="923915"/>
                      <a:pt x="420732" y="994063"/>
                      <a:pt x="245872" y="1059379"/>
                    </a:cubicBezTo>
                    <a:cubicBezTo>
                      <a:pt x="143528" y="1097607"/>
                      <a:pt x="142804" y="1097091"/>
                      <a:pt x="129908" y="976663"/>
                    </a:cubicBezTo>
                    <a:cubicBezTo>
                      <a:pt x="125004" y="930875"/>
                      <a:pt x="115536" y="879067"/>
                      <a:pt x="108872" y="861535"/>
                    </a:cubicBezTo>
                    <a:cubicBezTo>
                      <a:pt x="82616" y="792479"/>
                      <a:pt x="100196" y="776559"/>
                      <a:pt x="228176" y="753475"/>
                    </a:cubicBezTo>
                    <a:cubicBezTo>
                      <a:pt x="292876" y="741807"/>
                      <a:pt x="393024" y="728665"/>
                      <a:pt x="450728" y="724267"/>
                    </a:cubicBezTo>
                    <a:lnTo>
                      <a:pt x="555648" y="716277"/>
                    </a:lnTo>
                    <a:lnTo>
                      <a:pt x="541104" y="645471"/>
                    </a:lnTo>
                    <a:cubicBezTo>
                      <a:pt x="533108" y="606527"/>
                      <a:pt x="521996" y="541235"/>
                      <a:pt x="516412" y="500373"/>
                    </a:cubicBezTo>
                    <a:cubicBezTo>
                      <a:pt x="510828" y="459511"/>
                      <a:pt x="503116" y="422935"/>
                      <a:pt x="499272" y="419093"/>
                    </a:cubicBezTo>
                    <a:cubicBezTo>
                      <a:pt x="485464" y="405287"/>
                      <a:pt x="242392" y="445205"/>
                      <a:pt x="156492" y="475387"/>
                    </a:cubicBezTo>
                    <a:cubicBezTo>
                      <a:pt x="54876" y="511091"/>
                      <a:pt x="55608" y="511559"/>
                      <a:pt x="34096" y="396975"/>
                    </a:cubicBezTo>
                    <a:cubicBezTo>
                      <a:pt x="26220" y="355003"/>
                      <a:pt x="14584" y="300663"/>
                      <a:pt x="8240" y="276215"/>
                    </a:cubicBezTo>
                    <a:cubicBezTo>
                      <a:pt x="-11712" y="199339"/>
                      <a:pt x="-13996" y="200551"/>
                      <a:pt x="225136" y="161231"/>
                    </a:cubicBezTo>
                    <a:cubicBezTo>
                      <a:pt x="559720" y="106221"/>
                      <a:pt x="603656" y="99669"/>
                      <a:pt x="685688" y="92555"/>
                    </a:cubicBezTo>
                    <a:cubicBezTo>
                      <a:pt x="767720" y="85445"/>
                      <a:pt x="881008" y="51955"/>
                      <a:pt x="949060" y="14703"/>
                    </a:cubicBezTo>
                    <a:cubicBezTo>
                      <a:pt x="966524" y="5143"/>
                      <a:pt x="991884" y="-1363"/>
                      <a:pt x="1005416" y="24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6" name="任意多边形: 形状 175">
                <a:extLst>
                  <a:ext uri="{FF2B5EF4-FFF2-40B4-BE49-F238E27FC236}">
                    <a16:creationId xmlns:a16="http://schemas.microsoft.com/office/drawing/2014/main" id="{F5A0228F-CA61-4464-987B-EF9757E2EC64}"/>
                  </a:ext>
                </a:extLst>
              </p:cNvPr>
              <p:cNvSpPr/>
              <p:nvPr/>
            </p:nvSpPr>
            <p:spPr>
              <a:xfrm>
                <a:off x="-14539291" y="7972801"/>
                <a:ext cx="1148974" cy="921292"/>
              </a:xfrm>
              <a:custGeom>
                <a:avLst/>
                <a:gdLst>
                  <a:gd name="connsiteX0" fmla="*/ 189315 w 1148974"/>
                  <a:gd name="connsiteY0" fmla="*/ 0 h 921292"/>
                  <a:gd name="connsiteX1" fmla="*/ 271927 w 1148974"/>
                  <a:gd name="connsiteY1" fmla="*/ 33876 h 921292"/>
                  <a:gd name="connsiteX2" fmla="*/ 337043 w 1148974"/>
                  <a:gd name="connsiteY2" fmla="*/ 87850 h 921292"/>
                  <a:gd name="connsiteX3" fmla="*/ 275247 w 1148974"/>
                  <a:gd name="connsiteY3" fmla="*/ 333852 h 921292"/>
                  <a:gd name="connsiteX4" fmla="*/ 318459 w 1148974"/>
                  <a:gd name="connsiteY4" fmla="*/ 355196 h 921292"/>
                  <a:gd name="connsiteX5" fmla="*/ 506643 w 1148974"/>
                  <a:gd name="connsiteY5" fmla="*/ 393562 h 921292"/>
                  <a:gd name="connsiteX6" fmla="*/ 998767 w 1148974"/>
                  <a:gd name="connsiteY6" fmla="*/ 497200 h 921292"/>
                  <a:gd name="connsiteX7" fmla="*/ 1123799 w 1148974"/>
                  <a:gd name="connsiteY7" fmla="*/ 635870 h 921292"/>
                  <a:gd name="connsiteX8" fmla="*/ 1097791 w 1148974"/>
                  <a:gd name="connsiteY8" fmla="*/ 757700 h 921292"/>
                  <a:gd name="connsiteX9" fmla="*/ 1079367 w 1148974"/>
                  <a:gd name="connsiteY9" fmla="*/ 829624 h 921292"/>
                  <a:gd name="connsiteX10" fmla="*/ 987923 w 1148974"/>
                  <a:gd name="connsiteY10" fmla="*/ 811308 h 921292"/>
                  <a:gd name="connsiteX11" fmla="*/ 199163 w 1148974"/>
                  <a:gd name="connsiteY11" fmla="*/ 627096 h 921292"/>
                  <a:gd name="connsiteX12" fmla="*/ 185715 w 1148974"/>
                  <a:gd name="connsiteY12" fmla="*/ 780590 h 921292"/>
                  <a:gd name="connsiteX13" fmla="*/ 158795 w 1148974"/>
                  <a:gd name="connsiteY13" fmla="*/ 920336 h 921292"/>
                  <a:gd name="connsiteX14" fmla="*/ 99 w 1148974"/>
                  <a:gd name="connsiteY14" fmla="*/ 835728 h 921292"/>
                  <a:gd name="connsiteX15" fmla="*/ 22959 w 1148974"/>
                  <a:gd name="connsiteY15" fmla="*/ 717550 h 921292"/>
                  <a:gd name="connsiteX16" fmla="*/ 138567 w 1148974"/>
                  <a:gd name="connsiteY16" fmla="*/ 171450 h 921292"/>
                  <a:gd name="connsiteX17" fmla="*/ 170855 w 1148974"/>
                  <a:gd name="connsiteY17" fmla="*/ 28576 h 921292"/>
                  <a:gd name="connsiteX18" fmla="*/ 189315 w 1148974"/>
                  <a:gd name="connsiteY18" fmla="*/ 0 h 92129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148974" h="921292">
                    <a:moveTo>
                      <a:pt x="189315" y="0"/>
                    </a:moveTo>
                    <a:cubicBezTo>
                      <a:pt x="191791" y="0"/>
                      <a:pt x="228967" y="15244"/>
                      <a:pt x="271927" y="33876"/>
                    </a:cubicBezTo>
                    <a:cubicBezTo>
                      <a:pt x="336899" y="62054"/>
                      <a:pt x="347855" y="71134"/>
                      <a:pt x="337043" y="87850"/>
                    </a:cubicBezTo>
                    <a:cubicBezTo>
                      <a:pt x="315487" y="121188"/>
                      <a:pt x="267279" y="313084"/>
                      <a:pt x="275247" y="333852"/>
                    </a:cubicBezTo>
                    <a:cubicBezTo>
                      <a:pt x="279335" y="344496"/>
                      <a:pt x="298779" y="354100"/>
                      <a:pt x="318459" y="355196"/>
                    </a:cubicBezTo>
                    <a:cubicBezTo>
                      <a:pt x="338139" y="356292"/>
                      <a:pt x="422823" y="373556"/>
                      <a:pt x="506643" y="393562"/>
                    </a:cubicBezTo>
                    <a:cubicBezTo>
                      <a:pt x="671703" y="432958"/>
                      <a:pt x="768231" y="453288"/>
                      <a:pt x="998767" y="497200"/>
                    </a:cubicBezTo>
                    <a:cubicBezTo>
                      <a:pt x="1167607" y="529360"/>
                      <a:pt x="1168947" y="530842"/>
                      <a:pt x="1123799" y="635870"/>
                    </a:cubicBezTo>
                    <a:cubicBezTo>
                      <a:pt x="1110495" y="666824"/>
                      <a:pt x="1098791" y="721648"/>
                      <a:pt x="1097791" y="757700"/>
                    </a:cubicBezTo>
                    <a:cubicBezTo>
                      <a:pt x="1096655" y="798548"/>
                      <a:pt x="1089711" y="825652"/>
                      <a:pt x="1079367" y="829624"/>
                    </a:cubicBezTo>
                    <a:cubicBezTo>
                      <a:pt x="1070231" y="833128"/>
                      <a:pt x="1029079" y="824888"/>
                      <a:pt x="987923" y="811308"/>
                    </a:cubicBezTo>
                    <a:cubicBezTo>
                      <a:pt x="687223" y="712108"/>
                      <a:pt x="222651" y="603608"/>
                      <a:pt x="199163" y="627096"/>
                    </a:cubicBezTo>
                    <a:cubicBezTo>
                      <a:pt x="195323" y="630936"/>
                      <a:pt x="189271" y="700008"/>
                      <a:pt x="185715" y="780590"/>
                    </a:cubicBezTo>
                    <a:cubicBezTo>
                      <a:pt x="180095" y="907938"/>
                      <a:pt x="176575" y="926216"/>
                      <a:pt x="158795" y="920336"/>
                    </a:cubicBezTo>
                    <a:cubicBezTo>
                      <a:pt x="11199" y="871520"/>
                      <a:pt x="-1349" y="864832"/>
                      <a:pt x="99" y="835728"/>
                    </a:cubicBezTo>
                    <a:cubicBezTo>
                      <a:pt x="899" y="819624"/>
                      <a:pt x="11187" y="766444"/>
                      <a:pt x="22959" y="717550"/>
                    </a:cubicBezTo>
                    <a:cubicBezTo>
                      <a:pt x="78127" y="488418"/>
                      <a:pt x="117743" y="301262"/>
                      <a:pt x="138567" y="171450"/>
                    </a:cubicBezTo>
                    <a:cubicBezTo>
                      <a:pt x="148651" y="108586"/>
                      <a:pt x="163179" y="44292"/>
                      <a:pt x="170855" y="28576"/>
                    </a:cubicBezTo>
                    <a:cubicBezTo>
                      <a:pt x="178531" y="12858"/>
                      <a:pt x="186839" y="0"/>
                      <a:pt x="18931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7" name="任意多边形: 形状 176">
                <a:extLst>
                  <a:ext uri="{FF2B5EF4-FFF2-40B4-BE49-F238E27FC236}">
                    <a16:creationId xmlns:a16="http://schemas.microsoft.com/office/drawing/2014/main" id="{E5D86A69-B3ED-472E-8C3A-C242320BDA0D}"/>
                  </a:ext>
                </a:extLst>
              </p:cNvPr>
              <p:cNvSpPr/>
              <p:nvPr/>
            </p:nvSpPr>
            <p:spPr>
              <a:xfrm>
                <a:off x="-29497570" y="8875589"/>
                <a:ext cx="1177565" cy="972191"/>
              </a:xfrm>
              <a:custGeom>
                <a:avLst/>
                <a:gdLst>
                  <a:gd name="connsiteX0" fmla="*/ 59859 w 1177565"/>
                  <a:gd name="connsiteY0" fmla="*/ 3 h 972191"/>
                  <a:gd name="connsiteX1" fmla="*/ 129671 w 1177565"/>
                  <a:gd name="connsiteY1" fmla="*/ 7691 h 972191"/>
                  <a:gd name="connsiteX2" fmla="*/ 881591 w 1177565"/>
                  <a:gd name="connsiteY2" fmla="*/ 43603 h 972191"/>
                  <a:gd name="connsiteX3" fmla="*/ 1093759 w 1177565"/>
                  <a:gd name="connsiteY3" fmla="*/ 43363 h 972191"/>
                  <a:gd name="connsiteX4" fmla="*/ 1138767 w 1177565"/>
                  <a:gd name="connsiteY4" fmla="*/ 166275 h 972191"/>
                  <a:gd name="connsiteX5" fmla="*/ 1177067 w 1177565"/>
                  <a:gd name="connsiteY5" fmla="*/ 305975 h 972191"/>
                  <a:gd name="connsiteX6" fmla="*/ 767119 w 1177565"/>
                  <a:gd name="connsiteY6" fmla="*/ 599293 h 972191"/>
                  <a:gd name="connsiteX7" fmla="*/ 363007 w 1177565"/>
                  <a:gd name="connsiteY7" fmla="*/ 916997 h 972191"/>
                  <a:gd name="connsiteX8" fmla="*/ 285339 w 1177565"/>
                  <a:gd name="connsiteY8" fmla="*/ 971613 h 972191"/>
                  <a:gd name="connsiteX9" fmla="*/ 188655 w 1177565"/>
                  <a:gd name="connsiteY9" fmla="*/ 660499 h 972191"/>
                  <a:gd name="connsiteX10" fmla="*/ 230919 w 1177565"/>
                  <a:gd name="connsiteY10" fmla="*/ 610877 h 972191"/>
                  <a:gd name="connsiteX11" fmla="*/ 376967 w 1177565"/>
                  <a:gd name="connsiteY11" fmla="*/ 532299 h 972191"/>
                  <a:gd name="connsiteX12" fmla="*/ 475359 w 1177565"/>
                  <a:gd name="connsiteY12" fmla="*/ 423173 h 972191"/>
                  <a:gd name="connsiteX13" fmla="*/ 417955 w 1177565"/>
                  <a:gd name="connsiteY13" fmla="*/ 234905 h 972191"/>
                  <a:gd name="connsiteX14" fmla="*/ 254487 w 1177565"/>
                  <a:gd name="connsiteY14" fmla="*/ 238497 h 972191"/>
                  <a:gd name="connsiteX15" fmla="*/ 86079 w 1177565"/>
                  <a:gd name="connsiteY15" fmla="*/ 256857 h 972191"/>
                  <a:gd name="connsiteX16" fmla="*/ 25983 w 1177565"/>
                  <a:gd name="connsiteY16" fmla="*/ 138613 h 972191"/>
                  <a:gd name="connsiteX17" fmla="*/ 2583 w 1177565"/>
                  <a:gd name="connsiteY17" fmla="*/ 8237 h 972191"/>
                  <a:gd name="connsiteX18" fmla="*/ 59859 w 1177565"/>
                  <a:gd name="connsiteY18" fmla="*/ 3 h 972191"/>
                  <a:gd name="connsiteX19" fmla="*/ 654583 w 1177565"/>
                  <a:gd name="connsiteY19" fmla="*/ 203747 h 972191"/>
                  <a:gd name="connsiteX20" fmla="*/ 595015 w 1177565"/>
                  <a:gd name="connsiteY20" fmla="*/ 219785 h 972191"/>
                  <a:gd name="connsiteX21" fmla="*/ 610019 w 1177565"/>
                  <a:gd name="connsiteY21" fmla="*/ 353181 h 972191"/>
                  <a:gd name="connsiteX22" fmla="*/ 726219 w 1177565"/>
                  <a:gd name="connsiteY22" fmla="*/ 294025 h 972191"/>
                  <a:gd name="connsiteX23" fmla="*/ 833815 w 1177565"/>
                  <a:gd name="connsiteY23" fmla="*/ 221163 h 972191"/>
                  <a:gd name="connsiteX24" fmla="*/ 777019 w 1177565"/>
                  <a:gd name="connsiteY24" fmla="*/ 212579 h 972191"/>
                  <a:gd name="connsiteX25" fmla="*/ 654583 w 1177565"/>
                  <a:gd name="connsiteY25" fmla="*/ 203747 h 97219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1177565" h="972191">
                    <a:moveTo>
                      <a:pt x="59859" y="3"/>
                    </a:moveTo>
                    <a:cubicBezTo>
                      <a:pt x="86199" y="-111"/>
                      <a:pt x="114623" y="2429"/>
                      <a:pt x="129671" y="7691"/>
                    </a:cubicBezTo>
                    <a:cubicBezTo>
                      <a:pt x="164535" y="19881"/>
                      <a:pt x="666351" y="43847"/>
                      <a:pt x="881591" y="43603"/>
                    </a:cubicBezTo>
                    <a:lnTo>
                      <a:pt x="1093759" y="43363"/>
                    </a:lnTo>
                    <a:lnTo>
                      <a:pt x="1138767" y="166275"/>
                    </a:lnTo>
                    <a:cubicBezTo>
                      <a:pt x="1163519" y="233875"/>
                      <a:pt x="1180755" y="296741"/>
                      <a:pt x="1177067" y="305975"/>
                    </a:cubicBezTo>
                    <a:cubicBezTo>
                      <a:pt x="1167999" y="328665"/>
                      <a:pt x="964167" y="474509"/>
                      <a:pt x="767119" y="599293"/>
                    </a:cubicBezTo>
                    <a:cubicBezTo>
                      <a:pt x="617575" y="693997"/>
                      <a:pt x="541991" y="753417"/>
                      <a:pt x="363007" y="916997"/>
                    </a:cubicBezTo>
                    <a:cubicBezTo>
                      <a:pt x="324995" y="951741"/>
                      <a:pt x="290043" y="976317"/>
                      <a:pt x="285339" y="971613"/>
                    </a:cubicBezTo>
                    <a:cubicBezTo>
                      <a:pt x="268723" y="954997"/>
                      <a:pt x="190467" y="703173"/>
                      <a:pt x="188655" y="660499"/>
                    </a:cubicBezTo>
                    <a:cubicBezTo>
                      <a:pt x="186955" y="620349"/>
                      <a:pt x="189999" y="616777"/>
                      <a:pt x="230919" y="610877"/>
                    </a:cubicBezTo>
                    <a:cubicBezTo>
                      <a:pt x="256647" y="607165"/>
                      <a:pt x="317487" y="574431"/>
                      <a:pt x="376967" y="532299"/>
                    </a:cubicBezTo>
                    <a:cubicBezTo>
                      <a:pt x="468355" y="467569"/>
                      <a:pt x="478555" y="456257"/>
                      <a:pt x="475359" y="423173"/>
                    </a:cubicBezTo>
                    <a:cubicBezTo>
                      <a:pt x="468207" y="349101"/>
                      <a:pt x="437063" y="246957"/>
                      <a:pt x="417955" y="234905"/>
                    </a:cubicBezTo>
                    <a:cubicBezTo>
                      <a:pt x="405079" y="226783"/>
                      <a:pt x="349011" y="228015"/>
                      <a:pt x="254487" y="238497"/>
                    </a:cubicBezTo>
                    <a:cubicBezTo>
                      <a:pt x="175363" y="247275"/>
                      <a:pt x="99579" y="255537"/>
                      <a:pt x="86079" y="256857"/>
                    </a:cubicBezTo>
                    <a:cubicBezTo>
                      <a:pt x="65523" y="258873"/>
                      <a:pt x="55767" y="239681"/>
                      <a:pt x="25983" y="138613"/>
                    </a:cubicBezTo>
                    <a:cubicBezTo>
                      <a:pt x="4131" y="64455"/>
                      <a:pt x="-4889" y="14213"/>
                      <a:pt x="2583" y="8237"/>
                    </a:cubicBezTo>
                    <a:cubicBezTo>
                      <a:pt x="9271" y="2883"/>
                      <a:pt x="33519" y="117"/>
                      <a:pt x="59859" y="3"/>
                    </a:cubicBezTo>
                    <a:close/>
                    <a:moveTo>
                      <a:pt x="654583" y="203747"/>
                    </a:moveTo>
                    <a:cubicBezTo>
                      <a:pt x="622511" y="205017"/>
                      <a:pt x="600919" y="210433"/>
                      <a:pt x="595015" y="219785"/>
                    </a:cubicBezTo>
                    <a:cubicBezTo>
                      <a:pt x="583983" y="237273"/>
                      <a:pt x="594179" y="327949"/>
                      <a:pt x="610019" y="353181"/>
                    </a:cubicBezTo>
                    <a:cubicBezTo>
                      <a:pt x="615415" y="361777"/>
                      <a:pt x="658751" y="339715"/>
                      <a:pt x="726219" y="294025"/>
                    </a:cubicBezTo>
                    <a:lnTo>
                      <a:pt x="833815" y="221163"/>
                    </a:lnTo>
                    <a:lnTo>
                      <a:pt x="777019" y="212579"/>
                    </a:lnTo>
                    <a:cubicBezTo>
                      <a:pt x="729203" y="205353"/>
                      <a:pt x="686655" y="202477"/>
                      <a:pt x="654583" y="20374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8" name="任意多边形: 形状 177">
                <a:extLst>
                  <a:ext uri="{FF2B5EF4-FFF2-40B4-BE49-F238E27FC236}">
                    <a16:creationId xmlns:a16="http://schemas.microsoft.com/office/drawing/2014/main" id="{A70D09A3-FA9A-41B2-8A2A-C0D266D1BA33}"/>
                  </a:ext>
                </a:extLst>
              </p:cNvPr>
              <p:cNvSpPr/>
              <p:nvPr/>
            </p:nvSpPr>
            <p:spPr>
              <a:xfrm>
                <a:off x="-14638198" y="8879819"/>
                <a:ext cx="1081798" cy="628290"/>
              </a:xfrm>
              <a:custGeom>
                <a:avLst/>
                <a:gdLst>
                  <a:gd name="connsiteX0" fmla="*/ 98186 w 1081798"/>
                  <a:gd name="connsiteY0" fmla="*/ 1098 h 628290"/>
                  <a:gd name="connsiteX1" fmla="*/ 129934 w 1081798"/>
                  <a:gd name="connsiteY1" fmla="*/ 11726 h 628290"/>
                  <a:gd name="connsiteX2" fmla="*/ 268998 w 1081798"/>
                  <a:gd name="connsiteY2" fmla="*/ 63574 h 628290"/>
                  <a:gd name="connsiteX3" fmla="*/ 428166 w 1081798"/>
                  <a:gd name="connsiteY3" fmla="*/ 127462 h 628290"/>
                  <a:gd name="connsiteX4" fmla="*/ 497598 w 1081798"/>
                  <a:gd name="connsiteY4" fmla="*/ 153432 h 628290"/>
                  <a:gd name="connsiteX5" fmla="*/ 554330 w 1081798"/>
                  <a:gd name="connsiteY5" fmla="*/ 167078 h 628290"/>
                  <a:gd name="connsiteX6" fmla="*/ 662698 w 1081798"/>
                  <a:gd name="connsiteY6" fmla="*/ 198160 h 628290"/>
                  <a:gd name="connsiteX7" fmla="*/ 789698 w 1081798"/>
                  <a:gd name="connsiteY7" fmla="*/ 235786 h 628290"/>
                  <a:gd name="connsiteX8" fmla="*/ 916698 w 1081798"/>
                  <a:gd name="connsiteY8" fmla="*/ 268050 h 628290"/>
                  <a:gd name="connsiteX9" fmla="*/ 1081798 w 1081798"/>
                  <a:gd name="connsiteY9" fmla="*/ 341672 h 628290"/>
                  <a:gd name="connsiteX10" fmla="*/ 1056398 w 1081798"/>
                  <a:gd name="connsiteY10" fmla="*/ 432832 h 628290"/>
                  <a:gd name="connsiteX11" fmla="*/ 1030998 w 1081798"/>
                  <a:gd name="connsiteY11" fmla="*/ 524130 h 628290"/>
                  <a:gd name="connsiteX12" fmla="*/ 1012890 w 1081798"/>
                  <a:gd name="connsiteY12" fmla="*/ 584944 h 628290"/>
                  <a:gd name="connsiteX13" fmla="*/ 994778 w 1081798"/>
                  <a:gd name="connsiteY13" fmla="*/ 628290 h 628290"/>
                  <a:gd name="connsiteX14" fmla="*/ 863662 w 1081798"/>
                  <a:gd name="connsiteY14" fmla="*/ 570856 h 628290"/>
                  <a:gd name="connsiteX15" fmla="*/ 42426 w 1081798"/>
                  <a:gd name="connsiteY15" fmla="*/ 324882 h 628290"/>
                  <a:gd name="connsiteX16" fmla="*/ 66 w 1081798"/>
                  <a:gd name="connsiteY16" fmla="*/ 283606 h 628290"/>
                  <a:gd name="connsiteX17" fmla="*/ 36434 w 1081798"/>
                  <a:gd name="connsiteY17" fmla="*/ 118572 h 628290"/>
                  <a:gd name="connsiteX18" fmla="*/ 98186 w 1081798"/>
                  <a:gd name="connsiteY18" fmla="*/ 1098 h 62829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81798" h="628290">
                    <a:moveTo>
                      <a:pt x="98186" y="1098"/>
                    </a:moveTo>
                    <a:cubicBezTo>
                      <a:pt x="112502" y="4554"/>
                      <a:pt x="126790" y="9338"/>
                      <a:pt x="129934" y="11726"/>
                    </a:cubicBezTo>
                    <a:cubicBezTo>
                      <a:pt x="133078" y="14118"/>
                      <a:pt x="195658" y="37450"/>
                      <a:pt x="268998" y="63574"/>
                    </a:cubicBezTo>
                    <a:cubicBezTo>
                      <a:pt x="342342" y="89698"/>
                      <a:pt x="413966" y="118450"/>
                      <a:pt x="428166" y="127462"/>
                    </a:cubicBezTo>
                    <a:cubicBezTo>
                      <a:pt x="442366" y="136478"/>
                      <a:pt x="473610" y="148162"/>
                      <a:pt x="497598" y="153432"/>
                    </a:cubicBezTo>
                    <a:cubicBezTo>
                      <a:pt x="521586" y="158702"/>
                      <a:pt x="547118" y="164842"/>
                      <a:pt x="554330" y="167078"/>
                    </a:cubicBezTo>
                    <a:cubicBezTo>
                      <a:pt x="561546" y="169316"/>
                      <a:pt x="610314" y="183302"/>
                      <a:pt x="662698" y="198160"/>
                    </a:cubicBezTo>
                    <a:cubicBezTo>
                      <a:pt x="715086" y="213016"/>
                      <a:pt x="772238" y="229948"/>
                      <a:pt x="789698" y="235786"/>
                    </a:cubicBezTo>
                    <a:cubicBezTo>
                      <a:pt x="807162" y="241626"/>
                      <a:pt x="864314" y="256146"/>
                      <a:pt x="916698" y="268050"/>
                    </a:cubicBezTo>
                    <a:cubicBezTo>
                      <a:pt x="1027818" y="293306"/>
                      <a:pt x="1081798" y="317378"/>
                      <a:pt x="1081798" y="341672"/>
                    </a:cubicBezTo>
                    <a:cubicBezTo>
                      <a:pt x="1081798" y="351206"/>
                      <a:pt x="1070370" y="392226"/>
                      <a:pt x="1056398" y="432832"/>
                    </a:cubicBezTo>
                    <a:cubicBezTo>
                      <a:pt x="1042430" y="473438"/>
                      <a:pt x="1030998" y="514520"/>
                      <a:pt x="1030998" y="524130"/>
                    </a:cubicBezTo>
                    <a:cubicBezTo>
                      <a:pt x="1030998" y="533736"/>
                      <a:pt x="1022850" y="561102"/>
                      <a:pt x="1012890" y="584944"/>
                    </a:cubicBezTo>
                    <a:lnTo>
                      <a:pt x="994778" y="628290"/>
                    </a:lnTo>
                    <a:lnTo>
                      <a:pt x="863662" y="570856"/>
                    </a:lnTo>
                    <a:cubicBezTo>
                      <a:pt x="649034" y="476842"/>
                      <a:pt x="141682" y="324882"/>
                      <a:pt x="42426" y="324882"/>
                    </a:cubicBezTo>
                    <a:cubicBezTo>
                      <a:pt x="2234" y="324882"/>
                      <a:pt x="-542" y="322178"/>
                      <a:pt x="66" y="283606"/>
                    </a:cubicBezTo>
                    <a:cubicBezTo>
                      <a:pt x="426" y="260906"/>
                      <a:pt x="16794" y="186638"/>
                      <a:pt x="36434" y="118572"/>
                    </a:cubicBezTo>
                    <a:cubicBezTo>
                      <a:pt x="68330" y="8046"/>
                      <a:pt x="74934" y="-4516"/>
                      <a:pt x="98186" y="109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79" name="任意多边形: 形状 178">
                <a:extLst>
                  <a:ext uri="{FF2B5EF4-FFF2-40B4-BE49-F238E27FC236}">
                    <a16:creationId xmlns:a16="http://schemas.microsoft.com/office/drawing/2014/main" id="{EF3AFF07-80E3-4EED-B5E9-0A23FF392937}"/>
                  </a:ext>
                </a:extLst>
              </p:cNvPr>
              <p:cNvSpPr/>
              <p:nvPr/>
            </p:nvSpPr>
            <p:spPr>
              <a:xfrm>
                <a:off x="-14829258" y="9306301"/>
                <a:ext cx="1044255" cy="1035736"/>
              </a:xfrm>
              <a:custGeom>
                <a:avLst/>
                <a:gdLst>
                  <a:gd name="connsiteX0" fmla="*/ 168375 w 1044255"/>
                  <a:gd name="connsiteY0" fmla="*/ 0 h 1035736"/>
                  <a:gd name="connsiteX1" fmla="*/ 257635 w 1044255"/>
                  <a:gd name="connsiteY1" fmla="*/ 52348 h 1035736"/>
                  <a:gd name="connsiteX2" fmla="*/ 292211 w 1044255"/>
                  <a:gd name="connsiteY2" fmla="*/ 162240 h 1035736"/>
                  <a:gd name="connsiteX3" fmla="*/ 168671 w 1044255"/>
                  <a:gd name="connsiteY3" fmla="*/ 427616 h 1035736"/>
                  <a:gd name="connsiteX4" fmla="*/ 363307 w 1044255"/>
                  <a:gd name="connsiteY4" fmla="*/ 461112 h 1035736"/>
                  <a:gd name="connsiteX5" fmla="*/ 465631 w 1044255"/>
                  <a:gd name="connsiteY5" fmla="*/ 384376 h 1035736"/>
                  <a:gd name="connsiteX6" fmla="*/ 592631 w 1044255"/>
                  <a:gd name="connsiteY6" fmla="*/ 292664 h 1035736"/>
                  <a:gd name="connsiteX7" fmla="*/ 830699 w 1044255"/>
                  <a:gd name="connsiteY7" fmla="*/ 254564 h 1035736"/>
                  <a:gd name="connsiteX8" fmla="*/ 1044255 w 1044255"/>
                  <a:gd name="connsiteY8" fmla="*/ 553064 h 1035736"/>
                  <a:gd name="connsiteX9" fmla="*/ 959547 w 1044255"/>
                  <a:gd name="connsiteY9" fmla="*/ 831532 h 1035736"/>
                  <a:gd name="connsiteX10" fmla="*/ 896039 w 1044255"/>
                  <a:gd name="connsiteY10" fmla="*/ 968304 h 1035736"/>
                  <a:gd name="connsiteX11" fmla="*/ 866335 w 1044255"/>
                  <a:gd name="connsiteY11" fmla="*/ 1035126 h 1035736"/>
                  <a:gd name="connsiteX12" fmla="*/ 800759 w 1044255"/>
                  <a:gd name="connsiteY12" fmla="*/ 1006648 h 1035736"/>
                  <a:gd name="connsiteX13" fmla="*/ 708463 w 1044255"/>
                  <a:gd name="connsiteY13" fmla="*/ 952526 h 1035736"/>
                  <a:gd name="connsiteX14" fmla="*/ 672847 w 1044255"/>
                  <a:gd name="connsiteY14" fmla="*/ 925032 h 1035736"/>
                  <a:gd name="connsiteX15" fmla="*/ 734275 w 1044255"/>
                  <a:gd name="connsiteY15" fmla="*/ 871034 h 1035736"/>
                  <a:gd name="connsiteX16" fmla="*/ 871899 w 1044255"/>
                  <a:gd name="connsiteY16" fmla="*/ 576024 h 1035736"/>
                  <a:gd name="connsiteX17" fmla="*/ 716395 w 1044255"/>
                  <a:gd name="connsiteY17" fmla="*/ 529060 h 1035736"/>
                  <a:gd name="connsiteX18" fmla="*/ 587055 w 1044255"/>
                  <a:gd name="connsiteY18" fmla="*/ 609568 h 1035736"/>
                  <a:gd name="connsiteX19" fmla="*/ 434655 w 1044255"/>
                  <a:gd name="connsiteY19" fmla="*/ 711332 h 1035736"/>
                  <a:gd name="connsiteX20" fmla="*/ 361803 w 1044255"/>
                  <a:gd name="connsiteY20" fmla="*/ 757824 h 1035736"/>
                  <a:gd name="connsiteX21" fmla="*/ 55139 w 1044255"/>
                  <a:gd name="connsiteY21" fmla="*/ 662612 h 1035736"/>
                  <a:gd name="connsiteX22" fmla="*/ 27 w 1044255"/>
                  <a:gd name="connsiteY22" fmla="*/ 432884 h 1035736"/>
                  <a:gd name="connsiteX23" fmla="*/ 106591 w 1044255"/>
                  <a:gd name="connsiteY23" fmla="*/ 85724 h 1035736"/>
                  <a:gd name="connsiteX24" fmla="*/ 168375 w 1044255"/>
                  <a:gd name="connsiteY24" fmla="*/ 0 h 103573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044255" h="1035736">
                    <a:moveTo>
                      <a:pt x="168375" y="0"/>
                    </a:moveTo>
                    <a:cubicBezTo>
                      <a:pt x="175287" y="0"/>
                      <a:pt x="215455" y="23556"/>
                      <a:pt x="257635" y="52348"/>
                    </a:cubicBezTo>
                    <a:cubicBezTo>
                      <a:pt x="341163" y="109364"/>
                      <a:pt x="349207" y="134924"/>
                      <a:pt x="292211" y="162240"/>
                    </a:cubicBezTo>
                    <a:cubicBezTo>
                      <a:pt x="204567" y="204248"/>
                      <a:pt x="140427" y="342032"/>
                      <a:pt x="168671" y="427616"/>
                    </a:cubicBezTo>
                    <a:cubicBezTo>
                      <a:pt x="193351" y="502392"/>
                      <a:pt x="295191" y="519920"/>
                      <a:pt x="363307" y="461112"/>
                    </a:cubicBezTo>
                    <a:cubicBezTo>
                      <a:pt x="385087" y="442312"/>
                      <a:pt x="431135" y="407778"/>
                      <a:pt x="465631" y="384376"/>
                    </a:cubicBezTo>
                    <a:cubicBezTo>
                      <a:pt x="500127" y="360972"/>
                      <a:pt x="557279" y="319700"/>
                      <a:pt x="592631" y="292664"/>
                    </a:cubicBezTo>
                    <a:cubicBezTo>
                      <a:pt x="665743" y="236744"/>
                      <a:pt x="720143" y="228040"/>
                      <a:pt x="830699" y="254564"/>
                    </a:cubicBezTo>
                    <a:cubicBezTo>
                      <a:pt x="954891" y="284356"/>
                      <a:pt x="1044255" y="409268"/>
                      <a:pt x="1044255" y="553064"/>
                    </a:cubicBezTo>
                    <a:cubicBezTo>
                      <a:pt x="1044255" y="627956"/>
                      <a:pt x="1007395" y="749136"/>
                      <a:pt x="959547" y="831532"/>
                    </a:cubicBezTo>
                    <a:cubicBezTo>
                      <a:pt x="935111" y="873616"/>
                      <a:pt x="906527" y="935164"/>
                      <a:pt x="896039" y="968304"/>
                    </a:cubicBezTo>
                    <a:cubicBezTo>
                      <a:pt x="885543" y="1001444"/>
                      <a:pt x="872179" y="1031514"/>
                      <a:pt x="866335" y="1035126"/>
                    </a:cubicBezTo>
                    <a:cubicBezTo>
                      <a:pt x="860487" y="1038738"/>
                      <a:pt x="830979" y="1025924"/>
                      <a:pt x="800759" y="1006648"/>
                    </a:cubicBezTo>
                    <a:cubicBezTo>
                      <a:pt x="770535" y="987374"/>
                      <a:pt x="729003" y="963020"/>
                      <a:pt x="708463" y="952526"/>
                    </a:cubicBezTo>
                    <a:cubicBezTo>
                      <a:pt x="687923" y="942034"/>
                      <a:pt x="671899" y="929664"/>
                      <a:pt x="672847" y="925032"/>
                    </a:cubicBezTo>
                    <a:cubicBezTo>
                      <a:pt x="673799" y="920404"/>
                      <a:pt x="701443" y="896104"/>
                      <a:pt x="734275" y="871034"/>
                    </a:cubicBezTo>
                    <a:cubicBezTo>
                      <a:pt x="855015" y="778840"/>
                      <a:pt x="916091" y="647924"/>
                      <a:pt x="871899" y="576024"/>
                    </a:cubicBezTo>
                    <a:cubicBezTo>
                      <a:pt x="830259" y="508264"/>
                      <a:pt x="817231" y="504330"/>
                      <a:pt x="716395" y="529060"/>
                    </a:cubicBezTo>
                    <a:cubicBezTo>
                      <a:pt x="697647" y="533660"/>
                      <a:pt x="639447" y="569888"/>
                      <a:pt x="587055" y="609568"/>
                    </a:cubicBezTo>
                    <a:cubicBezTo>
                      <a:pt x="534671" y="649250"/>
                      <a:pt x="466087" y="695044"/>
                      <a:pt x="434655" y="711332"/>
                    </a:cubicBezTo>
                    <a:cubicBezTo>
                      <a:pt x="403223" y="727622"/>
                      <a:pt x="370439" y="748544"/>
                      <a:pt x="361803" y="757824"/>
                    </a:cubicBezTo>
                    <a:cubicBezTo>
                      <a:pt x="314663" y="808486"/>
                      <a:pt x="122455" y="748808"/>
                      <a:pt x="55139" y="662612"/>
                    </a:cubicBezTo>
                    <a:cubicBezTo>
                      <a:pt x="10739" y="605756"/>
                      <a:pt x="-649" y="558278"/>
                      <a:pt x="27" y="432884"/>
                    </a:cubicBezTo>
                    <a:cubicBezTo>
                      <a:pt x="643" y="319492"/>
                      <a:pt x="33103" y="213740"/>
                      <a:pt x="106591" y="85724"/>
                    </a:cubicBezTo>
                    <a:cubicBezTo>
                      <a:pt x="133663" y="38576"/>
                      <a:pt x="161463" y="0"/>
                      <a:pt x="16837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0" name="任意多边形: 形状 179">
                <a:extLst>
                  <a:ext uri="{FF2B5EF4-FFF2-40B4-BE49-F238E27FC236}">
                    <a16:creationId xmlns:a16="http://schemas.microsoft.com/office/drawing/2014/main" id="{57FAD001-B701-4103-9CE4-BDD9CD8D9ABC}"/>
                  </a:ext>
                </a:extLst>
              </p:cNvPr>
              <p:cNvSpPr/>
              <p:nvPr/>
            </p:nvSpPr>
            <p:spPr>
              <a:xfrm>
                <a:off x="-29175235" y="9538099"/>
                <a:ext cx="1309799" cy="1228702"/>
              </a:xfrm>
              <a:custGeom>
                <a:avLst/>
                <a:gdLst>
                  <a:gd name="connsiteX0" fmla="*/ 947784 w 1309799"/>
                  <a:gd name="connsiteY0" fmla="*/ 110 h 1228702"/>
                  <a:gd name="connsiteX1" fmla="*/ 1015612 w 1309799"/>
                  <a:gd name="connsiteY1" fmla="*/ 123802 h 1228702"/>
                  <a:gd name="connsiteX2" fmla="*/ 1084840 w 1309799"/>
                  <a:gd name="connsiteY2" fmla="*/ 262866 h 1228702"/>
                  <a:gd name="connsiteX3" fmla="*/ 1102736 w 1309799"/>
                  <a:gd name="connsiteY3" fmla="*/ 289696 h 1228702"/>
                  <a:gd name="connsiteX4" fmla="*/ 1000580 w 1309799"/>
                  <a:gd name="connsiteY4" fmla="*/ 410982 h 1228702"/>
                  <a:gd name="connsiteX5" fmla="*/ 790896 w 1309799"/>
                  <a:gd name="connsiteY5" fmla="*/ 698478 h 1228702"/>
                  <a:gd name="connsiteX6" fmla="*/ 689280 w 1309799"/>
                  <a:gd name="connsiteY6" fmla="*/ 873102 h 1228702"/>
                  <a:gd name="connsiteX7" fmla="*/ 775140 w 1309799"/>
                  <a:gd name="connsiteY7" fmla="*/ 825950 h 1228702"/>
                  <a:gd name="connsiteX8" fmla="*/ 994784 w 1309799"/>
                  <a:gd name="connsiteY8" fmla="*/ 698110 h 1228702"/>
                  <a:gd name="connsiteX9" fmla="*/ 1169040 w 1309799"/>
                  <a:gd name="connsiteY9" fmla="*/ 597348 h 1228702"/>
                  <a:gd name="connsiteX10" fmla="*/ 1223012 w 1309799"/>
                  <a:gd name="connsiteY10" fmla="*/ 593394 h 1228702"/>
                  <a:gd name="connsiteX11" fmla="*/ 1242436 w 1309799"/>
                  <a:gd name="connsiteY11" fmla="*/ 621186 h 1228702"/>
                  <a:gd name="connsiteX12" fmla="*/ 1281512 w 1309799"/>
                  <a:gd name="connsiteY12" fmla="*/ 716442 h 1228702"/>
                  <a:gd name="connsiteX13" fmla="*/ 1303736 w 1309799"/>
                  <a:gd name="connsiteY13" fmla="*/ 803142 h 1228702"/>
                  <a:gd name="connsiteX14" fmla="*/ 1121784 w 1309799"/>
                  <a:gd name="connsiteY14" fmla="*/ 866394 h 1228702"/>
                  <a:gd name="connsiteX15" fmla="*/ 1039236 w 1309799"/>
                  <a:gd name="connsiteY15" fmla="*/ 898580 h 1228702"/>
                  <a:gd name="connsiteX16" fmla="*/ 778884 w 1309799"/>
                  <a:gd name="connsiteY16" fmla="*/ 1012270 h 1228702"/>
                  <a:gd name="connsiteX17" fmla="*/ 533660 w 1309799"/>
                  <a:gd name="connsiteY17" fmla="*/ 1140738 h 1228702"/>
                  <a:gd name="connsiteX18" fmla="*/ 367316 w 1309799"/>
                  <a:gd name="connsiteY18" fmla="*/ 1228702 h 1228702"/>
                  <a:gd name="connsiteX19" fmla="*/ 264536 w 1309799"/>
                  <a:gd name="connsiteY19" fmla="*/ 1031726 h 1228702"/>
                  <a:gd name="connsiteX20" fmla="*/ 708808 w 1309799"/>
                  <a:gd name="connsiteY20" fmla="*/ 347958 h 1228702"/>
                  <a:gd name="connsiteX21" fmla="*/ 545780 w 1309799"/>
                  <a:gd name="connsiteY21" fmla="*/ 432596 h 1228702"/>
                  <a:gd name="connsiteX22" fmla="*/ 257020 w 1309799"/>
                  <a:gd name="connsiteY22" fmla="*/ 593142 h 1228702"/>
                  <a:gd name="connsiteX23" fmla="*/ 115116 w 1309799"/>
                  <a:gd name="connsiteY23" fmla="*/ 664018 h 1228702"/>
                  <a:gd name="connsiteX24" fmla="*/ 84772 w 1309799"/>
                  <a:gd name="connsiteY24" fmla="*/ 628562 h 1228702"/>
                  <a:gd name="connsiteX25" fmla="*/ 36260 w 1309799"/>
                  <a:gd name="connsiteY25" fmla="*/ 523852 h 1228702"/>
                  <a:gd name="connsiteX26" fmla="*/ 0 w 1309799"/>
                  <a:gd name="connsiteY26" fmla="*/ 447652 h 1228702"/>
                  <a:gd name="connsiteX27" fmla="*/ 32076 w 1309799"/>
                  <a:gd name="connsiteY27" fmla="*/ 431778 h 1228702"/>
                  <a:gd name="connsiteX28" fmla="*/ 81744 w 1309799"/>
                  <a:gd name="connsiteY28" fmla="*/ 415902 h 1228702"/>
                  <a:gd name="connsiteX29" fmla="*/ 281768 w 1309799"/>
                  <a:gd name="connsiteY29" fmla="*/ 338322 h 1228702"/>
                  <a:gd name="connsiteX30" fmla="*/ 323976 w 1309799"/>
                  <a:gd name="connsiteY30" fmla="*/ 320730 h 1228702"/>
                  <a:gd name="connsiteX31" fmla="*/ 419224 w 1309799"/>
                  <a:gd name="connsiteY31" fmla="*/ 281306 h 1228702"/>
                  <a:gd name="connsiteX32" fmla="*/ 582036 w 1309799"/>
                  <a:gd name="connsiteY32" fmla="*/ 197466 h 1228702"/>
                  <a:gd name="connsiteX33" fmla="*/ 874136 w 1309799"/>
                  <a:gd name="connsiteY33" fmla="*/ 39062 h 1228702"/>
                  <a:gd name="connsiteX34" fmla="*/ 947784 w 1309799"/>
                  <a:gd name="connsiteY34" fmla="*/ 110 h 12287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1309799" h="1228702">
                    <a:moveTo>
                      <a:pt x="947784" y="110"/>
                    </a:moveTo>
                    <a:cubicBezTo>
                      <a:pt x="956856" y="1782"/>
                      <a:pt x="987380" y="57446"/>
                      <a:pt x="1015612" y="123802"/>
                    </a:cubicBezTo>
                    <a:cubicBezTo>
                      <a:pt x="1043848" y="190158"/>
                      <a:pt x="1075000" y="252738"/>
                      <a:pt x="1084840" y="262866"/>
                    </a:cubicBezTo>
                    <a:cubicBezTo>
                      <a:pt x="1094684" y="272996"/>
                      <a:pt x="1102736" y="285068"/>
                      <a:pt x="1102736" y="289696"/>
                    </a:cubicBezTo>
                    <a:cubicBezTo>
                      <a:pt x="1102736" y="294322"/>
                      <a:pt x="1056768" y="348902"/>
                      <a:pt x="1000580" y="410982"/>
                    </a:cubicBezTo>
                    <a:cubicBezTo>
                      <a:pt x="939800" y="478142"/>
                      <a:pt x="854880" y="594572"/>
                      <a:pt x="790896" y="698478"/>
                    </a:cubicBezTo>
                    <a:cubicBezTo>
                      <a:pt x="731756" y="794522"/>
                      <a:pt x="686028" y="873102"/>
                      <a:pt x="689280" y="873102"/>
                    </a:cubicBezTo>
                    <a:cubicBezTo>
                      <a:pt x="692532" y="873102"/>
                      <a:pt x="731168" y="851886"/>
                      <a:pt x="775140" y="825950"/>
                    </a:cubicBezTo>
                    <a:cubicBezTo>
                      <a:pt x="819112" y="800018"/>
                      <a:pt x="917952" y="742490"/>
                      <a:pt x="994784" y="698110"/>
                    </a:cubicBezTo>
                    <a:cubicBezTo>
                      <a:pt x="1071620" y="653734"/>
                      <a:pt x="1150032" y="608390"/>
                      <a:pt x="1169040" y="597348"/>
                    </a:cubicBezTo>
                    <a:cubicBezTo>
                      <a:pt x="1197208" y="580982"/>
                      <a:pt x="1207176" y="580250"/>
                      <a:pt x="1223012" y="593394"/>
                    </a:cubicBezTo>
                    <a:cubicBezTo>
                      <a:pt x="1233696" y="602258"/>
                      <a:pt x="1242436" y="614766"/>
                      <a:pt x="1242436" y="621186"/>
                    </a:cubicBezTo>
                    <a:cubicBezTo>
                      <a:pt x="1242436" y="627606"/>
                      <a:pt x="1260020" y="670474"/>
                      <a:pt x="1281512" y="716442"/>
                    </a:cubicBezTo>
                    <a:cubicBezTo>
                      <a:pt x="1310068" y="777522"/>
                      <a:pt x="1316052" y="800866"/>
                      <a:pt x="1303736" y="803142"/>
                    </a:cubicBezTo>
                    <a:cubicBezTo>
                      <a:pt x="1283524" y="806884"/>
                      <a:pt x="1174984" y="844614"/>
                      <a:pt x="1121784" y="866394"/>
                    </a:cubicBezTo>
                    <a:cubicBezTo>
                      <a:pt x="1100832" y="874974"/>
                      <a:pt x="1063680" y="889456"/>
                      <a:pt x="1039236" y="898580"/>
                    </a:cubicBezTo>
                    <a:cubicBezTo>
                      <a:pt x="993440" y="915668"/>
                      <a:pt x="932864" y="942122"/>
                      <a:pt x="778884" y="1012270"/>
                    </a:cubicBezTo>
                    <a:cubicBezTo>
                      <a:pt x="729992" y="1034546"/>
                      <a:pt x="619640" y="1092354"/>
                      <a:pt x="533660" y="1140738"/>
                    </a:cubicBezTo>
                    <a:cubicBezTo>
                      <a:pt x="447680" y="1189118"/>
                      <a:pt x="372824" y="1228702"/>
                      <a:pt x="367316" y="1228702"/>
                    </a:cubicBezTo>
                    <a:cubicBezTo>
                      <a:pt x="357592" y="1228702"/>
                      <a:pt x="264536" y="1050362"/>
                      <a:pt x="264536" y="1031726"/>
                    </a:cubicBezTo>
                    <a:cubicBezTo>
                      <a:pt x="264536" y="1008122"/>
                      <a:pt x="699480" y="338714"/>
                      <a:pt x="708808" y="347958"/>
                    </a:cubicBezTo>
                    <a:cubicBezTo>
                      <a:pt x="709868" y="349008"/>
                      <a:pt x="636504" y="387094"/>
                      <a:pt x="545780" y="432596"/>
                    </a:cubicBezTo>
                    <a:cubicBezTo>
                      <a:pt x="455056" y="478098"/>
                      <a:pt x="325116" y="550342"/>
                      <a:pt x="257020" y="593142"/>
                    </a:cubicBezTo>
                    <a:cubicBezTo>
                      <a:pt x="188924" y="635942"/>
                      <a:pt x="125064" y="667834"/>
                      <a:pt x="115116" y="664018"/>
                    </a:cubicBezTo>
                    <a:cubicBezTo>
                      <a:pt x="105164" y="660198"/>
                      <a:pt x="91512" y="644246"/>
                      <a:pt x="84772" y="628562"/>
                    </a:cubicBezTo>
                    <a:cubicBezTo>
                      <a:pt x="78032" y="612882"/>
                      <a:pt x="56204" y="565762"/>
                      <a:pt x="36260" y="523852"/>
                    </a:cubicBezTo>
                    <a:lnTo>
                      <a:pt x="0" y="447652"/>
                    </a:lnTo>
                    <a:lnTo>
                      <a:pt x="32076" y="431778"/>
                    </a:lnTo>
                    <a:cubicBezTo>
                      <a:pt x="49716" y="423046"/>
                      <a:pt x="72064" y="415902"/>
                      <a:pt x="81744" y="415902"/>
                    </a:cubicBezTo>
                    <a:cubicBezTo>
                      <a:pt x="115696" y="415902"/>
                      <a:pt x="254840" y="361936"/>
                      <a:pt x="281768" y="338322"/>
                    </a:cubicBezTo>
                    <a:cubicBezTo>
                      <a:pt x="296736" y="325198"/>
                      <a:pt x="315728" y="317280"/>
                      <a:pt x="323976" y="320730"/>
                    </a:cubicBezTo>
                    <a:cubicBezTo>
                      <a:pt x="332216" y="324180"/>
                      <a:pt x="375080" y="306438"/>
                      <a:pt x="419224" y="281306"/>
                    </a:cubicBezTo>
                    <a:cubicBezTo>
                      <a:pt x="463368" y="256174"/>
                      <a:pt x="536632" y="218446"/>
                      <a:pt x="582036" y="197466"/>
                    </a:cubicBezTo>
                    <a:cubicBezTo>
                      <a:pt x="724132" y="131810"/>
                      <a:pt x="814936" y="82570"/>
                      <a:pt x="874136" y="39062"/>
                    </a:cubicBezTo>
                    <a:cubicBezTo>
                      <a:pt x="905568" y="15964"/>
                      <a:pt x="938708" y="-1566"/>
                      <a:pt x="947784" y="11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1" name="任意多边形: 形状 180">
                <a:extLst>
                  <a:ext uri="{FF2B5EF4-FFF2-40B4-BE49-F238E27FC236}">
                    <a16:creationId xmlns:a16="http://schemas.microsoft.com/office/drawing/2014/main" id="{71D8EADD-3B16-4C7C-B76B-C25534B8C712}"/>
                  </a:ext>
                </a:extLst>
              </p:cNvPr>
              <p:cNvSpPr/>
              <p:nvPr/>
            </p:nvSpPr>
            <p:spPr>
              <a:xfrm>
                <a:off x="-23558884" y="9871452"/>
                <a:ext cx="509237" cy="828127"/>
              </a:xfrm>
              <a:custGeom>
                <a:avLst/>
                <a:gdLst>
                  <a:gd name="connsiteX0" fmla="*/ 509237 w 509237"/>
                  <a:gd name="connsiteY0" fmla="*/ 0 h 828127"/>
                  <a:gd name="connsiteX1" fmla="*/ 509237 w 509237"/>
                  <a:gd name="connsiteY1" fmla="*/ 812800 h 828127"/>
                  <a:gd name="connsiteX2" fmla="*/ 414029 w 509237"/>
                  <a:gd name="connsiteY2" fmla="*/ 822916 h 828127"/>
                  <a:gd name="connsiteX3" fmla="*/ 290205 w 509237"/>
                  <a:gd name="connsiteY3" fmla="*/ 825850 h 828127"/>
                  <a:gd name="connsiteX4" fmla="*/ 261585 w 509237"/>
                  <a:gd name="connsiteY4" fmla="*/ 818666 h 828127"/>
                  <a:gd name="connsiteX5" fmla="*/ 261585 w 509237"/>
                  <a:gd name="connsiteY5" fmla="*/ 219582 h 828127"/>
                  <a:gd name="connsiteX6" fmla="*/ 207609 w 509237"/>
                  <a:gd name="connsiteY6" fmla="*/ 219914 h 828127"/>
                  <a:gd name="connsiteX7" fmla="*/ 92077 w 509237"/>
                  <a:gd name="connsiteY7" fmla="*/ 242224 h 828127"/>
                  <a:gd name="connsiteX8" fmla="*/ 12897 w 509237"/>
                  <a:gd name="connsiteY8" fmla="*/ 240052 h 828127"/>
                  <a:gd name="connsiteX9" fmla="*/ 1433 w 509237"/>
                  <a:gd name="connsiteY9" fmla="*/ 164354 h 828127"/>
                  <a:gd name="connsiteX10" fmla="*/ 170097 w 509237"/>
                  <a:gd name="connsiteY10" fmla="*/ 34272 h 828127"/>
                  <a:gd name="connsiteX11" fmla="*/ 258353 w 509237"/>
                  <a:gd name="connsiteY11" fmla="*/ 13814 h 828127"/>
                  <a:gd name="connsiteX12" fmla="*/ 387945 w 509237"/>
                  <a:gd name="connsiteY12" fmla="*/ 2758 h 828127"/>
                  <a:gd name="connsiteX13" fmla="*/ 509237 w 509237"/>
                  <a:gd name="connsiteY13" fmla="*/ 0 h 82812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Lst>
                <a:rect l="l" t="t" r="r" b="b"/>
                <a:pathLst>
                  <a:path w="509237" h="828127">
                    <a:moveTo>
                      <a:pt x="509237" y="0"/>
                    </a:moveTo>
                    <a:lnTo>
                      <a:pt x="509237" y="812800"/>
                    </a:lnTo>
                    <a:lnTo>
                      <a:pt x="414029" y="822916"/>
                    </a:lnTo>
                    <a:cubicBezTo>
                      <a:pt x="361665" y="828480"/>
                      <a:pt x="305945" y="829798"/>
                      <a:pt x="290205" y="825850"/>
                    </a:cubicBezTo>
                    <a:lnTo>
                      <a:pt x="261585" y="818666"/>
                    </a:lnTo>
                    <a:lnTo>
                      <a:pt x="261585" y="219582"/>
                    </a:lnTo>
                    <a:lnTo>
                      <a:pt x="207609" y="219914"/>
                    </a:lnTo>
                    <a:cubicBezTo>
                      <a:pt x="177925" y="220094"/>
                      <a:pt x="125937" y="230134"/>
                      <a:pt x="92077" y="242224"/>
                    </a:cubicBezTo>
                    <a:cubicBezTo>
                      <a:pt x="32621" y="263452"/>
                      <a:pt x="29913" y="263378"/>
                      <a:pt x="12897" y="240052"/>
                    </a:cubicBezTo>
                    <a:cubicBezTo>
                      <a:pt x="1705" y="224712"/>
                      <a:pt x="-2479" y="197092"/>
                      <a:pt x="1433" y="164354"/>
                    </a:cubicBezTo>
                    <a:cubicBezTo>
                      <a:pt x="14241" y="57094"/>
                      <a:pt x="12809" y="58194"/>
                      <a:pt x="170097" y="34272"/>
                    </a:cubicBezTo>
                    <a:cubicBezTo>
                      <a:pt x="214073" y="27584"/>
                      <a:pt x="253793" y="18378"/>
                      <a:pt x="258353" y="13814"/>
                    </a:cubicBezTo>
                    <a:cubicBezTo>
                      <a:pt x="262917" y="9250"/>
                      <a:pt x="321233" y="4276"/>
                      <a:pt x="387945" y="2758"/>
                    </a:cubicBezTo>
                    <a:lnTo>
                      <a:pt x="509237"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2" name="任意多边形: 形状 181">
                <a:extLst>
                  <a:ext uri="{FF2B5EF4-FFF2-40B4-BE49-F238E27FC236}">
                    <a16:creationId xmlns:a16="http://schemas.microsoft.com/office/drawing/2014/main" id="{29481E20-68DD-422C-8F92-94BAA6386E5E}"/>
                  </a:ext>
                </a:extLst>
              </p:cNvPr>
              <p:cNvSpPr/>
              <p:nvPr/>
            </p:nvSpPr>
            <p:spPr>
              <a:xfrm>
                <a:off x="-21478562" y="9871451"/>
                <a:ext cx="1064163" cy="831850"/>
              </a:xfrm>
              <a:custGeom>
                <a:avLst/>
                <a:gdLst>
                  <a:gd name="connsiteX0" fmla="*/ 993311 w 1064163"/>
                  <a:gd name="connsiteY0" fmla="*/ 0 h 831850"/>
                  <a:gd name="connsiteX1" fmla="*/ 1064163 w 1064163"/>
                  <a:gd name="connsiteY1" fmla="*/ 99006 h 831850"/>
                  <a:gd name="connsiteX2" fmla="*/ 1064163 w 1064163"/>
                  <a:gd name="connsiteY2" fmla="*/ 414030 h 831850"/>
                  <a:gd name="connsiteX3" fmla="*/ 1049703 w 1064163"/>
                  <a:gd name="connsiteY3" fmla="*/ 760790 h 831850"/>
                  <a:gd name="connsiteX4" fmla="*/ 539195 w 1064163"/>
                  <a:gd name="connsiteY4" fmla="*/ 831850 h 831850"/>
                  <a:gd name="connsiteX5" fmla="*/ 93447 w 1064163"/>
                  <a:gd name="connsiteY5" fmla="*/ 819466 h 831850"/>
                  <a:gd name="connsiteX6" fmla="*/ 255 w 1064163"/>
                  <a:gd name="connsiteY6" fmla="*/ 660400 h 831850"/>
                  <a:gd name="connsiteX7" fmla="*/ 3715 w 1064163"/>
                  <a:gd name="connsiteY7" fmla="*/ 609600 h 831850"/>
                  <a:gd name="connsiteX8" fmla="*/ 134255 w 1064163"/>
                  <a:gd name="connsiteY8" fmla="*/ 612310 h 831850"/>
                  <a:gd name="connsiteX9" fmla="*/ 292655 w 1064163"/>
                  <a:gd name="connsiteY9" fmla="*/ 634536 h 831850"/>
                  <a:gd name="connsiteX10" fmla="*/ 536767 w 1064163"/>
                  <a:gd name="connsiteY10" fmla="*/ 647506 h 831850"/>
                  <a:gd name="connsiteX11" fmla="*/ 788819 w 1064163"/>
                  <a:gd name="connsiteY11" fmla="*/ 576558 h 831850"/>
                  <a:gd name="connsiteX12" fmla="*/ 778415 w 1064163"/>
                  <a:gd name="connsiteY12" fmla="*/ 520700 h 831850"/>
                  <a:gd name="connsiteX13" fmla="*/ 74095 w 1064163"/>
                  <a:gd name="connsiteY13" fmla="*/ 508000 h 831850"/>
                  <a:gd name="connsiteX14" fmla="*/ 38903 w 1064163"/>
                  <a:gd name="connsiteY14" fmla="*/ 472822 h 831850"/>
                  <a:gd name="connsiteX15" fmla="*/ 5827 w 1064163"/>
                  <a:gd name="connsiteY15" fmla="*/ 284246 h 831850"/>
                  <a:gd name="connsiteX16" fmla="*/ 56143 w 1064163"/>
                  <a:gd name="connsiteY16" fmla="*/ 39932 h 831850"/>
                  <a:gd name="connsiteX17" fmla="*/ 90039 w 1064163"/>
                  <a:gd name="connsiteY17" fmla="*/ 6038 h 831850"/>
                  <a:gd name="connsiteX18" fmla="*/ 993311 w 1064163"/>
                  <a:gd name="connsiteY18" fmla="*/ 0 h 831850"/>
                  <a:gd name="connsiteX19" fmla="*/ 778415 w 1064163"/>
                  <a:gd name="connsiteY19" fmla="*/ 177800 h 831850"/>
                  <a:gd name="connsiteX20" fmla="*/ 289463 w 1064163"/>
                  <a:gd name="connsiteY20" fmla="*/ 183614 h 831850"/>
                  <a:gd name="connsiteX21" fmla="*/ 289463 w 1064163"/>
                  <a:gd name="connsiteY21" fmla="*/ 337086 h 831850"/>
                  <a:gd name="connsiteX22" fmla="*/ 778415 w 1064163"/>
                  <a:gd name="connsiteY22" fmla="*/ 317500 h 831850"/>
                  <a:gd name="connsiteX23" fmla="*/ 778415 w 1064163"/>
                  <a:gd name="connsiteY23" fmla="*/ 177800 h 8318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64163" h="831850">
                    <a:moveTo>
                      <a:pt x="993311" y="0"/>
                    </a:moveTo>
                    <a:lnTo>
                      <a:pt x="1064163" y="99006"/>
                    </a:lnTo>
                    <a:lnTo>
                      <a:pt x="1064163" y="414030"/>
                    </a:lnTo>
                    <a:cubicBezTo>
                      <a:pt x="1064163" y="622556"/>
                      <a:pt x="1059275" y="739784"/>
                      <a:pt x="1049703" y="760790"/>
                    </a:cubicBezTo>
                    <a:cubicBezTo>
                      <a:pt x="1019271" y="827584"/>
                      <a:pt x="988623" y="831850"/>
                      <a:pt x="539195" y="831850"/>
                    </a:cubicBezTo>
                    <a:cubicBezTo>
                      <a:pt x="301519" y="831850"/>
                      <a:pt x="112183" y="826590"/>
                      <a:pt x="93447" y="819466"/>
                    </a:cubicBezTo>
                    <a:cubicBezTo>
                      <a:pt x="42527" y="800106"/>
                      <a:pt x="-3865" y="720918"/>
                      <a:pt x="255" y="660400"/>
                    </a:cubicBezTo>
                    <a:lnTo>
                      <a:pt x="3715" y="609600"/>
                    </a:lnTo>
                    <a:lnTo>
                      <a:pt x="134255" y="612310"/>
                    </a:lnTo>
                    <a:cubicBezTo>
                      <a:pt x="227543" y="614248"/>
                      <a:pt x="272743" y="620590"/>
                      <a:pt x="292655" y="634536"/>
                    </a:cubicBezTo>
                    <a:cubicBezTo>
                      <a:pt x="316027" y="650906"/>
                      <a:pt x="355351" y="652996"/>
                      <a:pt x="536767" y="647506"/>
                    </a:cubicBezTo>
                    <a:cubicBezTo>
                      <a:pt x="821215" y="638898"/>
                      <a:pt x="801463" y="644458"/>
                      <a:pt x="788819" y="576558"/>
                    </a:cubicBezTo>
                    <a:lnTo>
                      <a:pt x="778415" y="520700"/>
                    </a:lnTo>
                    <a:lnTo>
                      <a:pt x="74095" y="508000"/>
                    </a:lnTo>
                    <a:lnTo>
                      <a:pt x="38903" y="472822"/>
                    </a:lnTo>
                    <a:cubicBezTo>
                      <a:pt x="4051" y="437982"/>
                      <a:pt x="3735" y="436172"/>
                      <a:pt x="5827" y="284246"/>
                    </a:cubicBezTo>
                    <a:cubicBezTo>
                      <a:pt x="8335" y="101946"/>
                      <a:pt x="12023" y="84054"/>
                      <a:pt x="56143" y="39932"/>
                    </a:cubicBezTo>
                    <a:lnTo>
                      <a:pt x="90039" y="6038"/>
                    </a:lnTo>
                    <a:lnTo>
                      <a:pt x="993311" y="0"/>
                    </a:lnTo>
                    <a:close/>
                    <a:moveTo>
                      <a:pt x="778415" y="177800"/>
                    </a:moveTo>
                    <a:lnTo>
                      <a:pt x="289463" y="183614"/>
                    </a:lnTo>
                    <a:lnTo>
                      <a:pt x="289463" y="337086"/>
                    </a:lnTo>
                    <a:lnTo>
                      <a:pt x="778415" y="317500"/>
                    </a:lnTo>
                    <a:lnTo>
                      <a:pt x="778415" y="17780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3" name="任意多边形: 形状 182">
                <a:extLst>
                  <a:ext uri="{FF2B5EF4-FFF2-40B4-BE49-F238E27FC236}">
                    <a16:creationId xmlns:a16="http://schemas.microsoft.com/office/drawing/2014/main" id="{5AAF615E-4A21-4A29-B4AE-899F1D587E02}"/>
                  </a:ext>
                </a:extLst>
              </p:cNvPr>
              <p:cNvSpPr/>
              <p:nvPr/>
            </p:nvSpPr>
            <p:spPr>
              <a:xfrm>
                <a:off x="-22763900" y="9877801"/>
                <a:ext cx="1054100" cy="806450"/>
              </a:xfrm>
              <a:custGeom>
                <a:avLst/>
                <a:gdLst>
                  <a:gd name="connsiteX0" fmla="*/ 90856 w 1054100"/>
                  <a:gd name="connsiteY0" fmla="*/ 0 h 806450"/>
                  <a:gd name="connsiteX1" fmla="*/ 961492 w 1054100"/>
                  <a:gd name="connsiteY1" fmla="*/ 0 h 806450"/>
                  <a:gd name="connsiteX2" fmla="*/ 994584 w 1054100"/>
                  <a:gd name="connsiteY2" fmla="*/ 30668 h 806450"/>
                  <a:gd name="connsiteX3" fmla="*/ 1035816 w 1054100"/>
                  <a:gd name="connsiteY3" fmla="*/ 93776 h 806450"/>
                  <a:gd name="connsiteX4" fmla="*/ 1004776 w 1054100"/>
                  <a:gd name="connsiteY4" fmla="*/ 368660 h 806450"/>
                  <a:gd name="connsiteX5" fmla="*/ 1001868 w 1054100"/>
                  <a:gd name="connsiteY5" fmla="*/ 403804 h 806450"/>
                  <a:gd name="connsiteX6" fmla="*/ 1054100 w 1054100"/>
                  <a:gd name="connsiteY6" fmla="*/ 608768 h 806450"/>
                  <a:gd name="connsiteX7" fmla="*/ 1054100 w 1054100"/>
                  <a:gd name="connsiteY7" fmla="*/ 736200 h 806450"/>
                  <a:gd name="connsiteX8" fmla="*/ 967284 w 1054100"/>
                  <a:gd name="connsiteY8" fmla="*/ 806450 h 806450"/>
                  <a:gd name="connsiteX9" fmla="*/ 61416 w 1054100"/>
                  <a:gd name="connsiteY9" fmla="*/ 806450 h 806450"/>
                  <a:gd name="connsiteX10" fmla="*/ 30708 w 1054100"/>
                  <a:gd name="connsiteY10" fmla="*/ 771324 h 806450"/>
                  <a:gd name="connsiteX11" fmla="*/ 0 w 1054100"/>
                  <a:gd name="connsiteY11" fmla="*/ 601836 h 806450"/>
                  <a:gd name="connsiteX12" fmla="*/ 25952 w 1054100"/>
                  <a:gd name="connsiteY12" fmla="*/ 431024 h 806450"/>
                  <a:gd name="connsiteX13" fmla="*/ 32304 w 1054100"/>
                  <a:gd name="connsiteY13" fmla="*/ 356668 h 806450"/>
                  <a:gd name="connsiteX14" fmla="*/ 12700 w 1054100"/>
                  <a:gd name="connsiteY14" fmla="*/ 198458 h 806450"/>
                  <a:gd name="connsiteX15" fmla="*/ 51776 w 1054100"/>
                  <a:gd name="connsiteY15" fmla="*/ 39076 h 806450"/>
                  <a:gd name="connsiteX16" fmla="*/ 90856 w 1054100"/>
                  <a:gd name="connsiteY16" fmla="*/ 0 h 806450"/>
                  <a:gd name="connsiteX17" fmla="*/ 278072 w 1054100"/>
                  <a:gd name="connsiteY17" fmla="*/ 177800 h 806450"/>
                  <a:gd name="connsiteX18" fmla="*/ 275560 w 1054100"/>
                  <a:gd name="connsiteY18" fmla="*/ 238124 h 806450"/>
                  <a:gd name="connsiteX19" fmla="*/ 273052 w 1054100"/>
                  <a:gd name="connsiteY19" fmla="*/ 298450 h 806450"/>
                  <a:gd name="connsiteX20" fmla="*/ 755652 w 1054100"/>
                  <a:gd name="connsiteY20" fmla="*/ 298450 h 806450"/>
                  <a:gd name="connsiteX21" fmla="*/ 768960 w 1054100"/>
                  <a:gd name="connsiteY21" fmla="*/ 252656 h 806450"/>
                  <a:gd name="connsiteX22" fmla="*/ 777428 w 1054100"/>
                  <a:gd name="connsiteY22" fmla="*/ 192332 h 806450"/>
                  <a:gd name="connsiteX23" fmla="*/ 525328 w 1054100"/>
                  <a:gd name="connsiteY23" fmla="*/ 177800 h 806450"/>
                  <a:gd name="connsiteX24" fmla="*/ 278072 w 1054100"/>
                  <a:gd name="connsiteY24" fmla="*/ 177800 h 806450"/>
                  <a:gd name="connsiteX25" fmla="*/ 768352 w 1054100"/>
                  <a:gd name="connsiteY25" fmla="*/ 488950 h 806450"/>
                  <a:gd name="connsiteX26" fmla="*/ 526252 w 1054100"/>
                  <a:gd name="connsiteY26" fmla="*/ 491864 h 806450"/>
                  <a:gd name="connsiteX27" fmla="*/ 275428 w 1054100"/>
                  <a:gd name="connsiteY27" fmla="*/ 503506 h 806450"/>
                  <a:gd name="connsiteX28" fmla="*/ 266700 w 1054100"/>
                  <a:gd name="connsiteY28" fmla="*/ 572258 h 806450"/>
                  <a:gd name="connsiteX29" fmla="*/ 286792 w 1054100"/>
                  <a:gd name="connsiteY29" fmla="*/ 639992 h 806450"/>
                  <a:gd name="connsiteX30" fmla="*/ 765952 w 1054100"/>
                  <a:gd name="connsiteY30" fmla="*/ 630402 h 806450"/>
                  <a:gd name="connsiteX31" fmla="*/ 778652 w 1054100"/>
                  <a:gd name="connsiteY31" fmla="*/ 557572 h 806450"/>
                  <a:gd name="connsiteX32" fmla="*/ 768352 w 1054100"/>
                  <a:gd name="connsiteY32" fmla="*/ 488950 h 8064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054100" h="806450">
                    <a:moveTo>
                      <a:pt x="90856" y="0"/>
                    </a:moveTo>
                    <a:lnTo>
                      <a:pt x="961492" y="0"/>
                    </a:lnTo>
                    <a:lnTo>
                      <a:pt x="994584" y="30668"/>
                    </a:lnTo>
                    <a:cubicBezTo>
                      <a:pt x="1012784" y="47536"/>
                      <a:pt x="1031336" y="75932"/>
                      <a:pt x="1035816" y="93776"/>
                    </a:cubicBezTo>
                    <a:cubicBezTo>
                      <a:pt x="1047420" y="140012"/>
                      <a:pt x="1025660" y="332704"/>
                      <a:pt x="1004776" y="368660"/>
                    </a:cubicBezTo>
                    <a:cubicBezTo>
                      <a:pt x="992032" y="390600"/>
                      <a:pt x="991232" y="400260"/>
                      <a:pt x="1001868" y="403804"/>
                    </a:cubicBezTo>
                    <a:cubicBezTo>
                      <a:pt x="1037084" y="415544"/>
                      <a:pt x="1054100" y="482316"/>
                      <a:pt x="1054100" y="608768"/>
                    </a:cubicBezTo>
                    <a:lnTo>
                      <a:pt x="1054100" y="736200"/>
                    </a:lnTo>
                    <a:lnTo>
                      <a:pt x="967284" y="806450"/>
                    </a:lnTo>
                    <a:lnTo>
                      <a:pt x="61416" y="806450"/>
                    </a:lnTo>
                    <a:lnTo>
                      <a:pt x="30708" y="771324"/>
                    </a:lnTo>
                    <a:cubicBezTo>
                      <a:pt x="2380" y="738920"/>
                      <a:pt x="0" y="725790"/>
                      <a:pt x="0" y="601836"/>
                    </a:cubicBezTo>
                    <a:cubicBezTo>
                      <a:pt x="0" y="486874"/>
                      <a:pt x="3748" y="462208"/>
                      <a:pt x="25952" y="431024"/>
                    </a:cubicBezTo>
                    <a:cubicBezTo>
                      <a:pt x="50116" y="397092"/>
                      <a:pt x="50552" y="391960"/>
                      <a:pt x="32304" y="356668"/>
                    </a:cubicBezTo>
                    <a:cubicBezTo>
                      <a:pt x="18680" y="330326"/>
                      <a:pt x="12700" y="282062"/>
                      <a:pt x="12700" y="198458"/>
                    </a:cubicBezTo>
                    <a:cubicBezTo>
                      <a:pt x="12700" y="81052"/>
                      <a:pt x="13640" y="77212"/>
                      <a:pt x="51776" y="39076"/>
                    </a:cubicBezTo>
                    <a:lnTo>
                      <a:pt x="90856" y="0"/>
                    </a:lnTo>
                    <a:close/>
                    <a:moveTo>
                      <a:pt x="278072" y="177800"/>
                    </a:moveTo>
                    <a:lnTo>
                      <a:pt x="275560" y="238124"/>
                    </a:lnTo>
                    <a:lnTo>
                      <a:pt x="273052" y="298450"/>
                    </a:lnTo>
                    <a:lnTo>
                      <a:pt x="755652" y="298450"/>
                    </a:lnTo>
                    <a:lnTo>
                      <a:pt x="768960" y="252656"/>
                    </a:lnTo>
                    <a:cubicBezTo>
                      <a:pt x="776280" y="227470"/>
                      <a:pt x="780092" y="200324"/>
                      <a:pt x="777428" y="192332"/>
                    </a:cubicBezTo>
                    <a:cubicBezTo>
                      <a:pt x="774012" y="182088"/>
                      <a:pt x="699652" y="177800"/>
                      <a:pt x="525328" y="177800"/>
                    </a:cubicBezTo>
                    <a:lnTo>
                      <a:pt x="278072" y="177800"/>
                    </a:lnTo>
                    <a:close/>
                    <a:moveTo>
                      <a:pt x="768352" y="488950"/>
                    </a:moveTo>
                    <a:lnTo>
                      <a:pt x="526252" y="491864"/>
                    </a:lnTo>
                    <a:cubicBezTo>
                      <a:pt x="393100" y="493468"/>
                      <a:pt x="280228" y="498706"/>
                      <a:pt x="275428" y="503506"/>
                    </a:cubicBezTo>
                    <a:cubicBezTo>
                      <a:pt x="270628" y="508304"/>
                      <a:pt x="266700" y="539244"/>
                      <a:pt x="266700" y="572258"/>
                    </a:cubicBezTo>
                    <a:cubicBezTo>
                      <a:pt x="266700" y="615276"/>
                      <a:pt x="272392" y="634468"/>
                      <a:pt x="286792" y="639992"/>
                    </a:cubicBezTo>
                    <a:cubicBezTo>
                      <a:pt x="306024" y="647372"/>
                      <a:pt x="718304" y="639122"/>
                      <a:pt x="765952" y="630402"/>
                    </a:cubicBezTo>
                    <a:cubicBezTo>
                      <a:pt x="786348" y="626668"/>
                      <a:pt x="787784" y="618424"/>
                      <a:pt x="778652" y="557572"/>
                    </a:cubicBezTo>
                    <a:lnTo>
                      <a:pt x="768352" y="48895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4" name="任意多边形: 形状 183">
                <a:extLst>
                  <a:ext uri="{FF2B5EF4-FFF2-40B4-BE49-F238E27FC236}">
                    <a16:creationId xmlns:a16="http://schemas.microsoft.com/office/drawing/2014/main" id="{4A0E244E-7604-4F2C-BAC3-2A5A9F9479DB}"/>
                  </a:ext>
                </a:extLst>
              </p:cNvPr>
              <p:cNvSpPr/>
              <p:nvPr/>
            </p:nvSpPr>
            <p:spPr>
              <a:xfrm>
                <a:off x="-20184856" y="9877801"/>
                <a:ext cx="1078556" cy="825500"/>
              </a:xfrm>
              <a:custGeom>
                <a:avLst/>
                <a:gdLst>
                  <a:gd name="connsiteX0" fmla="*/ 546424 w 1078556"/>
                  <a:gd name="connsiteY0" fmla="*/ 0 h 825500"/>
                  <a:gd name="connsiteX1" fmla="*/ 1000100 w 1078556"/>
                  <a:gd name="connsiteY1" fmla="*/ 0 h 825500"/>
                  <a:gd name="connsiteX2" fmla="*/ 1032980 w 1078556"/>
                  <a:gd name="connsiteY2" fmla="*/ 39078 h 825500"/>
                  <a:gd name="connsiteX3" fmla="*/ 1070084 w 1078556"/>
                  <a:gd name="connsiteY3" fmla="*/ 160634 h 825500"/>
                  <a:gd name="connsiteX4" fmla="*/ 933612 w 1078556"/>
                  <a:gd name="connsiteY4" fmla="*/ 194142 h 825500"/>
                  <a:gd name="connsiteX5" fmla="*/ 794548 w 1078556"/>
                  <a:gd name="connsiteY5" fmla="*/ 190968 h 825500"/>
                  <a:gd name="connsiteX6" fmla="*/ 535572 w 1078556"/>
                  <a:gd name="connsiteY6" fmla="*/ 177800 h 825500"/>
                  <a:gd name="connsiteX7" fmla="*/ 289764 w 1078556"/>
                  <a:gd name="connsiteY7" fmla="*/ 177800 h 825500"/>
                  <a:gd name="connsiteX8" fmla="*/ 284808 w 1078556"/>
                  <a:gd name="connsiteY8" fmla="*/ 285750 h 825500"/>
                  <a:gd name="connsiteX9" fmla="*/ 634060 w 1078556"/>
                  <a:gd name="connsiteY9" fmla="*/ 292100 h 825500"/>
                  <a:gd name="connsiteX10" fmla="*/ 1003812 w 1078556"/>
                  <a:gd name="connsiteY10" fmla="*/ 311150 h 825500"/>
                  <a:gd name="connsiteX11" fmla="*/ 1051436 w 1078556"/>
                  <a:gd name="connsiteY11" fmla="*/ 370844 h 825500"/>
                  <a:gd name="connsiteX12" fmla="*/ 1078556 w 1078556"/>
                  <a:gd name="connsiteY12" fmla="*/ 565150 h 825500"/>
                  <a:gd name="connsiteX13" fmla="*/ 1002772 w 1078556"/>
                  <a:gd name="connsiteY13" fmla="*/ 806236 h 825500"/>
                  <a:gd name="connsiteX14" fmla="*/ 546388 w 1078556"/>
                  <a:gd name="connsiteY14" fmla="*/ 825500 h 825500"/>
                  <a:gd name="connsiteX15" fmla="*/ 95084 w 1078556"/>
                  <a:gd name="connsiteY15" fmla="*/ 810842 h 825500"/>
                  <a:gd name="connsiteX16" fmla="*/ 34160 w 1078556"/>
                  <a:gd name="connsiteY16" fmla="*/ 756868 h 825500"/>
                  <a:gd name="connsiteX17" fmla="*/ 1264 w 1078556"/>
                  <a:gd name="connsiteY17" fmla="*/ 425450 h 825500"/>
                  <a:gd name="connsiteX18" fmla="*/ 65452 w 1078556"/>
                  <a:gd name="connsiteY18" fmla="*/ 25428 h 825500"/>
                  <a:gd name="connsiteX19" fmla="*/ 546424 w 1078556"/>
                  <a:gd name="connsiteY19" fmla="*/ 0 h 825500"/>
                  <a:gd name="connsiteX20" fmla="*/ 459576 w 1078556"/>
                  <a:gd name="connsiteY20" fmla="*/ 481830 h 825500"/>
                  <a:gd name="connsiteX21" fmla="*/ 299624 w 1078556"/>
                  <a:gd name="connsiteY21" fmla="*/ 491066 h 825500"/>
                  <a:gd name="connsiteX22" fmla="*/ 291156 w 1078556"/>
                  <a:gd name="connsiteY22" fmla="*/ 565908 h 825500"/>
                  <a:gd name="connsiteX23" fmla="*/ 311244 w 1078556"/>
                  <a:gd name="connsiteY23" fmla="*/ 639992 h 825500"/>
                  <a:gd name="connsiteX24" fmla="*/ 787292 w 1078556"/>
                  <a:gd name="connsiteY24" fmla="*/ 634554 h 825500"/>
                  <a:gd name="connsiteX25" fmla="*/ 811856 w 1078556"/>
                  <a:gd name="connsiteY25" fmla="*/ 567244 h 825500"/>
                  <a:gd name="connsiteX26" fmla="*/ 796620 w 1078556"/>
                  <a:gd name="connsiteY26" fmla="*/ 497840 h 825500"/>
                  <a:gd name="connsiteX27" fmla="*/ 459576 w 1078556"/>
                  <a:gd name="connsiteY27" fmla="*/ 481830 h 82550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1078556" h="825500">
                    <a:moveTo>
                      <a:pt x="546424" y="0"/>
                    </a:moveTo>
                    <a:lnTo>
                      <a:pt x="1000100" y="0"/>
                    </a:lnTo>
                    <a:lnTo>
                      <a:pt x="1032980" y="39078"/>
                    </a:lnTo>
                    <a:cubicBezTo>
                      <a:pt x="1071700" y="85092"/>
                      <a:pt x="1084784" y="127956"/>
                      <a:pt x="1070084" y="160634"/>
                    </a:cubicBezTo>
                    <a:cubicBezTo>
                      <a:pt x="1061316" y="180136"/>
                      <a:pt x="1038012" y="185856"/>
                      <a:pt x="933612" y="194142"/>
                    </a:cubicBezTo>
                    <a:cubicBezTo>
                      <a:pt x="850484" y="200740"/>
                      <a:pt x="803236" y="199660"/>
                      <a:pt x="794548" y="190968"/>
                    </a:cubicBezTo>
                    <a:cubicBezTo>
                      <a:pt x="786364" y="182784"/>
                      <a:pt x="688324" y="177800"/>
                      <a:pt x="535572" y="177800"/>
                    </a:cubicBezTo>
                    <a:lnTo>
                      <a:pt x="289764" y="177800"/>
                    </a:lnTo>
                    <a:lnTo>
                      <a:pt x="284808" y="285750"/>
                    </a:lnTo>
                    <a:lnTo>
                      <a:pt x="634060" y="292100"/>
                    </a:lnTo>
                    <a:cubicBezTo>
                      <a:pt x="832684" y="295712"/>
                      <a:pt x="992152" y="303928"/>
                      <a:pt x="1003812" y="311150"/>
                    </a:cubicBezTo>
                    <a:cubicBezTo>
                      <a:pt x="1015092" y="318136"/>
                      <a:pt x="1036524" y="344998"/>
                      <a:pt x="1051436" y="370844"/>
                    </a:cubicBezTo>
                    <a:cubicBezTo>
                      <a:pt x="1074872" y="411452"/>
                      <a:pt x="1078556" y="437862"/>
                      <a:pt x="1078556" y="565150"/>
                    </a:cubicBezTo>
                    <a:cubicBezTo>
                      <a:pt x="1078556" y="730224"/>
                      <a:pt x="1064736" y="774192"/>
                      <a:pt x="1002772" y="806236"/>
                    </a:cubicBezTo>
                    <a:cubicBezTo>
                      <a:pt x="971684" y="822312"/>
                      <a:pt x="896188" y="825500"/>
                      <a:pt x="546388" y="825500"/>
                    </a:cubicBezTo>
                    <a:cubicBezTo>
                      <a:pt x="256700" y="825500"/>
                      <a:pt x="117316" y="820972"/>
                      <a:pt x="95084" y="810842"/>
                    </a:cubicBezTo>
                    <a:cubicBezTo>
                      <a:pt x="77392" y="802780"/>
                      <a:pt x="49976" y="778492"/>
                      <a:pt x="34160" y="756868"/>
                    </a:cubicBezTo>
                    <a:cubicBezTo>
                      <a:pt x="6592" y="719170"/>
                      <a:pt x="5236" y="705516"/>
                      <a:pt x="1264" y="425450"/>
                    </a:cubicBezTo>
                    <a:cubicBezTo>
                      <a:pt x="-3188" y="111796"/>
                      <a:pt x="1044" y="85436"/>
                      <a:pt x="65452" y="25428"/>
                    </a:cubicBezTo>
                    <a:cubicBezTo>
                      <a:pt x="91700" y="976"/>
                      <a:pt x="110140" y="0"/>
                      <a:pt x="546424" y="0"/>
                    </a:cubicBezTo>
                    <a:close/>
                    <a:moveTo>
                      <a:pt x="459576" y="481830"/>
                    </a:moveTo>
                    <a:cubicBezTo>
                      <a:pt x="374708" y="482196"/>
                      <a:pt x="305632" y="485060"/>
                      <a:pt x="299624" y="491066"/>
                    </a:cubicBezTo>
                    <a:cubicBezTo>
                      <a:pt x="294968" y="495724"/>
                      <a:pt x="291156" y="529402"/>
                      <a:pt x="291156" y="565908"/>
                    </a:cubicBezTo>
                    <a:cubicBezTo>
                      <a:pt x="291156" y="614718"/>
                      <a:pt x="296472" y="634324"/>
                      <a:pt x="311244" y="639992"/>
                    </a:cubicBezTo>
                    <a:cubicBezTo>
                      <a:pt x="345924" y="653298"/>
                      <a:pt x="761128" y="648556"/>
                      <a:pt x="787292" y="634554"/>
                    </a:cubicBezTo>
                    <a:cubicBezTo>
                      <a:pt x="805684" y="624712"/>
                      <a:pt x="811856" y="607796"/>
                      <a:pt x="811856" y="567244"/>
                    </a:cubicBezTo>
                    <a:cubicBezTo>
                      <a:pt x="811856" y="537454"/>
                      <a:pt x="805000" y="506222"/>
                      <a:pt x="796620" y="497840"/>
                    </a:cubicBezTo>
                    <a:cubicBezTo>
                      <a:pt x="786332" y="487552"/>
                      <a:pt x="601020" y="481220"/>
                      <a:pt x="459576" y="48183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5" name="任意多边形: 形状 184">
                <a:extLst>
                  <a:ext uri="{FF2B5EF4-FFF2-40B4-BE49-F238E27FC236}">
                    <a16:creationId xmlns:a16="http://schemas.microsoft.com/office/drawing/2014/main" id="{271D64AE-ACA2-4CF0-A029-34B5DF1FFA79}"/>
                  </a:ext>
                </a:extLst>
              </p:cNvPr>
              <p:cNvSpPr/>
              <p:nvPr/>
            </p:nvSpPr>
            <p:spPr>
              <a:xfrm>
                <a:off x="-15320244" y="10085543"/>
                <a:ext cx="1319348" cy="1135995"/>
              </a:xfrm>
              <a:custGeom>
                <a:avLst/>
                <a:gdLst>
                  <a:gd name="connsiteX0" fmla="*/ 422500 w 1319348"/>
                  <a:gd name="connsiteY0" fmla="*/ 249 h 1135995"/>
                  <a:gd name="connsiteX1" fmla="*/ 631456 w 1319348"/>
                  <a:gd name="connsiteY1" fmla="*/ 75477 h 1135995"/>
                  <a:gd name="connsiteX2" fmla="*/ 729516 w 1319348"/>
                  <a:gd name="connsiteY2" fmla="*/ 258547 h 1135995"/>
                  <a:gd name="connsiteX3" fmla="*/ 737988 w 1319348"/>
                  <a:gd name="connsiteY3" fmla="*/ 322411 h 1135995"/>
                  <a:gd name="connsiteX4" fmla="*/ 779496 w 1319348"/>
                  <a:gd name="connsiteY4" fmla="*/ 309671 h 1135995"/>
                  <a:gd name="connsiteX5" fmla="*/ 1319348 w 1319348"/>
                  <a:gd name="connsiteY5" fmla="*/ 369573 h 1135995"/>
                  <a:gd name="connsiteX6" fmla="*/ 1180940 w 1319348"/>
                  <a:gd name="connsiteY6" fmla="*/ 646945 h 1135995"/>
                  <a:gd name="connsiteX7" fmla="*/ 1107212 w 1319348"/>
                  <a:gd name="connsiteY7" fmla="*/ 633781 h 1135995"/>
                  <a:gd name="connsiteX8" fmla="*/ 723044 w 1319348"/>
                  <a:gd name="connsiteY8" fmla="*/ 573119 h 1135995"/>
                  <a:gd name="connsiteX9" fmla="*/ 667560 w 1319348"/>
                  <a:gd name="connsiteY9" fmla="*/ 669551 h 1135995"/>
                  <a:gd name="connsiteX10" fmla="*/ 1005024 w 1319348"/>
                  <a:gd name="connsiteY10" fmla="*/ 837091 h 1135995"/>
                  <a:gd name="connsiteX11" fmla="*/ 1052648 w 1319348"/>
                  <a:gd name="connsiteY11" fmla="*/ 883239 h 1135995"/>
                  <a:gd name="connsiteX12" fmla="*/ 950228 w 1319348"/>
                  <a:gd name="connsiteY12" fmla="*/ 1075819 h 1135995"/>
                  <a:gd name="connsiteX13" fmla="*/ 914628 w 1319348"/>
                  <a:gd name="connsiteY13" fmla="*/ 1134191 h 1135995"/>
                  <a:gd name="connsiteX14" fmla="*/ 793316 w 1319348"/>
                  <a:gd name="connsiteY14" fmla="*/ 1069167 h 1135995"/>
                  <a:gd name="connsiteX15" fmla="*/ 601796 w 1319348"/>
                  <a:gd name="connsiteY15" fmla="*/ 947483 h 1135995"/>
                  <a:gd name="connsiteX16" fmla="*/ 423996 w 1319348"/>
                  <a:gd name="connsiteY16" fmla="*/ 846055 h 1135995"/>
                  <a:gd name="connsiteX17" fmla="*/ 68396 w 1319348"/>
                  <a:gd name="connsiteY17" fmla="*/ 663023 h 1135995"/>
                  <a:gd name="connsiteX18" fmla="*/ 652 w 1319348"/>
                  <a:gd name="connsiteY18" fmla="*/ 636607 h 1135995"/>
                  <a:gd name="connsiteX19" fmla="*/ 169956 w 1319348"/>
                  <a:gd name="connsiteY19" fmla="*/ 284679 h 1135995"/>
                  <a:gd name="connsiteX20" fmla="*/ 360496 w 1319348"/>
                  <a:gd name="connsiteY20" fmla="*/ 14751 h 1135995"/>
                  <a:gd name="connsiteX21" fmla="*/ 422500 w 1319348"/>
                  <a:gd name="connsiteY21" fmla="*/ 249 h 1135995"/>
                  <a:gd name="connsiteX22" fmla="*/ 381516 w 1319348"/>
                  <a:gd name="connsiteY22" fmla="*/ 264623 h 1135995"/>
                  <a:gd name="connsiteX23" fmla="*/ 326596 w 1319348"/>
                  <a:gd name="connsiteY23" fmla="*/ 290799 h 1135995"/>
                  <a:gd name="connsiteX24" fmla="*/ 273384 w 1319348"/>
                  <a:gd name="connsiteY24" fmla="*/ 377637 h 1135995"/>
                  <a:gd name="connsiteX25" fmla="*/ 254064 w 1319348"/>
                  <a:gd name="connsiteY25" fmla="*/ 435965 h 1135995"/>
                  <a:gd name="connsiteX26" fmla="*/ 375632 w 1319348"/>
                  <a:gd name="connsiteY26" fmla="*/ 504637 h 1135995"/>
                  <a:gd name="connsiteX27" fmla="*/ 514768 w 1319348"/>
                  <a:gd name="connsiteY27" fmla="*/ 583959 h 1135995"/>
                  <a:gd name="connsiteX28" fmla="*/ 564228 w 1319348"/>
                  <a:gd name="connsiteY28" fmla="*/ 522515 h 1135995"/>
                  <a:gd name="connsiteX29" fmla="*/ 596112 w 1319348"/>
                  <a:gd name="connsiteY29" fmla="*/ 450423 h 1135995"/>
                  <a:gd name="connsiteX30" fmla="*/ 560640 w 1319348"/>
                  <a:gd name="connsiteY30" fmla="*/ 391215 h 1135995"/>
                  <a:gd name="connsiteX31" fmla="*/ 461880 w 1319348"/>
                  <a:gd name="connsiteY31" fmla="*/ 297379 h 1135995"/>
                  <a:gd name="connsiteX32" fmla="*/ 381516 w 1319348"/>
                  <a:gd name="connsiteY32" fmla="*/ 264623 h 11359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319348" h="1135995">
                    <a:moveTo>
                      <a:pt x="422500" y="249"/>
                    </a:moveTo>
                    <a:cubicBezTo>
                      <a:pt x="492384" y="-3021"/>
                      <a:pt x="579944" y="26069"/>
                      <a:pt x="631456" y="75477"/>
                    </a:cubicBezTo>
                    <a:cubicBezTo>
                      <a:pt x="692032" y="133583"/>
                      <a:pt x="719824" y="185463"/>
                      <a:pt x="729516" y="258547"/>
                    </a:cubicBezTo>
                    <a:lnTo>
                      <a:pt x="737988" y="322411"/>
                    </a:lnTo>
                    <a:lnTo>
                      <a:pt x="779496" y="309671"/>
                    </a:lnTo>
                    <a:cubicBezTo>
                      <a:pt x="846688" y="289049"/>
                      <a:pt x="1319348" y="341495"/>
                      <a:pt x="1319348" y="369573"/>
                    </a:cubicBezTo>
                    <a:cubicBezTo>
                      <a:pt x="1319348" y="388151"/>
                      <a:pt x="1199444" y="628443"/>
                      <a:pt x="1180940" y="646945"/>
                    </a:cubicBezTo>
                    <a:cubicBezTo>
                      <a:pt x="1172320" y="655563"/>
                      <a:pt x="1148184" y="651255"/>
                      <a:pt x="1107212" y="633781"/>
                    </a:cubicBezTo>
                    <a:cubicBezTo>
                      <a:pt x="990296" y="583919"/>
                      <a:pt x="789112" y="552149"/>
                      <a:pt x="723044" y="573119"/>
                    </a:cubicBezTo>
                    <a:cubicBezTo>
                      <a:pt x="692508" y="582811"/>
                      <a:pt x="651716" y="653709"/>
                      <a:pt x="667560" y="669551"/>
                    </a:cubicBezTo>
                    <a:cubicBezTo>
                      <a:pt x="678480" y="680471"/>
                      <a:pt x="917616" y="799195"/>
                      <a:pt x="1005024" y="837091"/>
                    </a:cubicBezTo>
                    <a:cubicBezTo>
                      <a:pt x="1037388" y="851123"/>
                      <a:pt x="1052648" y="865907"/>
                      <a:pt x="1052648" y="883239"/>
                    </a:cubicBezTo>
                    <a:cubicBezTo>
                      <a:pt x="1052648" y="907977"/>
                      <a:pt x="1010848" y="986571"/>
                      <a:pt x="950228" y="1075819"/>
                    </a:cubicBezTo>
                    <a:cubicBezTo>
                      <a:pt x="933944" y="1099795"/>
                      <a:pt x="917924" y="1126061"/>
                      <a:pt x="914628" y="1134191"/>
                    </a:cubicBezTo>
                    <a:cubicBezTo>
                      <a:pt x="910968" y="1143215"/>
                      <a:pt x="863728" y="1117895"/>
                      <a:pt x="793316" y="1069167"/>
                    </a:cubicBezTo>
                    <a:cubicBezTo>
                      <a:pt x="729892" y="1025275"/>
                      <a:pt x="643708" y="970517"/>
                      <a:pt x="601796" y="947483"/>
                    </a:cubicBezTo>
                    <a:cubicBezTo>
                      <a:pt x="559888" y="924451"/>
                      <a:pt x="479876" y="878807"/>
                      <a:pt x="423996" y="846055"/>
                    </a:cubicBezTo>
                    <a:cubicBezTo>
                      <a:pt x="274004" y="758139"/>
                      <a:pt x="140172" y="689255"/>
                      <a:pt x="68396" y="663023"/>
                    </a:cubicBezTo>
                    <a:cubicBezTo>
                      <a:pt x="33472" y="650261"/>
                      <a:pt x="2984" y="638373"/>
                      <a:pt x="652" y="636607"/>
                    </a:cubicBezTo>
                    <a:cubicBezTo>
                      <a:pt x="-8984" y="629319"/>
                      <a:pt x="89996" y="423567"/>
                      <a:pt x="169956" y="284679"/>
                    </a:cubicBezTo>
                    <a:cubicBezTo>
                      <a:pt x="292288" y="72187"/>
                      <a:pt x="317636" y="36279"/>
                      <a:pt x="360496" y="14751"/>
                    </a:cubicBezTo>
                    <a:cubicBezTo>
                      <a:pt x="377872" y="6023"/>
                      <a:pt x="399204" y="1339"/>
                      <a:pt x="422500" y="249"/>
                    </a:cubicBezTo>
                    <a:close/>
                    <a:moveTo>
                      <a:pt x="381516" y="264623"/>
                    </a:moveTo>
                    <a:cubicBezTo>
                      <a:pt x="362744" y="263711"/>
                      <a:pt x="348208" y="272619"/>
                      <a:pt x="326596" y="290799"/>
                    </a:cubicBezTo>
                    <a:cubicBezTo>
                      <a:pt x="307956" y="306479"/>
                      <a:pt x="284008" y="345557"/>
                      <a:pt x="273384" y="377637"/>
                    </a:cubicBezTo>
                    <a:lnTo>
                      <a:pt x="254064" y="435965"/>
                    </a:lnTo>
                    <a:lnTo>
                      <a:pt x="375632" y="504637"/>
                    </a:lnTo>
                    <a:cubicBezTo>
                      <a:pt x="442492" y="542407"/>
                      <a:pt x="505104" y="578101"/>
                      <a:pt x="514768" y="583959"/>
                    </a:cubicBezTo>
                    <a:cubicBezTo>
                      <a:pt x="527932" y="591935"/>
                      <a:pt x="540352" y="576507"/>
                      <a:pt x="564228" y="522515"/>
                    </a:cubicBezTo>
                    <a:lnTo>
                      <a:pt x="596112" y="450423"/>
                    </a:lnTo>
                    <a:lnTo>
                      <a:pt x="560640" y="391215"/>
                    </a:lnTo>
                    <a:cubicBezTo>
                      <a:pt x="536308" y="350605"/>
                      <a:pt x="505288" y="321131"/>
                      <a:pt x="461880" y="297379"/>
                    </a:cubicBezTo>
                    <a:cubicBezTo>
                      <a:pt x="423304" y="276271"/>
                      <a:pt x="400288" y="265535"/>
                      <a:pt x="381516" y="2646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6" name="任意多边形: 形状 185">
                <a:extLst>
                  <a:ext uri="{FF2B5EF4-FFF2-40B4-BE49-F238E27FC236}">
                    <a16:creationId xmlns:a16="http://schemas.microsoft.com/office/drawing/2014/main" id="{5C471E6E-0985-4638-B362-7D539D2D4169}"/>
                  </a:ext>
                </a:extLst>
              </p:cNvPr>
              <p:cNvSpPr/>
              <p:nvPr/>
            </p:nvSpPr>
            <p:spPr>
              <a:xfrm>
                <a:off x="-28552122" y="10582571"/>
                <a:ext cx="1203527" cy="1174830"/>
              </a:xfrm>
              <a:custGeom>
                <a:avLst/>
                <a:gdLst>
                  <a:gd name="connsiteX0" fmla="*/ 535927 w 1203527"/>
                  <a:gd name="connsiteY0" fmla="*/ 42 h 1174830"/>
                  <a:gd name="connsiteX1" fmla="*/ 746811 w 1203527"/>
                  <a:gd name="connsiteY1" fmla="*/ 32830 h 1174830"/>
                  <a:gd name="connsiteX2" fmla="*/ 999515 w 1203527"/>
                  <a:gd name="connsiteY2" fmla="*/ 261394 h 1174830"/>
                  <a:gd name="connsiteX3" fmla="*/ 1203527 w 1203527"/>
                  <a:gd name="connsiteY3" fmla="*/ 616766 h 1174830"/>
                  <a:gd name="connsiteX4" fmla="*/ 1168603 w 1203527"/>
                  <a:gd name="connsiteY4" fmla="*/ 631622 h 1174830"/>
                  <a:gd name="connsiteX5" fmla="*/ 1072423 w 1203527"/>
                  <a:gd name="connsiteY5" fmla="*/ 672622 h 1174830"/>
                  <a:gd name="connsiteX6" fmla="*/ 984651 w 1203527"/>
                  <a:gd name="connsiteY6" fmla="*/ 696158 h 1174830"/>
                  <a:gd name="connsiteX7" fmla="*/ 956379 w 1203527"/>
                  <a:gd name="connsiteY7" fmla="*/ 584280 h 1174830"/>
                  <a:gd name="connsiteX8" fmla="*/ 774659 w 1203527"/>
                  <a:gd name="connsiteY8" fmla="*/ 265302 h 1174830"/>
                  <a:gd name="connsiteX9" fmla="*/ 388335 w 1203527"/>
                  <a:gd name="connsiteY9" fmla="*/ 389030 h 1174830"/>
                  <a:gd name="connsiteX10" fmla="*/ 205723 w 1203527"/>
                  <a:gd name="connsiteY10" fmla="*/ 607006 h 1174830"/>
                  <a:gd name="connsiteX11" fmla="*/ 210703 w 1203527"/>
                  <a:gd name="connsiteY11" fmla="*/ 725394 h 1174830"/>
                  <a:gd name="connsiteX12" fmla="*/ 212611 w 1203527"/>
                  <a:gd name="connsiteY12" fmla="*/ 731142 h 1174830"/>
                  <a:gd name="connsiteX13" fmla="*/ 212319 w 1203527"/>
                  <a:gd name="connsiteY13" fmla="*/ 733506 h 1174830"/>
                  <a:gd name="connsiteX14" fmla="*/ 224855 w 1203527"/>
                  <a:gd name="connsiteY14" fmla="*/ 769542 h 1174830"/>
                  <a:gd name="connsiteX15" fmla="*/ 225999 w 1203527"/>
                  <a:gd name="connsiteY15" fmla="*/ 771500 h 1174830"/>
                  <a:gd name="connsiteX16" fmla="*/ 228927 w 1203527"/>
                  <a:gd name="connsiteY16" fmla="*/ 780334 h 1174830"/>
                  <a:gd name="connsiteX17" fmla="*/ 256059 w 1203527"/>
                  <a:gd name="connsiteY17" fmla="*/ 825580 h 1174830"/>
                  <a:gd name="connsiteX18" fmla="*/ 268367 w 1203527"/>
                  <a:gd name="connsiteY18" fmla="*/ 839646 h 1174830"/>
                  <a:gd name="connsiteX19" fmla="*/ 289483 w 1203527"/>
                  <a:gd name="connsiteY19" fmla="*/ 870030 h 1174830"/>
                  <a:gd name="connsiteX20" fmla="*/ 505203 w 1203527"/>
                  <a:gd name="connsiteY20" fmla="*/ 870030 h 1174830"/>
                  <a:gd name="connsiteX21" fmla="*/ 720923 w 1203527"/>
                  <a:gd name="connsiteY21" fmla="*/ 864590 h 1174830"/>
                  <a:gd name="connsiteX22" fmla="*/ 674991 w 1203527"/>
                  <a:gd name="connsiteY22" fmla="*/ 782040 h 1174830"/>
                  <a:gd name="connsiteX23" fmla="*/ 663951 w 1203527"/>
                  <a:gd name="connsiteY23" fmla="*/ 763510 h 1174830"/>
                  <a:gd name="connsiteX24" fmla="*/ 703439 w 1203527"/>
                  <a:gd name="connsiteY24" fmla="*/ 827266 h 1174830"/>
                  <a:gd name="connsiteX25" fmla="*/ 755839 w 1203527"/>
                  <a:gd name="connsiteY25" fmla="*/ 924038 h 1174830"/>
                  <a:gd name="connsiteX26" fmla="*/ 650779 w 1203527"/>
                  <a:gd name="connsiteY26" fmla="*/ 980454 h 1174830"/>
                  <a:gd name="connsiteX27" fmla="*/ 452811 w 1203527"/>
                  <a:gd name="connsiteY27" fmla="*/ 1100210 h 1174830"/>
                  <a:gd name="connsiteX28" fmla="*/ 346535 w 1203527"/>
                  <a:gd name="connsiteY28" fmla="*/ 1174830 h 1174830"/>
                  <a:gd name="connsiteX29" fmla="*/ 200107 w 1203527"/>
                  <a:gd name="connsiteY29" fmla="*/ 1008814 h 1174830"/>
                  <a:gd name="connsiteX30" fmla="*/ 126295 w 1203527"/>
                  <a:gd name="connsiteY30" fmla="*/ 254016 h 1174830"/>
                  <a:gd name="connsiteX31" fmla="*/ 517727 w 1203527"/>
                  <a:gd name="connsiteY31" fmla="*/ 1526 h 1174830"/>
                  <a:gd name="connsiteX32" fmla="*/ 535927 w 1203527"/>
                  <a:gd name="connsiteY32" fmla="*/ 42 h 117483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Lst>
                <a:rect l="l" t="t" r="r" b="b"/>
                <a:pathLst>
                  <a:path w="1203527" h="1174830">
                    <a:moveTo>
                      <a:pt x="535927" y="42"/>
                    </a:moveTo>
                    <a:cubicBezTo>
                      <a:pt x="586975" y="-926"/>
                      <a:pt x="692951" y="14878"/>
                      <a:pt x="746811" y="32830"/>
                    </a:cubicBezTo>
                    <a:cubicBezTo>
                      <a:pt x="826295" y="59320"/>
                      <a:pt x="910655" y="135616"/>
                      <a:pt x="999515" y="261394"/>
                    </a:cubicBezTo>
                    <a:cubicBezTo>
                      <a:pt x="1047703" y="329590"/>
                      <a:pt x="1203527" y="601030"/>
                      <a:pt x="1203527" y="616766"/>
                    </a:cubicBezTo>
                    <a:cubicBezTo>
                      <a:pt x="1203527" y="620986"/>
                      <a:pt x="1187811" y="627670"/>
                      <a:pt x="1168603" y="631622"/>
                    </a:cubicBezTo>
                    <a:cubicBezTo>
                      <a:pt x="1149391" y="635574"/>
                      <a:pt x="1106111" y="654026"/>
                      <a:pt x="1072423" y="672622"/>
                    </a:cubicBezTo>
                    <a:cubicBezTo>
                      <a:pt x="1028575" y="696828"/>
                      <a:pt x="1003635" y="703514"/>
                      <a:pt x="984651" y="696158"/>
                    </a:cubicBezTo>
                    <a:cubicBezTo>
                      <a:pt x="961047" y="687010"/>
                      <a:pt x="957935" y="674704"/>
                      <a:pt x="956379" y="584280"/>
                    </a:cubicBezTo>
                    <a:cubicBezTo>
                      <a:pt x="953571" y="421422"/>
                      <a:pt x="875399" y="284198"/>
                      <a:pt x="774659" y="265302"/>
                    </a:cubicBezTo>
                    <a:cubicBezTo>
                      <a:pt x="660859" y="243952"/>
                      <a:pt x="495591" y="296882"/>
                      <a:pt x="388335" y="389030"/>
                    </a:cubicBezTo>
                    <a:cubicBezTo>
                      <a:pt x="232411" y="522990"/>
                      <a:pt x="216151" y="542396"/>
                      <a:pt x="205723" y="607006"/>
                    </a:cubicBezTo>
                    <a:cubicBezTo>
                      <a:pt x="199599" y="644930"/>
                      <a:pt x="201787" y="686678"/>
                      <a:pt x="210703" y="725394"/>
                    </a:cubicBezTo>
                    <a:lnTo>
                      <a:pt x="212611" y="731142"/>
                    </a:lnTo>
                    <a:lnTo>
                      <a:pt x="212319" y="733506"/>
                    </a:lnTo>
                    <a:cubicBezTo>
                      <a:pt x="212911" y="741364"/>
                      <a:pt x="217667" y="754580"/>
                      <a:pt x="224855" y="769542"/>
                    </a:cubicBezTo>
                    <a:lnTo>
                      <a:pt x="225999" y="771500"/>
                    </a:lnTo>
                    <a:lnTo>
                      <a:pt x="228927" y="780334"/>
                    </a:lnTo>
                    <a:cubicBezTo>
                      <a:pt x="236551" y="797316"/>
                      <a:pt x="245663" y="812684"/>
                      <a:pt x="256059" y="825580"/>
                    </a:cubicBezTo>
                    <a:lnTo>
                      <a:pt x="268367" y="839646"/>
                    </a:lnTo>
                    <a:lnTo>
                      <a:pt x="289483" y="870030"/>
                    </a:lnTo>
                    <a:lnTo>
                      <a:pt x="505203" y="870030"/>
                    </a:lnTo>
                    <a:cubicBezTo>
                      <a:pt x="623851" y="870030"/>
                      <a:pt x="720923" y="867582"/>
                      <a:pt x="720923" y="864590"/>
                    </a:cubicBezTo>
                    <a:cubicBezTo>
                      <a:pt x="720923" y="861598"/>
                      <a:pt x="700255" y="824450"/>
                      <a:pt x="674991" y="782040"/>
                    </a:cubicBezTo>
                    <a:lnTo>
                      <a:pt x="663951" y="763510"/>
                    </a:lnTo>
                    <a:lnTo>
                      <a:pt x="703439" y="827266"/>
                    </a:lnTo>
                    <a:cubicBezTo>
                      <a:pt x="734327" y="874290"/>
                      <a:pt x="757907" y="917838"/>
                      <a:pt x="755839" y="924038"/>
                    </a:cubicBezTo>
                    <a:cubicBezTo>
                      <a:pt x="753775" y="930240"/>
                      <a:pt x="706495" y="955626"/>
                      <a:pt x="650779" y="980454"/>
                    </a:cubicBezTo>
                    <a:cubicBezTo>
                      <a:pt x="595063" y="1005282"/>
                      <a:pt x="505979" y="1059172"/>
                      <a:pt x="452811" y="1100210"/>
                    </a:cubicBezTo>
                    <a:cubicBezTo>
                      <a:pt x="399647" y="1141252"/>
                      <a:pt x="351823" y="1174830"/>
                      <a:pt x="346535" y="1174830"/>
                    </a:cubicBezTo>
                    <a:cubicBezTo>
                      <a:pt x="332135" y="1174830"/>
                      <a:pt x="256319" y="1088872"/>
                      <a:pt x="200107" y="1008814"/>
                    </a:cubicBezTo>
                    <a:cubicBezTo>
                      <a:pt x="-41849" y="664210"/>
                      <a:pt x="-61833" y="459858"/>
                      <a:pt x="126295" y="254016"/>
                    </a:cubicBezTo>
                    <a:cubicBezTo>
                      <a:pt x="244263" y="124938"/>
                      <a:pt x="403143" y="22454"/>
                      <a:pt x="517727" y="1526"/>
                    </a:cubicBezTo>
                    <a:cubicBezTo>
                      <a:pt x="522463" y="660"/>
                      <a:pt x="528635" y="180"/>
                      <a:pt x="535927"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7" name="任意多边形: 形状 186">
                <a:extLst>
                  <a:ext uri="{FF2B5EF4-FFF2-40B4-BE49-F238E27FC236}">
                    <a16:creationId xmlns:a16="http://schemas.microsoft.com/office/drawing/2014/main" id="{B79E1A7B-9ED5-4CAF-BF3C-9C879FE27C29}"/>
                  </a:ext>
                </a:extLst>
              </p:cNvPr>
              <p:cNvSpPr/>
              <p:nvPr/>
            </p:nvSpPr>
            <p:spPr>
              <a:xfrm>
                <a:off x="-15765913" y="10809058"/>
                <a:ext cx="1237895" cy="1183526"/>
              </a:xfrm>
              <a:custGeom>
                <a:avLst/>
                <a:gdLst>
                  <a:gd name="connsiteX0" fmla="*/ 395110 w 1237895"/>
                  <a:gd name="connsiteY0" fmla="*/ 1279 h 1183526"/>
                  <a:gd name="connsiteX1" fmla="*/ 467142 w 1237895"/>
                  <a:gd name="connsiteY1" fmla="*/ 59723 h 1183526"/>
                  <a:gd name="connsiteX2" fmla="*/ 521818 w 1237895"/>
                  <a:gd name="connsiteY2" fmla="*/ 120791 h 1183526"/>
                  <a:gd name="connsiteX3" fmla="*/ 446226 w 1237895"/>
                  <a:gd name="connsiteY3" fmla="*/ 204203 h 1183526"/>
                  <a:gd name="connsiteX4" fmla="*/ 325926 w 1237895"/>
                  <a:gd name="connsiteY4" fmla="*/ 349845 h 1183526"/>
                  <a:gd name="connsiteX5" fmla="*/ 281218 w 1237895"/>
                  <a:gd name="connsiteY5" fmla="*/ 412075 h 1183526"/>
                  <a:gd name="connsiteX6" fmla="*/ 353190 w 1237895"/>
                  <a:gd name="connsiteY6" fmla="*/ 467991 h 1183526"/>
                  <a:gd name="connsiteX7" fmla="*/ 533026 w 1237895"/>
                  <a:gd name="connsiteY7" fmla="*/ 586449 h 1183526"/>
                  <a:gd name="connsiteX8" fmla="*/ 545814 w 1237895"/>
                  <a:gd name="connsiteY8" fmla="*/ 567231 h 1183526"/>
                  <a:gd name="connsiteX9" fmla="*/ 583474 w 1237895"/>
                  <a:gd name="connsiteY9" fmla="*/ 500119 h 1183526"/>
                  <a:gd name="connsiteX10" fmla="*/ 634082 w 1237895"/>
                  <a:gd name="connsiteY10" fmla="*/ 410255 h 1183526"/>
                  <a:gd name="connsiteX11" fmla="*/ 744146 w 1237895"/>
                  <a:gd name="connsiteY11" fmla="*/ 420765 h 1183526"/>
                  <a:gd name="connsiteX12" fmla="*/ 803898 w 1237895"/>
                  <a:gd name="connsiteY12" fmla="*/ 479671 h 1183526"/>
                  <a:gd name="connsiteX13" fmla="*/ 746614 w 1237895"/>
                  <a:gd name="connsiteY13" fmla="*/ 526683 h 1183526"/>
                  <a:gd name="connsiteX14" fmla="*/ 661478 w 1237895"/>
                  <a:gd name="connsiteY14" fmla="*/ 626411 h 1183526"/>
                  <a:gd name="connsiteX15" fmla="*/ 633622 w 1237895"/>
                  <a:gd name="connsiteY15" fmla="*/ 679127 h 1183526"/>
                  <a:gd name="connsiteX16" fmla="*/ 733350 w 1237895"/>
                  <a:gd name="connsiteY16" fmla="*/ 749405 h 1183526"/>
                  <a:gd name="connsiteX17" fmla="*/ 966566 w 1237895"/>
                  <a:gd name="connsiteY17" fmla="*/ 774327 h 1183526"/>
                  <a:gd name="connsiteX18" fmla="*/ 1035818 w 1237895"/>
                  <a:gd name="connsiteY18" fmla="*/ 649731 h 1183526"/>
                  <a:gd name="connsiteX19" fmla="*/ 1085862 w 1237895"/>
                  <a:gd name="connsiteY19" fmla="*/ 538465 h 1183526"/>
                  <a:gd name="connsiteX20" fmla="*/ 1106402 w 1237895"/>
                  <a:gd name="connsiteY20" fmla="*/ 483691 h 1183526"/>
                  <a:gd name="connsiteX21" fmla="*/ 1237742 w 1237895"/>
                  <a:gd name="connsiteY21" fmla="*/ 615071 h 1183526"/>
                  <a:gd name="connsiteX22" fmla="*/ 1101438 w 1237895"/>
                  <a:gd name="connsiteY22" fmla="*/ 824623 h 1183526"/>
                  <a:gd name="connsiteX23" fmla="*/ 907762 w 1237895"/>
                  <a:gd name="connsiteY23" fmla="*/ 1097459 h 1183526"/>
                  <a:gd name="connsiteX24" fmla="*/ 846046 w 1237895"/>
                  <a:gd name="connsiteY24" fmla="*/ 1183183 h 1183526"/>
                  <a:gd name="connsiteX25" fmla="*/ 768298 w 1237895"/>
                  <a:gd name="connsiteY25" fmla="*/ 1128567 h 1183526"/>
                  <a:gd name="connsiteX26" fmla="*/ 173774 w 1237895"/>
                  <a:gd name="connsiteY26" fmla="*/ 676883 h 1183526"/>
                  <a:gd name="connsiteX27" fmla="*/ 53122 w 1237895"/>
                  <a:gd name="connsiteY27" fmla="*/ 609203 h 1183526"/>
                  <a:gd name="connsiteX28" fmla="*/ 598 w 1237895"/>
                  <a:gd name="connsiteY28" fmla="*/ 584907 h 1183526"/>
                  <a:gd name="connsiteX29" fmla="*/ 381918 w 1237895"/>
                  <a:gd name="connsiteY29" fmla="*/ 13445 h 1183526"/>
                  <a:gd name="connsiteX30" fmla="*/ 395110 w 1237895"/>
                  <a:gd name="connsiteY30" fmla="*/ 1279 h 118352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237895" h="1183526">
                    <a:moveTo>
                      <a:pt x="395110" y="1279"/>
                    </a:moveTo>
                    <a:cubicBezTo>
                      <a:pt x="407810" y="-4707"/>
                      <a:pt x="422242" y="9571"/>
                      <a:pt x="467142" y="59723"/>
                    </a:cubicBezTo>
                    <a:lnTo>
                      <a:pt x="521818" y="120791"/>
                    </a:lnTo>
                    <a:lnTo>
                      <a:pt x="446226" y="204203"/>
                    </a:lnTo>
                    <a:cubicBezTo>
                      <a:pt x="404650" y="250081"/>
                      <a:pt x="350514" y="315619"/>
                      <a:pt x="325926" y="349845"/>
                    </a:cubicBezTo>
                    <a:lnTo>
                      <a:pt x="281218" y="412075"/>
                    </a:lnTo>
                    <a:lnTo>
                      <a:pt x="353190" y="467991"/>
                    </a:lnTo>
                    <a:cubicBezTo>
                      <a:pt x="490566" y="574719"/>
                      <a:pt x="520310" y="594309"/>
                      <a:pt x="533026" y="586449"/>
                    </a:cubicBezTo>
                    <a:cubicBezTo>
                      <a:pt x="540058" y="582103"/>
                      <a:pt x="545814" y="573455"/>
                      <a:pt x="545814" y="567231"/>
                    </a:cubicBezTo>
                    <a:cubicBezTo>
                      <a:pt x="545814" y="561009"/>
                      <a:pt x="562758" y="530807"/>
                      <a:pt x="583474" y="500119"/>
                    </a:cubicBezTo>
                    <a:cubicBezTo>
                      <a:pt x="604186" y="469427"/>
                      <a:pt x="626958" y="428991"/>
                      <a:pt x="634082" y="410255"/>
                    </a:cubicBezTo>
                    <a:cubicBezTo>
                      <a:pt x="655246" y="354595"/>
                      <a:pt x="679362" y="356897"/>
                      <a:pt x="744146" y="420765"/>
                    </a:cubicBezTo>
                    <a:lnTo>
                      <a:pt x="803898" y="479671"/>
                    </a:lnTo>
                    <a:lnTo>
                      <a:pt x="746614" y="526683"/>
                    </a:lnTo>
                    <a:cubicBezTo>
                      <a:pt x="715110" y="552539"/>
                      <a:pt x="676798" y="597419"/>
                      <a:pt x="661478" y="626411"/>
                    </a:cubicBezTo>
                    <a:lnTo>
                      <a:pt x="633622" y="679127"/>
                    </a:lnTo>
                    <a:lnTo>
                      <a:pt x="733350" y="749405"/>
                    </a:lnTo>
                    <a:cubicBezTo>
                      <a:pt x="903598" y="869383"/>
                      <a:pt x="921774" y="871325"/>
                      <a:pt x="966566" y="774327"/>
                    </a:cubicBezTo>
                    <a:cubicBezTo>
                      <a:pt x="982042" y="740815"/>
                      <a:pt x="1013206" y="684747"/>
                      <a:pt x="1035818" y="649731"/>
                    </a:cubicBezTo>
                    <a:cubicBezTo>
                      <a:pt x="1058430" y="614715"/>
                      <a:pt x="1080950" y="564647"/>
                      <a:pt x="1085862" y="538465"/>
                    </a:cubicBezTo>
                    <a:cubicBezTo>
                      <a:pt x="1090774" y="512285"/>
                      <a:pt x="1100018" y="487635"/>
                      <a:pt x="1106402" y="483691"/>
                    </a:cubicBezTo>
                    <a:cubicBezTo>
                      <a:pt x="1117802" y="476645"/>
                      <a:pt x="1224850" y="583727"/>
                      <a:pt x="1237742" y="615071"/>
                    </a:cubicBezTo>
                    <a:cubicBezTo>
                      <a:pt x="1241358" y="623859"/>
                      <a:pt x="1180018" y="718159"/>
                      <a:pt x="1101438" y="824623"/>
                    </a:cubicBezTo>
                    <a:cubicBezTo>
                      <a:pt x="1022854" y="931087"/>
                      <a:pt x="935702" y="1053863"/>
                      <a:pt x="907762" y="1097459"/>
                    </a:cubicBezTo>
                    <a:cubicBezTo>
                      <a:pt x="879822" y="1141055"/>
                      <a:pt x="852050" y="1179631"/>
                      <a:pt x="846046" y="1183183"/>
                    </a:cubicBezTo>
                    <a:cubicBezTo>
                      <a:pt x="840038" y="1186739"/>
                      <a:pt x="805054" y="1162159"/>
                      <a:pt x="768298" y="1128567"/>
                    </a:cubicBezTo>
                    <a:cubicBezTo>
                      <a:pt x="690702" y="1057647"/>
                      <a:pt x="281714" y="746927"/>
                      <a:pt x="173774" y="676883"/>
                    </a:cubicBezTo>
                    <a:cubicBezTo>
                      <a:pt x="133298" y="650617"/>
                      <a:pt x="79006" y="620163"/>
                      <a:pt x="53122" y="609203"/>
                    </a:cubicBezTo>
                    <a:cubicBezTo>
                      <a:pt x="27238" y="598243"/>
                      <a:pt x="3606" y="587313"/>
                      <a:pt x="598" y="584907"/>
                    </a:cubicBezTo>
                    <a:cubicBezTo>
                      <a:pt x="-14590" y="572773"/>
                      <a:pt x="263110" y="156599"/>
                      <a:pt x="381918" y="13445"/>
                    </a:cubicBezTo>
                    <a:cubicBezTo>
                      <a:pt x="386830" y="7523"/>
                      <a:pt x="390874" y="3275"/>
                      <a:pt x="395110" y="127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8" name="任意多边形: 形状 187">
                <a:extLst>
                  <a:ext uri="{FF2B5EF4-FFF2-40B4-BE49-F238E27FC236}">
                    <a16:creationId xmlns:a16="http://schemas.microsoft.com/office/drawing/2014/main" id="{1C1D2A9D-9F63-4347-9F73-3348F9663A49}"/>
                  </a:ext>
                </a:extLst>
              </p:cNvPr>
              <p:cNvSpPr/>
              <p:nvPr/>
            </p:nvSpPr>
            <p:spPr>
              <a:xfrm>
                <a:off x="-28026704" y="11242481"/>
                <a:ext cx="130856" cy="90715"/>
              </a:xfrm>
              <a:custGeom>
                <a:avLst/>
                <a:gdLst>
                  <a:gd name="connsiteX0" fmla="*/ 62796 w 130856"/>
                  <a:gd name="connsiteY0" fmla="*/ 467 h 90715"/>
                  <a:gd name="connsiteX1" fmla="*/ 106348 w 130856"/>
                  <a:gd name="connsiteY1" fmla="*/ 44389 h 90715"/>
                  <a:gd name="connsiteX2" fmla="*/ 116804 w 130856"/>
                  <a:gd name="connsiteY2" fmla="*/ 65683 h 90715"/>
                  <a:gd name="connsiteX3" fmla="*/ 130856 w 130856"/>
                  <a:gd name="connsiteY3" fmla="*/ 90715 h 90715"/>
                  <a:gd name="connsiteX4" fmla="*/ 103636 w 130856"/>
                  <a:gd name="connsiteY4" fmla="*/ 45021 h 90715"/>
                  <a:gd name="connsiteX5" fmla="*/ 0 w 130856"/>
                  <a:gd name="connsiteY5" fmla="*/ 45021 h 90715"/>
                  <a:gd name="connsiteX6" fmla="*/ 13328 w 130856"/>
                  <a:gd name="connsiteY6" fmla="*/ 29183 h 90715"/>
                  <a:gd name="connsiteX7" fmla="*/ 62796 w 130856"/>
                  <a:gd name="connsiteY7" fmla="*/ 467 h 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30856" h="90715">
                    <a:moveTo>
                      <a:pt x="62796" y="467"/>
                    </a:moveTo>
                    <a:cubicBezTo>
                      <a:pt x="79612" y="3215"/>
                      <a:pt x="95444" y="18071"/>
                      <a:pt x="106348" y="44389"/>
                    </a:cubicBezTo>
                    <a:cubicBezTo>
                      <a:pt x="108484" y="49541"/>
                      <a:pt x="112100" y="56863"/>
                      <a:pt x="116804" y="65683"/>
                    </a:cubicBezTo>
                    <a:lnTo>
                      <a:pt x="130856" y="90715"/>
                    </a:lnTo>
                    <a:lnTo>
                      <a:pt x="103636" y="45021"/>
                    </a:lnTo>
                    <a:lnTo>
                      <a:pt x="0" y="45021"/>
                    </a:lnTo>
                    <a:lnTo>
                      <a:pt x="13328" y="29183"/>
                    </a:lnTo>
                    <a:cubicBezTo>
                      <a:pt x="28172" y="7075"/>
                      <a:pt x="45980" y="-2283"/>
                      <a:pt x="62796" y="46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89" name="任意多边形: 形状 188">
                <a:extLst>
                  <a:ext uri="{FF2B5EF4-FFF2-40B4-BE49-F238E27FC236}">
                    <a16:creationId xmlns:a16="http://schemas.microsoft.com/office/drawing/2014/main" id="{E663EBFD-55DD-439B-814C-2A334A2C26BD}"/>
                  </a:ext>
                </a:extLst>
              </p:cNvPr>
              <p:cNvSpPr/>
              <p:nvPr/>
            </p:nvSpPr>
            <p:spPr>
              <a:xfrm>
                <a:off x="-28072500" y="11287501"/>
                <a:ext cx="1339444" cy="1401880"/>
              </a:xfrm>
              <a:custGeom>
                <a:avLst/>
                <a:gdLst>
                  <a:gd name="connsiteX0" fmla="*/ 778928 w 1339444"/>
                  <a:gd name="connsiteY0" fmla="*/ 0 h 1401880"/>
                  <a:gd name="connsiteX1" fmla="*/ 847256 w 1339444"/>
                  <a:gd name="connsiteY1" fmla="*/ 73024 h 1401880"/>
                  <a:gd name="connsiteX2" fmla="*/ 938608 w 1339444"/>
                  <a:gd name="connsiteY2" fmla="*/ 183188 h 1401880"/>
                  <a:gd name="connsiteX3" fmla="*/ 977900 w 1339444"/>
                  <a:gd name="connsiteY3" fmla="*/ 235110 h 1401880"/>
                  <a:gd name="connsiteX4" fmla="*/ 873128 w 1339444"/>
                  <a:gd name="connsiteY4" fmla="*/ 319994 h 1401880"/>
                  <a:gd name="connsiteX5" fmla="*/ 708084 w 1339444"/>
                  <a:gd name="connsiteY5" fmla="*/ 456524 h 1401880"/>
                  <a:gd name="connsiteX6" fmla="*/ 647820 w 1339444"/>
                  <a:gd name="connsiteY6" fmla="*/ 522948 h 1401880"/>
                  <a:gd name="connsiteX7" fmla="*/ 725032 w 1339444"/>
                  <a:gd name="connsiteY7" fmla="*/ 622760 h 1401880"/>
                  <a:gd name="connsiteX8" fmla="*/ 873096 w 1339444"/>
                  <a:gd name="connsiteY8" fmla="*/ 713986 h 1401880"/>
                  <a:gd name="connsiteX9" fmla="*/ 987408 w 1339444"/>
                  <a:gd name="connsiteY9" fmla="*/ 610614 h 1401880"/>
                  <a:gd name="connsiteX10" fmla="*/ 1100216 w 1339444"/>
                  <a:gd name="connsiteY10" fmla="*/ 495058 h 1401880"/>
                  <a:gd name="connsiteX11" fmla="*/ 1143948 w 1339444"/>
                  <a:gd name="connsiteY11" fmla="*/ 444500 h 1401880"/>
                  <a:gd name="connsiteX12" fmla="*/ 1207772 w 1339444"/>
                  <a:gd name="connsiteY12" fmla="*/ 517524 h 1401880"/>
                  <a:gd name="connsiteX13" fmla="*/ 1305192 w 1339444"/>
                  <a:gd name="connsiteY13" fmla="*/ 637074 h 1401880"/>
                  <a:gd name="connsiteX14" fmla="*/ 1338100 w 1339444"/>
                  <a:gd name="connsiteY14" fmla="*/ 689680 h 1401880"/>
                  <a:gd name="connsiteX15" fmla="*/ 1238616 w 1339444"/>
                  <a:gd name="connsiteY15" fmla="*/ 773780 h 1401880"/>
                  <a:gd name="connsiteX16" fmla="*/ 984616 w 1339444"/>
                  <a:gd name="connsiteY16" fmla="*/ 980872 h 1401880"/>
                  <a:gd name="connsiteX17" fmla="*/ 686608 w 1339444"/>
                  <a:gd name="connsiteY17" fmla="*/ 1255912 h 1401880"/>
                  <a:gd name="connsiteX18" fmla="*/ 554060 w 1339444"/>
                  <a:gd name="connsiteY18" fmla="*/ 1401880 h 1401880"/>
                  <a:gd name="connsiteX19" fmla="*/ 508808 w 1339444"/>
                  <a:gd name="connsiteY19" fmla="*/ 1346684 h 1401880"/>
                  <a:gd name="connsiteX20" fmla="*/ 415928 w 1339444"/>
                  <a:gd name="connsiteY20" fmla="*/ 1233880 h 1401880"/>
                  <a:gd name="connsiteX21" fmla="*/ 368300 w 1339444"/>
                  <a:gd name="connsiteY21" fmla="*/ 1162022 h 1401880"/>
                  <a:gd name="connsiteX22" fmla="*/ 574676 w 1339444"/>
                  <a:gd name="connsiteY22" fmla="*/ 972864 h 1401880"/>
                  <a:gd name="connsiteX23" fmla="*/ 711200 w 1339444"/>
                  <a:gd name="connsiteY23" fmla="*/ 859340 h 1401880"/>
                  <a:gd name="connsiteX24" fmla="*/ 511924 w 1339444"/>
                  <a:gd name="connsiteY24" fmla="*/ 625258 h 1401880"/>
                  <a:gd name="connsiteX25" fmla="*/ 342760 w 1339444"/>
                  <a:gd name="connsiteY25" fmla="*/ 786060 h 1401880"/>
                  <a:gd name="connsiteX26" fmla="*/ 165624 w 1339444"/>
                  <a:gd name="connsiteY26" fmla="*/ 919408 h 1401880"/>
                  <a:gd name="connsiteX27" fmla="*/ 0 w 1339444"/>
                  <a:gd name="connsiteY27" fmla="*/ 711172 h 1401880"/>
                  <a:gd name="connsiteX28" fmla="*/ 247652 w 1339444"/>
                  <a:gd name="connsiteY28" fmla="*/ 483872 h 1401880"/>
                  <a:gd name="connsiteX29" fmla="*/ 738152 w 1339444"/>
                  <a:gd name="connsiteY29" fmla="*/ 28576 h 1401880"/>
                  <a:gd name="connsiteX30" fmla="*/ 778928 w 1339444"/>
                  <a:gd name="connsiteY30" fmla="*/ 0 h 140188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339444" h="1401880">
                    <a:moveTo>
                      <a:pt x="778928" y="0"/>
                    </a:moveTo>
                    <a:cubicBezTo>
                      <a:pt x="787880" y="0"/>
                      <a:pt x="818628" y="32862"/>
                      <a:pt x="847256" y="73024"/>
                    </a:cubicBezTo>
                    <a:cubicBezTo>
                      <a:pt x="875888" y="113188"/>
                      <a:pt x="916996" y="162762"/>
                      <a:pt x="938608" y="183188"/>
                    </a:cubicBezTo>
                    <a:cubicBezTo>
                      <a:pt x="960216" y="203616"/>
                      <a:pt x="977900" y="226980"/>
                      <a:pt x="977900" y="235110"/>
                    </a:cubicBezTo>
                    <a:cubicBezTo>
                      <a:pt x="977900" y="243240"/>
                      <a:pt x="930752" y="281436"/>
                      <a:pt x="873128" y="319994"/>
                    </a:cubicBezTo>
                    <a:cubicBezTo>
                      <a:pt x="815500" y="358552"/>
                      <a:pt x="741232" y="419990"/>
                      <a:pt x="708084" y="456524"/>
                    </a:cubicBezTo>
                    <a:lnTo>
                      <a:pt x="647820" y="522948"/>
                    </a:lnTo>
                    <a:lnTo>
                      <a:pt x="725032" y="622760"/>
                    </a:lnTo>
                    <a:cubicBezTo>
                      <a:pt x="831600" y="760518"/>
                      <a:pt x="831032" y="760166"/>
                      <a:pt x="873096" y="713986"/>
                    </a:cubicBezTo>
                    <a:cubicBezTo>
                      <a:pt x="892320" y="692880"/>
                      <a:pt x="943760" y="646362"/>
                      <a:pt x="987408" y="610614"/>
                    </a:cubicBezTo>
                    <a:cubicBezTo>
                      <a:pt x="1031048" y="574866"/>
                      <a:pt x="1081816" y="522866"/>
                      <a:pt x="1100216" y="495058"/>
                    </a:cubicBezTo>
                    <a:cubicBezTo>
                      <a:pt x="1118620" y="467252"/>
                      <a:pt x="1138296" y="444500"/>
                      <a:pt x="1143948" y="444500"/>
                    </a:cubicBezTo>
                    <a:cubicBezTo>
                      <a:pt x="1149596" y="444500"/>
                      <a:pt x="1178316" y="477362"/>
                      <a:pt x="1207772" y="517524"/>
                    </a:cubicBezTo>
                    <a:cubicBezTo>
                      <a:pt x="1237228" y="557688"/>
                      <a:pt x="1281064" y="611488"/>
                      <a:pt x="1305192" y="637074"/>
                    </a:cubicBezTo>
                    <a:cubicBezTo>
                      <a:pt x="1329312" y="662664"/>
                      <a:pt x="1344124" y="686336"/>
                      <a:pt x="1338100" y="689680"/>
                    </a:cubicBezTo>
                    <a:cubicBezTo>
                      <a:pt x="1332080" y="693024"/>
                      <a:pt x="1287312" y="730868"/>
                      <a:pt x="1238616" y="773780"/>
                    </a:cubicBezTo>
                    <a:cubicBezTo>
                      <a:pt x="1189924" y="816690"/>
                      <a:pt x="1075624" y="909880"/>
                      <a:pt x="984616" y="980872"/>
                    </a:cubicBezTo>
                    <a:cubicBezTo>
                      <a:pt x="877960" y="1064072"/>
                      <a:pt x="772040" y="1161824"/>
                      <a:pt x="686608" y="1255912"/>
                    </a:cubicBezTo>
                    <a:lnTo>
                      <a:pt x="554060" y="1401880"/>
                    </a:lnTo>
                    <a:lnTo>
                      <a:pt x="508808" y="1346684"/>
                    </a:lnTo>
                    <a:cubicBezTo>
                      <a:pt x="483916" y="1316328"/>
                      <a:pt x="442120" y="1265566"/>
                      <a:pt x="415928" y="1233880"/>
                    </a:cubicBezTo>
                    <a:cubicBezTo>
                      <a:pt x="389732" y="1202192"/>
                      <a:pt x="368300" y="1169856"/>
                      <a:pt x="368300" y="1162022"/>
                    </a:cubicBezTo>
                    <a:cubicBezTo>
                      <a:pt x="368300" y="1137696"/>
                      <a:pt x="432744" y="1078628"/>
                      <a:pt x="574676" y="972864"/>
                    </a:cubicBezTo>
                    <a:cubicBezTo>
                      <a:pt x="649764" y="916910"/>
                      <a:pt x="711200" y="865824"/>
                      <a:pt x="711200" y="859340"/>
                    </a:cubicBezTo>
                    <a:cubicBezTo>
                      <a:pt x="711200" y="837804"/>
                      <a:pt x="527320" y="621804"/>
                      <a:pt x="511924" y="625258"/>
                    </a:cubicBezTo>
                    <a:cubicBezTo>
                      <a:pt x="503604" y="627124"/>
                      <a:pt x="427480" y="699484"/>
                      <a:pt x="342760" y="786060"/>
                    </a:cubicBezTo>
                    <a:cubicBezTo>
                      <a:pt x="192528" y="939580"/>
                      <a:pt x="188156" y="942874"/>
                      <a:pt x="165624" y="919408"/>
                    </a:cubicBezTo>
                    <a:cubicBezTo>
                      <a:pt x="121392" y="873352"/>
                      <a:pt x="0" y="720724"/>
                      <a:pt x="0" y="711172"/>
                    </a:cubicBezTo>
                    <a:cubicBezTo>
                      <a:pt x="0" y="699122"/>
                      <a:pt x="98992" y="608264"/>
                      <a:pt x="247652" y="483872"/>
                    </a:cubicBezTo>
                    <a:cubicBezTo>
                      <a:pt x="477000" y="291956"/>
                      <a:pt x="650044" y="131336"/>
                      <a:pt x="738152" y="28576"/>
                    </a:cubicBezTo>
                    <a:cubicBezTo>
                      <a:pt x="751628" y="12858"/>
                      <a:pt x="769976" y="0"/>
                      <a:pt x="778928"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0" name="任意多边形: 形状 189">
                <a:extLst>
                  <a:ext uri="{FF2B5EF4-FFF2-40B4-BE49-F238E27FC236}">
                    <a16:creationId xmlns:a16="http://schemas.microsoft.com/office/drawing/2014/main" id="{70F88145-607C-4C2A-907D-E321AE82284B}"/>
                  </a:ext>
                </a:extLst>
              </p:cNvPr>
              <p:cNvSpPr/>
              <p:nvPr/>
            </p:nvSpPr>
            <p:spPr>
              <a:xfrm>
                <a:off x="-27895848" y="11333195"/>
                <a:ext cx="7676" cy="12886"/>
              </a:xfrm>
              <a:custGeom>
                <a:avLst/>
                <a:gdLst>
                  <a:gd name="connsiteX0" fmla="*/ 0 w 7676"/>
                  <a:gd name="connsiteY0" fmla="*/ 0 h 12886"/>
                  <a:gd name="connsiteX1" fmla="*/ 7676 w 7676"/>
                  <a:gd name="connsiteY1" fmla="*/ 12886 h 12886"/>
                  <a:gd name="connsiteX2" fmla="*/ 2948 w 7676"/>
                  <a:gd name="connsiteY2" fmla="*/ 5250 h 12886"/>
                  <a:gd name="connsiteX3" fmla="*/ 0 w 7676"/>
                  <a:gd name="connsiteY3" fmla="*/ 0 h 12886"/>
                </a:gdLst>
                <a:ahLst/>
                <a:cxnLst>
                  <a:cxn ang="0">
                    <a:pos x="connsiteX0" y="connsiteY0"/>
                  </a:cxn>
                  <a:cxn ang="0">
                    <a:pos x="connsiteX1" y="connsiteY1"/>
                  </a:cxn>
                  <a:cxn ang="0">
                    <a:pos x="connsiteX2" y="connsiteY2"/>
                  </a:cxn>
                  <a:cxn ang="0">
                    <a:pos x="connsiteX3" y="connsiteY3"/>
                  </a:cxn>
                </a:cxnLst>
                <a:rect l="l" t="t" r="r" b="b"/>
                <a:pathLst>
                  <a:path w="7676" h="12886">
                    <a:moveTo>
                      <a:pt x="0" y="0"/>
                    </a:moveTo>
                    <a:lnTo>
                      <a:pt x="7676" y="12886"/>
                    </a:lnTo>
                    <a:lnTo>
                      <a:pt x="2948" y="5250"/>
                    </a:lnTo>
                    <a:lnTo>
                      <a:pt x="0" y="0"/>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1" name="任意多边形: 形状 190">
                <a:extLst>
                  <a:ext uri="{FF2B5EF4-FFF2-40B4-BE49-F238E27FC236}">
                    <a16:creationId xmlns:a16="http://schemas.microsoft.com/office/drawing/2014/main" id="{6D80CF49-E311-4120-8059-1C0E2551C4F7}"/>
                  </a:ext>
                </a:extLst>
              </p:cNvPr>
              <p:cNvSpPr/>
              <p:nvPr/>
            </p:nvSpPr>
            <p:spPr>
              <a:xfrm>
                <a:off x="-16383411" y="11420768"/>
                <a:ext cx="1134495" cy="1143621"/>
              </a:xfrm>
              <a:custGeom>
                <a:avLst/>
                <a:gdLst>
                  <a:gd name="connsiteX0" fmla="*/ 600208 w 1134495"/>
                  <a:gd name="connsiteY0" fmla="*/ 206 h 1143621"/>
                  <a:gd name="connsiteX1" fmla="*/ 678800 w 1134495"/>
                  <a:gd name="connsiteY1" fmla="*/ 142958 h 1143621"/>
                  <a:gd name="connsiteX2" fmla="*/ 785996 w 1134495"/>
                  <a:gd name="connsiteY2" fmla="*/ 355684 h 1143621"/>
                  <a:gd name="connsiteX3" fmla="*/ 899304 w 1134495"/>
                  <a:gd name="connsiteY3" fmla="*/ 558884 h 1143621"/>
                  <a:gd name="connsiteX4" fmla="*/ 1080000 w 1134495"/>
                  <a:gd name="connsiteY4" fmla="*/ 879786 h 1143621"/>
                  <a:gd name="connsiteX5" fmla="*/ 1134168 w 1134495"/>
                  <a:gd name="connsiteY5" fmla="*/ 1001176 h 1143621"/>
                  <a:gd name="connsiteX6" fmla="*/ 1003764 w 1134495"/>
                  <a:gd name="connsiteY6" fmla="*/ 1143070 h 1143621"/>
                  <a:gd name="connsiteX7" fmla="*/ 921216 w 1134495"/>
                  <a:gd name="connsiteY7" fmla="*/ 1112968 h 1143621"/>
                  <a:gd name="connsiteX8" fmla="*/ 795012 w 1134495"/>
                  <a:gd name="connsiteY8" fmla="*/ 1050594 h 1143621"/>
                  <a:gd name="connsiteX9" fmla="*/ 623564 w 1134495"/>
                  <a:gd name="connsiteY9" fmla="*/ 971610 h 1143621"/>
                  <a:gd name="connsiteX10" fmla="*/ 442892 w 1134495"/>
                  <a:gd name="connsiteY10" fmla="*/ 894250 h 1143621"/>
                  <a:gd name="connsiteX11" fmla="*/ 296840 w 1134495"/>
                  <a:gd name="connsiteY11" fmla="*/ 831178 h 1143621"/>
                  <a:gd name="connsiteX12" fmla="*/ 52068 w 1134495"/>
                  <a:gd name="connsiteY12" fmla="*/ 743034 h 1143621"/>
                  <a:gd name="connsiteX13" fmla="*/ 7112 w 1134495"/>
                  <a:gd name="connsiteY13" fmla="*/ 723382 h 1143621"/>
                  <a:gd name="connsiteX14" fmla="*/ 35032 w 1134495"/>
                  <a:gd name="connsiteY14" fmla="*/ 644006 h 1143621"/>
                  <a:gd name="connsiteX15" fmla="*/ 212884 w 1134495"/>
                  <a:gd name="connsiteY15" fmla="*/ 463634 h 1143621"/>
                  <a:gd name="connsiteX16" fmla="*/ 272024 w 1134495"/>
                  <a:gd name="connsiteY16" fmla="*/ 493698 h 1143621"/>
                  <a:gd name="connsiteX17" fmla="*/ 433064 w 1134495"/>
                  <a:gd name="connsiteY17" fmla="*/ 581590 h 1143621"/>
                  <a:gd name="connsiteX18" fmla="*/ 842164 w 1134495"/>
                  <a:gd name="connsiteY18" fmla="*/ 781134 h 1143621"/>
                  <a:gd name="connsiteX19" fmla="*/ 490988 w 1134495"/>
                  <a:gd name="connsiteY19" fmla="*/ 254614 h 1143621"/>
                  <a:gd name="connsiteX20" fmla="*/ 439412 w 1134495"/>
                  <a:gd name="connsiteY20" fmla="*/ 193358 h 1143621"/>
                  <a:gd name="connsiteX21" fmla="*/ 512440 w 1134495"/>
                  <a:gd name="connsiteY21" fmla="*/ 88176 h 1143621"/>
                  <a:gd name="connsiteX22" fmla="*/ 600208 w 1134495"/>
                  <a:gd name="connsiteY22" fmla="*/ 206 h 11436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1134495" h="1143621">
                    <a:moveTo>
                      <a:pt x="600208" y="206"/>
                    </a:moveTo>
                    <a:cubicBezTo>
                      <a:pt x="608316" y="3634"/>
                      <a:pt x="643684" y="67870"/>
                      <a:pt x="678800" y="142958"/>
                    </a:cubicBezTo>
                    <a:cubicBezTo>
                      <a:pt x="713916" y="218046"/>
                      <a:pt x="762156" y="313774"/>
                      <a:pt x="785996" y="355684"/>
                    </a:cubicBezTo>
                    <a:cubicBezTo>
                      <a:pt x="809840" y="397594"/>
                      <a:pt x="860828" y="489034"/>
                      <a:pt x="899304" y="558884"/>
                    </a:cubicBezTo>
                    <a:cubicBezTo>
                      <a:pt x="980464" y="706214"/>
                      <a:pt x="998272" y="737846"/>
                      <a:pt x="1080000" y="879786"/>
                    </a:cubicBezTo>
                    <a:cubicBezTo>
                      <a:pt x="1113252" y="937534"/>
                      <a:pt x="1137624" y="992162"/>
                      <a:pt x="1134168" y="1001176"/>
                    </a:cubicBezTo>
                    <a:cubicBezTo>
                      <a:pt x="1126516" y="1021118"/>
                      <a:pt x="1022600" y="1134190"/>
                      <a:pt x="1003764" y="1143070"/>
                    </a:cubicBezTo>
                    <a:cubicBezTo>
                      <a:pt x="996340" y="1146570"/>
                      <a:pt x="959192" y="1133024"/>
                      <a:pt x="921216" y="1112968"/>
                    </a:cubicBezTo>
                    <a:cubicBezTo>
                      <a:pt x="883236" y="1092912"/>
                      <a:pt x="826444" y="1064844"/>
                      <a:pt x="795012" y="1050594"/>
                    </a:cubicBezTo>
                    <a:cubicBezTo>
                      <a:pt x="763580" y="1036346"/>
                      <a:pt x="686428" y="1000802"/>
                      <a:pt x="623564" y="971610"/>
                    </a:cubicBezTo>
                    <a:cubicBezTo>
                      <a:pt x="560700" y="942418"/>
                      <a:pt x="479396" y="907606"/>
                      <a:pt x="442892" y="894250"/>
                    </a:cubicBezTo>
                    <a:cubicBezTo>
                      <a:pt x="406388" y="880894"/>
                      <a:pt x="340664" y="852510"/>
                      <a:pt x="296840" y="831178"/>
                    </a:cubicBezTo>
                    <a:cubicBezTo>
                      <a:pt x="155736" y="762482"/>
                      <a:pt x="101732" y="743034"/>
                      <a:pt x="52068" y="743034"/>
                    </a:cubicBezTo>
                    <a:cubicBezTo>
                      <a:pt x="36312" y="743034"/>
                      <a:pt x="16084" y="734190"/>
                      <a:pt x="7112" y="723382"/>
                    </a:cubicBezTo>
                    <a:cubicBezTo>
                      <a:pt x="-6592" y="706866"/>
                      <a:pt x="-2140" y="694204"/>
                      <a:pt x="35032" y="644006"/>
                    </a:cubicBezTo>
                    <a:cubicBezTo>
                      <a:pt x="87736" y="572834"/>
                      <a:pt x="195412" y="463634"/>
                      <a:pt x="212884" y="463634"/>
                    </a:cubicBezTo>
                    <a:cubicBezTo>
                      <a:pt x="219704" y="463634"/>
                      <a:pt x="246320" y="477162"/>
                      <a:pt x="272024" y="493698"/>
                    </a:cubicBezTo>
                    <a:cubicBezTo>
                      <a:pt x="297728" y="510234"/>
                      <a:pt x="370200" y="549786"/>
                      <a:pt x="433064" y="581590"/>
                    </a:cubicBezTo>
                    <a:cubicBezTo>
                      <a:pt x="602336" y="667234"/>
                      <a:pt x="835856" y="781134"/>
                      <a:pt x="842164" y="781134"/>
                    </a:cubicBezTo>
                    <a:cubicBezTo>
                      <a:pt x="864240" y="781134"/>
                      <a:pt x="554076" y="316106"/>
                      <a:pt x="490988" y="254614"/>
                    </a:cubicBezTo>
                    <a:cubicBezTo>
                      <a:pt x="462624" y="226966"/>
                      <a:pt x="439412" y="199402"/>
                      <a:pt x="439412" y="193358"/>
                    </a:cubicBezTo>
                    <a:cubicBezTo>
                      <a:pt x="439412" y="187316"/>
                      <a:pt x="472276" y="139984"/>
                      <a:pt x="512440" y="88176"/>
                    </a:cubicBezTo>
                    <a:cubicBezTo>
                      <a:pt x="552600" y="36370"/>
                      <a:pt x="592096" y="-3218"/>
                      <a:pt x="600208" y="206"/>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2" name="任意多边形: 形状 191">
                <a:extLst>
                  <a:ext uri="{FF2B5EF4-FFF2-40B4-BE49-F238E27FC236}">
                    <a16:creationId xmlns:a16="http://schemas.microsoft.com/office/drawing/2014/main" id="{64BEA79A-1431-46AA-B832-B04F5D0E2651}"/>
                  </a:ext>
                </a:extLst>
              </p:cNvPr>
              <p:cNvSpPr/>
              <p:nvPr/>
            </p:nvSpPr>
            <p:spPr>
              <a:xfrm>
                <a:off x="-16655200" y="12163802"/>
                <a:ext cx="911232" cy="984525"/>
              </a:xfrm>
              <a:custGeom>
                <a:avLst/>
                <a:gdLst>
                  <a:gd name="connsiteX0" fmla="*/ 217412 w 911232"/>
                  <a:gd name="connsiteY0" fmla="*/ 0 h 984525"/>
                  <a:gd name="connsiteX1" fmla="*/ 273892 w 911232"/>
                  <a:gd name="connsiteY1" fmla="*/ 66676 h 984525"/>
                  <a:gd name="connsiteX2" fmla="*/ 733404 w 911232"/>
                  <a:gd name="connsiteY2" fmla="*/ 583896 h 984525"/>
                  <a:gd name="connsiteX3" fmla="*/ 911204 w 911232"/>
                  <a:gd name="connsiteY3" fmla="*/ 781580 h 984525"/>
                  <a:gd name="connsiteX4" fmla="*/ 817676 w 911232"/>
                  <a:gd name="connsiteY4" fmla="*/ 892704 h 984525"/>
                  <a:gd name="connsiteX5" fmla="*/ 703376 w 911232"/>
                  <a:gd name="connsiteY5" fmla="*/ 983880 h 984525"/>
                  <a:gd name="connsiteX6" fmla="*/ 631512 w 911232"/>
                  <a:gd name="connsiteY6" fmla="*/ 908712 h 984525"/>
                  <a:gd name="connsiteX7" fmla="*/ 44116 w 911232"/>
                  <a:gd name="connsiteY7" fmla="*/ 271982 h 984525"/>
                  <a:gd name="connsiteX8" fmla="*/ 0 w 911232"/>
                  <a:gd name="connsiteY8" fmla="*/ 229748 h 984525"/>
                  <a:gd name="connsiteX9" fmla="*/ 104636 w 911232"/>
                  <a:gd name="connsiteY9" fmla="*/ 105636 h 984525"/>
                  <a:gd name="connsiteX10" fmla="*/ 217412 w 911232"/>
                  <a:gd name="connsiteY10" fmla="*/ 0 h 98452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Lst>
                <a:rect l="l" t="t" r="r" b="b"/>
                <a:pathLst>
                  <a:path w="911232" h="984525">
                    <a:moveTo>
                      <a:pt x="217412" y="0"/>
                    </a:moveTo>
                    <a:cubicBezTo>
                      <a:pt x="221888" y="0"/>
                      <a:pt x="247304" y="30004"/>
                      <a:pt x="273892" y="66676"/>
                    </a:cubicBezTo>
                    <a:cubicBezTo>
                      <a:pt x="354092" y="177292"/>
                      <a:pt x="541896" y="388680"/>
                      <a:pt x="733404" y="583896"/>
                    </a:cubicBezTo>
                    <a:cubicBezTo>
                      <a:pt x="832932" y="685346"/>
                      <a:pt x="912940" y="774304"/>
                      <a:pt x="911204" y="781580"/>
                    </a:cubicBezTo>
                    <a:cubicBezTo>
                      <a:pt x="909468" y="788856"/>
                      <a:pt x="867380" y="838862"/>
                      <a:pt x="817676" y="892704"/>
                    </a:cubicBezTo>
                    <a:cubicBezTo>
                      <a:pt x="750484" y="965490"/>
                      <a:pt x="721164" y="988876"/>
                      <a:pt x="703376" y="983880"/>
                    </a:cubicBezTo>
                    <a:cubicBezTo>
                      <a:pt x="690220" y="980184"/>
                      <a:pt x="657880" y="946358"/>
                      <a:pt x="631512" y="908712"/>
                    </a:cubicBezTo>
                    <a:cubicBezTo>
                      <a:pt x="510224" y="735532"/>
                      <a:pt x="120576" y="313158"/>
                      <a:pt x="44116" y="271982"/>
                    </a:cubicBezTo>
                    <a:cubicBezTo>
                      <a:pt x="19852" y="258916"/>
                      <a:pt x="0" y="239908"/>
                      <a:pt x="0" y="229748"/>
                    </a:cubicBezTo>
                    <a:cubicBezTo>
                      <a:pt x="0" y="219584"/>
                      <a:pt x="47088" y="163734"/>
                      <a:pt x="104636" y="105636"/>
                    </a:cubicBezTo>
                    <a:cubicBezTo>
                      <a:pt x="162188" y="47536"/>
                      <a:pt x="212936" y="0"/>
                      <a:pt x="217412"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3" name="任意多边形: 形状 192">
                <a:extLst>
                  <a:ext uri="{FF2B5EF4-FFF2-40B4-BE49-F238E27FC236}">
                    <a16:creationId xmlns:a16="http://schemas.microsoft.com/office/drawing/2014/main" id="{3F8C1746-A256-4FA3-AF92-AADB68621069}"/>
                  </a:ext>
                </a:extLst>
              </p:cNvPr>
              <p:cNvSpPr/>
              <p:nvPr/>
            </p:nvSpPr>
            <p:spPr>
              <a:xfrm>
                <a:off x="-9101149" y="12255624"/>
                <a:ext cx="1198128" cy="2262989"/>
              </a:xfrm>
              <a:custGeom>
                <a:avLst/>
                <a:gdLst>
                  <a:gd name="connsiteX0" fmla="*/ 661029 w 1198128"/>
                  <a:gd name="connsiteY0" fmla="*/ 5 h 2262989"/>
                  <a:gd name="connsiteX1" fmla="*/ 764453 w 1198128"/>
                  <a:gd name="connsiteY1" fmla="*/ 2161 h 2262989"/>
                  <a:gd name="connsiteX2" fmla="*/ 1130669 w 1198128"/>
                  <a:gd name="connsiteY2" fmla="*/ 77021 h 2262989"/>
                  <a:gd name="connsiteX3" fmla="*/ 1149375 w 1198128"/>
                  <a:gd name="connsiteY3" fmla="*/ 317209 h 2262989"/>
                  <a:gd name="connsiteX4" fmla="*/ 1126893 w 1198128"/>
                  <a:gd name="connsiteY4" fmla="*/ 568033 h 2262989"/>
                  <a:gd name="connsiteX5" fmla="*/ 1016097 w 1198128"/>
                  <a:gd name="connsiteY5" fmla="*/ 577661 h 2262989"/>
                  <a:gd name="connsiteX6" fmla="*/ 986173 w 1198128"/>
                  <a:gd name="connsiteY6" fmla="*/ 481149 h 2262989"/>
                  <a:gd name="connsiteX7" fmla="*/ 912329 w 1198128"/>
                  <a:gd name="connsiteY7" fmla="*/ 330185 h 2262989"/>
                  <a:gd name="connsiteX8" fmla="*/ 588805 w 1198128"/>
                  <a:gd name="connsiteY8" fmla="*/ 246201 h 2262989"/>
                  <a:gd name="connsiteX9" fmla="*/ 429305 w 1198128"/>
                  <a:gd name="connsiteY9" fmla="*/ 406697 h 2262989"/>
                  <a:gd name="connsiteX10" fmla="*/ 429159 w 1198128"/>
                  <a:gd name="connsiteY10" fmla="*/ 539269 h 2262989"/>
                  <a:gd name="connsiteX11" fmla="*/ 710549 w 1198128"/>
                  <a:gd name="connsiteY11" fmla="*/ 850025 h 2262989"/>
                  <a:gd name="connsiteX12" fmla="*/ 1197977 w 1198128"/>
                  <a:gd name="connsiteY12" fmla="*/ 1564183 h 2262989"/>
                  <a:gd name="connsiteX13" fmla="*/ 1041627 w 1198128"/>
                  <a:gd name="connsiteY13" fmla="*/ 2061993 h 2262989"/>
                  <a:gd name="connsiteX14" fmla="*/ 459653 w 1198128"/>
                  <a:gd name="connsiteY14" fmla="*/ 2262987 h 2262989"/>
                  <a:gd name="connsiteX15" fmla="*/ 78653 w 1198128"/>
                  <a:gd name="connsiteY15" fmla="*/ 2194151 h 2262989"/>
                  <a:gd name="connsiteX16" fmla="*/ 705 w 1198128"/>
                  <a:gd name="connsiteY16" fmla="*/ 1879841 h 2262989"/>
                  <a:gd name="connsiteX17" fmla="*/ 26181 w 1198128"/>
                  <a:gd name="connsiteY17" fmla="*/ 1597277 h 2262989"/>
                  <a:gd name="connsiteX18" fmla="*/ 128253 w 1198128"/>
                  <a:gd name="connsiteY18" fmla="*/ 1584371 h 2262989"/>
                  <a:gd name="connsiteX19" fmla="*/ 182089 w 1198128"/>
                  <a:gd name="connsiteY19" fmla="*/ 1730329 h 2262989"/>
                  <a:gd name="connsiteX20" fmla="*/ 445555 w 1198128"/>
                  <a:gd name="connsiteY20" fmla="*/ 2033149 h 2262989"/>
                  <a:gd name="connsiteX21" fmla="*/ 607489 w 1198128"/>
                  <a:gd name="connsiteY21" fmla="*/ 2031825 h 2262989"/>
                  <a:gd name="connsiteX22" fmla="*/ 746761 w 1198128"/>
                  <a:gd name="connsiteY22" fmla="*/ 1958537 h 2262989"/>
                  <a:gd name="connsiteX23" fmla="*/ 809815 w 1198128"/>
                  <a:gd name="connsiteY23" fmla="*/ 1711577 h 2262989"/>
                  <a:gd name="connsiteX24" fmla="*/ 525077 w 1198128"/>
                  <a:gd name="connsiteY24" fmla="*/ 1321565 h 2262989"/>
                  <a:gd name="connsiteX25" fmla="*/ 59355 w 1198128"/>
                  <a:gd name="connsiteY25" fmla="*/ 720977 h 2262989"/>
                  <a:gd name="connsiteX26" fmla="*/ 120325 w 1198128"/>
                  <a:gd name="connsiteY26" fmla="*/ 299377 h 2262989"/>
                  <a:gd name="connsiteX27" fmla="*/ 493451 w 1198128"/>
                  <a:gd name="connsiteY27" fmla="*/ 28401 h 2262989"/>
                  <a:gd name="connsiteX28" fmla="*/ 661029 w 1198128"/>
                  <a:gd name="connsiteY28" fmla="*/ 5 h 226298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1198128" h="2262989">
                    <a:moveTo>
                      <a:pt x="661029" y="5"/>
                    </a:moveTo>
                    <a:cubicBezTo>
                      <a:pt x="688159" y="83"/>
                      <a:pt x="721505" y="911"/>
                      <a:pt x="764453" y="2161"/>
                    </a:cubicBezTo>
                    <a:cubicBezTo>
                      <a:pt x="948281" y="7509"/>
                      <a:pt x="1081833" y="34809"/>
                      <a:pt x="1130669" y="77021"/>
                    </a:cubicBezTo>
                    <a:cubicBezTo>
                      <a:pt x="1144497" y="88971"/>
                      <a:pt x="1148597" y="141617"/>
                      <a:pt x="1149375" y="317209"/>
                    </a:cubicBezTo>
                    <a:cubicBezTo>
                      <a:pt x="1150269" y="518969"/>
                      <a:pt x="1147955" y="544759"/>
                      <a:pt x="1126893" y="568033"/>
                    </a:cubicBezTo>
                    <a:cubicBezTo>
                      <a:pt x="1105617" y="591545"/>
                      <a:pt x="1063469" y="595207"/>
                      <a:pt x="1016097" y="577661"/>
                    </a:cubicBezTo>
                    <a:cubicBezTo>
                      <a:pt x="1011309" y="575889"/>
                      <a:pt x="997843" y="532459"/>
                      <a:pt x="986173" y="481149"/>
                    </a:cubicBezTo>
                    <a:cubicBezTo>
                      <a:pt x="968841" y="404945"/>
                      <a:pt x="955319" y="377301"/>
                      <a:pt x="912329" y="330185"/>
                    </a:cubicBezTo>
                    <a:cubicBezTo>
                      <a:pt x="823541" y="232873"/>
                      <a:pt x="750389" y="213883"/>
                      <a:pt x="588805" y="246201"/>
                    </a:cubicBezTo>
                    <a:cubicBezTo>
                      <a:pt x="522899" y="259381"/>
                      <a:pt x="451397" y="331329"/>
                      <a:pt x="429305" y="406697"/>
                    </a:cubicBezTo>
                    <a:cubicBezTo>
                      <a:pt x="411915" y="466017"/>
                      <a:pt x="411899" y="479897"/>
                      <a:pt x="429159" y="539269"/>
                    </a:cubicBezTo>
                    <a:cubicBezTo>
                      <a:pt x="454177" y="625321"/>
                      <a:pt x="520985" y="699103"/>
                      <a:pt x="710549" y="850025"/>
                    </a:cubicBezTo>
                    <a:cubicBezTo>
                      <a:pt x="1047599" y="1118365"/>
                      <a:pt x="1195333" y="1334817"/>
                      <a:pt x="1197977" y="1564183"/>
                    </a:cubicBezTo>
                    <a:cubicBezTo>
                      <a:pt x="1200853" y="1813249"/>
                      <a:pt x="1163053" y="1933601"/>
                      <a:pt x="1041627" y="2061993"/>
                    </a:cubicBezTo>
                    <a:cubicBezTo>
                      <a:pt x="901279" y="2210389"/>
                      <a:pt x="747663" y="2263443"/>
                      <a:pt x="459653" y="2262987"/>
                    </a:cubicBezTo>
                    <a:cubicBezTo>
                      <a:pt x="294101" y="2262725"/>
                      <a:pt x="168663" y="2240061"/>
                      <a:pt x="78653" y="2194151"/>
                    </a:cubicBezTo>
                    <a:cubicBezTo>
                      <a:pt x="-2411" y="2152803"/>
                      <a:pt x="-1723" y="2155581"/>
                      <a:pt x="705" y="1879841"/>
                    </a:cubicBezTo>
                    <a:cubicBezTo>
                      <a:pt x="2649" y="1658869"/>
                      <a:pt x="5681" y="1625249"/>
                      <a:pt x="26181" y="1597277"/>
                    </a:cubicBezTo>
                    <a:cubicBezTo>
                      <a:pt x="55737" y="1556949"/>
                      <a:pt x="89443" y="1552685"/>
                      <a:pt x="128253" y="1584371"/>
                    </a:cubicBezTo>
                    <a:cubicBezTo>
                      <a:pt x="152401" y="1604085"/>
                      <a:pt x="163681" y="1634669"/>
                      <a:pt x="182089" y="1730329"/>
                    </a:cubicBezTo>
                    <a:cubicBezTo>
                      <a:pt x="218999" y="1922137"/>
                      <a:pt x="282889" y="1995569"/>
                      <a:pt x="445555" y="2033149"/>
                    </a:cubicBezTo>
                    <a:cubicBezTo>
                      <a:pt x="512361" y="2048581"/>
                      <a:pt x="533559" y="2048409"/>
                      <a:pt x="607489" y="2031825"/>
                    </a:cubicBezTo>
                    <a:cubicBezTo>
                      <a:pt x="678109" y="2015981"/>
                      <a:pt x="701761" y="2003535"/>
                      <a:pt x="746761" y="1958537"/>
                    </a:cubicBezTo>
                    <a:cubicBezTo>
                      <a:pt x="808261" y="1897037"/>
                      <a:pt x="824189" y="1834651"/>
                      <a:pt x="809815" y="1711577"/>
                    </a:cubicBezTo>
                    <a:cubicBezTo>
                      <a:pt x="793549" y="1572317"/>
                      <a:pt x="746573" y="1507969"/>
                      <a:pt x="525077" y="1321565"/>
                    </a:cubicBezTo>
                    <a:cubicBezTo>
                      <a:pt x="218469" y="1063527"/>
                      <a:pt x="114607" y="929591"/>
                      <a:pt x="59355" y="720977"/>
                    </a:cubicBezTo>
                    <a:cubicBezTo>
                      <a:pt x="20685" y="574973"/>
                      <a:pt x="45815" y="401209"/>
                      <a:pt x="120325" y="299377"/>
                    </a:cubicBezTo>
                    <a:cubicBezTo>
                      <a:pt x="212593" y="173285"/>
                      <a:pt x="330407" y="87723"/>
                      <a:pt x="493451" y="28401"/>
                    </a:cubicBezTo>
                    <a:cubicBezTo>
                      <a:pt x="554217" y="6291"/>
                      <a:pt x="579643" y="-227"/>
                      <a:pt x="661029" y="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4" name="任意多边形: 形状 193">
                <a:extLst>
                  <a:ext uri="{FF2B5EF4-FFF2-40B4-BE49-F238E27FC236}">
                    <a16:creationId xmlns:a16="http://schemas.microsoft.com/office/drawing/2014/main" id="{CBFCE884-4D84-40FC-9D0A-6C4A8461B1D4}"/>
                  </a:ext>
                </a:extLst>
              </p:cNvPr>
              <p:cNvSpPr/>
              <p:nvPr/>
            </p:nvSpPr>
            <p:spPr>
              <a:xfrm>
                <a:off x="13847606" y="12256896"/>
                <a:ext cx="1884105" cy="2231605"/>
              </a:xfrm>
              <a:custGeom>
                <a:avLst/>
                <a:gdLst>
                  <a:gd name="connsiteX0" fmla="*/ 106628 w 1884105"/>
                  <a:gd name="connsiteY0" fmla="*/ 821 h 2231605"/>
                  <a:gd name="connsiteX1" fmla="*/ 142296 w 1884105"/>
                  <a:gd name="connsiteY1" fmla="*/ 2439 h 2231605"/>
                  <a:gd name="connsiteX2" fmla="*/ 262946 w 1884105"/>
                  <a:gd name="connsiteY2" fmla="*/ 22489 h 2231605"/>
                  <a:gd name="connsiteX3" fmla="*/ 908085 w 1884105"/>
                  <a:gd name="connsiteY3" fmla="*/ 48605 h 2231605"/>
                  <a:gd name="connsiteX4" fmla="*/ 1612935 w 1884105"/>
                  <a:gd name="connsiteY4" fmla="*/ 41333 h 2231605"/>
                  <a:gd name="connsiteX5" fmla="*/ 1883650 w 1884105"/>
                  <a:gd name="connsiteY5" fmla="*/ 271225 h 2231605"/>
                  <a:gd name="connsiteX6" fmla="*/ 1829480 w 1884105"/>
                  <a:gd name="connsiteY6" fmla="*/ 546085 h 2231605"/>
                  <a:gd name="connsiteX7" fmla="*/ 1710839 w 1884105"/>
                  <a:gd name="connsiteY7" fmla="*/ 387709 h 2231605"/>
                  <a:gd name="connsiteX8" fmla="*/ 1657673 w 1884105"/>
                  <a:gd name="connsiteY8" fmla="*/ 339025 h 2231605"/>
                  <a:gd name="connsiteX9" fmla="*/ 1300669 w 1884105"/>
                  <a:gd name="connsiteY9" fmla="*/ 301825 h 2231605"/>
                  <a:gd name="connsiteX10" fmla="*/ 1182691 w 1884105"/>
                  <a:gd name="connsiteY10" fmla="*/ 302581 h 2231605"/>
                  <a:gd name="connsiteX11" fmla="*/ 1180019 w 1884105"/>
                  <a:gd name="connsiteY11" fmla="*/ 1149317 h 2231605"/>
                  <a:gd name="connsiteX12" fmla="*/ 1236062 w 1884105"/>
                  <a:gd name="connsiteY12" fmla="*/ 2066741 h 2231605"/>
                  <a:gd name="connsiteX13" fmla="*/ 1339342 w 1884105"/>
                  <a:gd name="connsiteY13" fmla="*/ 2080785 h 2231605"/>
                  <a:gd name="connsiteX14" fmla="*/ 1447221 w 1884105"/>
                  <a:gd name="connsiteY14" fmla="*/ 2107669 h 2231605"/>
                  <a:gd name="connsiteX15" fmla="*/ 1450272 w 1884105"/>
                  <a:gd name="connsiteY15" fmla="*/ 2212067 h 2231605"/>
                  <a:gd name="connsiteX16" fmla="*/ 1008947 w 1884105"/>
                  <a:gd name="connsiteY16" fmla="*/ 2227781 h 2231605"/>
                  <a:gd name="connsiteX17" fmla="*/ 578179 w 1884105"/>
                  <a:gd name="connsiteY17" fmla="*/ 2225701 h 2231605"/>
                  <a:gd name="connsiteX18" fmla="*/ 528626 w 1884105"/>
                  <a:gd name="connsiteY18" fmla="*/ 2111569 h 2231605"/>
                  <a:gd name="connsiteX19" fmla="*/ 619213 w 1884105"/>
                  <a:gd name="connsiteY19" fmla="*/ 2090185 h 2231605"/>
                  <a:gd name="connsiteX20" fmla="*/ 711396 w 1884105"/>
                  <a:gd name="connsiteY20" fmla="*/ 2061049 h 2231605"/>
                  <a:gd name="connsiteX21" fmla="*/ 744802 w 1884105"/>
                  <a:gd name="connsiteY21" fmla="*/ 992489 h 2231605"/>
                  <a:gd name="connsiteX22" fmla="*/ 751896 w 1884105"/>
                  <a:gd name="connsiteY22" fmla="*/ 306421 h 2231605"/>
                  <a:gd name="connsiteX23" fmla="*/ 564571 w 1884105"/>
                  <a:gd name="connsiteY23" fmla="*/ 303715 h 2231605"/>
                  <a:gd name="connsiteX24" fmla="*/ 209945 w 1884105"/>
                  <a:gd name="connsiteY24" fmla="*/ 337029 h 2231605"/>
                  <a:gd name="connsiteX25" fmla="*/ 152571 w 1884105"/>
                  <a:gd name="connsiteY25" fmla="*/ 428293 h 2231605"/>
                  <a:gd name="connsiteX26" fmla="*/ 16319 w 1884105"/>
                  <a:gd name="connsiteY26" fmla="*/ 498687 h 2231605"/>
                  <a:gd name="connsiteX27" fmla="*/ 59510 w 1884105"/>
                  <a:gd name="connsiteY27" fmla="*/ 59565 h 2231605"/>
                  <a:gd name="connsiteX28" fmla="*/ 89115 w 1884105"/>
                  <a:gd name="connsiteY28" fmla="*/ 11477 h 2231605"/>
                  <a:gd name="connsiteX29" fmla="*/ 106628 w 1884105"/>
                  <a:gd name="connsiteY29" fmla="*/ 821 h 22316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884105" h="2231605">
                    <a:moveTo>
                      <a:pt x="106628" y="821"/>
                    </a:moveTo>
                    <a:cubicBezTo>
                      <a:pt x="115418" y="-675"/>
                      <a:pt x="127233" y="-123"/>
                      <a:pt x="142296" y="2439"/>
                    </a:cubicBezTo>
                    <a:cubicBezTo>
                      <a:pt x="166744" y="6593"/>
                      <a:pt x="221035" y="15617"/>
                      <a:pt x="262946" y="22489"/>
                    </a:cubicBezTo>
                    <a:cubicBezTo>
                      <a:pt x="304857" y="29365"/>
                      <a:pt x="595168" y="41117"/>
                      <a:pt x="908085" y="48605"/>
                    </a:cubicBezTo>
                    <a:cubicBezTo>
                      <a:pt x="1416965" y="60789"/>
                      <a:pt x="1491370" y="60021"/>
                      <a:pt x="1612935" y="41333"/>
                    </a:cubicBezTo>
                    <a:cubicBezTo>
                      <a:pt x="1892577" y="-1653"/>
                      <a:pt x="1885641" y="-7543"/>
                      <a:pt x="1883650" y="271225"/>
                    </a:cubicBezTo>
                    <a:cubicBezTo>
                      <a:pt x="1882056" y="494227"/>
                      <a:pt x="1874138" y="534409"/>
                      <a:pt x="1829480" y="546085"/>
                    </a:cubicBezTo>
                    <a:cubicBezTo>
                      <a:pt x="1770879" y="561411"/>
                      <a:pt x="1740471" y="520821"/>
                      <a:pt x="1710839" y="387709"/>
                    </a:cubicBezTo>
                    <a:cubicBezTo>
                      <a:pt x="1708287" y="376245"/>
                      <a:pt x="1684360" y="354337"/>
                      <a:pt x="1657673" y="339025"/>
                    </a:cubicBezTo>
                    <a:cubicBezTo>
                      <a:pt x="1605633" y="309173"/>
                      <a:pt x="1521496" y="300405"/>
                      <a:pt x="1300669" y="301825"/>
                    </a:cubicBezTo>
                    <a:lnTo>
                      <a:pt x="1182691" y="302581"/>
                    </a:lnTo>
                    <a:lnTo>
                      <a:pt x="1180019" y="1149317"/>
                    </a:lnTo>
                    <a:cubicBezTo>
                      <a:pt x="1177182" y="2048561"/>
                      <a:pt x="1176338" y="2034781"/>
                      <a:pt x="1236062" y="2066741"/>
                    </a:cubicBezTo>
                    <a:cubicBezTo>
                      <a:pt x="1249249" y="2073799"/>
                      <a:pt x="1295723" y="2080117"/>
                      <a:pt x="1339342" y="2080785"/>
                    </a:cubicBezTo>
                    <a:cubicBezTo>
                      <a:pt x="1399869" y="2081709"/>
                      <a:pt x="1425411" y="2088073"/>
                      <a:pt x="1447221" y="2107669"/>
                    </a:cubicBezTo>
                    <a:cubicBezTo>
                      <a:pt x="1482636" y="2139487"/>
                      <a:pt x="1483870" y="2181661"/>
                      <a:pt x="1450272" y="2212067"/>
                    </a:cubicBezTo>
                    <a:cubicBezTo>
                      <a:pt x="1426326" y="2233737"/>
                      <a:pt x="1399044" y="2234709"/>
                      <a:pt x="1008947" y="2227781"/>
                    </a:cubicBezTo>
                    <a:cubicBezTo>
                      <a:pt x="780257" y="2223721"/>
                      <a:pt x="586412" y="2222785"/>
                      <a:pt x="578179" y="2225701"/>
                    </a:cubicBezTo>
                    <a:cubicBezTo>
                      <a:pt x="539230" y="2239501"/>
                      <a:pt x="493589" y="2134381"/>
                      <a:pt x="528626" y="2111569"/>
                    </a:cubicBezTo>
                    <a:cubicBezTo>
                      <a:pt x="538331" y="2105251"/>
                      <a:pt x="579094" y="2095629"/>
                      <a:pt x="619213" y="2090185"/>
                    </a:cubicBezTo>
                    <a:cubicBezTo>
                      <a:pt x="659334" y="2084741"/>
                      <a:pt x="700817" y="2071629"/>
                      <a:pt x="711396" y="2061049"/>
                    </a:cubicBezTo>
                    <a:cubicBezTo>
                      <a:pt x="733683" y="2038761"/>
                      <a:pt x="734127" y="2024539"/>
                      <a:pt x="744802" y="992489"/>
                    </a:cubicBezTo>
                    <a:lnTo>
                      <a:pt x="751896" y="306421"/>
                    </a:lnTo>
                    <a:lnTo>
                      <a:pt x="564571" y="303715"/>
                    </a:lnTo>
                    <a:cubicBezTo>
                      <a:pt x="319011" y="300165"/>
                      <a:pt x="229103" y="308613"/>
                      <a:pt x="209945" y="337029"/>
                    </a:cubicBezTo>
                    <a:cubicBezTo>
                      <a:pt x="201750" y="349185"/>
                      <a:pt x="175931" y="390253"/>
                      <a:pt x="152571" y="428293"/>
                    </a:cubicBezTo>
                    <a:cubicBezTo>
                      <a:pt x="105402" y="505109"/>
                      <a:pt x="46782" y="535393"/>
                      <a:pt x="16319" y="498687"/>
                    </a:cubicBezTo>
                    <a:cubicBezTo>
                      <a:pt x="-20888" y="453857"/>
                      <a:pt x="10645" y="133289"/>
                      <a:pt x="59510" y="59565"/>
                    </a:cubicBezTo>
                    <a:cubicBezTo>
                      <a:pt x="70992" y="42241"/>
                      <a:pt x="84315" y="20605"/>
                      <a:pt x="89115" y="11477"/>
                    </a:cubicBezTo>
                    <a:cubicBezTo>
                      <a:pt x="92075" y="5853"/>
                      <a:pt x="97839" y="2313"/>
                      <a:pt x="106628" y="8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5" name="任意多边形: 形状 194">
                <a:extLst>
                  <a:ext uri="{FF2B5EF4-FFF2-40B4-BE49-F238E27FC236}">
                    <a16:creationId xmlns:a16="http://schemas.microsoft.com/office/drawing/2014/main" id="{9FE404D5-89CD-4966-A863-17D8791D1A0D}"/>
                  </a:ext>
                </a:extLst>
              </p:cNvPr>
              <p:cNvSpPr/>
              <p:nvPr/>
            </p:nvSpPr>
            <p:spPr>
              <a:xfrm>
                <a:off x="-27399400" y="12261959"/>
                <a:ext cx="1168400" cy="1206737"/>
              </a:xfrm>
              <a:custGeom>
                <a:avLst/>
                <a:gdLst>
                  <a:gd name="connsiteX0" fmla="*/ 943568 w 1168400"/>
                  <a:gd name="connsiteY0" fmla="*/ 437 h 1206737"/>
                  <a:gd name="connsiteX1" fmla="*/ 1014720 w 1168400"/>
                  <a:gd name="connsiteY1" fmla="*/ 44719 h 1206737"/>
                  <a:gd name="connsiteX2" fmla="*/ 1114564 w 1168400"/>
                  <a:gd name="connsiteY2" fmla="*/ 129551 h 1206737"/>
                  <a:gd name="connsiteX3" fmla="*/ 1168400 w 1168400"/>
                  <a:gd name="connsiteY3" fmla="*/ 183013 h 1206737"/>
                  <a:gd name="connsiteX4" fmla="*/ 1049260 w 1168400"/>
                  <a:gd name="connsiteY4" fmla="*/ 418853 h 1206737"/>
                  <a:gd name="connsiteX5" fmla="*/ 748176 w 1168400"/>
                  <a:gd name="connsiteY5" fmla="*/ 1089293 h 1206737"/>
                  <a:gd name="connsiteX6" fmla="*/ 712100 w 1168400"/>
                  <a:gd name="connsiteY6" fmla="*/ 1200255 h 1206737"/>
                  <a:gd name="connsiteX7" fmla="*/ 590260 w 1168400"/>
                  <a:gd name="connsiteY7" fmla="*/ 1114751 h 1206737"/>
                  <a:gd name="connsiteX8" fmla="*/ 473076 w 1168400"/>
                  <a:gd name="connsiteY8" fmla="*/ 1013313 h 1206737"/>
                  <a:gd name="connsiteX9" fmla="*/ 469900 w 1168400"/>
                  <a:gd name="connsiteY9" fmla="*/ 1000639 h 1206737"/>
                  <a:gd name="connsiteX10" fmla="*/ 596508 w 1168400"/>
                  <a:gd name="connsiteY10" fmla="*/ 752929 h 1206737"/>
                  <a:gd name="connsiteX11" fmla="*/ 650584 w 1168400"/>
                  <a:gd name="connsiteY11" fmla="*/ 670565 h 1206737"/>
                  <a:gd name="connsiteX12" fmla="*/ 565360 w 1168400"/>
                  <a:gd name="connsiteY12" fmla="*/ 591003 h 1206737"/>
                  <a:gd name="connsiteX13" fmla="*/ 466644 w 1168400"/>
                  <a:gd name="connsiteY13" fmla="*/ 511443 h 1206737"/>
                  <a:gd name="connsiteX14" fmla="*/ 252348 w 1168400"/>
                  <a:gd name="connsiteY14" fmla="*/ 666479 h 1206737"/>
                  <a:gd name="connsiteX15" fmla="*/ 190228 w 1168400"/>
                  <a:gd name="connsiteY15" fmla="*/ 727343 h 1206737"/>
                  <a:gd name="connsiteX16" fmla="*/ 0 w 1168400"/>
                  <a:gd name="connsiteY16" fmla="*/ 547699 h 1206737"/>
                  <a:gd name="connsiteX17" fmla="*/ 187324 w 1168400"/>
                  <a:gd name="connsiteY17" fmla="*/ 437257 h 1206737"/>
                  <a:gd name="connsiteX18" fmla="*/ 887540 w 1168400"/>
                  <a:gd name="connsiteY18" fmla="*/ 27303 h 1206737"/>
                  <a:gd name="connsiteX19" fmla="*/ 943568 w 1168400"/>
                  <a:gd name="connsiteY19" fmla="*/ 437 h 1206737"/>
                  <a:gd name="connsiteX20" fmla="*/ 823444 w 1168400"/>
                  <a:gd name="connsiteY20" fmla="*/ 289255 h 1206737"/>
                  <a:gd name="connsiteX21" fmla="*/ 718648 w 1168400"/>
                  <a:gd name="connsiteY21" fmla="*/ 346455 h 1206737"/>
                  <a:gd name="connsiteX22" fmla="*/ 607820 w 1168400"/>
                  <a:gd name="connsiteY22" fmla="*/ 419247 h 1206737"/>
                  <a:gd name="connsiteX23" fmla="*/ 653660 w 1168400"/>
                  <a:gd name="connsiteY23" fmla="*/ 485663 h 1206737"/>
                  <a:gd name="connsiteX24" fmla="*/ 710320 w 1168400"/>
                  <a:gd name="connsiteY24" fmla="*/ 541269 h 1206737"/>
                  <a:gd name="connsiteX25" fmla="*/ 769272 w 1168400"/>
                  <a:gd name="connsiteY25" fmla="*/ 417651 h 1206737"/>
                  <a:gd name="connsiteX26" fmla="*/ 823444 w 1168400"/>
                  <a:gd name="connsiteY26" fmla="*/ 289255 h 120673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Lst>
                <a:rect l="l" t="t" r="r" b="b"/>
                <a:pathLst>
                  <a:path w="1168400" h="1206737">
                    <a:moveTo>
                      <a:pt x="943568" y="437"/>
                    </a:moveTo>
                    <a:cubicBezTo>
                      <a:pt x="962740" y="3063"/>
                      <a:pt x="984428" y="17545"/>
                      <a:pt x="1014720" y="44719"/>
                    </a:cubicBezTo>
                    <a:cubicBezTo>
                      <a:pt x="1040024" y="67419"/>
                      <a:pt x="1084956" y="105595"/>
                      <a:pt x="1114564" y="129551"/>
                    </a:cubicBezTo>
                    <a:cubicBezTo>
                      <a:pt x="1144176" y="153511"/>
                      <a:pt x="1168400" y="177567"/>
                      <a:pt x="1168400" y="183013"/>
                    </a:cubicBezTo>
                    <a:cubicBezTo>
                      <a:pt x="1168400" y="188459"/>
                      <a:pt x="1114788" y="294587"/>
                      <a:pt x="1049260" y="418853"/>
                    </a:cubicBezTo>
                    <a:cubicBezTo>
                      <a:pt x="921548" y="661043"/>
                      <a:pt x="793964" y="945133"/>
                      <a:pt x="748176" y="1089293"/>
                    </a:cubicBezTo>
                    <a:cubicBezTo>
                      <a:pt x="732644" y="1138187"/>
                      <a:pt x="716412" y="1188121"/>
                      <a:pt x="712100" y="1200255"/>
                    </a:cubicBezTo>
                    <a:cubicBezTo>
                      <a:pt x="705752" y="1218139"/>
                      <a:pt x="682668" y="1201937"/>
                      <a:pt x="590260" y="1114751"/>
                    </a:cubicBezTo>
                    <a:cubicBezTo>
                      <a:pt x="527556" y="1055591"/>
                      <a:pt x="474820" y="1009943"/>
                      <a:pt x="473076" y="1013313"/>
                    </a:cubicBezTo>
                    <a:cubicBezTo>
                      <a:pt x="471332" y="1016685"/>
                      <a:pt x="469900" y="1010983"/>
                      <a:pt x="469900" y="1000639"/>
                    </a:cubicBezTo>
                    <a:cubicBezTo>
                      <a:pt x="469900" y="973469"/>
                      <a:pt x="533812" y="848433"/>
                      <a:pt x="596508" y="752929"/>
                    </a:cubicBezTo>
                    <a:lnTo>
                      <a:pt x="650584" y="670565"/>
                    </a:lnTo>
                    <a:lnTo>
                      <a:pt x="565360" y="591003"/>
                    </a:lnTo>
                    <a:cubicBezTo>
                      <a:pt x="518484" y="547245"/>
                      <a:pt x="474064" y="511443"/>
                      <a:pt x="466644" y="511443"/>
                    </a:cubicBezTo>
                    <a:cubicBezTo>
                      <a:pt x="432300" y="511443"/>
                      <a:pt x="293992" y="611503"/>
                      <a:pt x="252348" y="666479"/>
                    </a:cubicBezTo>
                    <a:cubicBezTo>
                      <a:pt x="226992" y="699955"/>
                      <a:pt x="199036" y="727343"/>
                      <a:pt x="190228" y="727343"/>
                    </a:cubicBezTo>
                    <a:cubicBezTo>
                      <a:pt x="173376" y="727343"/>
                      <a:pt x="0" y="563611"/>
                      <a:pt x="0" y="547699"/>
                    </a:cubicBezTo>
                    <a:cubicBezTo>
                      <a:pt x="0" y="542623"/>
                      <a:pt x="84296" y="492923"/>
                      <a:pt x="187324" y="437257"/>
                    </a:cubicBezTo>
                    <a:cubicBezTo>
                      <a:pt x="507764" y="264123"/>
                      <a:pt x="852820" y="62101"/>
                      <a:pt x="887540" y="27303"/>
                    </a:cubicBezTo>
                    <a:cubicBezTo>
                      <a:pt x="907748" y="7045"/>
                      <a:pt x="924396" y="-2189"/>
                      <a:pt x="943568" y="437"/>
                    </a:cubicBezTo>
                    <a:close/>
                    <a:moveTo>
                      <a:pt x="823444" y="289255"/>
                    </a:moveTo>
                    <a:cubicBezTo>
                      <a:pt x="820816" y="286627"/>
                      <a:pt x="773656" y="312367"/>
                      <a:pt x="718648" y="346455"/>
                    </a:cubicBezTo>
                    <a:cubicBezTo>
                      <a:pt x="663640" y="380543"/>
                      <a:pt x="613764" y="413299"/>
                      <a:pt x="607820" y="419247"/>
                    </a:cubicBezTo>
                    <a:cubicBezTo>
                      <a:pt x="601868" y="425197"/>
                      <a:pt x="622484" y="455063"/>
                      <a:pt x="653660" y="485663"/>
                    </a:cubicBezTo>
                    <a:lnTo>
                      <a:pt x="710320" y="541269"/>
                    </a:lnTo>
                    <a:lnTo>
                      <a:pt x="769272" y="417651"/>
                    </a:lnTo>
                    <a:cubicBezTo>
                      <a:pt x="801696" y="349663"/>
                      <a:pt x="826072" y="291883"/>
                      <a:pt x="823444" y="28925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6" name="任意多边形: 形状 195">
                <a:extLst>
                  <a:ext uri="{FF2B5EF4-FFF2-40B4-BE49-F238E27FC236}">
                    <a16:creationId xmlns:a16="http://schemas.microsoft.com/office/drawing/2014/main" id="{57DCCAD0-8DBA-4522-B283-E3BC9590EF17}"/>
                  </a:ext>
                </a:extLst>
              </p:cNvPr>
              <p:cNvSpPr/>
              <p:nvPr/>
            </p:nvSpPr>
            <p:spPr>
              <a:xfrm>
                <a:off x="6992201" y="12303501"/>
                <a:ext cx="1028700" cy="2903194"/>
              </a:xfrm>
              <a:custGeom>
                <a:avLst/>
                <a:gdLst>
                  <a:gd name="connsiteX0" fmla="*/ 569751 w 1028700"/>
                  <a:gd name="connsiteY0" fmla="*/ 0 h 2903194"/>
                  <a:gd name="connsiteX1" fmla="*/ 1028700 w 1028700"/>
                  <a:gd name="connsiteY1" fmla="*/ 76708 h 2903194"/>
                  <a:gd name="connsiteX2" fmla="*/ 905321 w 1028700"/>
                  <a:gd name="connsiteY2" fmla="*/ 146244 h 2903194"/>
                  <a:gd name="connsiteX3" fmla="*/ 830517 w 1028700"/>
                  <a:gd name="connsiteY3" fmla="*/ 149420 h 2903194"/>
                  <a:gd name="connsiteX4" fmla="*/ 794383 w 1028700"/>
                  <a:gd name="connsiteY4" fmla="*/ 1113462 h 2903194"/>
                  <a:gd name="connsiteX5" fmla="*/ 781090 w 1028700"/>
                  <a:gd name="connsiteY5" fmla="*/ 2032000 h 2903194"/>
                  <a:gd name="connsiteX6" fmla="*/ 689189 w 1028700"/>
                  <a:gd name="connsiteY6" fmla="*/ 2343150 h 2903194"/>
                  <a:gd name="connsiteX7" fmla="*/ 206527 w 1028700"/>
                  <a:gd name="connsiteY7" fmla="*/ 2836020 h 2903194"/>
                  <a:gd name="connsiteX8" fmla="*/ 0 w 1028700"/>
                  <a:gd name="connsiteY8" fmla="*/ 2833764 h 2903194"/>
                  <a:gd name="connsiteX9" fmla="*/ 67044 w 1028700"/>
                  <a:gd name="connsiteY9" fmla="*/ 2739346 h 2903194"/>
                  <a:gd name="connsiteX10" fmla="*/ 170700 w 1028700"/>
                  <a:gd name="connsiteY10" fmla="*/ 2645160 h 2903194"/>
                  <a:gd name="connsiteX11" fmla="*/ 249265 w 1028700"/>
                  <a:gd name="connsiteY11" fmla="*/ 2547728 h 2903194"/>
                  <a:gd name="connsiteX12" fmla="*/ 354909 w 1028700"/>
                  <a:gd name="connsiteY12" fmla="*/ 2160404 h 2903194"/>
                  <a:gd name="connsiteX13" fmla="*/ 374259 w 1028700"/>
                  <a:gd name="connsiteY13" fmla="*/ 1176156 h 2903194"/>
                  <a:gd name="connsiteX14" fmla="*/ 343672 w 1028700"/>
                  <a:gd name="connsiteY14" fmla="*/ 173492 h 2903194"/>
                  <a:gd name="connsiteX15" fmla="*/ 240398 w 1028700"/>
                  <a:gd name="connsiteY15" fmla="*/ 153132 h 2903194"/>
                  <a:gd name="connsiteX16" fmla="*/ 126535 w 1028700"/>
                  <a:gd name="connsiteY16" fmla="*/ 116880 h 2903194"/>
                  <a:gd name="connsiteX17" fmla="*/ 131049 w 1028700"/>
                  <a:gd name="connsiteY17" fmla="*/ 9524 h 2903194"/>
                  <a:gd name="connsiteX18" fmla="*/ 569751 w 1028700"/>
                  <a:gd name="connsiteY18" fmla="*/ 0 h 29031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1028700" h="2903194">
                    <a:moveTo>
                      <a:pt x="569751" y="0"/>
                    </a:moveTo>
                    <a:cubicBezTo>
                      <a:pt x="1022973" y="0"/>
                      <a:pt x="1028700" y="956"/>
                      <a:pt x="1028700" y="76708"/>
                    </a:cubicBezTo>
                    <a:cubicBezTo>
                      <a:pt x="1028700" y="127476"/>
                      <a:pt x="981677" y="153978"/>
                      <a:pt x="905321" y="146244"/>
                    </a:cubicBezTo>
                    <a:cubicBezTo>
                      <a:pt x="871897" y="142860"/>
                      <a:pt x="838234" y="144288"/>
                      <a:pt x="830517" y="149420"/>
                    </a:cubicBezTo>
                    <a:cubicBezTo>
                      <a:pt x="802791" y="167852"/>
                      <a:pt x="798702" y="276930"/>
                      <a:pt x="794383" y="1113462"/>
                    </a:cubicBezTo>
                    <a:cubicBezTo>
                      <a:pt x="791973" y="1580240"/>
                      <a:pt x="785989" y="1993582"/>
                      <a:pt x="781090" y="2032000"/>
                    </a:cubicBezTo>
                    <a:cubicBezTo>
                      <a:pt x="769023" y="2126600"/>
                      <a:pt x="727838" y="2266036"/>
                      <a:pt x="689189" y="2343150"/>
                    </a:cubicBezTo>
                    <a:cubicBezTo>
                      <a:pt x="597768" y="2525564"/>
                      <a:pt x="462762" y="2663422"/>
                      <a:pt x="206527" y="2836020"/>
                    </a:cubicBezTo>
                    <a:cubicBezTo>
                      <a:pt x="72423" y="2926350"/>
                      <a:pt x="0" y="2925560"/>
                      <a:pt x="0" y="2833764"/>
                    </a:cubicBezTo>
                    <a:cubicBezTo>
                      <a:pt x="0" y="2789832"/>
                      <a:pt x="5990" y="2781398"/>
                      <a:pt x="67044" y="2739346"/>
                    </a:cubicBezTo>
                    <a:cubicBezTo>
                      <a:pt x="103919" y="2713948"/>
                      <a:pt x="150564" y="2671566"/>
                      <a:pt x="170700" y="2645160"/>
                    </a:cubicBezTo>
                    <a:cubicBezTo>
                      <a:pt x="190835" y="2618756"/>
                      <a:pt x="226191" y="2574912"/>
                      <a:pt x="249265" y="2547728"/>
                    </a:cubicBezTo>
                    <a:cubicBezTo>
                      <a:pt x="296670" y="2491892"/>
                      <a:pt x="313525" y="2430092"/>
                      <a:pt x="354909" y="2160404"/>
                    </a:cubicBezTo>
                    <a:cubicBezTo>
                      <a:pt x="379797" y="1998208"/>
                      <a:pt x="380690" y="1952776"/>
                      <a:pt x="374259" y="1176156"/>
                    </a:cubicBezTo>
                    <a:cubicBezTo>
                      <a:pt x="367181" y="321574"/>
                      <a:pt x="363262" y="193080"/>
                      <a:pt x="343672" y="173492"/>
                    </a:cubicBezTo>
                    <a:cubicBezTo>
                      <a:pt x="337077" y="166896"/>
                      <a:pt x="290602" y="157736"/>
                      <a:pt x="240398" y="153132"/>
                    </a:cubicBezTo>
                    <a:cubicBezTo>
                      <a:pt x="167918" y="146488"/>
                      <a:pt x="144466" y="139020"/>
                      <a:pt x="126535" y="116880"/>
                    </a:cubicBezTo>
                    <a:cubicBezTo>
                      <a:pt x="95334" y="78348"/>
                      <a:pt x="97718" y="21640"/>
                      <a:pt x="131049" y="9524"/>
                    </a:cubicBezTo>
                    <a:cubicBezTo>
                      <a:pt x="145461" y="4288"/>
                      <a:pt x="342878" y="0"/>
                      <a:pt x="569751"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7" name="任意多边形: 形状 196">
                <a:extLst>
                  <a:ext uri="{FF2B5EF4-FFF2-40B4-BE49-F238E27FC236}">
                    <a16:creationId xmlns:a16="http://schemas.microsoft.com/office/drawing/2014/main" id="{7732DEB4-13A5-46A2-A63B-F6F3182BD20D}"/>
                  </a:ext>
                </a:extLst>
              </p:cNvPr>
              <p:cNvSpPr/>
              <p:nvPr/>
            </p:nvSpPr>
            <p:spPr>
              <a:xfrm>
                <a:off x="22918699" y="12303501"/>
                <a:ext cx="2219928" cy="2215822"/>
              </a:xfrm>
              <a:custGeom>
                <a:avLst/>
                <a:gdLst>
                  <a:gd name="connsiteX0" fmla="*/ 1811477 w 2219928"/>
                  <a:gd name="connsiteY0" fmla="*/ 0 h 2215822"/>
                  <a:gd name="connsiteX1" fmla="*/ 2196402 w 2219928"/>
                  <a:gd name="connsiteY1" fmla="*/ 25400 h 2215822"/>
                  <a:gd name="connsiteX2" fmla="*/ 2107713 w 2219928"/>
                  <a:gd name="connsiteY2" fmla="*/ 152400 h 2215822"/>
                  <a:gd name="connsiteX3" fmla="*/ 1987255 w 2219928"/>
                  <a:gd name="connsiteY3" fmla="*/ 215900 h 2215822"/>
                  <a:gd name="connsiteX4" fmla="*/ 1967845 w 2219928"/>
                  <a:gd name="connsiteY4" fmla="*/ 895350 h 2215822"/>
                  <a:gd name="connsiteX5" fmla="*/ 1858265 w 2219928"/>
                  <a:gd name="connsiteY5" fmla="*/ 1819824 h 2215822"/>
                  <a:gd name="connsiteX6" fmla="*/ 1722477 w 2219928"/>
                  <a:gd name="connsiteY6" fmla="*/ 2014056 h 2215822"/>
                  <a:gd name="connsiteX7" fmla="*/ 1364552 w 2219928"/>
                  <a:gd name="connsiteY7" fmla="*/ 2192192 h 2215822"/>
                  <a:gd name="connsiteX8" fmla="*/ 850202 w 2219928"/>
                  <a:gd name="connsiteY8" fmla="*/ 2192560 h 2215822"/>
                  <a:gd name="connsiteX9" fmla="*/ 318098 w 2219928"/>
                  <a:gd name="connsiteY9" fmla="*/ 1727200 h 2215822"/>
                  <a:gd name="connsiteX10" fmla="*/ 265369 w 2219928"/>
                  <a:gd name="connsiteY10" fmla="*/ 1498600 h 2215822"/>
                  <a:gd name="connsiteX11" fmla="*/ 252986 w 2219928"/>
                  <a:gd name="connsiteY11" fmla="*/ 882650 h 2215822"/>
                  <a:gd name="connsiteX12" fmla="*/ 231145 w 2219928"/>
                  <a:gd name="connsiteY12" fmla="*/ 175960 h 2215822"/>
                  <a:gd name="connsiteX13" fmla="*/ 128572 w 2219928"/>
                  <a:gd name="connsiteY13" fmla="*/ 153424 h 2215822"/>
                  <a:gd name="connsiteX14" fmla="*/ 19877 w 2219928"/>
                  <a:gd name="connsiteY14" fmla="*/ 128268 h 2215822"/>
                  <a:gd name="connsiteX15" fmla="*/ 19115 w 2219928"/>
                  <a:gd name="connsiteY15" fmla="*/ 20100 h 2215822"/>
                  <a:gd name="connsiteX16" fmla="*/ 455144 w 2219928"/>
                  <a:gd name="connsiteY16" fmla="*/ 368 h 2215822"/>
                  <a:gd name="connsiteX17" fmla="*/ 884898 w 2219928"/>
                  <a:gd name="connsiteY17" fmla="*/ 9750 h 2215822"/>
                  <a:gd name="connsiteX18" fmla="*/ 912642 w 2219928"/>
                  <a:gd name="connsiteY18" fmla="*/ 51980 h 2215822"/>
                  <a:gd name="connsiteX19" fmla="*/ 900301 w 2219928"/>
                  <a:gd name="connsiteY19" fmla="*/ 118656 h 2215822"/>
                  <a:gd name="connsiteX20" fmla="*/ 808003 w 2219928"/>
                  <a:gd name="connsiteY20" fmla="*/ 146244 h 2215822"/>
                  <a:gd name="connsiteX21" fmla="*/ 695898 w 2219928"/>
                  <a:gd name="connsiteY21" fmla="*/ 288452 h 2215822"/>
                  <a:gd name="connsiteX22" fmla="*/ 704301 w 2219928"/>
                  <a:gd name="connsiteY22" fmla="*/ 1451266 h 2215822"/>
                  <a:gd name="connsiteX23" fmla="*/ 989902 w 2219928"/>
                  <a:gd name="connsiteY23" fmla="*/ 1940172 h 2215822"/>
                  <a:gd name="connsiteX24" fmla="*/ 1370890 w 2219928"/>
                  <a:gd name="connsiteY24" fmla="*/ 1938328 h 2215822"/>
                  <a:gd name="connsiteX25" fmla="*/ 1610416 w 2219928"/>
                  <a:gd name="connsiteY25" fmla="*/ 1673044 h 2215822"/>
                  <a:gd name="connsiteX26" fmla="*/ 1647220 w 2219928"/>
                  <a:gd name="connsiteY26" fmla="*/ 765618 h 2215822"/>
                  <a:gd name="connsiteX27" fmla="*/ 1628238 w 2219928"/>
                  <a:gd name="connsiteY27" fmla="*/ 175680 h 2215822"/>
                  <a:gd name="connsiteX28" fmla="*/ 1529553 w 2219928"/>
                  <a:gd name="connsiteY28" fmla="*/ 154692 h 2215822"/>
                  <a:gd name="connsiteX29" fmla="*/ 1421225 w 2219928"/>
                  <a:gd name="connsiteY29" fmla="*/ 117160 h 2215822"/>
                  <a:gd name="connsiteX30" fmla="*/ 1425410 w 2219928"/>
                  <a:gd name="connsiteY30" fmla="*/ 9524 h 2215822"/>
                  <a:gd name="connsiteX31" fmla="*/ 1811477 w 2219928"/>
                  <a:gd name="connsiteY31" fmla="*/ 0 h 22158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2219928" h="2215822">
                    <a:moveTo>
                      <a:pt x="1811477" y="0"/>
                    </a:moveTo>
                    <a:cubicBezTo>
                      <a:pt x="2154067" y="0"/>
                      <a:pt x="2172199" y="1196"/>
                      <a:pt x="2196402" y="25400"/>
                    </a:cubicBezTo>
                    <a:cubicBezTo>
                      <a:pt x="2252374" y="81368"/>
                      <a:pt x="2202771" y="152400"/>
                      <a:pt x="2107713" y="152400"/>
                    </a:cubicBezTo>
                    <a:cubicBezTo>
                      <a:pt x="2021151" y="152400"/>
                      <a:pt x="1997710" y="164756"/>
                      <a:pt x="1987255" y="215900"/>
                    </a:cubicBezTo>
                    <a:cubicBezTo>
                      <a:pt x="1982263" y="240348"/>
                      <a:pt x="1973526" y="546100"/>
                      <a:pt x="1967845" y="895350"/>
                    </a:cubicBezTo>
                    <a:cubicBezTo>
                      <a:pt x="1956348" y="1602128"/>
                      <a:pt x="1959195" y="1578068"/>
                      <a:pt x="1858265" y="1819824"/>
                    </a:cubicBezTo>
                    <a:cubicBezTo>
                      <a:pt x="1817430" y="1917646"/>
                      <a:pt x="1800581" y="1941744"/>
                      <a:pt x="1722477" y="2014056"/>
                    </a:cubicBezTo>
                    <a:cubicBezTo>
                      <a:pt x="1630830" y="2098908"/>
                      <a:pt x="1557812" y="2135248"/>
                      <a:pt x="1364552" y="2192192"/>
                    </a:cubicBezTo>
                    <a:cubicBezTo>
                      <a:pt x="1258171" y="2223540"/>
                      <a:pt x="981580" y="2223736"/>
                      <a:pt x="850202" y="2192560"/>
                    </a:cubicBezTo>
                    <a:cubicBezTo>
                      <a:pt x="591036" y="2131062"/>
                      <a:pt x="437948" y="1997176"/>
                      <a:pt x="318098" y="1727200"/>
                    </a:cubicBezTo>
                    <a:cubicBezTo>
                      <a:pt x="304927" y="1697528"/>
                      <a:pt x="290738" y="1636012"/>
                      <a:pt x="265369" y="1498600"/>
                    </a:cubicBezTo>
                    <a:cubicBezTo>
                      <a:pt x="259565" y="1467168"/>
                      <a:pt x="253990" y="1189988"/>
                      <a:pt x="252986" y="882650"/>
                    </a:cubicBezTo>
                    <a:cubicBezTo>
                      <a:pt x="250828" y="223048"/>
                      <a:pt x="249953" y="194772"/>
                      <a:pt x="231145" y="175960"/>
                    </a:cubicBezTo>
                    <a:cubicBezTo>
                      <a:pt x="223189" y="168008"/>
                      <a:pt x="177034" y="157864"/>
                      <a:pt x="128572" y="153424"/>
                    </a:cubicBezTo>
                    <a:cubicBezTo>
                      <a:pt x="80109" y="148982"/>
                      <a:pt x="31201" y="137660"/>
                      <a:pt x="19877" y="128268"/>
                    </a:cubicBezTo>
                    <a:cubicBezTo>
                      <a:pt x="-6279" y="106556"/>
                      <a:pt x="-6713" y="45928"/>
                      <a:pt x="19115" y="20100"/>
                    </a:cubicBezTo>
                    <a:cubicBezTo>
                      <a:pt x="36267" y="2952"/>
                      <a:pt x="94905" y="298"/>
                      <a:pt x="455144" y="368"/>
                    </a:cubicBezTo>
                    <a:cubicBezTo>
                      <a:pt x="684066" y="412"/>
                      <a:pt x="877450" y="4634"/>
                      <a:pt x="884898" y="9750"/>
                    </a:cubicBezTo>
                    <a:cubicBezTo>
                      <a:pt x="892345" y="14864"/>
                      <a:pt x="904828" y="33868"/>
                      <a:pt x="912642" y="51980"/>
                    </a:cubicBezTo>
                    <a:cubicBezTo>
                      <a:pt x="924560" y="79608"/>
                      <a:pt x="922576" y="90340"/>
                      <a:pt x="900301" y="118656"/>
                    </a:cubicBezTo>
                    <a:cubicBezTo>
                      <a:pt x="876222" y="149270"/>
                      <a:pt x="867658" y="151828"/>
                      <a:pt x="808003" y="146244"/>
                    </a:cubicBezTo>
                    <a:cubicBezTo>
                      <a:pt x="711215" y="137184"/>
                      <a:pt x="705460" y="144488"/>
                      <a:pt x="695898" y="288452"/>
                    </a:cubicBezTo>
                    <a:cubicBezTo>
                      <a:pt x="678870" y="544922"/>
                      <a:pt x="684469" y="1320064"/>
                      <a:pt x="704301" y="1451266"/>
                    </a:cubicBezTo>
                    <a:cubicBezTo>
                      <a:pt x="747405" y="1736534"/>
                      <a:pt x="821218" y="1862882"/>
                      <a:pt x="989902" y="1940172"/>
                    </a:cubicBezTo>
                    <a:cubicBezTo>
                      <a:pt x="1053681" y="1969396"/>
                      <a:pt x="1277556" y="1968312"/>
                      <a:pt x="1370890" y="1938328"/>
                    </a:cubicBezTo>
                    <a:cubicBezTo>
                      <a:pt x="1492873" y="1899140"/>
                      <a:pt x="1520555" y="1868480"/>
                      <a:pt x="1610416" y="1673044"/>
                    </a:cubicBezTo>
                    <a:cubicBezTo>
                      <a:pt x="1647071" y="1593324"/>
                      <a:pt x="1651331" y="1488284"/>
                      <a:pt x="1647220" y="765618"/>
                    </a:cubicBezTo>
                    <a:cubicBezTo>
                      <a:pt x="1644740" y="329884"/>
                      <a:pt x="1640163" y="187600"/>
                      <a:pt x="1628238" y="175680"/>
                    </a:cubicBezTo>
                    <a:cubicBezTo>
                      <a:pt x="1619594" y="167044"/>
                      <a:pt x="1575187" y="157596"/>
                      <a:pt x="1529553" y="154692"/>
                    </a:cubicBezTo>
                    <a:cubicBezTo>
                      <a:pt x="1459250" y="150214"/>
                      <a:pt x="1442724" y="144488"/>
                      <a:pt x="1421225" y="117160"/>
                    </a:cubicBezTo>
                    <a:cubicBezTo>
                      <a:pt x="1388302" y="75304"/>
                      <a:pt x="1390374" y="22098"/>
                      <a:pt x="1425410" y="9524"/>
                    </a:cubicBezTo>
                    <a:cubicBezTo>
                      <a:pt x="1440014" y="4288"/>
                      <a:pt x="1613740" y="0"/>
                      <a:pt x="1811477"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8" name="任意多边形: 形状 197">
                <a:extLst>
                  <a:ext uri="{FF2B5EF4-FFF2-40B4-BE49-F238E27FC236}">
                    <a16:creationId xmlns:a16="http://schemas.microsoft.com/office/drawing/2014/main" id="{2F9777CC-AFD0-454C-AEB6-C631EDD95E68}"/>
                  </a:ext>
                </a:extLst>
              </p:cNvPr>
              <p:cNvSpPr/>
              <p:nvPr/>
            </p:nvSpPr>
            <p:spPr>
              <a:xfrm>
                <a:off x="-17420513" y="12481302"/>
                <a:ext cx="1267392" cy="1389695"/>
              </a:xfrm>
              <a:custGeom>
                <a:avLst/>
                <a:gdLst>
                  <a:gd name="connsiteX0" fmla="*/ 670053 w 1267392"/>
                  <a:gd name="connsiteY0" fmla="*/ 0 h 1389695"/>
                  <a:gd name="connsiteX1" fmla="*/ 756745 w 1267392"/>
                  <a:gd name="connsiteY1" fmla="*/ 121852 h 1389695"/>
                  <a:gd name="connsiteX2" fmla="*/ 1243153 w 1267392"/>
                  <a:gd name="connsiteY2" fmla="*/ 813620 h 1389695"/>
                  <a:gd name="connsiteX3" fmla="*/ 1266669 w 1267392"/>
                  <a:gd name="connsiteY3" fmla="*/ 858068 h 1389695"/>
                  <a:gd name="connsiteX4" fmla="*/ 1190245 w 1267392"/>
                  <a:gd name="connsiteY4" fmla="*/ 944066 h 1389695"/>
                  <a:gd name="connsiteX5" fmla="*/ 1120465 w 1267392"/>
                  <a:gd name="connsiteY5" fmla="*/ 1018184 h 1389695"/>
                  <a:gd name="connsiteX6" fmla="*/ 1015913 w 1267392"/>
                  <a:gd name="connsiteY6" fmla="*/ 971228 h 1389695"/>
                  <a:gd name="connsiteX7" fmla="*/ 811213 w 1267392"/>
                  <a:gd name="connsiteY7" fmla="*/ 889000 h 1389695"/>
                  <a:gd name="connsiteX8" fmla="*/ 695465 w 1267392"/>
                  <a:gd name="connsiteY8" fmla="*/ 838200 h 1389695"/>
                  <a:gd name="connsiteX9" fmla="*/ 581545 w 1267392"/>
                  <a:gd name="connsiteY9" fmla="*/ 787400 h 1389695"/>
                  <a:gd name="connsiteX10" fmla="*/ 482161 w 1267392"/>
                  <a:gd name="connsiteY10" fmla="*/ 742950 h 1389695"/>
                  <a:gd name="connsiteX11" fmla="*/ 378965 w 1267392"/>
                  <a:gd name="connsiteY11" fmla="*/ 698500 h 1389695"/>
                  <a:gd name="connsiteX12" fmla="*/ 561329 w 1267392"/>
                  <a:gd name="connsiteY12" fmla="*/ 952500 h 1389695"/>
                  <a:gd name="connsiteX13" fmla="*/ 611409 w 1267392"/>
                  <a:gd name="connsiteY13" fmla="*/ 1009650 h 1389695"/>
                  <a:gd name="connsiteX14" fmla="*/ 736329 w 1267392"/>
                  <a:gd name="connsiteY14" fmla="*/ 1146012 h 1389695"/>
                  <a:gd name="connsiteX15" fmla="*/ 807701 w 1267392"/>
                  <a:gd name="connsiteY15" fmla="*/ 1237856 h 1389695"/>
                  <a:gd name="connsiteX16" fmla="*/ 715885 w 1267392"/>
                  <a:gd name="connsiteY16" fmla="*/ 1320204 h 1389695"/>
                  <a:gd name="connsiteX17" fmla="*/ 623565 w 1267392"/>
                  <a:gd name="connsiteY17" fmla="*/ 1389384 h 1389695"/>
                  <a:gd name="connsiteX18" fmla="*/ 580397 w 1267392"/>
                  <a:gd name="connsiteY18" fmla="*/ 1319284 h 1389695"/>
                  <a:gd name="connsiteX19" fmla="*/ 205661 w 1267392"/>
                  <a:gd name="connsiteY19" fmla="*/ 762000 h 1389695"/>
                  <a:gd name="connsiteX20" fmla="*/ 68449 w 1267392"/>
                  <a:gd name="connsiteY20" fmla="*/ 603560 h 1389695"/>
                  <a:gd name="connsiteX21" fmla="*/ 37 w 1267392"/>
                  <a:gd name="connsiteY21" fmla="*/ 524592 h 1389695"/>
                  <a:gd name="connsiteX22" fmla="*/ 122045 w 1267392"/>
                  <a:gd name="connsiteY22" fmla="*/ 419900 h 1389695"/>
                  <a:gd name="connsiteX23" fmla="*/ 247125 w 1267392"/>
                  <a:gd name="connsiteY23" fmla="*/ 330988 h 1389695"/>
                  <a:gd name="connsiteX24" fmla="*/ 388745 w 1267392"/>
                  <a:gd name="connsiteY24" fmla="*/ 399496 h 1389695"/>
                  <a:gd name="connsiteX25" fmla="*/ 875581 w 1267392"/>
                  <a:gd name="connsiteY25" fmla="*/ 617866 h 1389695"/>
                  <a:gd name="connsiteX26" fmla="*/ 510733 w 1267392"/>
                  <a:gd name="connsiteY26" fmla="*/ 177488 h 1389695"/>
                  <a:gd name="connsiteX27" fmla="*/ 546641 w 1267392"/>
                  <a:gd name="connsiteY27" fmla="*/ 91928 h 1389695"/>
                  <a:gd name="connsiteX28" fmla="*/ 631157 w 1267392"/>
                  <a:gd name="connsiteY28" fmla="*/ 26288 h 1389695"/>
                  <a:gd name="connsiteX29" fmla="*/ 670053 w 1267392"/>
                  <a:gd name="connsiteY29" fmla="*/ 0 h 138969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Lst>
                <a:rect l="l" t="t" r="r" b="b"/>
                <a:pathLst>
                  <a:path w="1267392" h="1389695">
                    <a:moveTo>
                      <a:pt x="670053" y="0"/>
                    </a:moveTo>
                    <a:cubicBezTo>
                      <a:pt x="678365" y="0"/>
                      <a:pt x="717373" y="54834"/>
                      <a:pt x="756745" y="121852"/>
                    </a:cubicBezTo>
                    <a:cubicBezTo>
                      <a:pt x="874745" y="322718"/>
                      <a:pt x="1146645" y="709412"/>
                      <a:pt x="1243153" y="813620"/>
                    </a:cubicBezTo>
                    <a:cubicBezTo>
                      <a:pt x="1259741" y="831532"/>
                      <a:pt x="1270325" y="851534"/>
                      <a:pt x="1266669" y="858068"/>
                    </a:cubicBezTo>
                    <a:cubicBezTo>
                      <a:pt x="1263013" y="864604"/>
                      <a:pt x="1228621" y="903304"/>
                      <a:pt x="1190245" y="944066"/>
                    </a:cubicBezTo>
                    <a:lnTo>
                      <a:pt x="1120465" y="1018184"/>
                    </a:lnTo>
                    <a:lnTo>
                      <a:pt x="1015913" y="971228"/>
                    </a:lnTo>
                    <a:cubicBezTo>
                      <a:pt x="912537" y="924800"/>
                      <a:pt x="823413" y="889000"/>
                      <a:pt x="811213" y="889000"/>
                    </a:cubicBezTo>
                    <a:cubicBezTo>
                      <a:pt x="807749" y="889000"/>
                      <a:pt x="755661" y="866140"/>
                      <a:pt x="695465" y="838200"/>
                    </a:cubicBezTo>
                    <a:cubicBezTo>
                      <a:pt x="635265" y="810260"/>
                      <a:pt x="584001" y="787400"/>
                      <a:pt x="581545" y="787400"/>
                    </a:cubicBezTo>
                    <a:cubicBezTo>
                      <a:pt x="579089" y="787400"/>
                      <a:pt x="534365" y="767398"/>
                      <a:pt x="482161" y="742950"/>
                    </a:cubicBezTo>
                    <a:cubicBezTo>
                      <a:pt x="429957" y="718502"/>
                      <a:pt x="383517" y="698500"/>
                      <a:pt x="378965" y="698500"/>
                    </a:cubicBezTo>
                    <a:cubicBezTo>
                      <a:pt x="371813" y="698500"/>
                      <a:pt x="541737" y="935176"/>
                      <a:pt x="561329" y="952500"/>
                    </a:cubicBezTo>
                    <a:cubicBezTo>
                      <a:pt x="565277" y="955992"/>
                      <a:pt x="587813" y="981712"/>
                      <a:pt x="611409" y="1009650"/>
                    </a:cubicBezTo>
                    <a:cubicBezTo>
                      <a:pt x="635009" y="1037588"/>
                      <a:pt x="691221" y="1098952"/>
                      <a:pt x="736329" y="1146012"/>
                    </a:cubicBezTo>
                    <a:cubicBezTo>
                      <a:pt x="781437" y="1193068"/>
                      <a:pt x="813553" y="1234398"/>
                      <a:pt x="807701" y="1237856"/>
                    </a:cubicBezTo>
                    <a:cubicBezTo>
                      <a:pt x="801853" y="1241312"/>
                      <a:pt x="760533" y="1278368"/>
                      <a:pt x="715885" y="1320204"/>
                    </a:cubicBezTo>
                    <a:cubicBezTo>
                      <a:pt x="671233" y="1362038"/>
                      <a:pt x="629693" y="1393168"/>
                      <a:pt x="623565" y="1389384"/>
                    </a:cubicBezTo>
                    <a:cubicBezTo>
                      <a:pt x="617441" y="1385600"/>
                      <a:pt x="598017" y="1354054"/>
                      <a:pt x="580397" y="1319284"/>
                    </a:cubicBezTo>
                    <a:cubicBezTo>
                      <a:pt x="544181" y="1247822"/>
                      <a:pt x="314409" y="906116"/>
                      <a:pt x="205661" y="762000"/>
                    </a:cubicBezTo>
                    <a:cubicBezTo>
                      <a:pt x="166129" y="709612"/>
                      <a:pt x="104385" y="638316"/>
                      <a:pt x="68449" y="603560"/>
                    </a:cubicBezTo>
                    <a:cubicBezTo>
                      <a:pt x="32509" y="568806"/>
                      <a:pt x="1725" y="533270"/>
                      <a:pt x="37" y="524592"/>
                    </a:cubicBezTo>
                    <a:cubicBezTo>
                      <a:pt x="-1651" y="515914"/>
                      <a:pt x="53249" y="468802"/>
                      <a:pt x="122045" y="419900"/>
                    </a:cubicBezTo>
                    <a:lnTo>
                      <a:pt x="247125" y="330988"/>
                    </a:lnTo>
                    <a:lnTo>
                      <a:pt x="388745" y="399496"/>
                    </a:lnTo>
                    <a:cubicBezTo>
                      <a:pt x="592265" y="497946"/>
                      <a:pt x="870637" y="622810"/>
                      <a:pt x="875581" y="617866"/>
                    </a:cubicBezTo>
                    <a:cubicBezTo>
                      <a:pt x="887957" y="605488"/>
                      <a:pt x="551397" y="199252"/>
                      <a:pt x="510733" y="177488"/>
                    </a:cubicBezTo>
                    <a:cubicBezTo>
                      <a:pt x="471761" y="156632"/>
                      <a:pt x="481089" y="134406"/>
                      <a:pt x="546641" y="91928"/>
                    </a:cubicBezTo>
                    <a:cubicBezTo>
                      <a:pt x="580041" y="70286"/>
                      <a:pt x="618077" y="40748"/>
                      <a:pt x="631157" y="26288"/>
                    </a:cubicBezTo>
                    <a:cubicBezTo>
                      <a:pt x="644245" y="11830"/>
                      <a:pt x="661749" y="0"/>
                      <a:pt x="670053"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199" name="任意多边形: 形状 198">
                <a:extLst>
                  <a:ext uri="{FF2B5EF4-FFF2-40B4-BE49-F238E27FC236}">
                    <a16:creationId xmlns:a16="http://schemas.microsoft.com/office/drawing/2014/main" id="{6DD75CCF-35DC-495F-AE1D-D9DA42E675CF}"/>
                  </a:ext>
                </a:extLst>
              </p:cNvPr>
              <p:cNvSpPr/>
              <p:nvPr/>
            </p:nvSpPr>
            <p:spPr>
              <a:xfrm>
                <a:off x="9104870" y="12558484"/>
                <a:ext cx="2048526" cy="1929929"/>
              </a:xfrm>
              <a:custGeom>
                <a:avLst/>
                <a:gdLst>
                  <a:gd name="connsiteX0" fmla="*/ 1016336 w 2048526"/>
                  <a:gd name="connsiteY0" fmla="*/ 49 h 1929929"/>
                  <a:gd name="connsiteX1" fmla="*/ 1072374 w 2048526"/>
                  <a:gd name="connsiteY1" fmla="*/ 18905 h 1929929"/>
                  <a:gd name="connsiteX2" fmla="*/ 1181896 w 2048526"/>
                  <a:gd name="connsiteY2" fmla="*/ 240317 h 1929929"/>
                  <a:gd name="connsiteX3" fmla="*/ 1239099 w 2048526"/>
                  <a:gd name="connsiteY3" fmla="*/ 380017 h 1929929"/>
                  <a:gd name="connsiteX4" fmla="*/ 1296810 w 2048526"/>
                  <a:gd name="connsiteY4" fmla="*/ 519717 h 1929929"/>
                  <a:gd name="connsiteX5" fmla="*/ 1361383 w 2048526"/>
                  <a:gd name="connsiteY5" fmla="*/ 678467 h 1929929"/>
                  <a:gd name="connsiteX6" fmla="*/ 1468343 w 2048526"/>
                  <a:gd name="connsiteY6" fmla="*/ 938817 h 1929929"/>
                  <a:gd name="connsiteX7" fmla="*/ 1806180 w 2048526"/>
                  <a:gd name="connsiteY7" fmla="*/ 1704453 h 1929929"/>
                  <a:gd name="connsiteX8" fmla="*/ 1969680 w 2048526"/>
                  <a:gd name="connsiteY8" fmla="*/ 1789717 h 1929929"/>
                  <a:gd name="connsiteX9" fmla="*/ 2045843 w 2048526"/>
                  <a:gd name="connsiteY9" fmla="*/ 1883389 h 1929929"/>
                  <a:gd name="connsiteX10" fmla="*/ 1654013 w 2048526"/>
                  <a:gd name="connsiteY10" fmla="*/ 1927485 h 1929929"/>
                  <a:gd name="connsiteX11" fmla="*/ 1352388 w 2048526"/>
                  <a:gd name="connsiteY11" fmla="*/ 1901973 h 1929929"/>
                  <a:gd name="connsiteX12" fmla="*/ 1353789 w 2048526"/>
                  <a:gd name="connsiteY12" fmla="*/ 1812469 h 1929929"/>
                  <a:gd name="connsiteX13" fmla="*/ 1378547 w 2048526"/>
                  <a:gd name="connsiteY13" fmla="*/ 1780993 h 1929929"/>
                  <a:gd name="connsiteX14" fmla="*/ 1328042 w 2048526"/>
                  <a:gd name="connsiteY14" fmla="*/ 1655179 h 1929929"/>
                  <a:gd name="connsiteX15" fmla="*/ 1224070 w 2048526"/>
                  <a:gd name="connsiteY15" fmla="*/ 1386493 h 1929929"/>
                  <a:gd name="connsiteX16" fmla="*/ 1210874 w 2048526"/>
                  <a:gd name="connsiteY16" fmla="*/ 1345217 h 1929929"/>
                  <a:gd name="connsiteX17" fmla="*/ 953696 w 2048526"/>
                  <a:gd name="connsiteY17" fmla="*/ 1345217 h 1929929"/>
                  <a:gd name="connsiteX18" fmla="*/ 677124 w 2048526"/>
                  <a:gd name="connsiteY18" fmla="*/ 1373793 h 1929929"/>
                  <a:gd name="connsiteX19" fmla="*/ 559745 w 2048526"/>
                  <a:gd name="connsiteY19" fmla="*/ 1734381 h 1929929"/>
                  <a:gd name="connsiteX20" fmla="*/ 551447 w 2048526"/>
                  <a:gd name="connsiteY20" fmla="*/ 1789717 h 1929929"/>
                  <a:gd name="connsiteX21" fmla="*/ 609131 w 2048526"/>
                  <a:gd name="connsiteY21" fmla="*/ 1789717 h 1929929"/>
                  <a:gd name="connsiteX22" fmla="*/ 706731 w 2048526"/>
                  <a:gd name="connsiteY22" fmla="*/ 1865269 h 1929929"/>
                  <a:gd name="connsiteX23" fmla="*/ 366832 w 2048526"/>
                  <a:gd name="connsiteY23" fmla="*/ 1928289 h 1929929"/>
                  <a:gd name="connsiteX24" fmla="*/ 43001 w 2048526"/>
                  <a:gd name="connsiteY24" fmla="*/ 1920495 h 1929929"/>
                  <a:gd name="connsiteX25" fmla="*/ 6275 w 2048526"/>
                  <a:gd name="connsiteY25" fmla="*/ 1885741 h 1929929"/>
                  <a:gd name="connsiteX26" fmla="*/ 81547 w 2048526"/>
                  <a:gd name="connsiteY26" fmla="*/ 1783319 h 1929929"/>
                  <a:gd name="connsiteX27" fmla="*/ 235430 w 2048526"/>
                  <a:gd name="connsiteY27" fmla="*/ 1704597 h 1929929"/>
                  <a:gd name="connsiteX28" fmla="*/ 338217 w 2048526"/>
                  <a:gd name="connsiteY28" fmla="*/ 1453167 h 1929929"/>
                  <a:gd name="connsiteX29" fmla="*/ 465465 w 2048526"/>
                  <a:gd name="connsiteY29" fmla="*/ 1148367 h 1929929"/>
                  <a:gd name="connsiteX30" fmla="*/ 763038 w 2048526"/>
                  <a:gd name="connsiteY30" fmla="*/ 424467 h 1929929"/>
                  <a:gd name="connsiteX31" fmla="*/ 965258 w 2048526"/>
                  <a:gd name="connsiteY31" fmla="*/ 22925 h 1929929"/>
                  <a:gd name="connsiteX32" fmla="*/ 1016336 w 2048526"/>
                  <a:gd name="connsiteY32" fmla="*/ 49 h 1929929"/>
                  <a:gd name="connsiteX33" fmla="*/ 955773 w 2048526"/>
                  <a:gd name="connsiteY33" fmla="*/ 675625 h 1929929"/>
                  <a:gd name="connsiteX34" fmla="*/ 916129 w 2048526"/>
                  <a:gd name="connsiteY34" fmla="*/ 744729 h 1929929"/>
                  <a:gd name="connsiteX35" fmla="*/ 785656 w 2048526"/>
                  <a:gd name="connsiteY35" fmla="*/ 1081693 h 1929929"/>
                  <a:gd name="connsiteX36" fmla="*/ 778200 w 2048526"/>
                  <a:gd name="connsiteY36" fmla="*/ 1097865 h 1929929"/>
                  <a:gd name="connsiteX37" fmla="*/ 948722 w 2048526"/>
                  <a:gd name="connsiteY37" fmla="*/ 1099291 h 1929929"/>
                  <a:gd name="connsiteX38" fmla="*/ 1120864 w 2048526"/>
                  <a:gd name="connsiteY38" fmla="*/ 1106765 h 1929929"/>
                  <a:gd name="connsiteX39" fmla="*/ 1040484 w 2048526"/>
                  <a:gd name="connsiteY39" fmla="*/ 893361 h 1929929"/>
                  <a:gd name="connsiteX40" fmla="*/ 955773 w 2048526"/>
                  <a:gd name="connsiteY40" fmla="*/ 675625 h 192992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Lst>
                <a:rect l="l" t="t" r="r" b="b"/>
                <a:pathLst>
                  <a:path w="2048526" h="1929929">
                    <a:moveTo>
                      <a:pt x="1016336" y="49"/>
                    </a:moveTo>
                    <a:cubicBezTo>
                      <a:pt x="1034474" y="-631"/>
                      <a:pt x="1053440" y="5643"/>
                      <a:pt x="1072374" y="18905"/>
                    </a:cubicBezTo>
                    <a:cubicBezTo>
                      <a:pt x="1102391" y="39929"/>
                      <a:pt x="1107286" y="49831"/>
                      <a:pt x="1181896" y="240317"/>
                    </a:cubicBezTo>
                    <a:cubicBezTo>
                      <a:pt x="1207888" y="306673"/>
                      <a:pt x="1233629" y="369541"/>
                      <a:pt x="1239099" y="380017"/>
                    </a:cubicBezTo>
                    <a:cubicBezTo>
                      <a:pt x="1244568" y="390493"/>
                      <a:pt x="1270538" y="453361"/>
                      <a:pt x="1296810" y="519717"/>
                    </a:cubicBezTo>
                    <a:cubicBezTo>
                      <a:pt x="1323084" y="586073"/>
                      <a:pt x="1352140" y="657513"/>
                      <a:pt x="1361383" y="678467"/>
                    </a:cubicBezTo>
                    <a:cubicBezTo>
                      <a:pt x="1370622" y="699421"/>
                      <a:pt x="1418756" y="816581"/>
                      <a:pt x="1468343" y="938817"/>
                    </a:cubicBezTo>
                    <a:cubicBezTo>
                      <a:pt x="1653941" y="1396333"/>
                      <a:pt x="1757324" y="1630627"/>
                      <a:pt x="1806180" y="1704453"/>
                    </a:cubicBezTo>
                    <a:cubicBezTo>
                      <a:pt x="1842100" y="1758733"/>
                      <a:pt x="1901514" y="1789717"/>
                      <a:pt x="1969680" y="1789717"/>
                    </a:cubicBezTo>
                    <a:cubicBezTo>
                      <a:pt x="2024130" y="1789717"/>
                      <a:pt x="2058686" y="1832217"/>
                      <a:pt x="2045843" y="1883389"/>
                    </a:cubicBezTo>
                    <a:cubicBezTo>
                      <a:pt x="2034951" y="1926789"/>
                      <a:pt x="2004633" y="1930201"/>
                      <a:pt x="1654013" y="1927485"/>
                    </a:cubicBezTo>
                    <a:cubicBezTo>
                      <a:pt x="1402499" y="1925537"/>
                      <a:pt x="1373500" y="1923085"/>
                      <a:pt x="1352388" y="1901973"/>
                    </a:cubicBezTo>
                    <a:cubicBezTo>
                      <a:pt x="1322607" y="1872193"/>
                      <a:pt x="1322929" y="1851701"/>
                      <a:pt x="1353789" y="1812469"/>
                    </a:cubicBezTo>
                    <a:lnTo>
                      <a:pt x="1378547" y="1780993"/>
                    </a:lnTo>
                    <a:lnTo>
                      <a:pt x="1328042" y="1655179"/>
                    </a:lnTo>
                    <a:cubicBezTo>
                      <a:pt x="1247005" y="1453319"/>
                      <a:pt x="1237982" y="1429997"/>
                      <a:pt x="1224070" y="1386493"/>
                    </a:cubicBezTo>
                    <a:lnTo>
                      <a:pt x="1210874" y="1345217"/>
                    </a:lnTo>
                    <a:lnTo>
                      <a:pt x="953696" y="1345217"/>
                    </a:lnTo>
                    <a:cubicBezTo>
                      <a:pt x="701203" y="1345217"/>
                      <a:pt x="696161" y="1345737"/>
                      <a:pt x="677124" y="1373793"/>
                    </a:cubicBezTo>
                    <a:cubicBezTo>
                      <a:pt x="652480" y="1410101"/>
                      <a:pt x="570699" y="1661341"/>
                      <a:pt x="559745" y="1734381"/>
                    </a:cubicBezTo>
                    <a:lnTo>
                      <a:pt x="551447" y="1789717"/>
                    </a:lnTo>
                    <a:lnTo>
                      <a:pt x="609131" y="1789717"/>
                    </a:lnTo>
                    <a:cubicBezTo>
                      <a:pt x="676311" y="1789717"/>
                      <a:pt x="706731" y="1813265"/>
                      <a:pt x="706731" y="1865269"/>
                    </a:cubicBezTo>
                    <a:cubicBezTo>
                      <a:pt x="706731" y="1930929"/>
                      <a:pt x="694443" y="1933209"/>
                      <a:pt x="366832" y="1928289"/>
                    </a:cubicBezTo>
                    <a:cubicBezTo>
                      <a:pt x="201035" y="1925801"/>
                      <a:pt x="55310" y="1922293"/>
                      <a:pt x="43001" y="1920495"/>
                    </a:cubicBezTo>
                    <a:cubicBezTo>
                      <a:pt x="30692" y="1918697"/>
                      <a:pt x="14162" y="1903059"/>
                      <a:pt x="6275" y="1885741"/>
                    </a:cubicBezTo>
                    <a:cubicBezTo>
                      <a:pt x="-15014" y="1839023"/>
                      <a:pt x="19790" y="1791667"/>
                      <a:pt x="81547" y="1783319"/>
                    </a:cubicBezTo>
                    <a:cubicBezTo>
                      <a:pt x="164950" y="1772047"/>
                      <a:pt x="221725" y="1743001"/>
                      <a:pt x="235430" y="1704597"/>
                    </a:cubicBezTo>
                    <a:cubicBezTo>
                      <a:pt x="247444" y="1670933"/>
                      <a:pt x="314119" y="1507835"/>
                      <a:pt x="338217" y="1453167"/>
                    </a:cubicBezTo>
                    <a:cubicBezTo>
                      <a:pt x="372026" y="1376465"/>
                      <a:pt x="395082" y="1321243"/>
                      <a:pt x="465465" y="1148367"/>
                    </a:cubicBezTo>
                    <a:cubicBezTo>
                      <a:pt x="584134" y="856893"/>
                      <a:pt x="735256" y="489261"/>
                      <a:pt x="763038" y="424467"/>
                    </a:cubicBezTo>
                    <a:cubicBezTo>
                      <a:pt x="827635" y="273813"/>
                      <a:pt x="944019" y="42713"/>
                      <a:pt x="965258" y="22925"/>
                    </a:cubicBezTo>
                    <a:cubicBezTo>
                      <a:pt x="980885" y="8365"/>
                      <a:pt x="998197" y="729"/>
                      <a:pt x="1016336" y="49"/>
                    </a:cubicBezTo>
                    <a:close/>
                    <a:moveTo>
                      <a:pt x="955773" y="675625"/>
                    </a:moveTo>
                    <a:cubicBezTo>
                      <a:pt x="953389" y="673241"/>
                      <a:pt x="935548" y="704337"/>
                      <a:pt x="916129" y="744729"/>
                    </a:cubicBezTo>
                    <a:cubicBezTo>
                      <a:pt x="865320" y="850405"/>
                      <a:pt x="806508" y="1002293"/>
                      <a:pt x="785656" y="1081693"/>
                    </a:cubicBezTo>
                    <a:cubicBezTo>
                      <a:pt x="782447" y="1093917"/>
                      <a:pt x="779092" y="1101195"/>
                      <a:pt x="778200" y="1097865"/>
                    </a:cubicBezTo>
                    <a:cubicBezTo>
                      <a:pt x="777310" y="1094537"/>
                      <a:pt x="854043" y="1095177"/>
                      <a:pt x="948722" y="1099291"/>
                    </a:cubicBezTo>
                    <a:lnTo>
                      <a:pt x="1120864" y="1106765"/>
                    </a:lnTo>
                    <a:lnTo>
                      <a:pt x="1040484" y="893361"/>
                    </a:lnTo>
                    <a:cubicBezTo>
                      <a:pt x="996276" y="775991"/>
                      <a:pt x="958158" y="678009"/>
                      <a:pt x="955773" y="67562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0" name="任意多边形: 形状 199">
                <a:extLst>
                  <a:ext uri="{FF2B5EF4-FFF2-40B4-BE49-F238E27FC236}">
                    <a16:creationId xmlns:a16="http://schemas.microsoft.com/office/drawing/2014/main" id="{801AECB2-FFC7-44E5-823F-7EA427B2E221}"/>
                  </a:ext>
                </a:extLst>
              </p:cNvPr>
              <p:cNvSpPr/>
              <p:nvPr/>
            </p:nvSpPr>
            <p:spPr>
              <a:xfrm>
                <a:off x="-5517300" y="12557216"/>
                <a:ext cx="2038749" cy="1928110"/>
              </a:xfrm>
              <a:custGeom>
                <a:avLst/>
                <a:gdLst>
                  <a:gd name="connsiteX0" fmla="*/ 1037044 w 2038749"/>
                  <a:gd name="connsiteY0" fmla="*/ 1377 h 1928110"/>
                  <a:gd name="connsiteX1" fmla="*/ 1097256 w 2038749"/>
                  <a:gd name="connsiteY1" fmla="*/ 49169 h 1928110"/>
                  <a:gd name="connsiteX2" fmla="*/ 1186916 w 2038749"/>
                  <a:gd name="connsiteY2" fmla="*/ 260635 h 1928110"/>
                  <a:gd name="connsiteX3" fmla="*/ 1269868 w 2038749"/>
                  <a:gd name="connsiteY3" fmla="*/ 463835 h 1928110"/>
                  <a:gd name="connsiteX4" fmla="*/ 1333500 w 2038749"/>
                  <a:gd name="connsiteY4" fmla="*/ 616235 h 1928110"/>
                  <a:gd name="connsiteX5" fmla="*/ 1397134 w 2038749"/>
                  <a:gd name="connsiteY5" fmla="*/ 768635 h 1928110"/>
                  <a:gd name="connsiteX6" fmla="*/ 1493016 w 2038749"/>
                  <a:gd name="connsiteY6" fmla="*/ 1003585 h 1928110"/>
                  <a:gd name="connsiteX7" fmla="*/ 1650784 w 2038749"/>
                  <a:gd name="connsiteY7" fmla="*/ 1390935 h 1928110"/>
                  <a:gd name="connsiteX8" fmla="*/ 1707670 w 2038749"/>
                  <a:gd name="connsiteY8" fmla="*/ 1524285 h 1928110"/>
                  <a:gd name="connsiteX9" fmla="*/ 1956704 w 2038749"/>
                  <a:gd name="connsiteY9" fmla="*/ 1784829 h 1928110"/>
                  <a:gd name="connsiteX10" fmla="*/ 2037848 w 2038749"/>
                  <a:gd name="connsiteY10" fmla="*/ 1881469 h 1928110"/>
                  <a:gd name="connsiteX11" fmla="*/ 1985374 w 2038749"/>
                  <a:gd name="connsiteY11" fmla="*/ 1923305 h 1928110"/>
                  <a:gd name="connsiteX12" fmla="*/ 1355726 w 2038749"/>
                  <a:gd name="connsiteY12" fmla="*/ 1903557 h 1928110"/>
                  <a:gd name="connsiteX13" fmla="*/ 1353840 w 2038749"/>
                  <a:gd name="connsiteY13" fmla="*/ 1805699 h 1928110"/>
                  <a:gd name="connsiteX14" fmla="*/ 1231082 w 2038749"/>
                  <a:gd name="connsiteY14" fmla="*/ 1422685 h 1928110"/>
                  <a:gd name="connsiteX15" fmla="*/ 1197674 w 2038749"/>
                  <a:gd name="connsiteY15" fmla="*/ 1340135 h 1928110"/>
                  <a:gd name="connsiteX16" fmla="*/ 681730 w 2038749"/>
                  <a:gd name="connsiteY16" fmla="*/ 1340135 h 1928110"/>
                  <a:gd name="connsiteX17" fmla="*/ 644954 w 2038749"/>
                  <a:gd name="connsiteY17" fmla="*/ 1435385 h 1928110"/>
                  <a:gd name="connsiteX18" fmla="*/ 598156 w 2038749"/>
                  <a:gd name="connsiteY18" fmla="*/ 1549685 h 1928110"/>
                  <a:gd name="connsiteX19" fmla="*/ 552246 w 2038749"/>
                  <a:gd name="connsiteY19" fmla="*/ 1777953 h 1928110"/>
                  <a:gd name="connsiteX20" fmla="*/ 615980 w 2038749"/>
                  <a:gd name="connsiteY20" fmla="*/ 1790985 h 1928110"/>
                  <a:gd name="connsiteX21" fmla="*/ 711200 w 2038749"/>
                  <a:gd name="connsiteY21" fmla="*/ 1869089 h 1928110"/>
                  <a:gd name="connsiteX22" fmla="*/ 342052 w 2038749"/>
                  <a:gd name="connsiteY22" fmla="*/ 1922241 h 1928110"/>
                  <a:gd name="connsiteX23" fmla="*/ 42184 w 2038749"/>
                  <a:gd name="connsiteY23" fmla="*/ 1925417 h 1928110"/>
                  <a:gd name="connsiteX24" fmla="*/ 0 w 2038749"/>
                  <a:gd name="connsiteY24" fmla="*/ 1860835 h 1928110"/>
                  <a:gd name="connsiteX25" fmla="*/ 86634 w 2038749"/>
                  <a:gd name="connsiteY25" fmla="*/ 1784587 h 1928110"/>
                  <a:gd name="connsiteX26" fmla="*/ 180508 w 2038749"/>
                  <a:gd name="connsiteY26" fmla="*/ 1759657 h 1928110"/>
                  <a:gd name="connsiteX27" fmla="*/ 258512 w 2038749"/>
                  <a:gd name="connsiteY27" fmla="*/ 1654931 h 1928110"/>
                  <a:gd name="connsiteX28" fmla="*/ 368434 w 2038749"/>
                  <a:gd name="connsiteY28" fmla="*/ 1378235 h 1928110"/>
                  <a:gd name="connsiteX29" fmla="*/ 457212 w 2038749"/>
                  <a:gd name="connsiteY29" fmla="*/ 1162335 h 1928110"/>
                  <a:gd name="connsiteX30" fmla="*/ 592184 w 2038749"/>
                  <a:gd name="connsiteY30" fmla="*/ 832135 h 1928110"/>
                  <a:gd name="connsiteX31" fmla="*/ 694268 w 2038749"/>
                  <a:gd name="connsiteY31" fmla="*/ 584485 h 1928110"/>
                  <a:gd name="connsiteX32" fmla="*/ 754808 w 2038749"/>
                  <a:gd name="connsiteY32" fmla="*/ 438435 h 1928110"/>
                  <a:gd name="connsiteX33" fmla="*/ 845524 w 2038749"/>
                  <a:gd name="connsiteY33" fmla="*/ 222535 h 1928110"/>
                  <a:gd name="connsiteX34" fmla="*/ 954678 w 2038749"/>
                  <a:gd name="connsiteY34" fmla="*/ 22509 h 1928110"/>
                  <a:gd name="connsiteX35" fmla="*/ 1037044 w 2038749"/>
                  <a:gd name="connsiteY35" fmla="*/ 1377 h 1928110"/>
                  <a:gd name="connsiteX36" fmla="*/ 948768 w 2038749"/>
                  <a:gd name="connsiteY36" fmla="*/ 681851 h 1928110"/>
                  <a:gd name="connsiteX37" fmla="*/ 864314 w 2038749"/>
                  <a:gd name="connsiteY37" fmla="*/ 900075 h 1928110"/>
                  <a:gd name="connsiteX38" fmla="*/ 781052 w 2038749"/>
                  <a:gd name="connsiteY38" fmla="*/ 1102467 h 1928110"/>
                  <a:gd name="connsiteX39" fmla="*/ 939800 w 2038749"/>
                  <a:gd name="connsiteY39" fmla="*/ 1098835 h 1928110"/>
                  <a:gd name="connsiteX40" fmla="*/ 1111252 w 2038749"/>
                  <a:gd name="connsiteY40" fmla="*/ 1103415 h 1928110"/>
                  <a:gd name="connsiteX41" fmla="*/ 1055232 w 2038749"/>
                  <a:gd name="connsiteY41" fmla="*/ 951015 h 1928110"/>
                  <a:gd name="connsiteX42" fmla="*/ 974586 w 2038749"/>
                  <a:gd name="connsiteY42" fmla="*/ 731843 h 1928110"/>
                  <a:gd name="connsiteX43" fmla="*/ 948768 w 2038749"/>
                  <a:gd name="connsiteY43" fmla="*/ 681851 h 19281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Lst>
                <a:rect l="l" t="t" r="r" b="b"/>
                <a:pathLst>
                  <a:path w="2038749" h="1928110">
                    <a:moveTo>
                      <a:pt x="1037044" y="1377"/>
                    </a:moveTo>
                    <a:cubicBezTo>
                      <a:pt x="1061642" y="5975"/>
                      <a:pt x="1082546" y="22061"/>
                      <a:pt x="1097256" y="49169"/>
                    </a:cubicBezTo>
                    <a:cubicBezTo>
                      <a:pt x="1107304" y="67685"/>
                      <a:pt x="1147648" y="162845"/>
                      <a:pt x="1186916" y="260635"/>
                    </a:cubicBezTo>
                    <a:cubicBezTo>
                      <a:pt x="1226180" y="358425"/>
                      <a:pt x="1263508" y="449865"/>
                      <a:pt x="1269868" y="463835"/>
                    </a:cubicBezTo>
                    <a:cubicBezTo>
                      <a:pt x="1276230" y="477805"/>
                      <a:pt x="1304864" y="546385"/>
                      <a:pt x="1333500" y="616235"/>
                    </a:cubicBezTo>
                    <a:cubicBezTo>
                      <a:pt x="1362138" y="686085"/>
                      <a:pt x="1390776" y="754665"/>
                      <a:pt x="1397134" y="768635"/>
                    </a:cubicBezTo>
                    <a:cubicBezTo>
                      <a:pt x="1403496" y="782605"/>
                      <a:pt x="1446644" y="888333"/>
                      <a:pt x="1493016" y="1003585"/>
                    </a:cubicBezTo>
                    <a:cubicBezTo>
                      <a:pt x="1597786" y="1263965"/>
                      <a:pt x="1636232" y="1358361"/>
                      <a:pt x="1650784" y="1390935"/>
                    </a:cubicBezTo>
                    <a:cubicBezTo>
                      <a:pt x="1657022" y="1404905"/>
                      <a:pt x="1682624" y="1464913"/>
                      <a:pt x="1707670" y="1524285"/>
                    </a:cubicBezTo>
                    <a:cubicBezTo>
                      <a:pt x="1789168" y="1717475"/>
                      <a:pt x="1870072" y="1802117"/>
                      <a:pt x="1956704" y="1784829"/>
                    </a:cubicBezTo>
                    <a:cubicBezTo>
                      <a:pt x="2007894" y="1774613"/>
                      <a:pt x="2045080" y="1818897"/>
                      <a:pt x="2037848" y="1881469"/>
                    </a:cubicBezTo>
                    <a:cubicBezTo>
                      <a:pt x="2034648" y="1909157"/>
                      <a:pt x="2025756" y="1916245"/>
                      <a:pt x="1985374" y="1923305"/>
                    </a:cubicBezTo>
                    <a:cubicBezTo>
                      <a:pt x="1919424" y="1934833"/>
                      <a:pt x="1383552" y="1918027"/>
                      <a:pt x="1355726" y="1903557"/>
                    </a:cubicBezTo>
                    <a:cubicBezTo>
                      <a:pt x="1327972" y="1889125"/>
                      <a:pt x="1327100" y="1843875"/>
                      <a:pt x="1353840" y="1805699"/>
                    </a:cubicBezTo>
                    <a:cubicBezTo>
                      <a:pt x="1375876" y="1774237"/>
                      <a:pt x="1385476" y="1804177"/>
                      <a:pt x="1231082" y="1422685"/>
                    </a:cubicBezTo>
                    <a:lnTo>
                      <a:pt x="1197674" y="1340135"/>
                    </a:lnTo>
                    <a:lnTo>
                      <a:pt x="681730" y="1340135"/>
                    </a:lnTo>
                    <a:lnTo>
                      <a:pt x="644954" y="1435385"/>
                    </a:lnTo>
                    <a:cubicBezTo>
                      <a:pt x="624726" y="1487773"/>
                      <a:pt x="603666" y="1539209"/>
                      <a:pt x="598156" y="1549685"/>
                    </a:cubicBezTo>
                    <a:cubicBezTo>
                      <a:pt x="580336" y="1583565"/>
                      <a:pt x="543944" y="1764517"/>
                      <a:pt x="552246" y="1777953"/>
                    </a:cubicBezTo>
                    <a:cubicBezTo>
                      <a:pt x="556676" y="1785121"/>
                      <a:pt x="585358" y="1790985"/>
                      <a:pt x="615980" y="1790985"/>
                    </a:cubicBezTo>
                    <a:cubicBezTo>
                      <a:pt x="674270" y="1790985"/>
                      <a:pt x="711200" y="1821277"/>
                      <a:pt x="711200" y="1869089"/>
                    </a:cubicBezTo>
                    <a:cubicBezTo>
                      <a:pt x="711200" y="1916169"/>
                      <a:pt x="653796" y="1924433"/>
                      <a:pt x="342052" y="1922241"/>
                    </a:cubicBezTo>
                    <a:cubicBezTo>
                      <a:pt x="178372" y="1921087"/>
                      <a:pt x="43432" y="1922517"/>
                      <a:pt x="42184" y="1925417"/>
                    </a:cubicBezTo>
                    <a:cubicBezTo>
                      <a:pt x="35562" y="1940805"/>
                      <a:pt x="0" y="1886365"/>
                      <a:pt x="0" y="1860835"/>
                    </a:cubicBezTo>
                    <a:cubicBezTo>
                      <a:pt x="0" y="1819621"/>
                      <a:pt x="31180" y="1792181"/>
                      <a:pt x="86634" y="1784587"/>
                    </a:cubicBezTo>
                    <a:cubicBezTo>
                      <a:pt x="112328" y="1781069"/>
                      <a:pt x="154572" y="1769851"/>
                      <a:pt x="180508" y="1759657"/>
                    </a:cubicBezTo>
                    <a:cubicBezTo>
                      <a:pt x="222500" y="1743157"/>
                      <a:pt x="231044" y="1731681"/>
                      <a:pt x="258512" y="1654931"/>
                    </a:cubicBezTo>
                    <a:cubicBezTo>
                      <a:pt x="288380" y="1571477"/>
                      <a:pt x="344496" y="1430221"/>
                      <a:pt x="368434" y="1378235"/>
                    </a:cubicBezTo>
                    <a:cubicBezTo>
                      <a:pt x="374864" y="1364265"/>
                      <a:pt x="414820" y="1267109"/>
                      <a:pt x="457212" y="1162335"/>
                    </a:cubicBezTo>
                    <a:cubicBezTo>
                      <a:pt x="499612" y="1057561"/>
                      <a:pt x="560348" y="908971"/>
                      <a:pt x="592184" y="832135"/>
                    </a:cubicBezTo>
                    <a:cubicBezTo>
                      <a:pt x="624020" y="755299"/>
                      <a:pt x="669960" y="643857"/>
                      <a:pt x="694268" y="584485"/>
                    </a:cubicBezTo>
                    <a:cubicBezTo>
                      <a:pt x="718580" y="525113"/>
                      <a:pt x="745822" y="459389"/>
                      <a:pt x="754808" y="438435"/>
                    </a:cubicBezTo>
                    <a:cubicBezTo>
                      <a:pt x="763792" y="417481"/>
                      <a:pt x="804616" y="320325"/>
                      <a:pt x="845524" y="222535"/>
                    </a:cubicBezTo>
                    <a:cubicBezTo>
                      <a:pt x="901710" y="88237"/>
                      <a:pt x="928416" y="39297"/>
                      <a:pt x="954678" y="22509"/>
                    </a:cubicBezTo>
                    <a:cubicBezTo>
                      <a:pt x="984158" y="3665"/>
                      <a:pt x="1012448" y="-3223"/>
                      <a:pt x="1037044" y="1377"/>
                    </a:cubicBezTo>
                    <a:close/>
                    <a:moveTo>
                      <a:pt x="948768" y="681851"/>
                    </a:moveTo>
                    <a:cubicBezTo>
                      <a:pt x="944620" y="688561"/>
                      <a:pt x="906616" y="786763"/>
                      <a:pt x="864314" y="900075"/>
                    </a:cubicBezTo>
                    <a:cubicBezTo>
                      <a:pt x="822012" y="1013389"/>
                      <a:pt x="784542" y="1104465"/>
                      <a:pt x="781052" y="1102467"/>
                    </a:cubicBezTo>
                    <a:cubicBezTo>
                      <a:pt x="777560" y="1100469"/>
                      <a:pt x="848996" y="1098835"/>
                      <a:pt x="939800" y="1098835"/>
                    </a:cubicBezTo>
                    <a:cubicBezTo>
                      <a:pt x="1030604" y="1098835"/>
                      <a:pt x="1107760" y="1100895"/>
                      <a:pt x="1111252" y="1103415"/>
                    </a:cubicBezTo>
                    <a:cubicBezTo>
                      <a:pt x="1114742" y="1105933"/>
                      <a:pt x="1089534" y="1037353"/>
                      <a:pt x="1055232" y="951015"/>
                    </a:cubicBezTo>
                    <a:cubicBezTo>
                      <a:pt x="1020932" y="864677"/>
                      <a:pt x="984640" y="766049"/>
                      <a:pt x="974586" y="731843"/>
                    </a:cubicBezTo>
                    <a:cubicBezTo>
                      <a:pt x="964534" y="697637"/>
                      <a:pt x="952912" y="675141"/>
                      <a:pt x="948768" y="6818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1" name="任意多边形: 形状 200">
                <a:extLst>
                  <a:ext uri="{FF2B5EF4-FFF2-40B4-BE49-F238E27FC236}">
                    <a16:creationId xmlns:a16="http://schemas.microsoft.com/office/drawing/2014/main" id="{BEF8998A-E3C9-43C8-94EF-7B4615FD2620}"/>
                  </a:ext>
                </a:extLst>
              </p:cNvPr>
              <p:cNvSpPr/>
              <p:nvPr/>
            </p:nvSpPr>
            <p:spPr>
              <a:xfrm>
                <a:off x="3131400" y="12558508"/>
                <a:ext cx="2039686" cy="1936498"/>
              </a:xfrm>
              <a:custGeom>
                <a:avLst/>
                <a:gdLst>
                  <a:gd name="connsiteX0" fmla="*/ 1025302 w 2039686"/>
                  <a:gd name="connsiteY0" fmla="*/ 249 h 1936498"/>
                  <a:gd name="connsiteX1" fmla="*/ 1075516 w 2039686"/>
                  <a:gd name="connsiteY1" fmla="*/ 27569 h 1936498"/>
                  <a:gd name="connsiteX2" fmla="*/ 1193754 w 2039686"/>
                  <a:gd name="connsiteY2" fmla="*/ 284745 h 1936498"/>
                  <a:gd name="connsiteX3" fmla="*/ 1302886 w 2039686"/>
                  <a:gd name="connsiteY3" fmla="*/ 551445 h 1936498"/>
                  <a:gd name="connsiteX4" fmla="*/ 1375886 w 2039686"/>
                  <a:gd name="connsiteY4" fmla="*/ 729245 h 1936498"/>
                  <a:gd name="connsiteX5" fmla="*/ 1511434 w 2039686"/>
                  <a:gd name="connsiteY5" fmla="*/ 1059445 h 1936498"/>
                  <a:gd name="connsiteX6" fmla="*/ 1689100 w 2039686"/>
                  <a:gd name="connsiteY6" fmla="*/ 1478685 h 1936498"/>
                  <a:gd name="connsiteX7" fmla="*/ 1792920 w 2039686"/>
                  <a:gd name="connsiteY7" fmla="*/ 1697477 h 1936498"/>
                  <a:gd name="connsiteX8" fmla="*/ 1962796 w 2039686"/>
                  <a:gd name="connsiteY8" fmla="*/ 1789693 h 1936498"/>
                  <a:gd name="connsiteX9" fmla="*/ 2038156 w 2039686"/>
                  <a:gd name="connsiteY9" fmla="*/ 1850925 h 1936498"/>
                  <a:gd name="connsiteX10" fmla="*/ 2028372 w 2039686"/>
                  <a:gd name="connsiteY10" fmla="*/ 1893673 h 1936498"/>
                  <a:gd name="connsiteX11" fmla="*/ 1664262 w 2039686"/>
                  <a:gd name="connsiteY11" fmla="*/ 1928637 h 1936498"/>
                  <a:gd name="connsiteX12" fmla="*/ 1355726 w 2039686"/>
                  <a:gd name="connsiteY12" fmla="*/ 1902267 h 1936498"/>
                  <a:gd name="connsiteX13" fmla="*/ 1352348 w 2039686"/>
                  <a:gd name="connsiteY13" fmla="*/ 1806537 h 1936498"/>
                  <a:gd name="connsiteX14" fmla="*/ 1351094 w 2039686"/>
                  <a:gd name="connsiteY14" fmla="*/ 1730685 h 1936498"/>
                  <a:gd name="connsiteX15" fmla="*/ 1308100 w 2039686"/>
                  <a:gd name="connsiteY15" fmla="*/ 1596639 h 1936498"/>
                  <a:gd name="connsiteX16" fmla="*/ 1290892 w 2039686"/>
                  <a:gd name="connsiteY16" fmla="*/ 1560457 h 1936498"/>
                  <a:gd name="connsiteX17" fmla="*/ 1243484 w 2039686"/>
                  <a:gd name="connsiteY17" fmla="*/ 1443619 h 1936498"/>
                  <a:gd name="connsiteX18" fmla="*/ 1213288 w 2039686"/>
                  <a:gd name="connsiteY18" fmla="*/ 1345193 h 1936498"/>
                  <a:gd name="connsiteX19" fmla="*/ 689392 w 2039686"/>
                  <a:gd name="connsiteY19" fmla="*/ 1345193 h 1936498"/>
                  <a:gd name="connsiteX20" fmla="*/ 654742 w 2039686"/>
                  <a:gd name="connsiteY20" fmla="*/ 1411869 h 1936498"/>
                  <a:gd name="connsiteX21" fmla="*/ 546100 w 2039686"/>
                  <a:gd name="connsiteY21" fmla="*/ 1760989 h 1936498"/>
                  <a:gd name="connsiteX22" fmla="*/ 600824 w 2039686"/>
                  <a:gd name="connsiteY22" fmla="*/ 1789693 h 1936498"/>
                  <a:gd name="connsiteX23" fmla="*/ 701676 w 2039686"/>
                  <a:gd name="connsiteY23" fmla="*/ 1859767 h 1936498"/>
                  <a:gd name="connsiteX24" fmla="*/ 670856 w 2039686"/>
                  <a:gd name="connsiteY24" fmla="*/ 1909577 h 1936498"/>
                  <a:gd name="connsiteX25" fmla="*/ 339424 w 2039686"/>
                  <a:gd name="connsiteY25" fmla="*/ 1928069 h 1936498"/>
                  <a:gd name="connsiteX26" fmla="*/ 0 w 2039686"/>
                  <a:gd name="connsiteY26" fmla="*/ 1865245 h 1936498"/>
                  <a:gd name="connsiteX27" fmla="*/ 81906 w 2039686"/>
                  <a:gd name="connsiteY27" fmla="*/ 1789693 h 1936498"/>
                  <a:gd name="connsiteX28" fmla="*/ 234660 w 2039686"/>
                  <a:gd name="connsiteY28" fmla="*/ 1722073 h 1936498"/>
                  <a:gd name="connsiteX29" fmla="*/ 279878 w 2039686"/>
                  <a:gd name="connsiteY29" fmla="*/ 1604663 h 1936498"/>
                  <a:gd name="connsiteX30" fmla="*/ 317160 w 2039686"/>
                  <a:gd name="connsiteY30" fmla="*/ 1491245 h 1936498"/>
                  <a:gd name="connsiteX31" fmla="*/ 418878 w 2039686"/>
                  <a:gd name="connsiteY31" fmla="*/ 1249945 h 1936498"/>
                  <a:gd name="connsiteX32" fmla="*/ 481714 w 2039686"/>
                  <a:gd name="connsiteY32" fmla="*/ 1097545 h 1936498"/>
                  <a:gd name="connsiteX33" fmla="*/ 515056 w 2039686"/>
                  <a:gd name="connsiteY33" fmla="*/ 1014993 h 1936498"/>
                  <a:gd name="connsiteX34" fmla="*/ 574000 w 2039686"/>
                  <a:gd name="connsiteY34" fmla="*/ 896539 h 1936498"/>
                  <a:gd name="connsiteX35" fmla="*/ 647016 w 2039686"/>
                  <a:gd name="connsiteY35" fmla="*/ 718739 h 1936498"/>
                  <a:gd name="connsiteX36" fmla="*/ 774632 w 2039686"/>
                  <a:gd name="connsiteY36" fmla="*/ 386345 h 1936498"/>
                  <a:gd name="connsiteX37" fmla="*/ 832288 w 2039686"/>
                  <a:gd name="connsiteY37" fmla="*/ 246645 h 1936498"/>
                  <a:gd name="connsiteX38" fmla="*/ 968844 w 2039686"/>
                  <a:gd name="connsiteY38" fmla="*/ 18191 h 1936498"/>
                  <a:gd name="connsiteX39" fmla="*/ 1025302 w 2039686"/>
                  <a:gd name="connsiteY39" fmla="*/ 249 h 1936498"/>
                  <a:gd name="connsiteX40" fmla="*/ 952472 w 2039686"/>
                  <a:gd name="connsiteY40" fmla="*/ 668609 h 1936498"/>
                  <a:gd name="connsiteX41" fmla="*/ 937324 w 2039686"/>
                  <a:gd name="connsiteY41" fmla="*/ 681309 h 1936498"/>
                  <a:gd name="connsiteX42" fmla="*/ 852966 w 2039686"/>
                  <a:gd name="connsiteY42" fmla="*/ 891493 h 1936498"/>
                  <a:gd name="connsiteX43" fmla="*/ 781048 w 2039686"/>
                  <a:gd name="connsiteY43" fmla="*/ 1094693 h 1936498"/>
                  <a:gd name="connsiteX44" fmla="*/ 936624 w 2039686"/>
                  <a:gd name="connsiteY44" fmla="*/ 1094807 h 1936498"/>
                  <a:gd name="connsiteX45" fmla="*/ 1094722 w 2039686"/>
                  <a:gd name="connsiteY45" fmla="*/ 1075757 h 1936498"/>
                  <a:gd name="connsiteX46" fmla="*/ 1019860 w 2039686"/>
                  <a:gd name="connsiteY46" fmla="*/ 862593 h 1936498"/>
                  <a:gd name="connsiteX47" fmla="*/ 952472 w 2039686"/>
                  <a:gd name="connsiteY47" fmla="*/ 668609 h 193649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039686" h="1936498">
                    <a:moveTo>
                      <a:pt x="1025302" y="249"/>
                    </a:moveTo>
                    <a:cubicBezTo>
                      <a:pt x="1043326" y="1833"/>
                      <a:pt x="1060308" y="10961"/>
                      <a:pt x="1075516" y="27569"/>
                    </a:cubicBezTo>
                    <a:cubicBezTo>
                      <a:pt x="1089910" y="43285"/>
                      <a:pt x="1143116" y="159013"/>
                      <a:pt x="1193754" y="284745"/>
                    </a:cubicBezTo>
                    <a:cubicBezTo>
                      <a:pt x="1244392" y="410473"/>
                      <a:pt x="1293500" y="530489"/>
                      <a:pt x="1302886" y="551445"/>
                    </a:cubicBezTo>
                    <a:cubicBezTo>
                      <a:pt x="1312272" y="572399"/>
                      <a:pt x="1345122" y="652409"/>
                      <a:pt x="1375886" y="729245"/>
                    </a:cubicBezTo>
                    <a:cubicBezTo>
                      <a:pt x="1443674" y="898545"/>
                      <a:pt x="1495684" y="1025237"/>
                      <a:pt x="1511434" y="1059445"/>
                    </a:cubicBezTo>
                    <a:cubicBezTo>
                      <a:pt x="1540624" y="1122839"/>
                      <a:pt x="1689100" y="1473199"/>
                      <a:pt x="1689100" y="1478685"/>
                    </a:cubicBezTo>
                    <a:cubicBezTo>
                      <a:pt x="1689100" y="1497515"/>
                      <a:pt x="1762194" y="1651553"/>
                      <a:pt x="1792920" y="1697477"/>
                    </a:cubicBezTo>
                    <a:cubicBezTo>
                      <a:pt x="1832080" y="1756005"/>
                      <a:pt x="1894140" y="1789693"/>
                      <a:pt x="1962796" y="1789693"/>
                    </a:cubicBezTo>
                    <a:cubicBezTo>
                      <a:pt x="2010892" y="1789693"/>
                      <a:pt x="2047758" y="1819647"/>
                      <a:pt x="2038156" y="1850925"/>
                    </a:cubicBezTo>
                    <a:cubicBezTo>
                      <a:pt x="2034556" y="1862651"/>
                      <a:pt x="2030152" y="1881889"/>
                      <a:pt x="2028372" y="1893673"/>
                    </a:cubicBezTo>
                    <a:cubicBezTo>
                      <a:pt x="2021564" y="1938721"/>
                      <a:pt x="1964692" y="1944181"/>
                      <a:pt x="1664262" y="1928637"/>
                    </a:cubicBezTo>
                    <a:cubicBezTo>
                      <a:pt x="1506792" y="1920491"/>
                      <a:pt x="1367948" y="1908623"/>
                      <a:pt x="1355726" y="1902267"/>
                    </a:cubicBezTo>
                    <a:cubicBezTo>
                      <a:pt x="1328548" y="1888133"/>
                      <a:pt x="1326948" y="1842797"/>
                      <a:pt x="1352348" y="1806537"/>
                    </a:cubicBezTo>
                    <a:cubicBezTo>
                      <a:pt x="1369072" y="1782661"/>
                      <a:pt x="1368932" y="1774107"/>
                      <a:pt x="1351094" y="1730685"/>
                    </a:cubicBezTo>
                    <a:cubicBezTo>
                      <a:pt x="1321688" y="1659099"/>
                      <a:pt x="1308100" y="1616733"/>
                      <a:pt x="1308100" y="1596639"/>
                    </a:cubicBezTo>
                    <a:cubicBezTo>
                      <a:pt x="1308100" y="1586869"/>
                      <a:pt x="1300356" y="1570589"/>
                      <a:pt x="1290892" y="1560457"/>
                    </a:cubicBezTo>
                    <a:cubicBezTo>
                      <a:pt x="1281428" y="1550329"/>
                      <a:pt x="1260096" y="1497753"/>
                      <a:pt x="1243484" y="1443619"/>
                    </a:cubicBezTo>
                    <a:lnTo>
                      <a:pt x="1213288" y="1345193"/>
                    </a:lnTo>
                    <a:lnTo>
                      <a:pt x="689392" y="1345193"/>
                    </a:lnTo>
                    <a:lnTo>
                      <a:pt x="654742" y="1411869"/>
                    </a:lnTo>
                    <a:cubicBezTo>
                      <a:pt x="617746" y="1483061"/>
                      <a:pt x="546100" y="1713297"/>
                      <a:pt x="546100" y="1760989"/>
                    </a:cubicBezTo>
                    <a:cubicBezTo>
                      <a:pt x="546100" y="1786355"/>
                      <a:pt x="552468" y="1789693"/>
                      <a:pt x="600824" y="1789693"/>
                    </a:cubicBezTo>
                    <a:cubicBezTo>
                      <a:pt x="668962" y="1789693"/>
                      <a:pt x="701676" y="1812425"/>
                      <a:pt x="701676" y="1859767"/>
                    </a:cubicBezTo>
                    <a:cubicBezTo>
                      <a:pt x="701676" y="1886073"/>
                      <a:pt x="693164" y="1899829"/>
                      <a:pt x="670856" y="1909577"/>
                    </a:cubicBezTo>
                    <a:cubicBezTo>
                      <a:pt x="653214" y="1917285"/>
                      <a:pt x="511502" y="1925193"/>
                      <a:pt x="339424" y="1928069"/>
                    </a:cubicBezTo>
                    <a:cubicBezTo>
                      <a:pt x="12372" y="1933537"/>
                      <a:pt x="0" y="1931247"/>
                      <a:pt x="0" y="1865245"/>
                    </a:cubicBezTo>
                    <a:cubicBezTo>
                      <a:pt x="0" y="1817853"/>
                      <a:pt x="30526" y="1789693"/>
                      <a:pt x="81906" y="1789693"/>
                    </a:cubicBezTo>
                    <a:cubicBezTo>
                      <a:pt x="139052" y="1789693"/>
                      <a:pt x="211312" y="1757705"/>
                      <a:pt x="234660" y="1722073"/>
                    </a:cubicBezTo>
                    <a:cubicBezTo>
                      <a:pt x="245252" y="1705907"/>
                      <a:pt x="265596" y="1653073"/>
                      <a:pt x="279878" y="1604663"/>
                    </a:cubicBezTo>
                    <a:cubicBezTo>
                      <a:pt x="294156" y="1556253"/>
                      <a:pt x="310934" y="1505213"/>
                      <a:pt x="317160" y="1491245"/>
                    </a:cubicBezTo>
                    <a:cubicBezTo>
                      <a:pt x="339628" y="1440849"/>
                      <a:pt x="367512" y="1374689"/>
                      <a:pt x="418878" y="1249945"/>
                    </a:cubicBezTo>
                    <a:cubicBezTo>
                      <a:pt x="447640" y="1180093"/>
                      <a:pt x="475916" y="1111513"/>
                      <a:pt x="481714" y="1097545"/>
                    </a:cubicBezTo>
                    <a:cubicBezTo>
                      <a:pt x="487516" y="1083573"/>
                      <a:pt x="502516" y="1046425"/>
                      <a:pt x="515056" y="1014993"/>
                    </a:cubicBezTo>
                    <a:cubicBezTo>
                      <a:pt x="527592" y="983561"/>
                      <a:pt x="554116" y="930257"/>
                      <a:pt x="574000" y="896539"/>
                    </a:cubicBezTo>
                    <a:cubicBezTo>
                      <a:pt x="593884" y="862821"/>
                      <a:pt x="626740" y="782811"/>
                      <a:pt x="647016" y="718739"/>
                    </a:cubicBezTo>
                    <a:cubicBezTo>
                      <a:pt x="678228" y="620097"/>
                      <a:pt x="727128" y="492729"/>
                      <a:pt x="774632" y="386345"/>
                    </a:cubicBezTo>
                    <a:cubicBezTo>
                      <a:pt x="780872" y="372373"/>
                      <a:pt x="806814" y="309509"/>
                      <a:pt x="832288" y="246645"/>
                    </a:cubicBezTo>
                    <a:cubicBezTo>
                      <a:pt x="883370" y="120571"/>
                      <a:pt x="927082" y="47441"/>
                      <a:pt x="968844" y="18191"/>
                    </a:cubicBezTo>
                    <a:cubicBezTo>
                      <a:pt x="988216" y="4625"/>
                      <a:pt x="1007280" y="-1335"/>
                      <a:pt x="1025302" y="249"/>
                    </a:cubicBezTo>
                    <a:close/>
                    <a:moveTo>
                      <a:pt x="952472" y="668609"/>
                    </a:moveTo>
                    <a:cubicBezTo>
                      <a:pt x="954480" y="670189"/>
                      <a:pt x="947660" y="675903"/>
                      <a:pt x="937324" y="681309"/>
                    </a:cubicBezTo>
                    <a:cubicBezTo>
                      <a:pt x="926986" y="686717"/>
                      <a:pt x="889026" y="781299"/>
                      <a:pt x="852966" y="891493"/>
                    </a:cubicBezTo>
                    <a:cubicBezTo>
                      <a:pt x="816906" y="1001685"/>
                      <a:pt x="784542" y="1093125"/>
                      <a:pt x="781048" y="1094693"/>
                    </a:cubicBezTo>
                    <a:cubicBezTo>
                      <a:pt x="777556" y="1096261"/>
                      <a:pt x="847564" y="1096311"/>
                      <a:pt x="936624" y="1094807"/>
                    </a:cubicBezTo>
                    <a:cubicBezTo>
                      <a:pt x="1060964" y="1092709"/>
                      <a:pt x="1097660" y="1088287"/>
                      <a:pt x="1094722" y="1075757"/>
                    </a:cubicBezTo>
                    <a:cubicBezTo>
                      <a:pt x="1092612" y="1066785"/>
                      <a:pt x="1058928" y="970861"/>
                      <a:pt x="1019860" y="862593"/>
                    </a:cubicBezTo>
                    <a:cubicBezTo>
                      <a:pt x="980794" y="754325"/>
                      <a:pt x="950470" y="667033"/>
                      <a:pt x="952472" y="6686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2" name="任意多边形: 形状 201">
                <a:extLst>
                  <a:ext uri="{FF2B5EF4-FFF2-40B4-BE49-F238E27FC236}">
                    <a16:creationId xmlns:a16="http://schemas.microsoft.com/office/drawing/2014/main" id="{2E376BE4-1CED-450F-9F75-80F32F1C72E3}"/>
                  </a:ext>
                </a:extLst>
              </p:cNvPr>
              <p:cNvSpPr/>
              <p:nvPr/>
            </p:nvSpPr>
            <p:spPr>
              <a:xfrm>
                <a:off x="17888322" y="12562323"/>
                <a:ext cx="2082521" cy="1959240"/>
              </a:xfrm>
              <a:custGeom>
                <a:avLst/>
                <a:gdLst>
                  <a:gd name="connsiteX0" fmla="*/ 314867 w 2082521"/>
                  <a:gd name="connsiteY0" fmla="*/ 354 h 1959240"/>
                  <a:gd name="connsiteX1" fmla="*/ 533879 w 2082521"/>
                  <a:gd name="connsiteY1" fmla="*/ 185232 h 1959240"/>
                  <a:gd name="connsiteX2" fmla="*/ 1484122 w 2082521"/>
                  <a:gd name="connsiteY2" fmla="*/ 1176278 h 1959240"/>
                  <a:gd name="connsiteX3" fmla="*/ 1587167 w 2082521"/>
                  <a:gd name="connsiteY3" fmla="*/ 1284228 h 1959240"/>
                  <a:gd name="connsiteX4" fmla="*/ 1593926 w 2082521"/>
                  <a:gd name="connsiteY4" fmla="*/ 971874 h 1959240"/>
                  <a:gd name="connsiteX5" fmla="*/ 1580358 w 2082521"/>
                  <a:gd name="connsiteY5" fmla="*/ 451174 h 1959240"/>
                  <a:gd name="connsiteX6" fmla="*/ 1555193 w 2082521"/>
                  <a:gd name="connsiteY6" fmla="*/ 228226 h 1959240"/>
                  <a:gd name="connsiteX7" fmla="*/ 1464390 w 2082521"/>
                  <a:gd name="connsiteY7" fmla="*/ 198290 h 1959240"/>
                  <a:gd name="connsiteX8" fmla="*/ 1362554 w 2082521"/>
                  <a:gd name="connsiteY8" fmla="*/ 169648 h 1959240"/>
                  <a:gd name="connsiteX9" fmla="*/ 1367068 w 2082521"/>
                  <a:gd name="connsiteY9" fmla="*/ 70172 h 1959240"/>
                  <a:gd name="connsiteX10" fmla="*/ 1387458 w 2082521"/>
                  <a:gd name="connsiteY10" fmla="*/ 39628 h 1959240"/>
                  <a:gd name="connsiteX11" fmla="*/ 2017119 w 2082521"/>
                  <a:gd name="connsiteY11" fmla="*/ 39628 h 1959240"/>
                  <a:gd name="connsiteX12" fmla="*/ 2050202 w 2082521"/>
                  <a:gd name="connsiteY12" fmla="*/ 70172 h 1959240"/>
                  <a:gd name="connsiteX13" fmla="*/ 1987638 w 2082521"/>
                  <a:gd name="connsiteY13" fmla="*/ 199706 h 1959240"/>
                  <a:gd name="connsiteX14" fmla="*/ 1905820 w 2082521"/>
                  <a:gd name="connsiteY14" fmla="*/ 230692 h 1959240"/>
                  <a:gd name="connsiteX15" fmla="*/ 1867422 w 2082521"/>
                  <a:gd name="connsiteY15" fmla="*/ 1059782 h 1959240"/>
                  <a:gd name="connsiteX16" fmla="*/ 1832293 w 2082521"/>
                  <a:gd name="connsiteY16" fmla="*/ 1910072 h 1959240"/>
                  <a:gd name="connsiteX17" fmla="*/ 1717001 w 2082521"/>
                  <a:gd name="connsiteY17" fmla="*/ 1947282 h 1959240"/>
                  <a:gd name="connsiteX18" fmla="*/ 764643 w 2082521"/>
                  <a:gd name="connsiteY18" fmla="*/ 1011414 h 1959240"/>
                  <a:gd name="connsiteX19" fmla="*/ 542995 w 2082521"/>
                  <a:gd name="connsiteY19" fmla="*/ 776466 h 1959240"/>
                  <a:gd name="connsiteX20" fmla="*/ 482260 w 2082521"/>
                  <a:gd name="connsiteY20" fmla="*/ 712728 h 1959240"/>
                  <a:gd name="connsiteX21" fmla="*/ 489913 w 2082521"/>
                  <a:gd name="connsiteY21" fmla="*/ 1119128 h 1959240"/>
                  <a:gd name="connsiteX22" fmla="*/ 510079 w 2082521"/>
                  <a:gd name="connsiteY22" fmla="*/ 1627128 h 1959240"/>
                  <a:gd name="connsiteX23" fmla="*/ 642734 w 2082521"/>
                  <a:gd name="connsiteY23" fmla="*/ 1780190 h 1959240"/>
                  <a:gd name="connsiteX24" fmla="*/ 748793 w 2082521"/>
                  <a:gd name="connsiteY24" fmla="*/ 1838082 h 1959240"/>
                  <a:gd name="connsiteX25" fmla="*/ 739373 w 2082521"/>
                  <a:gd name="connsiteY25" fmla="*/ 1900498 h 1959240"/>
                  <a:gd name="connsiteX26" fmla="*/ 715679 w 2082521"/>
                  <a:gd name="connsiteY26" fmla="*/ 1929756 h 1959240"/>
                  <a:gd name="connsiteX27" fmla="*/ 386657 w 2082521"/>
                  <a:gd name="connsiteY27" fmla="*/ 1924870 h 1959240"/>
                  <a:gd name="connsiteX28" fmla="*/ 29054 w 2082521"/>
                  <a:gd name="connsiteY28" fmla="*/ 1909756 h 1959240"/>
                  <a:gd name="connsiteX29" fmla="*/ 16354 w 2082521"/>
                  <a:gd name="connsiteY29" fmla="*/ 1802162 h 1959240"/>
                  <a:gd name="connsiteX30" fmla="*/ 100008 w 2082521"/>
                  <a:gd name="connsiteY30" fmla="*/ 1776226 h 1959240"/>
                  <a:gd name="connsiteX31" fmla="*/ 179736 w 2082521"/>
                  <a:gd name="connsiteY31" fmla="*/ 1764098 h 1959240"/>
                  <a:gd name="connsiteX32" fmla="*/ 210252 w 2082521"/>
                  <a:gd name="connsiteY32" fmla="*/ 839728 h 1959240"/>
                  <a:gd name="connsiteX33" fmla="*/ 244092 w 2082521"/>
                  <a:gd name="connsiteY33" fmla="*/ 56222 h 1959240"/>
                  <a:gd name="connsiteX34" fmla="*/ 284158 w 2082521"/>
                  <a:gd name="connsiteY34" fmla="*/ 9828 h 1959240"/>
                  <a:gd name="connsiteX35" fmla="*/ 314867 w 2082521"/>
                  <a:gd name="connsiteY35" fmla="*/ 354 h 195924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2082521" h="1959240">
                    <a:moveTo>
                      <a:pt x="314867" y="354"/>
                    </a:moveTo>
                    <a:cubicBezTo>
                      <a:pt x="350926" y="4984"/>
                      <a:pt x="408258" y="55602"/>
                      <a:pt x="533879" y="185232"/>
                    </a:cubicBezTo>
                    <a:cubicBezTo>
                      <a:pt x="681095" y="337146"/>
                      <a:pt x="1135542" y="811106"/>
                      <a:pt x="1484122" y="1176278"/>
                    </a:cubicBezTo>
                    <a:lnTo>
                      <a:pt x="1587167" y="1284228"/>
                    </a:lnTo>
                    <a:lnTo>
                      <a:pt x="1593926" y="971874"/>
                    </a:lnTo>
                    <a:cubicBezTo>
                      <a:pt x="1598992" y="737614"/>
                      <a:pt x="1595600" y="607430"/>
                      <a:pt x="1580358" y="451174"/>
                    </a:cubicBezTo>
                    <a:cubicBezTo>
                      <a:pt x="1569183" y="336584"/>
                      <a:pt x="1557860" y="236258"/>
                      <a:pt x="1555193" y="228226"/>
                    </a:cubicBezTo>
                    <a:cubicBezTo>
                      <a:pt x="1552533" y="220198"/>
                      <a:pt x="1511667" y="206726"/>
                      <a:pt x="1464390" y="198290"/>
                    </a:cubicBezTo>
                    <a:cubicBezTo>
                      <a:pt x="1417112" y="189856"/>
                      <a:pt x="1371285" y="176966"/>
                      <a:pt x="1362554" y="169648"/>
                    </a:cubicBezTo>
                    <a:cubicBezTo>
                      <a:pt x="1340658" y="151294"/>
                      <a:pt x="1342679" y="106702"/>
                      <a:pt x="1367068" y="70172"/>
                    </a:cubicBezTo>
                    <a:lnTo>
                      <a:pt x="1387458" y="39628"/>
                    </a:lnTo>
                    <a:lnTo>
                      <a:pt x="2017119" y="39628"/>
                    </a:lnTo>
                    <a:lnTo>
                      <a:pt x="2050202" y="70172"/>
                    </a:lnTo>
                    <a:cubicBezTo>
                      <a:pt x="2110837" y="126162"/>
                      <a:pt x="2084017" y="181702"/>
                      <a:pt x="1987638" y="199706"/>
                    </a:cubicBezTo>
                    <a:cubicBezTo>
                      <a:pt x="1953259" y="206130"/>
                      <a:pt x="1916443" y="220074"/>
                      <a:pt x="1905820" y="230692"/>
                    </a:cubicBezTo>
                    <a:cubicBezTo>
                      <a:pt x="1889368" y="247144"/>
                      <a:pt x="1883694" y="369684"/>
                      <a:pt x="1867422" y="1059782"/>
                    </a:cubicBezTo>
                    <a:cubicBezTo>
                      <a:pt x="1853687" y="1642402"/>
                      <a:pt x="1843833" y="1880930"/>
                      <a:pt x="1832293" y="1910072"/>
                    </a:cubicBezTo>
                    <a:cubicBezTo>
                      <a:pt x="1812920" y="1959002"/>
                      <a:pt x="1774423" y="1971426"/>
                      <a:pt x="1717001" y="1947282"/>
                    </a:cubicBezTo>
                    <a:cubicBezTo>
                      <a:pt x="1673971" y="1929190"/>
                      <a:pt x="1062194" y="1328008"/>
                      <a:pt x="764643" y="1011414"/>
                    </a:cubicBezTo>
                    <a:cubicBezTo>
                      <a:pt x="676140" y="917250"/>
                      <a:pt x="576400" y="811522"/>
                      <a:pt x="542995" y="776466"/>
                    </a:cubicBezTo>
                    <a:lnTo>
                      <a:pt x="482260" y="712728"/>
                    </a:lnTo>
                    <a:lnTo>
                      <a:pt x="489913" y="1119128"/>
                    </a:lnTo>
                    <a:cubicBezTo>
                      <a:pt x="494123" y="1342648"/>
                      <a:pt x="503202" y="1571248"/>
                      <a:pt x="510079" y="1627128"/>
                    </a:cubicBezTo>
                    <a:cubicBezTo>
                      <a:pt x="524918" y="1747634"/>
                      <a:pt x="542257" y="1767638"/>
                      <a:pt x="642734" y="1780190"/>
                    </a:cubicBezTo>
                    <a:cubicBezTo>
                      <a:pt x="722407" y="1790144"/>
                      <a:pt x="729910" y="1794242"/>
                      <a:pt x="748793" y="1838082"/>
                    </a:cubicBezTo>
                    <a:cubicBezTo>
                      <a:pt x="760612" y="1865532"/>
                      <a:pt x="758988" y="1876274"/>
                      <a:pt x="739373" y="1900498"/>
                    </a:cubicBezTo>
                    <a:lnTo>
                      <a:pt x="715679" y="1929756"/>
                    </a:lnTo>
                    <a:lnTo>
                      <a:pt x="386657" y="1924870"/>
                    </a:lnTo>
                    <a:cubicBezTo>
                      <a:pt x="205688" y="1922182"/>
                      <a:pt x="44768" y="1915382"/>
                      <a:pt x="29054" y="1909756"/>
                    </a:cubicBezTo>
                    <a:cubicBezTo>
                      <a:pt x="-3670" y="1898040"/>
                      <a:pt x="-9951" y="1844834"/>
                      <a:pt x="16354" y="1802162"/>
                    </a:cubicBezTo>
                    <a:cubicBezTo>
                      <a:pt x="29066" y="1781534"/>
                      <a:pt x="45723" y="1776372"/>
                      <a:pt x="100008" y="1776226"/>
                    </a:cubicBezTo>
                    <a:cubicBezTo>
                      <a:pt x="137289" y="1776130"/>
                      <a:pt x="173163" y="1770674"/>
                      <a:pt x="179736" y="1764098"/>
                    </a:cubicBezTo>
                    <a:cubicBezTo>
                      <a:pt x="197875" y="1745966"/>
                      <a:pt x="201006" y="1651038"/>
                      <a:pt x="210252" y="839728"/>
                    </a:cubicBezTo>
                    <a:cubicBezTo>
                      <a:pt x="218469" y="118446"/>
                      <a:pt x="219734" y="89150"/>
                      <a:pt x="244092" y="56222"/>
                    </a:cubicBezTo>
                    <a:cubicBezTo>
                      <a:pt x="258007" y="37408"/>
                      <a:pt x="276040" y="16530"/>
                      <a:pt x="284158" y="9828"/>
                    </a:cubicBezTo>
                    <a:cubicBezTo>
                      <a:pt x="293191" y="2376"/>
                      <a:pt x="302847" y="-1190"/>
                      <a:pt x="314867" y="35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3" name="任意多边形: 形状 202">
                <a:extLst>
                  <a:ext uri="{FF2B5EF4-FFF2-40B4-BE49-F238E27FC236}">
                    <a16:creationId xmlns:a16="http://schemas.microsoft.com/office/drawing/2014/main" id="{A87B251E-A701-4E60-8222-2E2317169FAD}"/>
                  </a:ext>
                </a:extLst>
              </p:cNvPr>
              <p:cNvSpPr/>
              <p:nvPr/>
            </p:nvSpPr>
            <p:spPr>
              <a:xfrm>
                <a:off x="-3396400" y="12563791"/>
                <a:ext cx="2082800" cy="1957821"/>
              </a:xfrm>
              <a:custGeom>
                <a:avLst/>
                <a:gdLst>
                  <a:gd name="connsiteX0" fmla="*/ 289588 w 2082800"/>
                  <a:gd name="connsiteY0" fmla="*/ 1060 h 1957821"/>
                  <a:gd name="connsiteX1" fmla="*/ 308604 w 2082800"/>
                  <a:gd name="connsiteY1" fmla="*/ 1062 h 1957821"/>
                  <a:gd name="connsiteX2" fmla="*/ 519800 w 2082800"/>
                  <a:gd name="connsiteY2" fmla="*/ 167282 h 1957821"/>
                  <a:gd name="connsiteX3" fmla="*/ 901004 w 2082800"/>
                  <a:gd name="connsiteY3" fmla="*/ 565210 h 1957821"/>
                  <a:gd name="connsiteX4" fmla="*/ 1372316 w 2082800"/>
                  <a:gd name="connsiteY4" fmla="*/ 1057158 h 1957821"/>
                  <a:gd name="connsiteX5" fmla="*/ 1581152 w 2082800"/>
                  <a:gd name="connsiteY5" fmla="*/ 1276058 h 1957821"/>
                  <a:gd name="connsiteX6" fmla="*/ 1576112 w 2082800"/>
                  <a:gd name="connsiteY6" fmla="*/ 784108 h 1957821"/>
                  <a:gd name="connsiteX7" fmla="*/ 1555856 w 2082800"/>
                  <a:gd name="connsiteY7" fmla="*/ 247710 h 1957821"/>
                  <a:gd name="connsiteX8" fmla="*/ 1457880 w 2082800"/>
                  <a:gd name="connsiteY8" fmla="*/ 190560 h 1957821"/>
                  <a:gd name="connsiteX9" fmla="*/ 1360662 w 2082800"/>
                  <a:gd name="connsiteY9" fmla="*/ 166780 h 1957821"/>
                  <a:gd name="connsiteX10" fmla="*/ 1360854 w 2082800"/>
                  <a:gd name="connsiteY10" fmla="*/ 61940 h 1957821"/>
                  <a:gd name="connsiteX11" fmla="*/ 1698528 w 2082800"/>
                  <a:gd name="connsiteY11" fmla="*/ 38160 h 1957821"/>
                  <a:gd name="connsiteX12" fmla="*/ 2021546 w 2082800"/>
                  <a:gd name="connsiteY12" fmla="*/ 38160 h 1957821"/>
                  <a:gd name="connsiteX13" fmla="*/ 2052172 w 2082800"/>
                  <a:gd name="connsiteY13" fmla="*/ 74494 h 1957821"/>
                  <a:gd name="connsiteX14" fmla="*/ 2082800 w 2082800"/>
                  <a:gd name="connsiteY14" fmla="*/ 127972 h 1957821"/>
                  <a:gd name="connsiteX15" fmla="*/ 1969012 w 2082800"/>
                  <a:gd name="connsiteY15" fmla="*/ 201994 h 1957821"/>
                  <a:gd name="connsiteX16" fmla="*/ 1900476 w 2082800"/>
                  <a:gd name="connsiteY16" fmla="*/ 228482 h 1957821"/>
                  <a:gd name="connsiteX17" fmla="*/ 1860198 w 2082800"/>
                  <a:gd name="connsiteY17" fmla="*/ 1154882 h 1957821"/>
                  <a:gd name="connsiteX18" fmla="*/ 1786224 w 2082800"/>
                  <a:gd name="connsiteY18" fmla="*/ 1956526 h 1957821"/>
                  <a:gd name="connsiteX19" fmla="*/ 1710180 w 2082800"/>
                  <a:gd name="connsiteY19" fmla="*/ 1940852 h 1957821"/>
                  <a:gd name="connsiteX20" fmla="*/ 667172 w 2082800"/>
                  <a:gd name="connsiteY20" fmla="*/ 911678 h 1957821"/>
                  <a:gd name="connsiteX21" fmla="*/ 489794 w 2082800"/>
                  <a:gd name="connsiteY21" fmla="*/ 722482 h 1957821"/>
                  <a:gd name="connsiteX22" fmla="*/ 486576 w 2082800"/>
                  <a:gd name="connsiteY22" fmla="*/ 805770 h 1957821"/>
                  <a:gd name="connsiteX23" fmla="*/ 531856 w 2082800"/>
                  <a:gd name="connsiteY23" fmla="*/ 1723202 h 1957821"/>
                  <a:gd name="connsiteX24" fmla="*/ 676844 w 2082800"/>
                  <a:gd name="connsiteY24" fmla="*/ 1784410 h 1957821"/>
                  <a:gd name="connsiteX25" fmla="*/ 749300 w 2082800"/>
                  <a:gd name="connsiteY25" fmla="*/ 1862166 h 1957821"/>
                  <a:gd name="connsiteX26" fmla="*/ 701676 w 2082800"/>
                  <a:gd name="connsiteY26" fmla="*/ 1909414 h 1957821"/>
                  <a:gd name="connsiteX27" fmla="*/ 346758 w 2082800"/>
                  <a:gd name="connsiteY27" fmla="*/ 1923588 h 1957821"/>
                  <a:gd name="connsiteX28" fmla="*/ 0 w 2082800"/>
                  <a:gd name="connsiteY28" fmla="*/ 1853152 h 1957821"/>
                  <a:gd name="connsiteX29" fmla="*/ 87240 w 2082800"/>
                  <a:gd name="connsiteY29" fmla="*/ 1784410 h 1957821"/>
                  <a:gd name="connsiteX30" fmla="*/ 195580 w 2082800"/>
                  <a:gd name="connsiteY30" fmla="*/ 1738692 h 1957821"/>
                  <a:gd name="connsiteX31" fmla="*/ 216848 w 2082800"/>
                  <a:gd name="connsiteY31" fmla="*/ 904302 h 1957821"/>
                  <a:gd name="connsiteX32" fmla="*/ 275960 w 2082800"/>
                  <a:gd name="connsiteY32" fmla="*/ 8560 h 1957821"/>
                  <a:gd name="connsiteX33" fmla="*/ 289588 w 2082800"/>
                  <a:gd name="connsiteY33" fmla="*/ 1060 h 195782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Lst>
                <a:rect l="l" t="t" r="r" b="b"/>
                <a:pathLst>
                  <a:path w="2082800" h="1957821">
                    <a:moveTo>
                      <a:pt x="289588" y="1060"/>
                    </a:moveTo>
                    <a:cubicBezTo>
                      <a:pt x="295504" y="-300"/>
                      <a:pt x="302320" y="-408"/>
                      <a:pt x="308604" y="1062"/>
                    </a:cubicBezTo>
                    <a:cubicBezTo>
                      <a:pt x="362196" y="13600"/>
                      <a:pt x="407828" y="49514"/>
                      <a:pt x="519800" y="167282"/>
                    </a:cubicBezTo>
                    <a:cubicBezTo>
                      <a:pt x="585100" y="235966"/>
                      <a:pt x="756644" y="415034"/>
                      <a:pt x="901004" y="565210"/>
                    </a:cubicBezTo>
                    <a:cubicBezTo>
                      <a:pt x="1045368" y="715386"/>
                      <a:pt x="1257456" y="936764"/>
                      <a:pt x="1372316" y="1057158"/>
                    </a:cubicBezTo>
                    <a:lnTo>
                      <a:pt x="1581152" y="1276058"/>
                    </a:lnTo>
                    <a:lnTo>
                      <a:pt x="1576112" y="784108"/>
                    </a:lnTo>
                    <a:cubicBezTo>
                      <a:pt x="1572662" y="447450"/>
                      <a:pt x="1566268" y="278128"/>
                      <a:pt x="1555856" y="247710"/>
                    </a:cubicBezTo>
                    <a:cubicBezTo>
                      <a:pt x="1541300" y="205194"/>
                      <a:pt x="1537040" y="202708"/>
                      <a:pt x="1457880" y="190560"/>
                    </a:cubicBezTo>
                    <a:cubicBezTo>
                      <a:pt x="1412364" y="183574"/>
                      <a:pt x="1368616" y="172874"/>
                      <a:pt x="1360662" y="166780"/>
                    </a:cubicBezTo>
                    <a:cubicBezTo>
                      <a:pt x="1341956" y="152448"/>
                      <a:pt x="1342064" y="92434"/>
                      <a:pt x="1360854" y="61940"/>
                    </a:cubicBezTo>
                    <a:cubicBezTo>
                      <a:pt x="1374552" y="39706"/>
                      <a:pt x="1396524" y="38160"/>
                      <a:pt x="1698528" y="38160"/>
                    </a:cubicBezTo>
                    <a:lnTo>
                      <a:pt x="2021546" y="38160"/>
                    </a:lnTo>
                    <a:lnTo>
                      <a:pt x="2052172" y="74494"/>
                    </a:lnTo>
                    <a:cubicBezTo>
                      <a:pt x="2069020" y="94474"/>
                      <a:pt x="2082800" y="118542"/>
                      <a:pt x="2082800" y="127972"/>
                    </a:cubicBezTo>
                    <a:cubicBezTo>
                      <a:pt x="2082800" y="159950"/>
                      <a:pt x="2030764" y="193802"/>
                      <a:pt x="1969012" y="201994"/>
                    </a:cubicBezTo>
                    <a:cubicBezTo>
                      <a:pt x="1933250" y="206738"/>
                      <a:pt x="1904568" y="217826"/>
                      <a:pt x="1900476" y="228482"/>
                    </a:cubicBezTo>
                    <a:cubicBezTo>
                      <a:pt x="1874312" y="296668"/>
                      <a:pt x="1865644" y="495958"/>
                      <a:pt x="1860198" y="1154882"/>
                    </a:cubicBezTo>
                    <a:cubicBezTo>
                      <a:pt x="1853620" y="1949718"/>
                      <a:pt x="1854580" y="1939370"/>
                      <a:pt x="1786224" y="1956526"/>
                    </a:cubicBezTo>
                    <a:cubicBezTo>
                      <a:pt x="1769158" y="1960810"/>
                      <a:pt x="1737024" y="1954186"/>
                      <a:pt x="1710180" y="1940852"/>
                    </a:cubicBezTo>
                    <a:cubicBezTo>
                      <a:pt x="1661124" y="1916486"/>
                      <a:pt x="968128" y="1232678"/>
                      <a:pt x="667172" y="911678"/>
                    </a:cubicBezTo>
                    <a:lnTo>
                      <a:pt x="489794" y="722482"/>
                    </a:lnTo>
                    <a:lnTo>
                      <a:pt x="486576" y="805770"/>
                    </a:lnTo>
                    <a:cubicBezTo>
                      <a:pt x="481540" y="936060"/>
                      <a:pt x="518680" y="1688542"/>
                      <a:pt x="531856" y="1723202"/>
                    </a:cubicBezTo>
                    <a:cubicBezTo>
                      <a:pt x="544132" y="1755488"/>
                      <a:pt x="612640" y="1784410"/>
                      <a:pt x="676844" y="1784410"/>
                    </a:cubicBezTo>
                    <a:cubicBezTo>
                      <a:pt x="720132" y="1784410"/>
                      <a:pt x="749300" y="1815712"/>
                      <a:pt x="749300" y="1862166"/>
                    </a:cubicBezTo>
                    <a:cubicBezTo>
                      <a:pt x="749300" y="1895754"/>
                      <a:pt x="743948" y="1901062"/>
                      <a:pt x="701676" y="1909414"/>
                    </a:cubicBezTo>
                    <a:cubicBezTo>
                      <a:pt x="675482" y="1914588"/>
                      <a:pt x="515772" y="1920968"/>
                      <a:pt x="346758" y="1923588"/>
                    </a:cubicBezTo>
                    <a:cubicBezTo>
                      <a:pt x="7284" y="1928854"/>
                      <a:pt x="0" y="1927374"/>
                      <a:pt x="0" y="1853152"/>
                    </a:cubicBezTo>
                    <a:cubicBezTo>
                      <a:pt x="0" y="1805048"/>
                      <a:pt x="26192" y="1784410"/>
                      <a:pt x="87240" y="1784410"/>
                    </a:cubicBezTo>
                    <a:cubicBezTo>
                      <a:pt x="139900" y="1784410"/>
                      <a:pt x="185408" y="1765208"/>
                      <a:pt x="195580" y="1738692"/>
                    </a:cubicBezTo>
                    <a:cubicBezTo>
                      <a:pt x="200280" y="1726448"/>
                      <a:pt x="209848" y="1350970"/>
                      <a:pt x="216848" y="904302"/>
                    </a:cubicBezTo>
                    <a:cubicBezTo>
                      <a:pt x="229776" y="78986"/>
                      <a:pt x="230488" y="68206"/>
                      <a:pt x="275960" y="8560"/>
                    </a:cubicBezTo>
                    <a:cubicBezTo>
                      <a:pt x="278652" y="5028"/>
                      <a:pt x="283672" y="2418"/>
                      <a:pt x="289588" y="106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4" name="任意多边形: 形状 203">
                <a:extLst>
                  <a:ext uri="{FF2B5EF4-FFF2-40B4-BE49-F238E27FC236}">
                    <a16:creationId xmlns:a16="http://schemas.microsoft.com/office/drawing/2014/main" id="{D7265DD0-2CCC-4A02-B0AA-9E0C015B063D}"/>
                  </a:ext>
                </a:extLst>
              </p:cNvPr>
              <p:cNvSpPr/>
              <p:nvPr/>
            </p:nvSpPr>
            <p:spPr>
              <a:xfrm>
                <a:off x="25127801" y="12571682"/>
                <a:ext cx="2081136" cy="1951854"/>
              </a:xfrm>
              <a:custGeom>
                <a:avLst/>
                <a:gdLst>
                  <a:gd name="connsiteX0" fmla="*/ 318451 w 2081136"/>
                  <a:gd name="connsiteY0" fmla="*/ 7 h 1951854"/>
                  <a:gd name="connsiteX1" fmla="*/ 901830 w 2081136"/>
                  <a:gd name="connsiteY1" fmla="*/ 557319 h 1951854"/>
                  <a:gd name="connsiteX2" fmla="*/ 1322629 w 2081136"/>
                  <a:gd name="connsiteY2" fmla="*/ 995469 h 1951854"/>
                  <a:gd name="connsiteX3" fmla="*/ 1522673 w 2081136"/>
                  <a:gd name="connsiteY3" fmla="*/ 1205019 h 1951854"/>
                  <a:gd name="connsiteX4" fmla="*/ 1586818 w 2081136"/>
                  <a:gd name="connsiteY4" fmla="*/ 1274869 h 1951854"/>
                  <a:gd name="connsiteX5" fmla="*/ 1586204 w 2081136"/>
                  <a:gd name="connsiteY5" fmla="*/ 1122469 h 1951854"/>
                  <a:gd name="connsiteX6" fmla="*/ 1564177 w 2081136"/>
                  <a:gd name="connsiteY6" fmla="*/ 223275 h 1951854"/>
                  <a:gd name="connsiteX7" fmla="*/ 1466093 w 2081136"/>
                  <a:gd name="connsiteY7" fmla="*/ 195757 h 1951854"/>
                  <a:gd name="connsiteX8" fmla="*/ 1363452 w 2081136"/>
                  <a:gd name="connsiteY8" fmla="*/ 156307 h 1951854"/>
                  <a:gd name="connsiteX9" fmla="*/ 1387314 w 2081136"/>
                  <a:gd name="connsiteY9" fmla="*/ 45143 h 1951854"/>
                  <a:gd name="connsiteX10" fmla="*/ 1718828 w 2081136"/>
                  <a:gd name="connsiteY10" fmla="*/ 32439 h 1951854"/>
                  <a:gd name="connsiteX11" fmla="*/ 2055124 w 2081136"/>
                  <a:gd name="connsiteY11" fmla="*/ 68651 h 1951854"/>
                  <a:gd name="connsiteX12" fmla="*/ 2069840 w 2081136"/>
                  <a:gd name="connsiteY12" fmla="*/ 126057 h 1951854"/>
                  <a:gd name="connsiteX13" fmla="*/ 1959614 w 2081136"/>
                  <a:gd name="connsiteY13" fmla="*/ 189061 h 1951854"/>
                  <a:gd name="connsiteX14" fmla="*/ 1899053 w 2081136"/>
                  <a:gd name="connsiteY14" fmla="*/ 225843 h 1951854"/>
                  <a:gd name="connsiteX15" fmla="*/ 1853078 w 2081136"/>
                  <a:gd name="connsiteY15" fmla="*/ 1351069 h 1951854"/>
                  <a:gd name="connsiteX16" fmla="*/ 1807021 w 2081136"/>
                  <a:gd name="connsiteY16" fmla="*/ 1926591 h 1951854"/>
                  <a:gd name="connsiteX17" fmla="*/ 1231026 w 2081136"/>
                  <a:gd name="connsiteY17" fmla="*/ 1475267 h 1951854"/>
                  <a:gd name="connsiteX18" fmla="*/ 636507 w 2081136"/>
                  <a:gd name="connsiteY18" fmla="*/ 868469 h 1951854"/>
                  <a:gd name="connsiteX19" fmla="*/ 481019 w 2081136"/>
                  <a:gd name="connsiteY19" fmla="*/ 703369 h 1951854"/>
                  <a:gd name="connsiteX20" fmla="*/ 489285 w 2081136"/>
                  <a:gd name="connsiteY20" fmla="*/ 1065319 h 1951854"/>
                  <a:gd name="connsiteX21" fmla="*/ 541641 w 2081136"/>
                  <a:gd name="connsiteY21" fmla="*/ 1739041 h 1951854"/>
                  <a:gd name="connsiteX22" fmla="*/ 641964 w 2081136"/>
                  <a:gd name="connsiteY22" fmla="*/ 1769845 h 1951854"/>
                  <a:gd name="connsiteX23" fmla="*/ 738541 w 2081136"/>
                  <a:gd name="connsiteY23" fmla="*/ 1891577 h 1951854"/>
                  <a:gd name="connsiteX24" fmla="*/ 715082 w 2081136"/>
                  <a:gd name="connsiteY24" fmla="*/ 1920549 h 1951854"/>
                  <a:gd name="connsiteX25" fmla="*/ 392466 w 2081136"/>
                  <a:gd name="connsiteY25" fmla="*/ 1913145 h 1951854"/>
                  <a:gd name="connsiteX26" fmla="*/ 54880 w 2081136"/>
                  <a:gd name="connsiteY26" fmla="*/ 1910979 h 1951854"/>
                  <a:gd name="connsiteX27" fmla="*/ 0 w 2081136"/>
                  <a:gd name="connsiteY27" fmla="*/ 1846369 h 1951854"/>
                  <a:gd name="connsiteX28" fmla="*/ 80280 w 2081136"/>
                  <a:gd name="connsiteY28" fmla="*/ 1769981 h 1951854"/>
                  <a:gd name="connsiteX29" fmla="*/ 152400 w 2081136"/>
                  <a:gd name="connsiteY29" fmla="*/ 1747427 h 1951854"/>
                  <a:gd name="connsiteX30" fmla="*/ 193687 w 2081136"/>
                  <a:gd name="connsiteY30" fmla="*/ 1579339 h 1951854"/>
                  <a:gd name="connsiteX31" fmla="*/ 212737 w 2081136"/>
                  <a:gd name="connsiteY31" fmla="*/ 737183 h 1951854"/>
                  <a:gd name="connsiteX32" fmla="*/ 222250 w 2081136"/>
                  <a:gd name="connsiteY32" fmla="*/ 47095 h 1951854"/>
                  <a:gd name="connsiteX33" fmla="*/ 264232 w 2081136"/>
                  <a:gd name="connsiteY33" fmla="*/ 22807 h 1951854"/>
                  <a:gd name="connsiteX34" fmla="*/ 318451 w 2081136"/>
                  <a:gd name="connsiteY34" fmla="*/ 7 h 195185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Lst>
                <a:rect l="l" t="t" r="r" b="b"/>
                <a:pathLst>
                  <a:path w="2081136" h="1951854">
                    <a:moveTo>
                      <a:pt x="318451" y="7"/>
                    </a:moveTo>
                    <a:cubicBezTo>
                      <a:pt x="373929" y="1015"/>
                      <a:pt x="466982" y="101771"/>
                      <a:pt x="901830" y="557319"/>
                    </a:cubicBezTo>
                    <a:cubicBezTo>
                      <a:pt x="1058521" y="721467"/>
                      <a:pt x="1247880" y="918633"/>
                      <a:pt x="1322629" y="995469"/>
                    </a:cubicBezTo>
                    <a:cubicBezTo>
                      <a:pt x="1397372" y="1072305"/>
                      <a:pt x="1487394" y="1166601"/>
                      <a:pt x="1522673" y="1205019"/>
                    </a:cubicBezTo>
                    <a:lnTo>
                      <a:pt x="1586818" y="1274869"/>
                    </a:lnTo>
                    <a:lnTo>
                      <a:pt x="1586204" y="1122469"/>
                    </a:lnTo>
                    <a:cubicBezTo>
                      <a:pt x="1583382" y="428575"/>
                      <a:pt x="1578787" y="240879"/>
                      <a:pt x="1564177" y="223275"/>
                    </a:cubicBezTo>
                    <a:cubicBezTo>
                      <a:pt x="1555248" y="212509"/>
                      <a:pt x="1513706" y="200855"/>
                      <a:pt x="1466093" y="195757"/>
                    </a:cubicBezTo>
                    <a:cubicBezTo>
                      <a:pt x="1398253" y="188491"/>
                      <a:pt x="1379922" y="181447"/>
                      <a:pt x="1363452" y="156307"/>
                    </a:cubicBezTo>
                    <a:cubicBezTo>
                      <a:pt x="1338628" y="118425"/>
                      <a:pt x="1348544" y="72249"/>
                      <a:pt x="1387314" y="45143"/>
                    </a:cubicBezTo>
                    <a:cubicBezTo>
                      <a:pt x="1412323" y="27659"/>
                      <a:pt x="1455297" y="26011"/>
                      <a:pt x="1718828" y="32439"/>
                    </a:cubicBezTo>
                    <a:cubicBezTo>
                      <a:pt x="2009930" y="39541"/>
                      <a:pt x="2022903" y="40939"/>
                      <a:pt x="2055124" y="68651"/>
                    </a:cubicBezTo>
                    <a:cubicBezTo>
                      <a:pt x="2086155" y="95343"/>
                      <a:pt x="2087246" y="99589"/>
                      <a:pt x="2069840" y="126057"/>
                    </a:cubicBezTo>
                    <a:cubicBezTo>
                      <a:pt x="2047187" y="160511"/>
                      <a:pt x="2029290" y="170743"/>
                      <a:pt x="1959614" y="189061"/>
                    </a:cubicBezTo>
                    <a:cubicBezTo>
                      <a:pt x="1928013" y="197371"/>
                      <a:pt x="1903338" y="212355"/>
                      <a:pt x="1899053" y="225843"/>
                    </a:cubicBezTo>
                    <a:cubicBezTo>
                      <a:pt x="1886316" y="265979"/>
                      <a:pt x="1854851" y="1035971"/>
                      <a:pt x="1853078" y="1351069"/>
                    </a:cubicBezTo>
                    <a:cubicBezTo>
                      <a:pt x="1850647" y="1781583"/>
                      <a:pt x="1842257" y="1886489"/>
                      <a:pt x="1807021" y="1926591"/>
                    </a:cubicBezTo>
                    <a:cubicBezTo>
                      <a:pt x="1750802" y="1990591"/>
                      <a:pt x="1716571" y="1963771"/>
                      <a:pt x="1231026" y="1475267"/>
                    </a:cubicBezTo>
                    <a:cubicBezTo>
                      <a:pt x="989564" y="1232331"/>
                      <a:pt x="722027" y="959275"/>
                      <a:pt x="636507" y="868469"/>
                    </a:cubicBezTo>
                    <a:lnTo>
                      <a:pt x="481019" y="703369"/>
                    </a:lnTo>
                    <a:lnTo>
                      <a:pt x="489285" y="1065319"/>
                    </a:lnTo>
                    <a:cubicBezTo>
                      <a:pt x="497762" y="1436129"/>
                      <a:pt x="519584" y="1716983"/>
                      <a:pt x="541641" y="1739041"/>
                    </a:cubicBezTo>
                    <a:cubicBezTo>
                      <a:pt x="548469" y="1745867"/>
                      <a:pt x="593613" y="1759729"/>
                      <a:pt x="641964" y="1769845"/>
                    </a:cubicBezTo>
                    <a:cubicBezTo>
                      <a:pt x="757827" y="1794087"/>
                      <a:pt x="787350" y="1831299"/>
                      <a:pt x="738541" y="1891577"/>
                    </a:cubicBezTo>
                    <a:lnTo>
                      <a:pt x="715082" y="1920549"/>
                    </a:lnTo>
                    <a:lnTo>
                      <a:pt x="392466" y="1913145"/>
                    </a:lnTo>
                    <a:cubicBezTo>
                      <a:pt x="215026" y="1909071"/>
                      <a:pt x="63116" y="1908099"/>
                      <a:pt x="54880" y="1910979"/>
                    </a:cubicBezTo>
                    <a:cubicBezTo>
                      <a:pt x="32544" y="1918799"/>
                      <a:pt x="0" y="1880489"/>
                      <a:pt x="0" y="1846369"/>
                    </a:cubicBezTo>
                    <a:cubicBezTo>
                      <a:pt x="0" y="1806975"/>
                      <a:pt x="30386" y="1778063"/>
                      <a:pt x="80280" y="1769981"/>
                    </a:cubicBezTo>
                    <a:cubicBezTo>
                      <a:pt x="102487" y="1766387"/>
                      <a:pt x="134938" y="1756237"/>
                      <a:pt x="152400" y="1747427"/>
                    </a:cubicBezTo>
                    <a:cubicBezTo>
                      <a:pt x="182693" y="1732143"/>
                      <a:pt x="184584" y="1724443"/>
                      <a:pt x="193687" y="1579339"/>
                    </a:cubicBezTo>
                    <a:cubicBezTo>
                      <a:pt x="198927" y="1495699"/>
                      <a:pt x="207504" y="1116731"/>
                      <a:pt x="212737" y="737183"/>
                    </a:cubicBezTo>
                    <a:lnTo>
                      <a:pt x="222250" y="47095"/>
                    </a:lnTo>
                    <a:lnTo>
                      <a:pt x="264232" y="22807"/>
                    </a:lnTo>
                    <a:cubicBezTo>
                      <a:pt x="285641" y="10421"/>
                      <a:pt x="299959" y="-327"/>
                      <a:pt x="318451" y="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5" name="任意多边形: 形状 204">
                <a:extLst>
                  <a:ext uri="{FF2B5EF4-FFF2-40B4-BE49-F238E27FC236}">
                    <a16:creationId xmlns:a16="http://schemas.microsoft.com/office/drawing/2014/main" id="{EECC71D5-BF27-4EFE-9936-DC1E3C3A92AA}"/>
                  </a:ext>
                </a:extLst>
              </p:cNvPr>
              <p:cNvSpPr/>
              <p:nvPr/>
            </p:nvSpPr>
            <p:spPr>
              <a:xfrm>
                <a:off x="-1180248" y="12572248"/>
                <a:ext cx="1961913" cy="1952360"/>
              </a:xfrm>
              <a:custGeom>
                <a:avLst/>
                <a:gdLst>
                  <a:gd name="connsiteX0" fmla="*/ 985604 w 1961913"/>
                  <a:gd name="connsiteY0" fmla="*/ 121 h 1952360"/>
                  <a:gd name="connsiteX1" fmla="*/ 1665412 w 1961913"/>
                  <a:gd name="connsiteY1" fmla="*/ 61399 h 1952360"/>
                  <a:gd name="connsiteX2" fmla="*/ 1762268 w 1961913"/>
                  <a:gd name="connsiteY2" fmla="*/ 359911 h 1952360"/>
                  <a:gd name="connsiteX3" fmla="*/ 1722144 w 1961913"/>
                  <a:gd name="connsiteY3" fmla="*/ 621757 h 1952360"/>
                  <a:gd name="connsiteX4" fmla="*/ 1674992 w 1961913"/>
                  <a:gd name="connsiteY4" fmla="*/ 645653 h 1952360"/>
                  <a:gd name="connsiteX5" fmla="*/ 1594424 w 1961913"/>
                  <a:gd name="connsiteY5" fmla="*/ 527769 h 1952360"/>
                  <a:gd name="connsiteX6" fmla="*/ 1246748 w 1961913"/>
                  <a:gd name="connsiteY6" fmla="*/ 252481 h 1952360"/>
                  <a:gd name="connsiteX7" fmla="*/ 838200 w 1961913"/>
                  <a:gd name="connsiteY7" fmla="*/ 245725 h 1952360"/>
                  <a:gd name="connsiteX8" fmla="*/ 460800 w 1961913"/>
                  <a:gd name="connsiteY8" fmla="*/ 645653 h 1952360"/>
                  <a:gd name="connsiteX9" fmla="*/ 457836 w 1961913"/>
                  <a:gd name="connsiteY9" fmla="*/ 1102853 h 1952360"/>
                  <a:gd name="connsiteX10" fmla="*/ 944148 w 1961913"/>
                  <a:gd name="connsiteY10" fmla="*/ 1674441 h 1952360"/>
                  <a:gd name="connsiteX11" fmla="*/ 1355540 w 1961913"/>
                  <a:gd name="connsiteY11" fmla="*/ 1688137 h 1952360"/>
                  <a:gd name="connsiteX12" fmla="*/ 1356310 w 1961913"/>
                  <a:gd name="connsiteY12" fmla="*/ 1396911 h 1952360"/>
                  <a:gd name="connsiteX13" fmla="*/ 1257606 w 1961913"/>
                  <a:gd name="connsiteY13" fmla="*/ 1090153 h 1952360"/>
                  <a:gd name="connsiteX14" fmla="*/ 1161314 w 1961913"/>
                  <a:gd name="connsiteY14" fmla="*/ 963885 h 1952360"/>
                  <a:gd name="connsiteX15" fmla="*/ 1551052 w 1961913"/>
                  <a:gd name="connsiteY15" fmla="*/ 939871 h 1952360"/>
                  <a:gd name="connsiteX16" fmla="*/ 1939136 w 1961913"/>
                  <a:gd name="connsiteY16" fmla="*/ 954891 h 1952360"/>
                  <a:gd name="connsiteX17" fmla="*/ 1942968 w 1961913"/>
                  <a:gd name="connsiteY17" fmla="*/ 1064861 h 1952360"/>
                  <a:gd name="connsiteX18" fmla="*/ 1864296 w 1961913"/>
                  <a:gd name="connsiteY18" fmla="*/ 1091897 h 1952360"/>
                  <a:gd name="connsiteX19" fmla="*/ 1788420 w 1961913"/>
                  <a:gd name="connsiteY19" fmla="*/ 1112457 h 1952360"/>
                  <a:gd name="connsiteX20" fmla="*/ 1778194 w 1961913"/>
                  <a:gd name="connsiteY20" fmla="*/ 1455277 h 1952360"/>
                  <a:gd name="connsiteX21" fmla="*/ 1759624 w 1961913"/>
                  <a:gd name="connsiteY21" fmla="*/ 1813377 h 1952360"/>
                  <a:gd name="connsiteX22" fmla="*/ 1692950 w 1961913"/>
                  <a:gd name="connsiteY22" fmla="*/ 1849889 h 1952360"/>
                  <a:gd name="connsiteX23" fmla="*/ 1582380 w 1961913"/>
                  <a:gd name="connsiteY23" fmla="*/ 1889583 h 1952360"/>
                  <a:gd name="connsiteX24" fmla="*/ 879338 w 1961913"/>
                  <a:gd name="connsiteY24" fmla="*/ 1927899 h 1952360"/>
                  <a:gd name="connsiteX25" fmla="*/ 258452 w 1961913"/>
                  <a:gd name="connsiteY25" fmla="*/ 1642241 h 1952360"/>
                  <a:gd name="connsiteX26" fmla="*/ 23416 w 1961913"/>
                  <a:gd name="connsiteY26" fmla="*/ 1248903 h 1952360"/>
                  <a:gd name="connsiteX27" fmla="*/ 0 w 1961913"/>
                  <a:gd name="connsiteY27" fmla="*/ 975853 h 1952360"/>
                  <a:gd name="connsiteX28" fmla="*/ 67240 w 1961913"/>
                  <a:gd name="connsiteY28" fmla="*/ 575803 h 1952360"/>
                  <a:gd name="connsiteX29" fmla="*/ 812800 w 1961913"/>
                  <a:gd name="connsiteY29" fmla="*/ 11279 h 1952360"/>
                  <a:gd name="connsiteX30" fmla="*/ 985604 w 1961913"/>
                  <a:gd name="connsiteY30" fmla="*/ 121 h 195236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961913" h="1952360">
                    <a:moveTo>
                      <a:pt x="985604" y="121"/>
                    </a:moveTo>
                    <a:cubicBezTo>
                      <a:pt x="1192432" y="-1933"/>
                      <a:pt x="1480756" y="22121"/>
                      <a:pt x="1665412" y="61399"/>
                    </a:cubicBezTo>
                    <a:cubicBezTo>
                      <a:pt x="1774404" y="84583"/>
                      <a:pt x="1774526" y="84953"/>
                      <a:pt x="1762268" y="359911"/>
                    </a:cubicBezTo>
                    <a:cubicBezTo>
                      <a:pt x="1752124" y="587295"/>
                      <a:pt x="1750344" y="598923"/>
                      <a:pt x="1722144" y="621757"/>
                    </a:cubicBezTo>
                    <a:cubicBezTo>
                      <a:pt x="1705912" y="634901"/>
                      <a:pt x="1684696" y="645653"/>
                      <a:pt x="1674992" y="645653"/>
                    </a:cubicBezTo>
                    <a:cubicBezTo>
                      <a:pt x="1641930" y="645653"/>
                      <a:pt x="1608848" y="597251"/>
                      <a:pt x="1594424" y="527769"/>
                    </a:cubicBezTo>
                    <a:cubicBezTo>
                      <a:pt x="1567592" y="398521"/>
                      <a:pt x="1422880" y="283941"/>
                      <a:pt x="1246748" y="252481"/>
                    </a:cubicBezTo>
                    <a:cubicBezTo>
                      <a:pt x="1111588" y="228337"/>
                      <a:pt x="907940" y="224969"/>
                      <a:pt x="838200" y="245725"/>
                    </a:cubicBezTo>
                    <a:cubicBezTo>
                      <a:pt x="638884" y="305035"/>
                      <a:pt x="509912" y="441707"/>
                      <a:pt x="460800" y="645653"/>
                    </a:cubicBezTo>
                    <a:cubicBezTo>
                      <a:pt x="435526" y="750603"/>
                      <a:pt x="433924" y="997521"/>
                      <a:pt x="457836" y="1102853"/>
                    </a:cubicBezTo>
                    <a:cubicBezTo>
                      <a:pt x="522624" y="1388281"/>
                      <a:pt x="674352" y="1566611"/>
                      <a:pt x="944148" y="1674441"/>
                    </a:cubicBezTo>
                    <a:cubicBezTo>
                      <a:pt x="1040988" y="1713143"/>
                      <a:pt x="1348242" y="1723373"/>
                      <a:pt x="1355540" y="1688137"/>
                    </a:cubicBezTo>
                    <a:cubicBezTo>
                      <a:pt x="1357388" y="1679217"/>
                      <a:pt x="1357732" y="1548167"/>
                      <a:pt x="1356310" y="1396911"/>
                    </a:cubicBezTo>
                    <a:cubicBezTo>
                      <a:pt x="1353388" y="1086817"/>
                      <a:pt x="1354462" y="1090153"/>
                      <a:pt x="1257606" y="1090153"/>
                    </a:cubicBezTo>
                    <a:cubicBezTo>
                      <a:pt x="1160096" y="1090153"/>
                      <a:pt x="1105994" y="1019207"/>
                      <a:pt x="1161314" y="963885"/>
                    </a:cubicBezTo>
                    <a:cubicBezTo>
                      <a:pt x="1184624" y="940577"/>
                      <a:pt x="1206062" y="939257"/>
                      <a:pt x="1551052" y="939871"/>
                    </a:cubicBezTo>
                    <a:cubicBezTo>
                      <a:pt x="1799656" y="940313"/>
                      <a:pt x="1923466" y="945105"/>
                      <a:pt x="1939136" y="954891"/>
                    </a:cubicBezTo>
                    <a:cubicBezTo>
                      <a:pt x="1967564" y="972645"/>
                      <a:pt x="1969992" y="1042433"/>
                      <a:pt x="1942968" y="1064861"/>
                    </a:cubicBezTo>
                    <a:cubicBezTo>
                      <a:pt x="1932416" y="1073617"/>
                      <a:pt x="1897016" y="1085783"/>
                      <a:pt x="1864296" y="1091897"/>
                    </a:cubicBezTo>
                    <a:cubicBezTo>
                      <a:pt x="1831574" y="1098009"/>
                      <a:pt x="1797430" y="1107261"/>
                      <a:pt x="1788420" y="1112457"/>
                    </a:cubicBezTo>
                    <a:cubicBezTo>
                      <a:pt x="1775450" y="1119937"/>
                      <a:pt x="1773320" y="1191327"/>
                      <a:pt x="1778194" y="1455277"/>
                    </a:cubicBezTo>
                    <a:cubicBezTo>
                      <a:pt x="1784064" y="1773129"/>
                      <a:pt x="1783200" y="1789805"/>
                      <a:pt x="1759624" y="1813377"/>
                    </a:cubicBezTo>
                    <a:cubicBezTo>
                      <a:pt x="1746026" y="1826977"/>
                      <a:pt x="1716020" y="1843405"/>
                      <a:pt x="1692950" y="1849889"/>
                    </a:cubicBezTo>
                    <a:cubicBezTo>
                      <a:pt x="1669876" y="1856369"/>
                      <a:pt x="1620120" y="1874233"/>
                      <a:pt x="1582380" y="1889583"/>
                    </a:cubicBezTo>
                    <a:cubicBezTo>
                      <a:pt x="1422436" y="1954637"/>
                      <a:pt x="1101736" y="1972117"/>
                      <a:pt x="879338" y="1927899"/>
                    </a:cubicBezTo>
                    <a:cubicBezTo>
                      <a:pt x="589132" y="1870201"/>
                      <a:pt x="407196" y="1786497"/>
                      <a:pt x="258452" y="1642241"/>
                    </a:cubicBezTo>
                    <a:cubicBezTo>
                      <a:pt x="153220" y="1540183"/>
                      <a:pt x="70272" y="1401365"/>
                      <a:pt x="23416" y="1248903"/>
                    </a:cubicBezTo>
                    <a:cubicBezTo>
                      <a:pt x="4944" y="1188797"/>
                      <a:pt x="0" y="1131129"/>
                      <a:pt x="0" y="975853"/>
                    </a:cubicBezTo>
                    <a:cubicBezTo>
                      <a:pt x="0" y="774757"/>
                      <a:pt x="10256" y="713733"/>
                      <a:pt x="67240" y="575803"/>
                    </a:cubicBezTo>
                    <a:cubicBezTo>
                      <a:pt x="189104" y="280843"/>
                      <a:pt x="475272" y="64161"/>
                      <a:pt x="812800" y="11279"/>
                    </a:cubicBezTo>
                    <a:cubicBezTo>
                      <a:pt x="856774" y="4389"/>
                      <a:pt x="916662" y="805"/>
                      <a:pt x="985604" y="12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6" name="任意多边形: 形状 205">
                <a:extLst>
                  <a:ext uri="{FF2B5EF4-FFF2-40B4-BE49-F238E27FC236}">
                    <a16:creationId xmlns:a16="http://schemas.microsoft.com/office/drawing/2014/main" id="{D4F848C3-7A48-48B4-A0E4-0B7D7A2DAC3A}"/>
                  </a:ext>
                </a:extLst>
              </p:cNvPr>
              <p:cNvSpPr/>
              <p:nvPr/>
            </p:nvSpPr>
            <p:spPr>
              <a:xfrm>
                <a:off x="11047890" y="12572778"/>
                <a:ext cx="2036655" cy="1947976"/>
              </a:xfrm>
              <a:custGeom>
                <a:avLst/>
                <a:gdLst>
                  <a:gd name="connsiteX0" fmla="*/ 1028340 w 2036655"/>
                  <a:gd name="connsiteY0" fmla="*/ 7 h 1947976"/>
                  <a:gd name="connsiteX1" fmla="*/ 1265611 w 2036655"/>
                  <a:gd name="connsiteY1" fmla="*/ 15339 h 1947976"/>
                  <a:gd name="connsiteX2" fmla="*/ 1623719 w 2036655"/>
                  <a:gd name="connsiteY2" fmla="*/ 145749 h 1947976"/>
                  <a:gd name="connsiteX3" fmla="*/ 2016312 w 2036655"/>
                  <a:gd name="connsiteY3" fmla="*/ 685821 h 1947976"/>
                  <a:gd name="connsiteX4" fmla="*/ 2030194 w 2036655"/>
                  <a:gd name="connsiteY4" fmla="*/ 961771 h 1947976"/>
                  <a:gd name="connsiteX5" fmla="*/ 1958973 w 2036655"/>
                  <a:gd name="connsiteY5" fmla="*/ 1349371 h 1947976"/>
                  <a:gd name="connsiteX6" fmla="*/ 1734513 w 2036655"/>
                  <a:gd name="connsiteY6" fmla="*/ 1661123 h 1947976"/>
                  <a:gd name="connsiteX7" fmla="*/ 1227511 w 2036655"/>
                  <a:gd name="connsiteY7" fmla="*/ 1919369 h 1947976"/>
                  <a:gd name="connsiteX8" fmla="*/ 774714 w 2036655"/>
                  <a:gd name="connsiteY8" fmla="*/ 1922983 h 1947976"/>
                  <a:gd name="connsiteX9" fmla="*/ 204879 w 2036655"/>
                  <a:gd name="connsiteY9" fmla="*/ 1578841 h 1947976"/>
                  <a:gd name="connsiteX10" fmla="*/ 104476 w 2036655"/>
                  <a:gd name="connsiteY10" fmla="*/ 534189 h 1947976"/>
                  <a:gd name="connsiteX11" fmla="*/ 666956 w 2036655"/>
                  <a:gd name="connsiteY11" fmla="*/ 54105 h 1947976"/>
                  <a:gd name="connsiteX12" fmla="*/ 819356 w 2036655"/>
                  <a:gd name="connsiteY12" fmla="*/ 16499 h 1947976"/>
                  <a:gd name="connsiteX13" fmla="*/ 1028340 w 2036655"/>
                  <a:gd name="connsiteY13" fmla="*/ 7 h 1947976"/>
                  <a:gd name="connsiteX14" fmla="*/ 901362 w 2036655"/>
                  <a:gd name="connsiteY14" fmla="*/ 232803 h 1947976"/>
                  <a:gd name="connsiteX15" fmla="*/ 783011 w 2036655"/>
                  <a:gd name="connsiteY15" fmla="*/ 249883 h 1947976"/>
                  <a:gd name="connsiteX16" fmla="*/ 614228 w 2036655"/>
                  <a:gd name="connsiteY16" fmla="*/ 377147 h 1947976"/>
                  <a:gd name="connsiteX17" fmla="*/ 448411 w 2036655"/>
                  <a:gd name="connsiteY17" fmla="*/ 892773 h 1947976"/>
                  <a:gd name="connsiteX18" fmla="*/ 482474 w 2036655"/>
                  <a:gd name="connsiteY18" fmla="*/ 1185655 h 1947976"/>
                  <a:gd name="connsiteX19" fmla="*/ 613266 w 2036655"/>
                  <a:gd name="connsiteY19" fmla="*/ 1465895 h 1947976"/>
                  <a:gd name="connsiteX20" fmla="*/ 1151311 w 2036655"/>
                  <a:gd name="connsiteY20" fmla="*/ 1705531 h 1947976"/>
                  <a:gd name="connsiteX21" fmla="*/ 1585371 w 2036655"/>
                  <a:gd name="connsiteY21" fmla="*/ 1171193 h 1947976"/>
                  <a:gd name="connsiteX22" fmla="*/ 1578981 w 2036655"/>
                  <a:gd name="connsiteY22" fmla="*/ 890707 h 1947976"/>
                  <a:gd name="connsiteX23" fmla="*/ 1391603 w 2036655"/>
                  <a:gd name="connsiteY23" fmla="*/ 424189 h 1947976"/>
                  <a:gd name="connsiteX24" fmla="*/ 960991 w 2036655"/>
                  <a:gd name="connsiteY24" fmla="*/ 233959 h 1947976"/>
                  <a:gd name="connsiteX25" fmla="*/ 901362 w 2036655"/>
                  <a:gd name="connsiteY25" fmla="*/ 232803 h 19479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Lst>
                <a:rect l="l" t="t" r="r" b="b"/>
                <a:pathLst>
                  <a:path w="2036655" h="1947976">
                    <a:moveTo>
                      <a:pt x="1028340" y="7"/>
                    </a:moveTo>
                    <a:cubicBezTo>
                      <a:pt x="1115312" y="-219"/>
                      <a:pt x="1206998" y="4859"/>
                      <a:pt x="1265611" y="15339"/>
                    </a:cubicBezTo>
                    <a:cubicBezTo>
                      <a:pt x="1370532" y="34095"/>
                      <a:pt x="1524891" y="90307"/>
                      <a:pt x="1623719" y="145749"/>
                    </a:cubicBezTo>
                    <a:cubicBezTo>
                      <a:pt x="1808899" y="249627"/>
                      <a:pt x="1959218" y="456417"/>
                      <a:pt x="2016312" y="685821"/>
                    </a:cubicBezTo>
                    <a:cubicBezTo>
                      <a:pt x="2039564" y="779235"/>
                      <a:pt x="2040931" y="806473"/>
                      <a:pt x="2030194" y="961771"/>
                    </a:cubicBezTo>
                    <a:cubicBezTo>
                      <a:pt x="2017382" y="1146975"/>
                      <a:pt x="2008887" y="1193223"/>
                      <a:pt x="1958973" y="1349371"/>
                    </a:cubicBezTo>
                    <a:cubicBezTo>
                      <a:pt x="1923862" y="1459215"/>
                      <a:pt x="1883288" y="1515569"/>
                      <a:pt x="1734513" y="1661123"/>
                    </a:cubicBezTo>
                    <a:cubicBezTo>
                      <a:pt x="1562163" y="1829739"/>
                      <a:pt x="1485563" y="1868755"/>
                      <a:pt x="1227511" y="1919369"/>
                    </a:cubicBezTo>
                    <a:cubicBezTo>
                      <a:pt x="1038791" y="1956387"/>
                      <a:pt x="916866" y="1957359"/>
                      <a:pt x="774714" y="1922983"/>
                    </a:cubicBezTo>
                    <a:cubicBezTo>
                      <a:pt x="488000" y="1853651"/>
                      <a:pt x="335076" y="1761295"/>
                      <a:pt x="204879" y="1578841"/>
                    </a:cubicBezTo>
                    <a:cubicBezTo>
                      <a:pt x="-23287" y="1259095"/>
                      <a:pt x="-66912" y="805159"/>
                      <a:pt x="104476" y="534189"/>
                    </a:cubicBezTo>
                    <a:cubicBezTo>
                      <a:pt x="294985" y="232993"/>
                      <a:pt x="443915" y="105879"/>
                      <a:pt x="666956" y="54105"/>
                    </a:cubicBezTo>
                    <a:cubicBezTo>
                      <a:pt x="718379" y="42169"/>
                      <a:pt x="786958" y="25245"/>
                      <a:pt x="819356" y="16499"/>
                    </a:cubicBezTo>
                    <a:cubicBezTo>
                      <a:pt x="859112" y="5763"/>
                      <a:pt x="941368" y="233"/>
                      <a:pt x="1028340" y="7"/>
                    </a:cubicBezTo>
                    <a:close/>
                    <a:moveTo>
                      <a:pt x="901362" y="232803"/>
                    </a:moveTo>
                    <a:cubicBezTo>
                      <a:pt x="848639" y="233191"/>
                      <a:pt x="814774" y="238385"/>
                      <a:pt x="783011" y="249883"/>
                    </a:cubicBezTo>
                    <a:cubicBezTo>
                      <a:pt x="720215" y="272615"/>
                      <a:pt x="683984" y="299931"/>
                      <a:pt x="614228" y="377147"/>
                    </a:cubicBezTo>
                    <a:cubicBezTo>
                      <a:pt x="478465" y="527417"/>
                      <a:pt x="448064" y="621951"/>
                      <a:pt x="448411" y="892773"/>
                    </a:cubicBezTo>
                    <a:cubicBezTo>
                      <a:pt x="448631" y="1064603"/>
                      <a:pt x="451971" y="1093307"/>
                      <a:pt x="482474" y="1185655"/>
                    </a:cubicBezTo>
                    <a:cubicBezTo>
                      <a:pt x="532657" y="1337567"/>
                      <a:pt x="558876" y="1393747"/>
                      <a:pt x="613266" y="1465895"/>
                    </a:cubicBezTo>
                    <a:cubicBezTo>
                      <a:pt x="752796" y="1650983"/>
                      <a:pt x="932909" y="1731203"/>
                      <a:pt x="1151311" y="1705531"/>
                    </a:cubicBezTo>
                    <a:cubicBezTo>
                      <a:pt x="1427958" y="1673015"/>
                      <a:pt x="1548533" y="1524579"/>
                      <a:pt x="1585371" y="1171193"/>
                    </a:cubicBezTo>
                    <a:cubicBezTo>
                      <a:pt x="1598118" y="1048897"/>
                      <a:pt x="1597200" y="1008535"/>
                      <a:pt x="1578981" y="890707"/>
                    </a:cubicBezTo>
                    <a:cubicBezTo>
                      <a:pt x="1540311" y="640603"/>
                      <a:pt x="1501826" y="544791"/>
                      <a:pt x="1391603" y="424189"/>
                    </a:cubicBezTo>
                    <a:cubicBezTo>
                      <a:pt x="1275576" y="297235"/>
                      <a:pt x="1149131" y="241377"/>
                      <a:pt x="960991" y="233959"/>
                    </a:cubicBezTo>
                    <a:cubicBezTo>
                      <a:pt x="938606" y="233077"/>
                      <a:pt x="918936" y="232673"/>
                      <a:pt x="901362" y="23280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7" name="任意多边形: 形状 206">
                <a:extLst>
                  <a:ext uri="{FF2B5EF4-FFF2-40B4-BE49-F238E27FC236}">
                    <a16:creationId xmlns:a16="http://schemas.microsoft.com/office/drawing/2014/main" id="{5141035E-9995-46A1-93A1-3F77A10D7C60}"/>
                  </a:ext>
                </a:extLst>
              </p:cNvPr>
              <p:cNvSpPr/>
              <p:nvPr/>
            </p:nvSpPr>
            <p:spPr>
              <a:xfrm>
                <a:off x="20112949" y="12572328"/>
                <a:ext cx="1965077" cy="1949059"/>
              </a:xfrm>
              <a:custGeom>
                <a:avLst/>
                <a:gdLst>
                  <a:gd name="connsiteX0" fmla="*/ 1072459 w 1965077"/>
                  <a:gd name="connsiteY0" fmla="*/ 533 h 1949059"/>
                  <a:gd name="connsiteX1" fmla="*/ 1657414 w 1965077"/>
                  <a:gd name="connsiteY1" fmla="*/ 61181 h 1949059"/>
                  <a:gd name="connsiteX2" fmla="*/ 1757283 w 1965077"/>
                  <a:gd name="connsiteY2" fmla="*/ 353977 h 1949059"/>
                  <a:gd name="connsiteX3" fmla="*/ 1719022 w 1965077"/>
                  <a:gd name="connsiteY3" fmla="*/ 617779 h 1949059"/>
                  <a:gd name="connsiteX4" fmla="*/ 1654077 w 1965077"/>
                  <a:gd name="connsiteY4" fmla="*/ 638737 h 1949059"/>
                  <a:gd name="connsiteX5" fmla="*/ 1579601 w 1965077"/>
                  <a:gd name="connsiteY5" fmla="*/ 501909 h 1949059"/>
                  <a:gd name="connsiteX6" fmla="*/ 1255652 w 1965077"/>
                  <a:gd name="connsiteY6" fmla="*/ 249743 h 1949059"/>
                  <a:gd name="connsiteX7" fmla="*/ 821675 w 1965077"/>
                  <a:gd name="connsiteY7" fmla="*/ 255553 h 1949059"/>
                  <a:gd name="connsiteX8" fmla="*/ 720075 w 1965077"/>
                  <a:gd name="connsiteY8" fmla="*/ 298591 h 1949059"/>
                  <a:gd name="connsiteX9" fmla="*/ 471998 w 1965077"/>
                  <a:gd name="connsiteY9" fmla="*/ 617861 h 1949059"/>
                  <a:gd name="connsiteX10" fmla="*/ 437420 w 1965077"/>
                  <a:gd name="connsiteY10" fmla="*/ 886873 h 1949059"/>
                  <a:gd name="connsiteX11" fmla="*/ 536167 w 1965077"/>
                  <a:gd name="connsiteY11" fmla="*/ 1337525 h 1949059"/>
                  <a:gd name="connsiteX12" fmla="*/ 921769 w 1965077"/>
                  <a:gd name="connsiteY12" fmla="*/ 1669087 h 1949059"/>
                  <a:gd name="connsiteX13" fmla="*/ 1279179 w 1965077"/>
                  <a:gd name="connsiteY13" fmla="*/ 1706865 h 1949059"/>
                  <a:gd name="connsiteX14" fmla="*/ 1352012 w 1965077"/>
                  <a:gd name="connsiteY14" fmla="*/ 1679263 h 1949059"/>
                  <a:gd name="connsiteX15" fmla="*/ 1361717 w 1965077"/>
                  <a:gd name="connsiteY15" fmla="*/ 1251559 h 1949059"/>
                  <a:gd name="connsiteX16" fmla="*/ 1353488 w 1965077"/>
                  <a:gd name="connsiteY16" fmla="*/ 1116993 h 1949059"/>
                  <a:gd name="connsiteX17" fmla="*/ 1314092 w 1965077"/>
                  <a:gd name="connsiteY17" fmla="*/ 1098201 h 1949059"/>
                  <a:gd name="connsiteX18" fmla="*/ 1226581 w 1965077"/>
                  <a:gd name="connsiteY18" fmla="*/ 1079533 h 1949059"/>
                  <a:gd name="connsiteX19" fmla="*/ 1141352 w 1965077"/>
                  <a:gd name="connsiteY19" fmla="*/ 1014287 h 1949059"/>
                  <a:gd name="connsiteX20" fmla="*/ 1552434 w 1965077"/>
                  <a:gd name="connsiteY20" fmla="*/ 939997 h 1949059"/>
                  <a:gd name="connsiteX21" fmla="*/ 1942915 w 1965077"/>
                  <a:gd name="connsiteY21" fmla="*/ 964533 h 1949059"/>
                  <a:gd name="connsiteX22" fmla="*/ 1783744 w 1965077"/>
                  <a:gd name="connsiteY22" fmla="*/ 1103817 h 1949059"/>
                  <a:gd name="connsiteX23" fmla="*/ 1763652 w 1965077"/>
                  <a:gd name="connsiteY23" fmla="*/ 1447851 h 1949059"/>
                  <a:gd name="connsiteX24" fmla="*/ 1632956 w 1965077"/>
                  <a:gd name="connsiteY24" fmla="*/ 1871441 h 1949059"/>
                  <a:gd name="connsiteX25" fmla="*/ 1493777 w 1965077"/>
                  <a:gd name="connsiteY25" fmla="*/ 1910261 h 1949059"/>
                  <a:gd name="connsiteX26" fmla="*/ 1136056 w 1965077"/>
                  <a:gd name="connsiteY26" fmla="*/ 1947101 h 1949059"/>
                  <a:gd name="connsiteX27" fmla="*/ 461902 w 1965077"/>
                  <a:gd name="connsiteY27" fmla="*/ 1791021 h 1949059"/>
                  <a:gd name="connsiteX28" fmla="*/ 242827 w 1965077"/>
                  <a:gd name="connsiteY28" fmla="*/ 1628229 h 1949059"/>
                  <a:gd name="connsiteX29" fmla="*/ 138052 w 1965077"/>
                  <a:gd name="connsiteY29" fmla="*/ 1508027 h 1949059"/>
                  <a:gd name="connsiteX30" fmla="*/ 114388 w 1965077"/>
                  <a:gd name="connsiteY30" fmla="*/ 1465723 h 1949059"/>
                  <a:gd name="connsiteX31" fmla="*/ 2556 w 1965077"/>
                  <a:gd name="connsiteY31" fmla="*/ 851949 h 1949059"/>
                  <a:gd name="connsiteX32" fmla="*/ 320100 w 1965077"/>
                  <a:gd name="connsiteY32" fmla="*/ 237643 h 1949059"/>
                  <a:gd name="connsiteX33" fmla="*/ 683854 w 1965077"/>
                  <a:gd name="connsiteY33" fmla="*/ 47825 h 1949059"/>
                  <a:gd name="connsiteX34" fmla="*/ 823554 w 1965077"/>
                  <a:gd name="connsiteY34" fmla="*/ 15881 h 1949059"/>
                  <a:gd name="connsiteX35" fmla="*/ 1072459 w 1965077"/>
                  <a:gd name="connsiteY35" fmla="*/ 533 h 194905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65077" h="1949059">
                    <a:moveTo>
                      <a:pt x="1072459" y="533"/>
                    </a:moveTo>
                    <a:cubicBezTo>
                      <a:pt x="1258460" y="4221"/>
                      <a:pt x="1497540" y="26833"/>
                      <a:pt x="1657414" y="61181"/>
                    </a:cubicBezTo>
                    <a:cubicBezTo>
                      <a:pt x="1767149" y="84757"/>
                      <a:pt x="1768092" y="87513"/>
                      <a:pt x="1757283" y="353977"/>
                    </a:cubicBezTo>
                    <a:cubicBezTo>
                      <a:pt x="1748596" y="568083"/>
                      <a:pt x="1745923" y="586501"/>
                      <a:pt x="1719022" y="617779"/>
                    </a:cubicBezTo>
                    <a:cubicBezTo>
                      <a:pt x="1693790" y="647113"/>
                      <a:pt x="1685499" y="649789"/>
                      <a:pt x="1654077" y="638737"/>
                    </a:cubicBezTo>
                    <a:cubicBezTo>
                      <a:pt x="1615636" y="625221"/>
                      <a:pt x="1593014" y="583651"/>
                      <a:pt x="1579601" y="501909"/>
                    </a:cubicBezTo>
                    <a:cubicBezTo>
                      <a:pt x="1564229" y="408193"/>
                      <a:pt x="1417317" y="293837"/>
                      <a:pt x="1255652" y="249743"/>
                    </a:cubicBezTo>
                    <a:cubicBezTo>
                      <a:pt x="1166442" y="225411"/>
                      <a:pt x="878968" y="229261"/>
                      <a:pt x="821675" y="255553"/>
                    </a:cubicBezTo>
                    <a:cubicBezTo>
                      <a:pt x="796027" y="267323"/>
                      <a:pt x="750306" y="286689"/>
                      <a:pt x="720075" y="298591"/>
                    </a:cubicBezTo>
                    <a:cubicBezTo>
                      <a:pt x="611363" y="341381"/>
                      <a:pt x="556929" y="411437"/>
                      <a:pt x="471998" y="617861"/>
                    </a:cubicBezTo>
                    <a:cubicBezTo>
                      <a:pt x="439336" y="697237"/>
                      <a:pt x="437104" y="714625"/>
                      <a:pt x="437420" y="886873"/>
                    </a:cubicBezTo>
                    <a:cubicBezTo>
                      <a:pt x="437798" y="1092529"/>
                      <a:pt x="459663" y="1192301"/>
                      <a:pt x="536167" y="1337525"/>
                    </a:cubicBezTo>
                    <a:cubicBezTo>
                      <a:pt x="609992" y="1477671"/>
                      <a:pt x="784245" y="1627501"/>
                      <a:pt x="921769" y="1669087"/>
                    </a:cubicBezTo>
                    <a:cubicBezTo>
                      <a:pt x="996021" y="1691541"/>
                      <a:pt x="1186782" y="1711703"/>
                      <a:pt x="1279179" y="1706865"/>
                    </a:cubicBezTo>
                    <a:cubicBezTo>
                      <a:pt x="1334072" y="1703989"/>
                      <a:pt x="1348093" y="1698677"/>
                      <a:pt x="1352012" y="1679263"/>
                    </a:cubicBezTo>
                    <a:cubicBezTo>
                      <a:pt x="1363670" y="1621495"/>
                      <a:pt x="1369264" y="1374925"/>
                      <a:pt x="1361717" y="1251559"/>
                    </a:cubicBezTo>
                    <a:lnTo>
                      <a:pt x="1353488" y="1116993"/>
                    </a:lnTo>
                    <a:lnTo>
                      <a:pt x="1314092" y="1098201"/>
                    </a:lnTo>
                    <a:cubicBezTo>
                      <a:pt x="1292431" y="1087865"/>
                      <a:pt x="1253048" y="1079465"/>
                      <a:pt x="1226581" y="1079533"/>
                    </a:cubicBezTo>
                    <a:cubicBezTo>
                      <a:pt x="1167502" y="1079685"/>
                      <a:pt x="1141352" y="1059667"/>
                      <a:pt x="1141352" y="1014287"/>
                    </a:cubicBezTo>
                    <a:cubicBezTo>
                      <a:pt x="1141352" y="941023"/>
                      <a:pt x="1150654" y="939343"/>
                      <a:pt x="1552434" y="939997"/>
                    </a:cubicBezTo>
                    <a:cubicBezTo>
                      <a:pt x="1894137" y="940553"/>
                      <a:pt x="1920597" y="942217"/>
                      <a:pt x="1942915" y="964533"/>
                    </a:cubicBezTo>
                    <a:cubicBezTo>
                      <a:pt x="2005498" y="1027121"/>
                      <a:pt x="1930234" y="1092985"/>
                      <a:pt x="1783744" y="1103817"/>
                    </a:cubicBezTo>
                    <a:cubicBezTo>
                      <a:pt x="1774423" y="1104509"/>
                      <a:pt x="1767962" y="1215121"/>
                      <a:pt x="1763652" y="1447851"/>
                    </a:cubicBezTo>
                    <a:cubicBezTo>
                      <a:pt x="1756235" y="1848593"/>
                      <a:pt x="1759485" y="1838061"/>
                      <a:pt x="1632956" y="1871441"/>
                    </a:cubicBezTo>
                    <a:cubicBezTo>
                      <a:pt x="1589585" y="1882885"/>
                      <a:pt x="1526953" y="1900353"/>
                      <a:pt x="1493777" y="1910261"/>
                    </a:cubicBezTo>
                    <a:cubicBezTo>
                      <a:pt x="1379651" y="1944339"/>
                      <a:pt x="1289157" y="1953657"/>
                      <a:pt x="1136056" y="1947101"/>
                    </a:cubicBezTo>
                    <a:cubicBezTo>
                      <a:pt x="807152" y="1933015"/>
                      <a:pt x="683371" y="1904357"/>
                      <a:pt x="461902" y="1791021"/>
                    </a:cubicBezTo>
                    <a:cubicBezTo>
                      <a:pt x="373300" y="1745677"/>
                      <a:pt x="324044" y="1709079"/>
                      <a:pt x="242827" y="1628229"/>
                    </a:cubicBezTo>
                    <a:cubicBezTo>
                      <a:pt x="185200" y="1570867"/>
                      <a:pt x="138052" y="1516777"/>
                      <a:pt x="138052" y="1508027"/>
                    </a:cubicBezTo>
                    <a:cubicBezTo>
                      <a:pt x="138052" y="1499281"/>
                      <a:pt x="127405" y="1480243"/>
                      <a:pt x="114388" y="1465723"/>
                    </a:cubicBezTo>
                    <a:cubicBezTo>
                      <a:pt x="40061" y="1382793"/>
                      <a:pt x="-12407" y="1094809"/>
                      <a:pt x="2556" y="851949"/>
                    </a:cubicBezTo>
                    <a:cubicBezTo>
                      <a:pt x="18221" y="597777"/>
                      <a:pt x="86254" y="466159"/>
                      <a:pt x="320100" y="237643"/>
                    </a:cubicBezTo>
                    <a:cubicBezTo>
                      <a:pt x="412150" y="147693"/>
                      <a:pt x="558907" y="71109"/>
                      <a:pt x="683854" y="47825"/>
                    </a:cubicBezTo>
                    <a:cubicBezTo>
                      <a:pt x="729092" y="39393"/>
                      <a:pt x="791959" y="25021"/>
                      <a:pt x="823554" y="15881"/>
                    </a:cubicBezTo>
                    <a:cubicBezTo>
                      <a:pt x="868365" y="2917"/>
                      <a:pt x="960858" y="-1681"/>
                      <a:pt x="1072459" y="53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8" name="任意多边形: 形状 207">
                <a:extLst>
                  <a:ext uri="{FF2B5EF4-FFF2-40B4-BE49-F238E27FC236}">
                    <a16:creationId xmlns:a16="http://schemas.microsoft.com/office/drawing/2014/main" id="{0C405C7F-47D3-4FD9-86F5-15B440B436F4}"/>
                  </a:ext>
                </a:extLst>
              </p:cNvPr>
              <p:cNvSpPr/>
              <p:nvPr/>
            </p:nvSpPr>
            <p:spPr>
              <a:xfrm>
                <a:off x="34035630" y="12573887"/>
                <a:ext cx="1145270" cy="1947101"/>
              </a:xfrm>
              <a:custGeom>
                <a:avLst/>
                <a:gdLst>
                  <a:gd name="connsiteX0" fmla="*/ 654025 w 1145270"/>
                  <a:gd name="connsiteY0" fmla="*/ 0 h 1947101"/>
                  <a:gd name="connsiteX1" fmla="*/ 744171 w 1145270"/>
                  <a:gd name="connsiteY1" fmla="*/ 1616 h 1947101"/>
                  <a:gd name="connsiteX2" fmla="*/ 1087356 w 1145270"/>
                  <a:gd name="connsiteY2" fmla="*/ 79166 h 1947101"/>
                  <a:gd name="connsiteX3" fmla="*/ 1109649 w 1145270"/>
                  <a:gd name="connsiteY3" fmla="*/ 278962 h 1947101"/>
                  <a:gd name="connsiteX4" fmla="*/ 1024799 w 1145270"/>
                  <a:gd name="connsiteY4" fmla="*/ 529714 h 1947101"/>
                  <a:gd name="connsiteX5" fmla="*/ 945622 w 1145270"/>
                  <a:gd name="connsiteY5" fmla="*/ 431818 h 1947101"/>
                  <a:gd name="connsiteX6" fmla="*/ 820588 w 1145270"/>
                  <a:gd name="connsiteY6" fmla="*/ 254594 h 1947101"/>
                  <a:gd name="connsiteX7" fmla="*/ 667971 w 1145270"/>
                  <a:gd name="connsiteY7" fmla="*/ 218994 h 1947101"/>
                  <a:gd name="connsiteX8" fmla="*/ 413971 w 1145270"/>
                  <a:gd name="connsiteY8" fmla="*/ 435386 h 1947101"/>
                  <a:gd name="connsiteX9" fmla="*/ 561298 w 1145270"/>
                  <a:gd name="connsiteY9" fmla="*/ 645582 h 1947101"/>
                  <a:gd name="connsiteX10" fmla="*/ 954955 w 1145270"/>
                  <a:gd name="connsiteY10" fmla="*/ 920598 h 1947101"/>
                  <a:gd name="connsiteX11" fmla="*/ 1143861 w 1145270"/>
                  <a:gd name="connsiteY11" fmla="*/ 1356402 h 1947101"/>
                  <a:gd name="connsiteX12" fmla="*/ 978854 w 1145270"/>
                  <a:gd name="connsiteY12" fmla="*/ 1777610 h 1947101"/>
                  <a:gd name="connsiteX13" fmla="*/ 472262 w 1145270"/>
                  <a:gd name="connsiteY13" fmla="*/ 1945762 h 1947101"/>
                  <a:gd name="connsiteX14" fmla="*/ 34087 w 1145270"/>
                  <a:gd name="connsiteY14" fmla="*/ 1851626 h 1947101"/>
                  <a:gd name="connsiteX15" fmla="*/ 1872 w 1145270"/>
                  <a:gd name="connsiteY15" fmla="*/ 1682238 h 1947101"/>
                  <a:gd name="connsiteX16" fmla="*/ 94704 w 1145270"/>
                  <a:gd name="connsiteY16" fmla="*/ 1323870 h 1947101"/>
                  <a:gd name="connsiteX17" fmla="*/ 131539 w 1145270"/>
                  <a:gd name="connsiteY17" fmla="*/ 1341250 h 1947101"/>
                  <a:gd name="connsiteX18" fmla="*/ 174736 w 1145270"/>
                  <a:gd name="connsiteY18" fmla="*/ 1464670 h 1947101"/>
                  <a:gd name="connsiteX19" fmla="*/ 254700 w 1145270"/>
                  <a:gd name="connsiteY19" fmla="*/ 1629130 h 1947101"/>
                  <a:gd name="connsiteX20" fmla="*/ 413996 w 1145270"/>
                  <a:gd name="connsiteY20" fmla="*/ 1716294 h 1947101"/>
                  <a:gd name="connsiteX21" fmla="*/ 576938 w 1145270"/>
                  <a:gd name="connsiteY21" fmla="*/ 1722502 h 1947101"/>
                  <a:gd name="connsiteX22" fmla="*/ 678085 w 1145270"/>
                  <a:gd name="connsiteY22" fmla="*/ 1673440 h 1947101"/>
                  <a:gd name="connsiteX23" fmla="*/ 741914 w 1145270"/>
                  <a:gd name="connsiteY23" fmla="*/ 1612916 h 1947101"/>
                  <a:gd name="connsiteX24" fmla="*/ 779530 w 1145270"/>
                  <a:gd name="connsiteY24" fmla="*/ 1515078 h 1947101"/>
                  <a:gd name="connsiteX25" fmla="*/ 702046 w 1145270"/>
                  <a:gd name="connsiteY25" fmla="*/ 1286578 h 1947101"/>
                  <a:gd name="connsiteX26" fmla="*/ 515571 w 1145270"/>
                  <a:gd name="connsiteY26" fmla="*/ 1146922 h 1947101"/>
                  <a:gd name="connsiteX27" fmla="*/ 83486 w 1145270"/>
                  <a:gd name="connsiteY27" fmla="*/ 713042 h 1947101"/>
                  <a:gd name="connsiteX28" fmla="*/ 73043 w 1145270"/>
                  <a:gd name="connsiteY28" fmla="*/ 376402 h 1947101"/>
                  <a:gd name="connsiteX29" fmla="*/ 501742 w 1145270"/>
                  <a:gd name="connsiteY29" fmla="*/ 20662 h 1947101"/>
                  <a:gd name="connsiteX30" fmla="*/ 654025 w 1145270"/>
                  <a:gd name="connsiteY30" fmla="*/ 0 h 1947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Lst>
                <a:rect l="l" t="t" r="r" b="b"/>
                <a:pathLst>
                  <a:path w="1145270" h="1947101">
                    <a:moveTo>
                      <a:pt x="654025" y="0"/>
                    </a:moveTo>
                    <a:cubicBezTo>
                      <a:pt x="678841" y="-16"/>
                      <a:pt x="708240" y="574"/>
                      <a:pt x="744171" y="1616"/>
                    </a:cubicBezTo>
                    <a:cubicBezTo>
                      <a:pt x="936507" y="7198"/>
                      <a:pt x="1042181" y="31078"/>
                      <a:pt x="1087356" y="79166"/>
                    </a:cubicBezTo>
                    <a:cubicBezTo>
                      <a:pt x="1115007" y="108602"/>
                      <a:pt x="1115857" y="116220"/>
                      <a:pt x="1109649" y="278962"/>
                    </a:cubicBezTo>
                    <a:cubicBezTo>
                      <a:pt x="1102084" y="477150"/>
                      <a:pt x="1084299" y="529714"/>
                      <a:pt x="1024799" y="529714"/>
                    </a:cubicBezTo>
                    <a:cubicBezTo>
                      <a:pt x="978588" y="529714"/>
                      <a:pt x="959500" y="506118"/>
                      <a:pt x="945622" y="431818"/>
                    </a:cubicBezTo>
                    <a:cubicBezTo>
                      <a:pt x="931118" y="354198"/>
                      <a:pt x="891536" y="298094"/>
                      <a:pt x="820588" y="254594"/>
                    </a:cubicBezTo>
                    <a:cubicBezTo>
                      <a:pt x="771586" y="224554"/>
                      <a:pt x="749330" y="219358"/>
                      <a:pt x="667971" y="218994"/>
                    </a:cubicBezTo>
                    <a:cubicBezTo>
                      <a:pt x="491492" y="218198"/>
                      <a:pt x="413971" y="284242"/>
                      <a:pt x="413971" y="435386"/>
                    </a:cubicBezTo>
                    <a:cubicBezTo>
                      <a:pt x="413971" y="519894"/>
                      <a:pt x="458799" y="583850"/>
                      <a:pt x="561298" y="645582"/>
                    </a:cubicBezTo>
                    <a:cubicBezTo>
                      <a:pt x="812384" y="796798"/>
                      <a:pt x="870377" y="837312"/>
                      <a:pt x="954955" y="920598"/>
                    </a:cubicBezTo>
                    <a:cubicBezTo>
                      <a:pt x="1086563" y="1050198"/>
                      <a:pt x="1132891" y="1157066"/>
                      <a:pt x="1143861" y="1356402"/>
                    </a:cubicBezTo>
                    <a:cubicBezTo>
                      <a:pt x="1153895" y="1538586"/>
                      <a:pt x="1111479" y="1646858"/>
                      <a:pt x="978854" y="1777610"/>
                    </a:cubicBezTo>
                    <a:cubicBezTo>
                      <a:pt x="847073" y="1907528"/>
                      <a:pt x="700831" y="1956070"/>
                      <a:pt x="472262" y="1945762"/>
                    </a:cubicBezTo>
                    <a:cubicBezTo>
                      <a:pt x="207856" y="1933836"/>
                      <a:pt x="91243" y="1908786"/>
                      <a:pt x="34087" y="1851626"/>
                    </a:cubicBezTo>
                    <a:cubicBezTo>
                      <a:pt x="11174" y="1828718"/>
                      <a:pt x="6796" y="1805686"/>
                      <a:pt x="1872" y="1682238"/>
                    </a:cubicBezTo>
                    <a:cubicBezTo>
                      <a:pt x="-6890" y="1462486"/>
                      <a:pt x="13636" y="1383246"/>
                      <a:pt x="94704" y="1323870"/>
                    </a:cubicBezTo>
                    <a:cubicBezTo>
                      <a:pt x="99169" y="1320598"/>
                      <a:pt x="115744" y="1328418"/>
                      <a:pt x="131539" y="1341250"/>
                    </a:cubicBezTo>
                    <a:cubicBezTo>
                      <a:pt x="153863" y="1359382"/>
                      <a:pt x="163487" y="1386866"/>
                      <a:pt x="174736" y="1464670"/>
                    </a:cubicBezTo>
                    <a:cubicBezTo>
                      <a:pt x="188707" y="1561294"/>
                      <a:pt x="191479" y="1566994"/>
                      <a:pt x="254700" y="1629130"/>
                    </a:cubicBezTo>
                    <a:cubicBezTo>
                      <a:pt x="311949" y="1685394"/>
                      <a:pt x="331998" y="1696364"/>
                      <a:pt x="413996" y="1716294"/>
                    </a:cubicBezTo>
                    <a:cubicBezTo>
                      <a:pt x="496174" y="1736266"/>
                      <a:pt x="516359" y="1737036"/>
                      <a:pt x="576938" y="1722502"/>
                    </a:cubicBezTo>
                    <a:cubicBezTo>
                      <a:pt x="617853" y="1712688"/>
                      <a:pt x="659153" y="1692652"/>
                      <a:pt x="678085" y="1673440"/>
                    </a:cubicBezTo>
                    <a:cubicBezTo>
                      <a:pt x="695684" y="1655578"/>
                      <a:pt x="724408" y="1628342"/>
                      <a:pt x="741914" y="1612916"/>
                    </a:cubicBezTo>
                    <a:cubicBezTo>
                      <a:pt x="766625" y="1591142"/>
                      <a:pt x="775040" y="1569258"/>
                      <a:pt x="779530" y="1515078"/>
                    </a:cubicBezTo>
                    <a:cubicBezTo>
                      <a:pt x="789055" y="1400210"/>
                      <a:pt x="775344" y="1359764"/>
                      <a:pt x="702046" y="1286578"/>
                    </a:cubicBezTo>
                    <a:cubicBezTo>
                      <a:pt x="665844" y="1250426"/>
                      <a:pt x="581930" y="1187582"/>
                      <a:pt x="515571" y="1146922"/>
                    </a:cubicBezTo>
                    <a:cubicBezTo>
                      <a:pt x="247203" y="982494"/>
                      <a:pt x="138707" y="873546"/>
                      <a:pt x="83486" y="713042"/>
                    </a:cubicBezTo>
                    <a:cubicBezTo>
                      <a:pt x="54625" y="629146"/>
                      <a:pt x="50123" y="484086"/>
                      <a:pt x="73043" y="376402"/>
                    </a:cubicBezTo>
                    <a:cubicBezTo>
                      <a:pt x="101618" y="242162"/>
                      <a:pt x="276801" y="96790"/>
                      <a:pt x="501742" y="20662"/>
                    </a:cubicBezTo>
                    <a:cubicBezTo>
                      <a:pt x="546368" y="5560"/>
                      <a:pt x="579576" y="50"/>
                      <a:pt x="654025" y="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09" name="任意多边形: 形状 208">
                <a:extLst>
                  <a:ext uri="{FF2B5EF4-FFF2-40B4-BE49-F238E27FC236}">
                    <a16:creationId xmlns:a16="http://schemas.microsoft.com/office/drawing/2014/main" id="{0CB213C5-C1F1-4ABA-9A15-D1853BCEE7B8}"/>
                  </a:ext>
                </a:extLst>
              </p:cNvPr>
              <p:cNvSpPr/>
              <p:nvPr/>
            </p:nvSpPr>
            <p:spPr>
              <a:xfrm>
                <a:off x="15785387" y="12574543"/>
                <a:ext cx="2031324" cy="1946213"/>
              </a:xfrm>
              <a:custGeom>
                <a:avLst/>
                <a:gdLst>
                  <a:gd name="connsiteX0" fmla="*/ 992899 w 2031324"/>
                  <a:gd name="connsiteY0" fmla="*/ 14 h 1946213"/>
                  <a:gd name="connsiteX1" fmla="*/ 1354114 w 2031324"/>
                  <a:gd name="connsiteY1" fmla="*/ 32642 h 1946213"/>
                  <a:gd name="connsiteX2" fmla="*/ 1915047 w 2031324"/>
                  <a:gd name="connsiteY2" fmla="*/ 454706 h 1946213"/>
                  <a:gd name="connsiteX3" fmla="*/ 1976619 w 2031324"/>
                  <a:gd name="connsiteY3" fmla="*/ 1300966 h 1946213"/>
                  <a:gd name="connsiteX4" fmla="*/ 1735114 w 2031324"/>
                  <a:gd name="connsiteY4" fmla="*/ 1647990 h 1946213"/>
                  <a:gd name="connsiteX5" fmla="*/ 1493814 w 2031324"/>
                  <a:gd name="connsiteY5" fmla="*/ 1823070 h 1946213"/>
                  <a:gd name="connsiteX6" fmla="*/ 1000461 w 2031324"/>
                  <a:gd name="connsiteY6" fmla="*/ 1945106 h 1946213"/>
                  <a:gd name="connsiteX7" fmla="*/ 503983 w 2031324"/>
                  <a:gd name="connsiteY7" fmla="*/ 1835546 h 1946213"/>
                  <a:gd name="connsiteX8" fmla="*/ 124174 w 2031324"/>
                  <a:gd name="connsiteY8" fmla="*/ 1472530 h 1946213"/>
                  <a:gd name="connsiteX9" fmla="*/ 7123 w 2031324"/>
                  <a:gd name="connsiteY9" fmla="*/ 838102 h 1946213"/>
                  <a:gd name="connsiteX10" fmla="*/ 89943 w 2031324"/>
                  <a:gd name="connsiteY10" fmla="*/ 529058 h 1946213"/>
                  <a:gd name="connsiteX11" fmla="*/ 273842 w 2031324"/>
                  <a:gd name="connsiteY11" fmla="*/ 287860 h 1946213"/>
                  <a:gd name="connsiteX12" fmla="*/ 449332 w 2031324"/>
                  <a:gd name="connsiteY12" fmla="*/ 143420 h 1946213"/>
                  <a:gd name="connsiteX13" fmla="*/ 810439 w 2031324"/>
                  <a:gd name="connsiteY13" fmla="*/ 15030 h 1946213"/>
                  <a:gd name="connsiteX14" fmla="*/ 992899 w 2031324"/>
                  <a:gd name="connsiteY14" fmla="*/ 14 h 1946213"/>
                  <a:gd name="connsiteX15" fmla="*/ 947758 w 2031324"/>
                  <a:gd name="connsiteY15" fmla="*/ 225558 h 1946213"/>
                  <a:gd name="connsiteX16" fmla="*/ 795314 w 2031324"/>
                  <a:gd name="connsiteY16" fmla="*/ 239250 h 1946213"/>
                  <a:gd name="connsiteX17" fmla="*/ 480400 w 2031324"/>
                  <a:gd name="connsiteY17" fmla="*/ 583820 h 1946213"/>
                  <a:gd name="connsiteX18" fmla="*/ 446510 w 2031324"/>
                  <a:gd name="connsiteY18" fmla="*/ 891006 h 1946213"/>
                  <a:gd name="connsiteX19" fmla="*/ 557673 w 2031324"/>
                  <a:gd name="connsiteY19" fmla="*/ 1391222 h 1946213"/>
                  <a:gd name="connsiteX20" fmla="*/ 812377 w 2031324"/>
                  <a:gd name="connsiteY20" fmla="*/ 1646390 h 1946213"/>
                  <a:gd name="connsiteX21" fmla="*/ 880282 w 2031324"/>
                  <a:gd name="connsiteY21" fmla="*/ 1678658 h 1946213"/>
                  <a:gd name="connsiteX22" fmla="*/ 1144564 w 2031324"/>
                  <a:gd name="connsiteY22" fmla="*/ 1703706 h 1946213"/>
                  <a:gd name="connsiteX23" fmla="*/ 1424268 w 2031324"/>
                  <a:gd name="connsiteY23" fmla="*/ 1580138 h 1946213"/>
                  <a:gd name="connsiteX24" fmla="*/ 1563121 w 2031324"/>
                  <a:gd name="connsiteY24" fmla="*/ 1024358 h 1946213"/>
                  <a:gd name="connsiteX25" fmla="*/ 1534004 w 2031324"/>
                  <a:gd name="connsiteY25" fmla="*/ 694158 h 1946213"/>
                  <a:gd name="connsiteX26" fmla="*/ 1112814 w 2031324"/>
                  <a:gd name="connsiteY26" fmla="*/ 243868 h 1946213"/>
                  <a:gd name="connsiteX27" fmla="*/ 947758 w 2031324"/>
                  <a:gd name="connsiteY27" fmla="*/ 225558 h 194621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Lst>
                <a:rect l="l" t="t" r="r" b="b"/>
                <a:pathLst>
                  <a:path w="2031324" h="1946213">
                    <a:moveTo>
                      <a:pt x="992899" y="14"/>
                    </a:moveTo>
                    <a:cubicBezTo>
                      <a:pt x="1121461" y="-472"/>
                      <a:pt x="1275295" y="11486"/>
                      <a:pt x="1354114" y="32642"/>
                    </a:cubicBezTo>
                    <a:cubicBezTo>
                      <a:pt x="1590534" y="96102"/>
                      <a:pt x="1823828" y="271634"/>
                      <a:pt x="1915047" y="454706"/>
                    </a:cubicBezTo>
                    <a:cubicBezTo>
                      <a:pt x="2044001" y="713478"/>
                      <a:pt x="2067441" y="1035674"/>
                      <a:pt x="1976619" y="1300966"/>
                    </a:cubicBezTo>
                    <a:cubicBezTo>
                      <a:pt x="1934141" y="1425042"/>
                      <a:pt x="1883582" y="1497690"/>
                      <a:pt x="1735114" y="1647990"/>
                    </a:cubicBezTo>
                    <a:cubicBezTo>
                      <a:pt x="1642121" y="1742130"/>
                      <a:pt x="1608685" y="1766394"/>
                      <a:pt x="1493814" y="1823070"/>
                    </a:cubicBezTo>
                    <a:cubicBezTo>
                      <a:pt x="1303240" y="1917100"/>
                      <a:pt x="1157193" y="1953226"/>
                      <a:pt x="1000461" y="1945106"/>
                    </a:cubicBezTo>
                    <a:cubicBezTo>
                      <a:pt x="757918" y="1932538"/>
                      <a:pt x="685578" y="1916574"/>
                      <a:pt x="503983" y="1835546"/>
                    </a:cubicBezTo>
                    <a:cubicBezTo>
                      <a:pt x="374958" y="1777974"/>
                      <a:pt x="212205" y="1622418"/>
                      <a:pt x="124174" y="1472530"/>
                    </a:cubicBezTo>
                    <a:cubicBezTo>
                      <a:pt x="17761" y="1291348"/>
                      <a:pt x="-16525" y="1105506"/>
                      <a:pt x="7123" y="838102"/>
                    </a:cubicBezTo>
                    <a:cubicBezTo>
                      <a:pt x="19687" y="696046"/>
                      <a:pt x="32455" y="648402"/>
                      <a:pt x="89943" y="529058"/>
                    </a:cubicBezTo>
                    <a:cubicBezTo>
                      <a:pt x="126214" y="453758"/>
                      <a:pt x="129296" y="449718"/>
                      <a:pt x="273842" y="287860"/>
                    </a:cubicBezTo>
                    <a:cubicBezTo>
                      <a:pt x="350479" y="202044"/>
                      <a:pt x="386592" y="172320"/>
                      <a:pt x="449332" y="143420"/>
                    </a:cubicBezTo>
                    <a:cubicBezTo>
                      <a:pt x="536831" y="103114"/>
                      <a:pt x="706597" y="42754"/>
                      <a:pt x="810439" y="15030"/>
                    </a:cubicBezTo>
                    <a:cubicBezTo>
                      <a:pt x="847720" y="5076"/>
                      <a:pt x="915761" y="304"/>
                      <a:pt x="992899" y="14"/>
                    </a:cubicBezTo>
                    <a:close/>
                    <a:moveTo>
                      <a:pt x="947758" y="225558"/>
                    </a:moveTo>
                    <a:cubicBezTo>
                      <a:pt x="882744" y="224612"/>
                      <a:pt x="819832" y="229000"/>
                      <a:pt x="795314" y="239250"/>
                    </a:cubicBezTo>
                    <a:cubicBezTo>
                      <a:pt x="660761" y="295504"/>
                      <a:pt x="555980" y="410150"/>
                      <a:pt x="480400" y="583820"/>
                    </a:cubicBezTo>
                    <a:cubicBezTo>
                      <a:pt x="447388" y="659668"/>
                      <a:pt x="446207" y="670376"/>
                      <a:pt x="446510" y="891006"/>
                    </a:cubicBezTo>
                    <a:cubicBezTo>
                      <a:pt x="446870" y="1153834"/>
                      <a:pt x="462550" y="1224386"/>
                      <a:pt x="557673" y="1391222"/>
                    </a:cubicBezTo>
                    <a:cubicBezTo>
                      <a:pt x="616072" y="1493646"/>
                      <a:pt x="744561" y="1622370"/>
                      <a:pt x="812377" y="1646390"/>
                    </a:cubicBezTo>
                    <a:cubicBezTo>
                      <a:pt x="834425" y="1654198"/>
                      <a:pt x="864981" y="1668718"/>
                      <a:pt x="880282" y="1678658"/>
                    </a:cubicBezTo>
                    <a:cubicBezTo>
                      <a:pt x="915821" y="1701742"/>
                      <a:pt x="1046393" y="1714118"/>
                      <a:pt x="1144564" y="1703706"/>
                    </a:cubicBezTo>
                    <a:cubicBezTo>
                      <a:pt x="1276392" y="1689722"/>
                      <a:pt x="1358256" y="1653556"/>
                      <a:pt x="1424268" y="1580138"/>
                    </a:cubicBezTo>
                    <a:cubicBezTo>
                      <a:pt x="1540664" y="1450678"/>
                      <a:pt x="1562709" y="1362442"/>
                      <a:pt x="1563121" y="1024358"/>
                    </a:cubicBezTo>
                    <a:cubicBezTo>
                      <a:pt x="1563400" y="797208"/>
                      <a:pt x="1560988" y="769874"/>
                      <a:pt x="1534004" y="694158"/>
                    </a:cubicBezTo>
                    <a:cubicBezTo>
                      <a:pt x="1447575" y="451650"/>
                      <a:pt x="1317769" y="312874"/>
                      <a:pt x="1112814" y="243868"/>
                    </a:cubicBezTo>
                    <a:cubicBezTo>
                      <a:pt x="1079887" y="232782"/>
                      <a:pt x="1012771" y="226504"/>
                      <a:pt x="947758" y="22555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0" name="任意多边形: 形状 209">
                <a:extLst>
                  <a:ext uri="{FF2B5EF4-FFF2-40B4-BE49-F238E27FC236}">
                    <a16:creationId xmlns:a16="http://schemas.microsoft.com/office/drawing/2014/main" id="{A2AAC046-8822-4D4C-B928-D1FB08572FA0}"/>
                  </a:ext>
                </a:extLst>
              </p:cNvPr>
              <p:cNvSpPr/>
              <p:nvPr/>
            </p:nvSpPr>
            <p:spPr>
              <a:xfrm>
                <a:off x="36326238" y="12583152"/>
                <a:ext cx="1696016" cy="1908696"/>
              </a:xfrm>
              <a:custGeom>
                <a:avLst/>
                <a:gdLst>
                  <a:gd name="connsiteX0" fmla="*/ 142717 w 1696016"/>
                  <a:gd name="connsiteY0" fmla="*/ 157 h 1908696"/>
                  <a:gd name="connsiteX1" fmla="*/ 307769 w 1696016"/>
                  <a:gd name="connsiteY1" fmla="*/ 12549 h 1908696"/>
                  <a:gd name="connsiteX2" fmla="*/ 1513345 w 1696016"/>
                  <a:gd name="connsiteY2" fmla="*/ 18317 h 1908696"/>
                  <a:gd name="connsiteX3" fmla="*/ 1694177 w 1696016"/>
                  <a:gd name="connsiteY3" fmla="*/ 243815 h 1908696"/>
                  <a:gd name="connsiteX4" fmla="*/ 1678036 w 1696016"/>
                  <a:gd name="connsiteY4" fmla="*/ 459441 h 1908696"/>
                  <a:gd name="connsiteX5" fmla="*/ 1570452 w 1696016"/>
                  <a:gd name="connsiteY5" fmla="*/ 468087 h 1908696"/>
                  <a:gd name="connsiteX6" fmla="*/ 1540618 w 1696016"/>
                  <a:gd name="connsiteY6" fmla="*/ 388713 h 1908696"/>
                  <a:gd name="connsiteX7" fmla="*/ 1250515 w 1696016"/>
                  <a:gd name="connsiteY7" fmla="*/ 281165 h 1908696"/>
                  <a:gd name="connsiteX8" fmla="*/ 1063419 w 1696016"/>
                  <a:gd name="connsiteY8" fmla="*/ 272797 h 1908696"/>
                  <a:gd name="connsiteX9" fmla="*/ 1063419 w 1696016"/>
                  <a:gd name="connsiteY9" fmla="*/ 755397 h 1908696"/>
                  <a:gd name="connsiteX10" fmla="*/ 1092285 w 1696016"/>
                  <a:gd name="connsiteY10" fmla="*/ 1709067 h 1908696"/>
                  <a:gd name="connsiteX11" fmla="*/ 1222764 w 1696016"/>
                  <a:gd name="connsiteY11" fmla="*/ 1765049 h 1908696"/>
                  <a:gd name="connsiteX12" fmla="*/ 1310747 w 1696016"/>
                  <a:gd name="connsiteY12" fmla="*/ 1885989 h 1908696"/>
                  <a:gd name="connsiteX13" fmla="*/ 897575 w 1696016"/>
                  <a:gd name="connsiteY13" fmla="*/ 1908597 h 1908696"/>
                  <a:gd name="connsiteX14" fmla="*/ 485147 w 1696016"/>
                  <a:gd name="connsiteY14" fmla="*/ 1885317 h 1908696"/>
                  <a:gd name="connsiteX15" fmla="*/ 479938 w 1696016"/>
                  <a:gd name="connsiteY15" fmla="*/ 1793273 h 1908696"/>
                  <a:gd name="connsiteX16" fmla="*/ 554173 w 1696016"/>
                  <a:gd name="connsiteY16" fmla="*/ 1765049 h 1908696"/>
                  <a:gd name="connsiteX17" fmla="*/ 659295 w 1696016"/>
                  <a:gd name="connsiteY17" fmla="*/ 997697 h 1908696"/>
                  <a:gd name="connsiteX18" fmla="*/ 667542 w 1696016"/>
                  <a:gd name="connsiteY18" fmla="*/ 277217 h 1908696"/>
                  <a:gd name="connsiteX19" fmla="*/ 446384 w 1696016"/>
                  <a:gd name="connsiteY19" fmla="*/ 279589 h 1908696"/>
                  <a:gd name="connsiteX20" fmla="*/ 148901 w 1696016"/>
                  <a:gd name="connsiteY20" fmla="*/ 393677 h 1908696"/>
                  <a:gd name="connsiteX21" fmla="*/ 74158 w 1696016"/>
                  <a:gd name="connsiteY21" fmla="*/ 456949 h 1908696"/>
                  <a:gd name="connsiteX22" fmla="*/ 15533 w 1696016"/>
                  <a:gd name="connsiteY22" fmla="*/ 437731 h 1908696"/>
                  <a:gd name="connsiteX23" fmla="*/ 72013 w 1696016"/>
                  <a:gd name="connsiteY23" fmla="*/ 30949 h 1908696"/>
                  <a:gd name="connsiteX24" fmla="*/ 142717 w 1696016"/>
                  <a:gd name="connsiteY24" fmla="*/ 157 h 19086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Lst>
                <a:rect l="l" t="t" r="r" b="b"/>
                <a:pathLst>
                  <a:path w="1696016" h="1908696">
                    <a:moveTo>
                      <a:pt x="142717" y="157"/>
                    </a:moveTo>
                    <a:cubicBezTo>
                      <a:pt x="174638" y="1037"/>
                      <a:pt x="224995" y="5531"/>
                      <a:pt x="307769" y="12549"/>
                    </a:cubicBezTo>
                    <a:cubicBezTo>
                      <a:pt x="455245" y="25053"/>
                      <a:pt x="1285173" y="29025"/>
                      <a:pt x="1513345" y="18317"/>
                    </a:cubicBezTo>
                    <a:cubicBezTo>
                      <a:pt x="1707913" y="9189"/>
                      <a:pt x="1699120" y="-1775"/>
                      <a:pt x="1694177" y="243815"/>
                    </a:cubicBezTo>
                    <a:cubicBezTo>
                      <a:pt x="1692038" y="349813"/>
                      <a:pt x="1684776" y="446843"/>
                      <a:pt x="1678036" y="459441"/>
                    </a:cubicBezTo>
                    <a:cubicBezTo>
                      <a:pt x="1664145" y="485389"/>
                      <a:pt x="1585074" y="491743"/>
                      <a:pt x="1570452" y="468087"/>
                    </a:cubicBezTo>
                    <a:cubicBezTo>
                      <a:pt x="1565609" y="460245"/>
                      <a:pt x="1552183" y="424525"/>
                      <a:pt x="1540618" y="388713"/>
                    </a:cubicBezTo>
                    <a:cubicBezTo>
                      <a:pt x="1512495" y="301625"/>
                      <a:pt x="1485694" y="291687"/>
                      <a:pt x="1250515" y="281165"/>
                    </a:cubicBezTo>
                    <a:lnTo>
                      <a:pt x="1063419" y="272797"/>
                    </a:lnTo>
                    <a:lnTo>
                      <a:pt x="1063419" y="755397"/>
                    </a:lnTo>
                    <a:cubicBezTo>
                      <a:pt x="1063419" y="1181593"/>
                      <a:pt x="1076956" y="1628893"/>
                      <a:pt x="1092285" y="1709067"/>
                    </a:cubicBezTo>
                    <a:cubicBezTo>
                      <a:pt x="1099218" y="1745329"/>
                      <a:pt x="1145175" y="1765049"/>
                      <a:pt x="1222764" y="1765049"/>
                    </a:cubicBezTo>
                    <a:cubicBezTo>
                      <a:pt x="1321332" y="1765049"/>
                      <a:pt x="1370185" y="1832201"/>
                      <a:pt x="1310747" y="1885989"/>
                    </a:cubicBezTo>
                    <a:cubicBezTo>
                      <a:pt x="1286953" y="1907525"/>
                      <a:pt x="1255984" y="1909219"/>
                      <a:pt x="897575" y="1908597"/>
                    </a:cubicBezTo>
                    <a:cubicBezTo>
                      <a:pt x="544480" y="1907981"/>
                      <a:pt x="507912" y="1905917"/>
                      <a:pt x="485147" y="1885317"/>
                    </a:cubicBezTo>
                    <a:cubicBezTo>
                      <a:pt x="455028" y="1858061"/>
                      <a:pt x="453503" y="1831021"/>
                      <a:pt x="479938" y="1793273"/>
                    </a:cubicBezTo>
                    <a:cubicBezTo>
                      <a:pt x="495144" y="1771567"/>
                      <a:pt x="512290" y="1765049"/>
                      <a:pt x="554173" y="1765049"/>
                    </a:cubicBezTo>
                    <a:cubicBezTo>
                      <a:pt x="656213" y="1765049"/>
                      <a:pt x="649993" y="1810469"/>
                      <a:pt x="659295" y="997697"/>
                    </a:cubicBezTo>
                    <a:lnTo>
                      <a:pt x="667542" y="277217"/>
                    </a:lnTo>
                    <a:lnTo>
                      <a:pt x="446384" y="279589"/>
                    </a:lnTo>
                    <a:cubicBezTo>
                      <a:pt x="196247" y="282273"/>
                      <a:pt x="207552" y="277937"/>
                      <a:pt x="148901" y="393677"/>
                    </a:cubicBezTo>
                    <a:cubicBezTo>
                      <a:pt x="120029" y="450661"/>
                      <a:pt x="112600" y="456949"/>
                      <a:pt x="74158" y="456949"/>
                    </a:cubicBezTo>
                    <a:cubicBezTo>
                      <a:pt x="50687" y="456949"/>
                      <a:pt x="24301" y="448301"/>
                      <a:pt x="15533" y="437731"/>
                    </a:cubicBezTo>
                    <a:cubicBezTo>
                      <a:pt x="-22846" y="391493"/>
                      <a:pt x="15173" y="117697"/>
                      <a:pt x="72013" y="30949"/>
                    </a:cubicBezTo>
                    <a:cubicBezTo>
                      <a:pt x="87524" y="7273"/>
                      <a:pt x="89515" y="-1305"/>
                      <a:pt x="142717" y="15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1" name="任意多边形: 形状 210">
                <a:extLst>
                  <a:ext uri="{FF2B5EF4-FFF2-40B4-BE49-F238E27FC236}">
                    <a16:creationId xmlns:a16="http://schemas.microsoft.com/office/drawing/2014/main" id="{CB587B72-60BD-4F21-B097-C305EFDE74E5}"/>
                  </a:ext>
                </a:extLst>
              </p:cNvPr>
              <p:cNvSpPr/>
              <p:nvPr/>
            </p:nvSpPr>
            <p:spPr>
              <a:xfrm>
                <a:off x="30424839" y="12590263"/>
                <a:ext cx="1329805" cy="1907216"/>
              </a:xfrm>
              <a:custGeom>
                <a:avLst/>
                <a:gdLst>
                  <a:gd name="connsiteX0" fmla="*/ 1191983 w 1329805"/>
                  <a:gd name="connsiteY0" fmla="*/ 282 h 1907216"/>
                  <a:gd name="connsiteX1" fmla="*/ 1275883 w 1329805"/>
                  <a:gd name="connsiteY1" fmla="*/ 101494 h 1907216"/>
                  <a:gd name="connsiteX2" fmla="*/ 1256758 w 1329805"/>
                  <a:gd name="connsiteY2" fmla="*/ 278054 h 1907216"/>
                  <a:gd name="connsiteX3" fmla="*/ 1176329 w 1329805"/>
                  <a:gd name="connsiteY3" fmla="*/ 475238 h 1907216"/>
                  <a:gd name="connsiteX4" fmla="*/ 1103763 w 1329805"/>
                  <a:gd name="connsiteY4" fmla="*/ 403010 h 1907216"/>
                  <a:gd name="connsiteX5" fmla="*/ 1086090 w 1329805"/>
                  <a:gd name="connsiteY5" fmla="*/ 330530 h 1907216"/>
                  <a:gd name="connsiteX6" fmla="*/ 971275 w 1329805"/>
                  <a:gd name="connsiteY6" fmla="*/ 273786 h 1907216"/>
                  <a:gd name="connsiteX7" fmla="*/ 762320 w 1329805"/>
                  <a:gd name="connsiteY7" fmla="*/ 259338 h 1907216"/>
                  <a:gd name="connsiteX8" fmla="*/ 650513 w 1329805"/>
                  <a:gd name="connsiteY8" fmla="*/ 259338 h 1907216"/>
                  <a:gd name="connsiteX9" fmla="*/ 641707 w 1329805"/>
                  <a:gd name="connsiteY9" fmla="*/ 515398 h 1907216"/>
                  <a:gd name="connsiteX10" fmla="*/ 636554 w 1329805"/>
                  <a:gd name="connsiteY10" fmla="*/ 772670 h 1907216"/>
                  <a:gd name="connsiteX11" fmla="*/ 856113 w 1329805"/>
                  <a:gd name="connsiteY11" fmla="*/ 767434 h 1907216"/>
                  <a:gd name="connsiteX12" fmla="*/ 1120295 w 1329805"/>
                  <a:gd name="connsiteY12" fmla="*/ 735890 h 1907216"/>
                  <a:gd name="connsiteX13" fmla="*/ 1196495 w 1329805"/>
                  <a:gd name="connsiteY13" fmla="*/ 723776 h 1907216"/>
                  <a:gd name="connsiteX14" fmla="*/ 1214745 w 1329805"/>
                  <a:gd name="connsiteY14" fmla="*/ 1018332 h 1907216"/>
                  <a:gd name="connsiteX15" fmla="*/ 1186158 w 1329805"/>
                  <a:gd name="connsiteY15" fmla="*/ 1199306 h 1907216"/>
                  <a:gd name="connsiteX16" fmla="*/ 1065663 w 1329805"/>
                  <a:gd name="connsiteY16" fmla="*/ 1129288 h 1907216"/>
                  <a:gd name="connsiteX17" fmla="*/ 1032611 w 1329805"/>
                  <a:gd name="connsiteY17" fmla="*/ 1045532 h 1907216"/>
                  <a:gd name="connsiteX18" fmla="*/ 821957 w 1329805"/>
                  <a:gd name="connsiteY18" fmla="*/ 1008638 h 1907216"/>
                  <a:gd name="connsiteX19" fmla="*/ 645459 w 1329805"/>
                  <a:gd name="connsiteY19" fmla="*/ 1013930 h 1907216"/>
                  <a:gd name="connsiteX20" fmla="*/ 646563 w 1329805"/>
                  <a:gd name="connsiteY20" fmla="*/ 1290562 h 1907216"/>
                  <a:gd name="connsiteX21" fmla="*/ 712401 w 1329805"/>
                  <a:gd name="connsiteY21" fmla="*/ 1644418 h 1907216"/>
                  <a:gd name="connsiteX22" fmla="*/ 786263 w 1329805"/>
                  <a:gd name="connsiteY22" fmla="*/ 1657498 h 1907216"/>
                  <a:gd name="connsiteX23" fmla="*/ 1143885 w 1329805"/>
                  <a:gd name="connsiteY23" fmla="*/ 1604092 h 1907216"/>
                  <a:gd name="connsiteX24" fmla="*/ 1185978 w 1329805"/>
                  <a:gd name="connsiteY24" fmla="*/ 1520806 h 1907216"/>
                  <a:gd name="connsiteX25" fmla="*/ 1288080 w 1329805"/>
                  <a:gd name="connsiteY25" fmla="*/ 1438204 h 1907216"/>
                  <a:gd name="connsiteX26" fmla="*/ 1327439 w 1329805"/>
                  <a:gd name="connsiteY26" fmla="*/ 1486050 h 1907216"/>
                  <a:gd name="connsiteX27" fmla="*/ 1294455 w 1329805"/>
                  <a:gd name="connsiteY27" fmla="*/ 1799128 h 1907216"/>
                  <a:gd name="connsiteX28" fmla="*/ 645540 w 1329805"/>
                  <a:gd name="connsiteY28" fmla="*/ 1904218 h 1907216"/>
                  <a:gd name="connsiteX29" fmla="*/ 60540 w 1329805"/>
                  <a:gd name="connsiteY29" fmla="*/ 1876938 h 1907216"/>
                  <a:gd name="connsiteX30" fmla="*/ 127829 w 1329805"/>
                  <a:gd name="connsiteY30" fmla="*/ 1757938 h 1907216"/>
                  <a:gd name="connsiteX31" fmla="*/ 200556 w 1329805"/>
                  <a:gd name="connsiteY31" fmla="*/ 1734046 h 1907216"/>
                  <a:gd name="connsiteX32" fmla="*/ 233900 w 1329805"/>
                  <a:gd name="connsiteY32" fmla="*/ 1256474 h 1907216"/>
                  <a:gd name="connsiteX33" fmla="*/ 216425 w 1329805"/>
                  <a:gd name="connsiteY33" fmla="*/ 204188 h 1907216"/>
                  <a:gd name="connsiteX34" fmla="*/ 118384 w 1329805"/>
                  <a:gd name="connsiteY34" fmla="*/ 176198 h 1907216"/>
                  <a:gd name="connsiteX35" fmla="*/ 17572 w 1329805"/>
                  <a:gd name="connsiteY35" fmla="*/ 140696 h 1907216"/>
                  <a:gd name="connsiteX36" fmla="*/ 31270 w 1329805"/>
                  <a:gd name="connsiteY36" fmla="*/ 45188 h 1907216"/>
                  <a:gd name="connsiteX37" fmla="*/ 561495 w 1329805"/>
                  <a:gd name="connsiteY37" fmla="*/ 19804 h 1907216"/>
                  <a:gd name="connsiteX38" fmla="*/ 1116463 w 1329805"/>
                  <a:gd name="connsiteY38" fmla="*/ 7666 h 1907216"/>
                  <a:gd name="connsiteX39" fmla="*/ 1191983 w 1329805"/>
                  <a:gd name="connsiteY39" fmla="*/ 282 h 190721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329805" h="1907216">
                    <a:moveTo>
                      <a:pt x="1191983" y="282"/>
                    </a:moveTo>
                    <a:cubicBezTo>
                      <a:pt x="1256608" y="3764"/>
                      <a:pt x="1287557" y="39256"/>
                      <a:pt x="1275883" y="101494"/>
                    </a:cubicBezTo>
                    <a:cubicBezTo>
                      <a:pt x="1271095" y="126998"/>
                      <a:pt x="1262494" y="206450"/>
                      <a:pt x="1256758" y="278054"/>
                    </a:cubicBezTo>
                    <a:cubicBezTo>
                      <a:pt x="1245509" y="418648"/>
                      <a:pt x="1222422" y="475238"/>
                      <a:pt x="1176329" y="475238"/>
                    </a:cubicBezTo>
                    <a:cubicBezTo>
                      <a:pt x="1140071" y="475238"/>
                      <a:pt x="1103763" y="439102"/>
                      <a:pt x="1103763" y="403010"/>
                    </a:cubicBezTo>
                    <a:cubicBezTo>
                      <a:pt x="1103763" y="386408"/>
                      <a:pt x="1095813" y="353790"/>
                      <a:pt x="1086090" y="330530"/>
                    </a:cubicBezTo>
                    <a:cubicBezTo>
                      <a:pt x="1069191" y="290080"/>
                      <a:pt x="1064181" y="287606"/>
                      <a:pt x="971275" y="273786"/>
                    </a:cubicBezTo>
                    <a:cubicBezTo>
                      <a:pt x="917839" y="265840"/>
                      <a:pt x="823811" y="259338"/>
                      <a:pt x="762320" y="259338"/>
                    </a:cubicBezTo>
                    <a:lnTo>
                      <a:pt x="650513" y="259338"/>
                    </a:lnTo>
                    <a:lnTo>
                      <a:pt x="641707" y="515398"/>
                    </a:lnTo>
                    <a:cubicBezTo>
                      <a:pt x="636864" y="656230"/>
                      <a:pt x="634545" y="772002"/>
                      <a:pt x="636554" y="772670"/>
                    </a:cubicBezTo>
                    <a:cubicBezTo>
                      <a:pt x="638570" y="773336"/>
                      <a:pt x="737367" y="770980"/>
                      <a:pt x="856113" y="767434"/>
                    </a:cubicBezTo>
                    <a:cubicBezTo>
                      <a:pt x="1038136" y="761998"/>
                      <a:pt x="1079591" y="757050"/>
                      <a:pt x="1120295" y="735890"/>
                    </a:cubicBezTo>
                    <a:cubicBezTo>
                      <a:pt x="1157478" y="716562"/>
                      <a:pt x="1174990" y="713778"/>
                      <a:pt x="1196495" y="723776"/>
                    </a:cubicBezTo>
                    <a:cubicBezTo>
                      <a:pt x="1227259" y="738086"/>
                      <a:pt x="1225907" y="716234"/>
                      <a:pt x="1214745" y="1018332"/>
                    </a:cubicBezTo>
                    <a:cubicBezTo>
                      <a:pt x="1210070" y="1144980"/>
                      <a:pt x="1204730" y="1178790"/>
                      <a:pt x="1186158" y="1199306"/>
                    </a:cubicBezTo>
                    <a:cubicBezTo>
                      <a:pt x="1135432" y="1255362"/>
                      <a:pt x="1065663" y="1214818"/>
                      <a:pt x="1065663" y="1129288"/>
                    </a:cubicBezTo>
                    <a:cubicBezTo>
                      <a:pt x="1065663" y="1088258"/>
                      <a:pt x="1058098" y="1069082"/>
                      <a:pt x="1032611" y="1045532"/>
                    </a:cubicBezTo>
                    <a:cubicBezTo>
                      <a:pt x="1001828" y="1017082"/>
                      <a:pt x="987373" y="1014552"/>
                      <a:pt x="821957" y="1008638"/>
                    </a:cubicBezTo>
                    <a:cubicBezTo>
                      <a:pt x="717808" y="1004914"/>
                      <a:pt x="644808" y="1007102"/>
                      <a:pt x="645459" y="1013930"/>
                    </a:cubicBezTo>
                    <a:cubicBezTo>
                      <a:pt x="646067" y="1020332"/>
                      <a:pt x="646563" y="1144818"/>
                      <a:pt x="646563" y="1290562"/>
                    </a:cubicBezTo>
                    <a:cubicBezTo>
                      <a:pt x="646563" y="1583646"/>
                      <a:pt x="657285" y="1641262"/>
                      <a:pt x="712401" y="1644418"/>
                    </a:cubicBezTo>
                    <a:cubicBezTo>
                      <a:pt x="728580" y="1645346"/>
                      <a:pt x="761818" y="1651230"/>
                      <a:pt x="786263" y="1657498"/>
                    </a:cubicBezTo>
                    <a:cubicBezTo>
                      <a:pt x="890319" y="1684180"/>
                      <a:pt x="1081315" y="1655654"/>
                      <a:pt x="1143885" y="1604092"/>
                    </a:cubicBezTo>
                    <a:cubicBezTo>
                      <a:pt x="1167077" y="1584982"/>
                      <a:pt x="1180267" y="1558880"/>
                      <a:pt x="1185978" y="1520806"/>
                    </a:cubicBezTo>
                    <a:cubicBezTo>
                      <a:pt x="1196396" y="1451316"/>
                      <a:pt x="1239798" y="1416206"/>
                      <a:pt x="1288080" y="1438204"/>
                    </a:cubicBezTo>
                    <a:cubicBezTo>
                      <a:pt x="1305065" y="1445942"/>
                      <a:pt x="1322776" y="1467474"/>
                      <a:pt x="1327439" y="1486050"/>
                    </a:cubicBezTo>
                    <a:cubicBezTo>
                      <a:pt x="1335823" y="1519450"/>
                      <a:pt x="1321244" y="1657798"/>
                      <a:pt x="1294455" y="1799128"/>
                    </a:cubicBezTo>
                    <a:cubicBezTo>
                      <a:pt x="1272317" y="1915930"/>
                      <a:pt x="1301735" y="1911166"/>
                      <a:pt x="645540" y="1904218"/>
                    </a:cubicBezTo>
                    <a:cubicBezTo>
                      <a:pt x="142811" y="1898894"/>
                      <a:pt x="81649" y="1896044"/>
                      <a:pt x="60540" y="1876938"/>
                    </a:cubicBezTo>
                    <a:cubicBezTo>
                      <a:pt x="7662" y="1829084"/>
                      <a:pt x="47896" y="1757938"/>
                      <a:pt x="127829" y="1757938"/>
                    </a:cubicBezTo>
                    <a:cubicBezTo>
                      <a:pt x="158704" y="1757938"/>
                      <a:pt x="185450" y="1749150"/>
                      <a:pt x="200556" y="1734046"/>
                    </a:cubicBezTo>
                    <a:cubicBezTo>
                      <a:pt x="222676" y="1711928"/>
                      <a:pt x="225150" y="1676474"/>
                      <a:pt x="233900" y="1256474"/>
                    </a:cubicBezTo>
                    <a:cubicBezTo>
                      <a:pt x="245880" y="681402"/>
                      <a:pt x="238396" y="230662"/>
                      <a:pt x="216425" y="204188"/>
                    </a:cubicBezTo>
                    <a:cubicBezTo>
                      <a:pt x="207018" y="192854"/>
                      <a:pt x="166853" y="181390"/>
                      <a:pt x="118384" y="176198"/>
                    </a:cubicBezTo>
                    <a:cubicBezTo>
                      <a:pt x="55629" y="169478"/>
                      <a:pt x="31872" y="161114"/>
                      <a:pt x="17572" y="140696"/>
                    </a:cubicBezTo>
                    <a:cubicBezTo>
                      <a:pt x="-9527" y="102006"/>
                      <a:pt x="-5527" y="74138"/>
                      <a:pt x="31270" y="45188"/>
                    </a:cubicBezTo>
                    <a:cubicBezTo>
                      <a:pt x="62475" y="20646"/>
                      <a:pt x="82219" y="19700"/>
                      <a:pt x="561495" y="19804"/>
                    </a:cubicBezTo>
                    <a:cubicBezTo>
                      <a:pt x="835296" y="19862"/>
                      <a:pt x="1085029" y="14398"/>
                      <a:pt x="1116463" y="7666"/>
                    </a:cubicBezTo>
                    <a:cubicBezTo>
                      <a:pt x="1145157" y="1518"/>
                      <a:pt x="1170441" y="-878"/>
                      <a:pt x="1191983" y="28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2" name="任意多边形: 形状 211">
                <a:extLst>
                  <a:ext uri="{FF2B5EF4-FFF2-40B4-BE49-F238E27FC236}">
                    <a16:creationId xmlns:a16="http://schemas.microsoft.com/office/drawing/2014/main" id="{5D65A51D-234B-4A08-BA6A-FF7E511500FB}"/>
                  </a:ext>
                </a:extLst>
              </p:cNvPr>
              <p:cNvSpPr/>
              <p:nvPr/>
            </p:nvSpPr>
            <p:spPr>
              <a:xfrm>
                <a:off x="38112903" y="12598296"/>
                <a:ext cx="1911998" cy="1890487"/>
              </a:xfrm>
              <a:custGeom>
                <a:avLst/>
                <a:gdLst>
                  <a:gd name="connsiteX0" fmla="*/ 1661430 w 1911998"/>
                  <a:gd name="connsiteY0" fmla="*/ 22 h 1890487"/>
                  <a:gd name="connsiteX1" fmla="*/ 1877073 w 1911998"/>
                  <a:gd name="connsiteY1" fmla="*/ 24070 h 1890487"/>
                  <a:gd name="connsiteX2" fmla="*/ 1911998 w 1911998"/>
                  <a:gd name="connsiteY2" fmla="*/ 84530 h 1890487"/>
                  <a:gd name="connsiteX3" fmla="*/ 1807521 w 1911998"/>
                  <a:gd name="connsiteY3" fmla="*/ 162090 h 1890487"/>
                  <a:gd name="connsiteX4" fmla="*/ 1517008 w 1911998"/>
                  <a:gd name="connsiteY4" fmla="*/ 429106 h 1890487"/>
                  <a:gd name="connsiteX5" fmla="*/ 1454339 w 1911998"/>
                  <a:gd name="connsiteY5" fmla="*/ 530706 h 1890487"/>
                  <a:gd name="connsiteX6" fmla="*/ 1380049 w 1911998"/>
                  <a:gd name="connsiteY6" fmla="*/ 671150 h 1890487"/>
                  <a:gd name="connsiteX7" fmla="*/ 1251809 w 1911998"/>
                  <a:gd name="connsiteY7" fmla="*/ 893400 h 1890487"/>
                  <a:gd name="connsiteX8" fmla="*/ 1156534 w 1911998"/>
                  <a:gd name="connsiteY8" fmla="*/ 1377834 h 1890487"/>
                  <a:gd name="connsiteX9" fmla="*/ 1176799 w 1911998"/>
                  <a:gd name="connsiteY9" fmla="*/ 1690758 h 1890487"/>
                  <a:gd name="connsiteX10" fmla="*/ 1314788 w 1911998"/>
                  <a:gd name="connsiteY10" fmla="*/ 1749906 h 1890487"/>
                  <a:gd name="connsiteX11" fmla="*/ 1416698 w 1911998"/>
                  <a:gd name="connsiteY11" fmla="*/ 1826686 h 1890487"/>
                  <a:gd name="connsiteX12" fmla="*/ 1375423 w 1911998"/>
                  <a:gd name="connsiteY12" fmla="*/ 1873756 h 1890487"/>
                  <a:gd name="connsiteX13" fmla="*/ 968806 w 1911998"/>
                  <a:gd name="connsiteY13" fmla="*/ 1888554 h 1890487"/>
                  <a:gd name="connsiteX14" fmla="*/ 578281 w 1911998"/>
                  <a:gd name="connsiteY14" fmla="*/ 1870362 h 1890487"/>
                  <a:gd name="connsiteX15" fmla="*/ 657228 w 1911998"/>
                  <a:gd name="connsiteY15" fmla="*/ 1749906 h 1890487"/>
                  <a:gd name="connsiteX16" fmla="*/ 745781 w 1911998"/>
                  <a:gd name="connsiteY16" fmla="*/ 1423732 h 1890487"/>
                  <a:gd name="connsiteX17" fmla="*/ 727487 w 1911998"/>
                  <a:gd name="connsiteY17" fmla="*/ 1087378 h 1890487"/>
                  <a:gd name="connsiteX18" fmla="*/ 572613 w 1911998"/>
                  <a:gd name="connsiteY18" fmla="*/ 795278 h 1890487"/>
                  <a:gd name="connsiteX19" fmla="*/ 364582 w 1911998"/>
                  <a:gd name="connsiteY19" fmla="*/ 459010 h 1890487"/>
                  <a:gd name="connsiteX20" fmla="*/ 145855 w 1911998"/>
                  <a:gd name="connsiteY20" fmla="*/ 178810 h 1890487"/>
                  <a:gd name="connsiteX21" fmla="*/ 66765 w 1911998"/>
                  <a:gd name="connsiteY21" fmla="*/ 155946 h 1890487"/>
                  <a:gd name="connsiteX22" fmla="*/ 42754 w 1911998"/>
                  <a:gd name="connsiteY22" fmla="*/ 16918 h 1890487"/>
                  <a:gd name="connsiteX23" fmla="*/ 370176 w 1911998"/>
                  <a:gd name="connsiteY23" fmla="*/ 1760 h 1890487"/>
                  <a:gd name="connsiteX24" fmla="*/ 703551 w 1911998"/>
                  <a:gd name="connsiteY24" fmla="*/ 27436 h 1890487"/>
                  <a:gd name="connsiteX25" fmla="*/ 730898 w 1911998"/>
                  <a:gd name="connsiteY25" fmla="*/ 83586 h 1890487"/>
                  <a:gd name="connsiteX26" fmla="*/ 671782 w 1911998"/>
                  <a:gd name="connsiteY26" fmla="*/ 162406 h 1890487"/>
                  <a:gd name="connsiteX27" fmla="*/ 700425 w 1911998"/>
                  <a:gd name="connsiteY27" fmla="*/ 270356 h 1890487"/>
                  <a:gd name="connsiteX28" fmla="*/ 797443 w 1911998"/>
                  <a:gd name="connsiteY28" fmla="*/ 441806 h 1890487"/>
                  <a:gd name="connsiteX29" fmla="*/ 1014533 w 1911998"/>
                  <a:gd name="connsiteY29" fmla="*/ 803606 h 1890487"/>
                  <a:gd name="connsiteX30" fmla="*/ 1254773 w 1911998"/>
                  <a:gd name="connsiteY30" fmla="*/ 369326 h 1890487"/>
                  <a:gd name="connsiteX31" fmla="*/ 1316394 w 1911998"/>
                  <a:gd name="connsiteY31" fmla="*/ 159066 h 1890487"/>
                  <a:gd name="connsiteX32" fmla="*/ 1271039 w 1911998"/>
                  <a:gd name="connsiteY32" fmla="*/ 120334 h 1890487"/>
                  <a:gd name="connsiteX33" fmla="*/ 1264168 w 1911998"/>
                  <a:gd name="connsiteY33" fmla="*/ 61050 h 1890487"/>
                  <a:gd name="connsiteX34" fmla="*/ 1581798 w 1911998"/>
                  <a:gd name="connsiteY34" fmla="*/ 78 h 1890487"/>
                  <a:gd name="connsiteX35" fmla="*/ 1661430 w 1911998"/>
                  <a:gd name="connsiteY35" fmla="*/ 22 h 189048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Lst>
                <a:rect l="l" t="t" r="r" b="b"/>
                <a:pathLst>
                  <a:path w="1911998" h="1890487">
                    <a:moveTo>
                      <a:pt x="1661430" y="22"/>
                    </a:moveTo>
                    <a:cubicBezTo>
                      <a:pt x="1826034" y="344"/>
                      <a:pt x="1849173" y="4400"/>
                      <a:pt x="1877073" y="24070"/>
                    </a:cubicBezTo>
                    <a:cubicBezTo>
                      <a:pt x="1901109" y="41014"/>
                      <a:pt x="1911998" y="59870"/>
                      <a:pt x="1911998" y="84530"/>
                    </a:cubicBezTo>
                    <a:cubicBezTo>
                      <a:pt x="1911998" y="122416"/>
                      <a:pt x="1897239" y="133372"/>
                      <a:pt x="1807521" y="162090"/>
                    </a:cubicBezTo>
                    <a:cubicBezTo>
                      <a:pt x="1708445" y="193802"/>
                      <a:pt x="1601183" y="292390"/>
                      <a:pt x="1517008" y="429106"/>
                    </a:cubicBezTo>
                    <a:cubicBezTo>
                      <a:pt x="1489053" y="474508"/>
                      <a:pt x="1460857" y="520230"/>
                      <a:pt x="1454339" y="530706"/>
                    </a:cubicBezTo>
                    <a:cubicBezTo>
                      <a:pt x="1447828" y="541182"/>
                      <a:pt x="1414397" y="604384"/>
                      <a:pt x="1380049" y="671150"/>
                    </a:cubicBezTo>
                    <a:cubicBezTo>
                      <a:pt x="1345701" y="737918"/>
                      <a:pt x="1287993" y="837930"/>
                      <a:pt x="1251809" y="893400"/>
                    </a:cubicBezTo>
                    <a:cubicBezTo>
                      <a:pt x="1150395" y="1048876"/>
                      <a:pt x="1149446" y="1053690"/>
                      <a:pt x="1156534" y="1377834"/>
                    </a:cubicBezTo>
                    <a:cubicBezTo>
                      <a:pt x="1160156" y="1543654"/>
                      <a:pt x="1168508" y="1672558"/>
                      <a:pt x="1176799" y="1690758"/>
                    </a:cubicBezTo>
                    <a:cubicBezTo>
                      <a:pt x="1195298" y="1731354"/>
                      <a:pt x="1238576" y="1749906"/>
                      <a:pt x="1314788" y="1749906"/>
                    </a:cubicBezTo>
                    <a:cubicBezTo>
                      <a:pt x="1386945" y="1749906"/>
                      <a:pt x="1416698" y="1772322"/>
                      <a:pt x="1416698" y="1826686"/>
                    </a:cubicBezTo>
                    <a:cubicBezTo>
                      <a:pt x="1416698" y="1857722"/>
                      <a:pt x="1410168" y="1865166"/>
                      <a:pt x="1375423" y="1873756"/>
                    </a:cubicBezTo>
                    <a:cubicBezTo>
                      <a:pt x="1352721" y="1879366"/>
                      <a:pt x="1169743" y="1886026"/>
                      <a:pt x="968806" y="1888554"/>
                    </a:cubicBezTo>
                    <a:cubicBezTo>
                      <a:pt x="631437" y="1892802"/>
                      <a:pt x="601542" y="1891406"/>
                      <a:pt x="578281" y="1870362"/>
                    </a:cubicBezTo>
                    <a:cubicBezTo>
                      <a:pt x="521416" y="1818900"/>
                      <a:pt x="566641" y="1749906"/>
                      <a:pt x="657228" y="1749906"/>
                    </a:cubicBezTo>
                    <a:cubicBezTo>
                      <a:pt x="739772" y="1749906"/>
                      <a:pt x="745347" y="1729390"/>
                      <a:pt x="745781" y="1423732"/>
                    </a:cubicBezTo>
                    <a:cubicBezTo>
                      <a:pt x="746054" y="1231156"/>
                      <a:pt x="741087" y="1139808"/>
                      <a:pt x="727487" y="1087378"/>
                    </a:cubicBezTo>
                    <a:cubicBezTo>
                      <a:pt x="715004" y="1039254"/>
                      <a:pt x="663677" y="942454"/>
                      <a:pt x="572613" y="795278"/>
                    </a:cubicBezTo>
                    <a:cubicBezTo>
                      <a:pt x="497703" y="674212"/>
                      <a:pt x="404090" y="522890"/>
                      <a:pt x="364582" y="459010"/>
                    </a:cubicBezTo>
                    <a:cubicBezTo>
                      <a:pt x="272675" y="310412"/>
                      <a:pt x="185195" y="198342"/>
                      <a:pt x="145855" y="178810"/>
                    </a:cubicBezTo>
                    <a:cubicBezTo>
                      <a:pt x="128857" y="170370"/>
                      <a:pt x="93269" y="160082"/>
                      <a:pt x="66765" y="155946"/>
                    </a:cubicBezTo>
                    <a:cubicBezTo>
                      <a:pt x="-10675" y="143860"/>
                      <a:pt x="-23481" y="69718"/>
                      <a:pt x="42754" y="16918"/>
                    </a:cubicBezTo>
                    <a:cubicBezTo>
                      <a:pt x="59485" y="3582"/>
                      <a:pt x="130891" y="276"/>
                      <a:pt x="370176" y="1760"/>
                    </a:cubicBezTo>
                    <a:cubicBezTo>
                      <a:pt x="649464" y="3490"/>
                      <a:pt x="678597" y="5734"/>
                      <a:pt x="703551" y="27436"/>
                    </a:cubicBezTo>
                    <a:cubicBezTo>
                      <a:pt x="718595" y="40516"/>
                      <a:pt x="730898" y="65782"/>
                      <a:pt x="730898" y="83586"/>
                    </a:cubicBezTo>
                    <a:cubicBezTo>
                      <a:pt x="730898" y="119238"/>
                      <a:pt x="698522" y="162406"/>
                      <a:pt x="671782" y="162406"/>
                    </a:cubicBezTo>
                    <a:cubicBezTo>
                      <a:pt x="640361" y="162406"/>
                      <a:pt x="641924" y="168294"/>
                      <a:pt x="700425" y="270356"/>
                    </a:cubicBezTo>
                    <a:cubicBezTo>
                      <a:pt x="732454" y="326236"/>
                      <a:pt x="776111" y="403388"/>
                      <a:pt x="797443" y="441806"/>
                    </a:cubicBezTo>
                    <a:cubicBezTo>
                      <a:pt x="871528" y="575238"/>
                      <a:pt x="1012431" y="810070"/>
                      <a:pt x="1014533" y="803606"/>
                    </a:cubicBezTo>
                    <a:cubicBezTo>
                      <a:pt x="1021677" y="781640"/>
                      <a:pt x="1182846" y="490298"/>
                      <a:pt x="1254773" y="369326"/>
                    </a:cubicBezTo>
                    <a:cubicBezTo>
                      <a:pt x="1343785" y="219622"/>
                      <a:pt x="1358314" y="170026"/>
                      <a:pt x="1316394" y="159066"/>
                    </a:cubicBezTo>
                    <a:cubicBezTo>
                      <a:pt x="1303130" y="155598"/>
                      <a:pt x="1282722" y="138170"/>
                      <a:pt x="1271039" y="120334"/>
                    </a:cubicBezTo>
                    <a:cubicBezTo>
                      <a:pt x="1254190" y="94618"/>
                      <a:pt x="1252770" y="82352"/>
                      <a:pt x="1264168" y="61050"/>
                    </a:cubicBezTo>
                    <a:cubicBezTo>
                      <a:pt x="1295112" y="3226"/>
                      <a:pt x="1308047" y="742"/>
                      <a:pt x="1581798" y="78"/>
                    </a:cubicBezTo>
                    <a:cubicBezTo>
                      <a:pt x="1611513" y="6"/>
                      <a:pt x="1637915" y="-24"/>
                      <a:pt x="1661430" y="2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3" name="任意多边形: 形状 212">
                <a:extLst>
                  <a:ext uri="{FF2B5EF4-FFF2-40B4-BE49-F238E27FC236}">
                    <a16:creationId xmlns:a16="http://schemas.microsoft.com/office/drawing/2014/main" id="{6CD31FE1-B7F3-4730-8659-048D23EAEF7B}"/>
                  </a:ext>
                </a:extLst>
              </p:cNvPr>
              <p:cNvSpPr/>
              <p:nvPr/>
            </p:nvSpPr>
            <p:spPr>
              <a:xfrm>
                <a:off x="28316254" y="12598686"/>
                <a:ext cx="2041466" cy="1927317"/>
              </a:xfrm>
              <a:custGeom>
                <a:avLst/>
                <a:gdLst>
                  <a:gd name="connsiteX0" fmla="*/ 1752083 w 2041466"/>
                  <a:gd name="connsiteY0" fmla="*/ 71 h 1927317"/>
                  <a:gd name="connsiteX1" fmla="*/ 1990133 w 2041466"/>
                  <a:gd name="connsiteY1" fmla="*/ 18117 h 1927317"/>
                  <a:gd name="connsiteX2" fmla="*/ 1956467 w 2041466"/>
                  <a:gd name="connsiteY2" fmla="*/ 162017 h 1927317"/>
                  <a:gd name="connsiteX3" fmla="*/ 1875195 w 2041466"/>
                  <a:gd name="connsiteY3" fmla="*/ 187563 h 1927317"/>
                  <a:gd name="connsiteX4" fmla="*/ 1727644 w 2041466"/>
                  <a:gd name="connsiteY4" fmla="*/ 438547 h 1927317"/>
                  <a:gd name="connsiteX5" fmla="*/ 1662172 w 2041466"/>
                  <a:gd name="connsiteY5" fmla="*/ 590947 h 1927317"/>
                  <a:gd name="connsiteX6" fmla="*/ 1419160 w 2041466"/>
                  <a:gd name="connsiteY6" fmla="*/ 1127217 h 1927317"/>
                  <a:gd name="connsiteX7" fmla="*/ 1243934 w 2041466"/>
                  <a:gd name="connsiteY7" fmla="*/ 1527267 h 1927317"/>
                  <a:gd name="connsiteX8" fmla="*/ 1186213 w 2041466"/>
                  <a:gd name="connsiteY8" fmla="*/ 1660617 h 1927317"/>
                  <a:gd name="connsiteX9" fmla="*/ 1022812 w 2041466"/>
                  <a:gd name="connsiteY9" fmla="*/ 1927317 h 1927317"/>
                  <a:gd name="connsiteX10" fmla="*/ 863628 w 2041466"/>
                  <a:gd name="connsiteY10" fmla="*/ 1727431 h 1927317"/>
                  <a:gd name="connsiteX11" fmla="*/ 786430 w 2041466"/>
                  <a:gd name="connsiteY11" fmla="*/ 1552667 h 1927317"/>
                  <a:gd name="connsiteX12" fmla="*/ 748547 w 2041466"/>
                  <a:gd name="connsiteY12" fmla="*/ 1457417 h 1927317"/>
                  <a:gd name="connsiteX13" fmla="*/ 710732 w 2041466"/>
                  <a:gd name="connsiteY13" fmla="*/ 1362167 h 1927317"/>
                  <a:gd name="connsiteX14" fmla="*/ 494615 w 2041466"/>
                  <a:gd name="connsiteY14" fmla="*/ 835117 h 1927317"/>
                  <a:gd name="connsiteX15" fmla="*/ 373308 w 2041466"/>
                  <a:gd name="connsiteY15" fmla="*/ 536667 h 1927317"/>
                  <a:gd name="connsiteX16" fmla="*/ 277314 w 2041466"/>
                  <a:gd name="connsiteY16" fmla="*/ 309195 h 1927317"/>
                  <a:gd name="connsiteX17" fmla="*/ 115879 w 2041466"/>
                  <a:gd name="connsiteY17" fmla="*/ 168637 h 1927317"/>
                  <a:gd name="connsiteX18" fmla="*/ 17913 w 2041466"/>
                  <a:gd name="connsiteY18" fmla="*/ 140769 h 1927317"/>
                  <a:gd name="connsiteX19" fmla="*/ 37347 w 2041466"/>
                  <a:gd name="connsiteY19" fmla="*/ 6211 h 1927317"/>
                  <a:gd name="connsiteX20" fmla="*/ 422651 w 2041466"/>
                  <a:gd name="connsiteY20" fmla="*/ 1575 h 1927317"/>
                  <a:gd name="connsiteX21" fmla="*/ 788898 w 2041466"/>
                  <a:gd name="connsiteY21" fmla="*/ 3267 h 1927317"/>
                  <a:gd name="connsiteX22" fmla="*/ 819817 w 2041466"/>
                  <a:gd name="connsiteY22" fmla="*/ 39963 h 1927317"/>
                  <a:gd name="connsiteX23" fmla="*/ 836461 w 2041466"/>
                  <a:gd name="connsiteY23" fmla="*/ 97111 h 1927317"/>
                  <a:gd name="connsiteX24" fmla="*/ 810497 w 2041466"/>
                  <a:gd name="connsiteY24" fmla="*/ 138211 h 1927317"/>
                  <a:gd name="connsiteX25" fmla="*/ 748280 w 2041466"/>
                  <a:gd name="connsiteY25" fmla="*/ 166935 h 1927317"/>
                  <a:gd name="connsiteX26" fmla="*/ 697747 w 2041466"/>
                  <a:gd name="connsiteY26" fmla="*/ 185595 h 1927317"/>
                  <a:gd name="connsiteX27" fmla="*/ 750370 w 2041466"/>
                  <a:gd name="connsiteY27" fmla="*/ 377917 h 1927317"/>
                  <a:gd name="connsiteX28" fmla="*/ 781475 w 2041466"/>
                  <a:gd name="connsiteY28" fmla="*/ 440781 h 1927317"/>
                  <a:gd name="connsiteX29" fmla="*/ 793078 w 2041466"/>
                  <a:gd name="connsiteY29" fmla="*/ 472531 h 1927317"/>
                  <a:gd name="connsiteX30" fmla="*/ 811706 w 2041466"/>
                  <a:gd name="connsiteY30" fmla="*/ 527785 h 1927317"/>
                  <a:gd name="connsiteX31" fmla="*/ 842371 w 2041466"/>
                  <a:gd name="connsiteY31" fmla="*/ 603985 h 1927317"/>
                  <a:gd name="connsiteX32" fmla="*/ 875547 w 2041466"/>
                  <a:gd name="connsiteY32" fmla="*/ 708117 h 1927317"/>
                  <a:gd name="connsiteX33" fmla="*/ 952088 w 2041466"/>
                  <a:gd name="connsiteY33" fmla="*/ 901149 h 1927317"/>
                  <a:gd name="connsiteX34" fmla="*/ 970716 w 2041466"/>
                  <a:gd name="connsiteY34" fmla="*/ 956403 h 1927317"/>
                  <a:gd name="connsiteX35" fmla="*/ 981537 w 2041466"/>
                  <a:gd name="connsiteY35" fmla="*/ 988153 h 1927317"/>
                  <a:gd name="connsiteX36" fmla="*/ 1027234 w 2041466"/>
                  <a:gd name="connsiteY36" fmla="*/ 1114517 h 1927317"/>
                  <a:gd name="connsiteX37" fmla="*/ 1122509 w 2041466"/>
                  <a:gd name="connsiteY37" fmla="*/ 1194939 h 1927317"/>
                  <a:gd name="connsiteX38" fmla="*/ 1229758 w 2041466"/>
                  <a:gd name="connsiteY38" fmla="*/ 929649 h 1927317"/>
                  <a:gd name="connsiteX39" fmla="*/ 1352907 w 2041466"/>
                  <a:gd name="connsiteY39" fmla="*/ 618499 h 1927317"/>
                  <a:gd name="connsiteX40" fmla="*/ 1498213 w 2041466"/>
                  <a:gd name="connsiteY40" fmla="*/ 232459 h 1927317"/>
                  <a:gd name="connsiteX41" fmla="*/ 1518565 w 2041466"/>
                  <a:gd name="connsiteY41" fmla="*/ 178499 h 1927317"/>
                  <a:gd name="connsiteX42" fmla="*/ 1453930 w 2041466"/>
                  <a:gd name="connsiteY42" fmla="*/ 163375 h 1927317"/>
                  <a:gd name="connsiteX43" fmla="*/ 1385494 w 2041466"/>
                  <a:gd name="connsiteY43" fmla="*/ 27047 h 1927317"/>
                  <a:gd name="connsiteX44" fmla="*/ 1674419 w 2041466"/>
                  <a:gd name="connsiteY44" fmla="*/ 635 h 1927317"/>
                  <a:gd name="connsiteX45" fmla="*/ 1752083 w 2041466"/>
                  <a:gd name="connsiteY45" fmla="*/ 71 h 19273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Lst>
                <a:rect l="l" t="t" r="r" b="b"/>
                <a:pathLst>
                  <a:path w="2041466" h="1927317">
                    <a:moveTo>
                      <a:pt x="1752083" y="71"/>
                    </a:moveTo>
                    <a:cubicBezTo>
                      <a:pt x="1915572" y="-607"/>
                      <a:pt x="1959970" y="3475"/>
                      <a:pt x="1990133" y="18117"/>
                    </a:cubicBezTo>
                    <a:cubicBezTo>
                      <a:pt x="2073930" y="58797"/>
                      <a:pt x="2049782" y="162017"/>
                      <a:pt x="1956467" y="162017"/>
                    </a:cubicBezTo>
                    <a:cubicBezTo>
                      <a:pt x="1926813" y="162017"/>
                      <a:pt x="1894933" y="172037"/>
                      <a:pt x="1875195" y="187563"/>
                    </a:cubicBezTo>
                    <a:cubicBezTo>
                      <a:pt x="1830106" y="223029"/>
                      <a:pt x="1759301" y="343467"/>
                      <a:pt x="1727644" y="438547"/>
                    </a:cubicBezTo>
                    <a:cubicBezTo>
                      <a:pt x="1713052" y="482371"/>
                      <a:pt x="1683591" y="550947"/>
                      <a:pt x="1662172" y="590947"/>
                    </a:cubicBezTo>
                    <a:cubicBezTo>
                      <a:pt x="1611465" y="685639"/>
                      <a:pt x="1598573" y="714093"/>
                      <a:pt x="1419160" y="1127217"/>
                    </a:cubicBezTo>
                    <a:cubicBezTo>
                      <a:pt x="1335742" y="1319305"/>
                      <a:pt x="1256888" y="1499327"/>
                      <a:pt x="1243934" y="1527267"/>
                    </a:cubicBezTo>
                    <a:cubicBezTo>
                      <a:pt x="1230973" y="1555207"/>
                      <a:pt x="1205003" y="1615215"/>
                      <a:pt x="1186213" y="1660617"/>
                    </a:cubicBezTo>
                    <a:cubicBezTo>
                      <a:pt x="1108661" y="1848013"/>
                      <a:pt x="1060075" y="1927317"/>
                      <a:pt x="1022812" y="1927317"/>
                    </a:cubicBezTo>
                    <a:cubicBezTo>
                      <a:pt x="967864" y="1927317"/>
                      <a:pt x="930775" y="1880747"/>
                      <a:pt x="863628" y="1727431"/>
                    </a:cubicBezTo>
                    <a:cubicBezTo>
                      <a:pt x="827649" y="1645283"/>
                      <a:pt x="792910" y="1566637"/>
                      <a:pt x="786430" y="1552667"/>
                    </a:cubicBezTo>
                    <a:cubicBezTo>
                      <a:pt x="779950" y="1538697"/>
                      <a:pt x="762903" y="1495835"/>
                      <a:pt x="748547" y="1457417"/>
                    </a:cubicBezTo>
                    <a:cubicBezTo>
                      <a:pt x="734191" y="1418999"/>
                      <a:pt x="717175" y="1376137"/>
                      <a:pt x="710732" y="1362167"/>
                    </a:cubicBezTo>
                    <a:cubicBezTo>
                      <a:pt x="691130" y="1319673"/>
                      <a:pt x="604903" y="1109381"/>
                      <a:pt x="494615" y="835117"/>
                    </a:cubicBezTo>
                    <a:cubicBezTo>
                      <a:pt x="437037" y="691923"/>
                      <a:pt x="382448" y="557623"/>
                      <a:pt x="373308" y="536667"/>
                    </a:cubicBezTo>
                    <a:cubicBezTo>
                      <a:pt x="336578" y="452485"/>
                      <a:pt x="306242" y="380595"/>
                      <a:pt x="277314" y="309195"/>
                    </a:cubicBezTo>
                    <a:cubicBezTo>
                      <a:pt x="232920" y="199623"/>
                      <a:pt x="209857" y="179545"/>
                      <a:pt x="115879" y="168637"/>
                    </a:cubicBezTo>
                    <a:cubicBezTo>
                      <a:pt x="72260" y="163575"/>
                      <a:pt x="28182" y="151035"/>
                      <a:pt x="17913" y="140769"/>
                    </a:cubicBezTo>
                    <a:cubicBezTo>
                      <a:pt x="-13875" y="108983"/>
                      <a:pt x="-865" y="18903"/>
                      <a:pt x="37347" y="6211"/>
                    </a:cubicBezTo>
                    <a:cubicBezTo>
                      <a:pt x="47827" y="2731"/>
                      <a:pt x="221212" y="645"/>
                      <a:pt x="422651" y="1575"/>
                    </a:cubicBezTo>
                    <a:lnTo>
                      <a:pt x="788898" y="3267"/>
                    </a:lnTo>
                    <a:lnTo>
                      <a:pt x="819817" y="39963"/>
                    </a:lnTo>
                    <a:cubicBezTo>
                      <a:pt x="844337" y="69061"/>
                      <a:pt x="847778" y="80891"/>
                      <a:pt x="836461" y="97111"/>
                    </a:cubicBezTo>
                    <a:cubicBezTo>
                      <a:pt x="828604" y="108363"/>
                      <a:pt x="816927" y="126855"/>
                      <a:pt x="810497" y="138211"/>
                    </a:cubicBezTo>
                    <a:cubicBezTo>
                      <a:pt x="804072" y="149565"/>
                      <a:pt x="776074" y="162491"/>
                      <a:pt x="748280" y="166935"/>
                    </a:cubicBezTo>
                    <a:cubicBezTo>
                      <a:pt x="720487" y="171381"/>
                      <a:pt x="697747" y="179777"/>
                      <a:pt x="697747" y="185595"/>
                    </a:cubicBezTo>
                    <a:cubicBezTo>
                      <a:pt x="697747" y="195343"/>
                      <a:pt x="717622" y="267987"/>
                      <a:pt x="750370" y="377917"/>
                    </a:cubicBezTo>
                    <a:cubicBezTo>
                      <a:pt x="757650" y="402365"/>
                      <a:pt x="771646" y="430653"/>
                      <a:pt x="781475" y="440781"/>
                    </a:cubicBezTo>
                    <a:cubicBezTo>
                      <a:pt x="791304" y="450911"/>
                      <a:pt x="796525" y="465199"/>
                      <a:pt x="793078" y="472531"/>
                    </a:cubicBezTo>
                    <a:cubicBezTo>
                      <a:pt x="789624" y="479867"/>
                      <a:pt x="798008" y="504731"/>
                      <a:pt x="811706" y="527785"/>
                    </a:cubicBezTo>
                    <a:cubicBezTo>
                      <a:pt x="825404" y="550841"/>
                      <a:pt x="839202" y="585131"/>
                      <a:pt x="842371" y="603985"/>
                    </a:cubicBezTo>
                    <a:cubicBezTo>
                      <a:pt x="845540" y="622839"/>
                      <a:pt x="860472" y="669699"/>
                      <a:pt x="875547" y="708117"/>
                    </a:cubicBezTo>
                    <a:cubicBezTo>
                      <a:pt x="933460" y="855675"/>
                      <a:pt x="940238" y="872779"/>
                      <a:pt x="952088" y="901149"/>
                    </a:cubicBezTo>
                    <a:cubicBezTo>
                      <a:pt x="958798" y="917219"/>
                      <a:pt x="967182" y="942083"/>
                      <a:pt x="970716" y="956403"/>
                    </a:cubicBezTo>
                    <a:cubicBezTo>
                      <a:pt x="974257" y="970721"/>
                      <a:pt x="979125" y="985009"/>
                      <a:pt x="981537" y="988153"/>
                    </a:cubicBezTo>
                    <a:cubicBezTo>
                      <a:pt x="983956" y="991295"/>
                      <a:pt x="1004519" y="1048159"/>
                      <a:pt x="1027234" y="1114517"/>
                    </a:cubicBezTo>
                    <a:cubicBezTo>
                      <a:pt x="1088780" y="1294299"/>
                      <a:pt x="1095286" y="1299791"/>
                      <a:pt x="1122509" y="1194939"/>
                    </a:cubicBezTo>
                    <a:cubicBezTo>
                      <a:pt x="1147233" y="1099695"/>
                      <a:pt x="1155251" y="1079867"/>
                      <a:pt x="1229758" y="929649"/>
                    </a:cubicBezTo>
                    <a:cubicBezTo>
                      <a:pt x="1257669" y="873375"/>
                      <a:pt x="1313089" y="733357"/>
                      <a:pt x="1352907" y="618499"/>
                    </a:cubicBezTo>
                    <a:cubicBezTo>
                      <a:pt x="1436852" y="376361"/>
                      <a:pt x="1464913" y="301813"/>
                      <a:pt x="1498213" y="232459"/>
                    </a:cubicBezTo>
                    <a:cubicBezTo>
                      <a:pt x="1511471" y="204845"/>
                      <a:pt x="1520624" y="180563"/>
                      <a:pt x="1518565" y="178499"/>
                    </a:cubicBezTo>
                    <a:cubicBezTo>
                      <a:pt x="1516500" y="176435"/>
                      <a:pt x="1487417" y="169629"/>
                      <a:pt x="1453930" y="163375"/>
                    </a:cubicBezTo>
                    <a:cubicBezTo>
                      <a:pt x="1364565" y="146677"/>
                      <a:pt x="1340877" y="99495"/>
                      <a:pt x="1385494" y="27047"/>
                    </a:cubicBezTo>
                    <a:cubicBezTo>
                      <a:pt x="1398988" y="5131"/>
                      <a:pt x="1421647" y="3061"/>
                      <a:pt x="1674419" y="635"/>
                    </a:cubicBezTo>
                    <a:cubicBezTo>
                      <a:pt x="1702941" y="361"/>
                      <a:pt x="1728727" y="167"/>
                      <a:pt x="1752083" y="7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4" name="任意多边形: 形状 213">
                <a:extLst>
                  <a:ext uri="{FF2B5EF4-FFF2-40B4-BE49-F238E27FC236}">
                    <a16:creationId xmlns:a16="http://schemas.microsoft.com/office/drawing/2014/main" id="{EA04D320-053E-4B8A-81AF-2E73BE4D49BE}"/>
                  </a:ext>
                </a:extLst>
              </p:cNvPr>
              <p:cNvSpPr/>
              <p:nvPr/>
            </p:nvSpPr>
            <p:spPr>
              <a:xfrm>
                <a:off x="31947701" y="12599245"/>
                <a:ext cx="1966999" cy="1899894"/>
              </a:xfrm>
              <a:custGeom>
                <a:avLst/>
                <a:gdLst>
                  <a:gd name="connsiteX0" fmla="*/ 283164 w 1966999"/>
                  <a:gd name="connsiteY0" fmla="*/ 10 h 1899894"/>
                  <a:gd name="connsiteX1" fmla="*/ 1028700 w 1966999"/>
                  <a:gd name="connsiteY1" fmla="*/ 21202 h 1899894"/>
                  <a:gd name="connsiteX2" fmla="*/ 1429339 w 1966999"/>
                  <a:gd name="connsiteY2" fmla="*/ 362784 h 1899894"/>
                  <a:gd name="connsiteX3" fmla="*/ 1438740 w 1966999"/>
                  <a:gd name="connsiteY3" fmla="*/ 514414 h 1899894"/>
                  <a:gd name="connsiteX4" fmla="*/ 1204881 w 1966999"/>
                  <a:gd name="connsiteY4" fmla="*/ 929808 h 1899894"/>
                  <a:gd name="connsiteX5" fmla="*/ 1131305 w 1966999"/>
                  <a:gd name="connsiteY5" fmla="*/ 1006008 h 1899894"/>
                  <a:gd name="connsiteX6" fmla="*/ 1209650 w 1966999"/>
                  <a:gd name="connsiteY6" fmla="*/ 1107608 h 1899894"/>
                  <a:gd name="connsiteX7" fmla="*/ 1650132 w 1966999"/>
                  <a:gd name="connsiteY7" fmla="*/ 1626234 h 1899894"/>
                  <a:gd name="connsiteX8" fmla="*/ 1888486 w 1966999"/>
                  <a:gd name="connsiteY8" fmla="*/ 1748956 h 1899894"/>
                  <a:gd name="connsiteX9" fmla="*/ 1896529 w 1966999"/>
                  <a:gd name="connsiteY9" fmla="*/ 1896674 h 1899894"/>
                  <a:gd name="connsiteX10" fmla="*/ 1415479 w 1966999"/>
                  <a:gd name="connsiteY10" fmla="*/ 1858540 h 1899894"/>
                  <a:gd name="connsiteX11" fmla="*/ 921352 w 1966999"/>
                  <a:gd name="connsiteY11" fmla="*/ 1313982 h 1899894"/>
                  <a:gd name="connsiteX12" fmla="*/ 787580 w 1966999"/>
                  <a:gd name="connsiteY12" fmla="*/ 1164756 h 1899894"/>
                  <a:gd name="connsiteX13" fmla="*/ 695685 w 1966999"/>
                  <a:gd name="connsiteY13" fmla="*/ 1156924 h 1899894"/>
                  <a:gd name="connsiteX14" fmla="*/ 638528 w 1966999"/>
                  <a:gd name="connsiteY14" fmla="*/ 1149088 h 1899894"/>
                  <a:gd name="connsiteX15" fmla="*/ 637313 w 1966999"/>
                  <a:gd name="connsiteY15" fmla="*/ 1388698 h 1899894"/>
                  <a:gd name="connsiteX16" fmla="*/ 648457 w 1966999"/>
                  <a:gd name="connsiteY16" fmla="*/ 1673988 h 1899894"/>
                  <a:gd name="connsiteX17" fmla="*/ 779221 w 1966999"/>
                  <a:gd name="connsiteY17" fmla="*/ 1748956 h 1899894"/>
                  <a:gd name="connsiteX18" fmla="*/ 875314 w 1966999"/>
                  <a:gd name="connsiteY18" fmla="*/ 1801162 h 1899894"/>
                  <a:gd name="connsiteX19" fmla="*/ 865702 w 1966999"/>
                  <a:gd name="connsiteY19" fmla="*/ 1863816 h 1899894"/>
                  <a:gd name="connsiteX20" fmla="*/ 841815 w 1966999"/>
                  <a:gd name="connsiteY20" fmla="*/ 1893312 h 1899894"/>
                  <a:gd name="connsiteX21" fmla="*/ 462992 w 1966999"/>
                  <a:gd name="connsiteY21" fmla="*/ 1892626 h 1899894"/>
                  <a:gd name="connsiteX22" fmla="*/ 61137 w 1966999"/>
                  <a:gd name="connsiteY22" fmla="*/ 1863492 h 1899894"/>
                  <a:gd name="connsiteX23" fmla="*/ 57869 w 1966999"/>
                  <a:gd name="connsiteY23" fmla="*/ 1777184 h 1899894"/>
                  <a:gd name="connsiteX24" fmla="*/ 133778 w 1966999"/>
                  <a:gd name="connsiteY24" fmla="*/ 1748956 h 1899894"/>
                  <a:gd name="connsiteX25" fmla="*/ 227037 w 1966999"/>
                  <a:gd name="connsiteY25" fmla="*/ 944310 h 1899894"/>
                  <a:gd name="connsiteX26" fmla="*/ 211584 w 1966999"/>
                  <a:gd name="connsiteY26" fmla="*/ 189392 h 1899894"/>
                  <a:gd name="connsiteX27" fmla="*/ 124011 w 1966999"/>
                  <a:gd name="connsiteY27" fmla="*/ 166460 h 1899894"/>
                  <a:gd name="connsiteX28" fmla="*/ 0 w 1966999"/>
                  <a:gd name="connsiteY28" fmla="*/ 87226 h 1899894"/>
                  <a:gd name="connsiteX29" fmla="*/ 50800 w 1966999"/>
                  <a:gd name="connsiteY29" fmla="*/ 6128 h 1899894"/>
                  <a:gd name="connsiteX30" fmla="*/ 283164 w 1966999"/>
                  <a:gd name="connsiteY30" fmla="*/ 10 h 1899894"/>
                  <a:gd name="connsiteX31" fmla="*/ 705301 w 1966999"/>
                  <a:gd name="connsiteY31" fmla="*/ 233644 h 1899894"/>
                  <a:gd name="connsiteX32" fmla="*/ 663575 w 1966999"/>
                  <a:gd name="connsiteY32" fmla="*/ 239686 h 1899894"/>
                  <a:gd name="connsiteX33" fmla="*/ 635000 w 1966999"/>
                  <a:gd name="connsiteY33" fmla="*/ 252040 h 1899894"/>
                  <a:gd name="connsiteX34" fmla="*/ 635000 w 1966999"/>
                  <a:gd name="connsiteY34" fmla="*/ 918878 h 1899894"/>
                  <a:gd name="connsiteX35" fmla="*/ 734287 w 1966999"/>
                  <a:gd name="connsiteY35" fmla="*/ 935002 h 1899894"/>
                  <a:gd name="connsiteX36" fmla="*/ 880349 w 1966999"/>
                  <a:gd name="connsiteY36" fmla="*/ 931584 h 1899894"/>
                  <a:gd name="connsiteX37" fmla="*/ 1037574 w 1966999"/>
                  <a:gd name="connsiteY37" fmla="*/ 631354 h 1899894"/>
                  <a:gd name="connsiteX38" fmla="*/ 884765 w 1966999"/>
                  <a:gd name="connsiteY38" fmla="*/ 271668 h 1899894"/>
                  <a:gd name="connsiteX39" fmla="*/ 705301 w 1966999"/>
                  <a:gd name="connsiteY39" fmla="*/ 233644 h 189989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966999" h="1899894">
                    <a:moveTo>
                      <a:pt x="283164" y="10"/>
                    </a:moveTo>
                    <a:cubicBezTo>
                      <a:pt x="557612" y="362"/>
                      <a:pt x="981326" y="10124"/>
                      <a:pt x="1028700" y="21202"/>
                    </a:cubicBezTo>
                    <a:cubicBezTo>
                      <a:pt x="1232787" y="68920"/>
                      <a:pt x="1372059" y="187662"/>
                      <a:pt x="1429339" y="362784"/>
                    </a:cubicBezTo>
                    <a:cubicBezTo>
                      <a:pt x="1447223" y="417452"/>
                      <a:pt x="1448885" y="444316"/>
                      <a:pt x="1438740" y="514414"/>
                    </a:cubicBezTo>
                    <a:cubicBezTo>
                      <a:pt x="1417737" y="659500"/>
                      <a:pt x="1350411" y="779092"/>
                      <a:pt x="1204881" y="929808"/>
                    </a:cubicBezTo>
                    <a:lnTo>
                      <a:pt x="1131305" y="1006008"/>
                    </a:lnTo>
                    <a:lnTo>
                      <a:pt x="1209650" y="1107608"/>
                    </a:lnTo>
                    <a:cubicBezTo>
                      <a:pt x="1350640" y="1290458"/>
                      <a:pt x="1582570" y="1563534"/>
                      <a:pt x="1650132" y="1626234"/>
                    </a:cubicBezTo>
                    <a:cubicBezTo>
                      <a:pt x="1720081" y="1691144"/>
                      <a:pt x="1832359" y="1748956"/>
                      <a:pt x="1888486" y="1748956"/>
                    </a:cubicBezTo>
                    <a:cubicBezTo>
                      <a:pt x="1988344" y="1748956"/>
                      <a:pt x="1995041" y="1871948"/>
                      <a:pt x="1896529" y="1896674"/>
                    </a:cubicBezTo>
                    <a:cubicBezTo>
                      <a:pt x="1845159" y="1909568"/>
                      <a:pt x="1485708" y="1881072"/>
                      <a:pt x="1415479" y="1858540"/>
                    </a:cubicBezTo>
                    <a:cubicBezTo>
                      <a:pt x="1296863" y="1820478"/>
                      <a:pt x="1150262" y="1658918"/>
                      <a:pt x="921352" y="1313982"/>
                    </a:cubicBezTo>
                    <a:cubicBezTo>
                      <a:pt x="835081" y="1183992"/>
                      <a:pt x="817842" y="1164756"/>
                      <a:pt x="787580" y="1164756"/>
                    </a:cubicBezTo>
                    <a:cubicBezTo>
                      <a:pt x="768474" y="1164756"/>
                      <a:pt x="727125" y="1161232"/>
                      <a:pt x="695685" y="1156924"/>
                    </a:cubicBezTo>
                    <a:lnTo>
                      <a:pt x="638528" y="1149088"/>
                    </a:lnTo>
                    <a:lnTo>
                      <a:pt x="637313" y="1388698"/>
                    </a:lnTo>
                    <a:cubicBezTo>
                      <a:pt x="636637" y="1520484"/>
                      <a:pt x="641654" y="1648864"/>
                      <a:pt x="648457" y="1673988"/>
                    </a:cubicBezTo>
                    <a:cubicBezTo>
                      <a:pt x="662973" y="1727612"/>
                      <a:pt x="700199" y="1748956"/>
                      <a:pt x="779221" y="1748956"/>
                    </a:cubicBezTo>
                    <a:cubicBezTo>
                      <a:pt x="842448" y="1748956"/>
                      <a:pt x="856004" y="1756320"/>
                      <a:pt x="875314" y="1801162"/>
                    </a:cubicBezTo>
                    <a:cubicBezTo>
                      <a:pt x="887146" y="1828648"/>
                      <a:pt x="885503" y="1839362"/>
                      <a:pt x="865702" y="1863816"/>
                    </a:cubicBezTo>
                    <a:lnTo>
                      <a:pt x="841815" y="1893312"/>
                    </a:lnTo>
                    <a:lnTo>
                      <a:pt x="462992" y="1892626"/>
                    </a:lnTo>
                    <a:cubicBezTo>
                      <a:pt x="86358" y="1891942"/>
                      <a:pt x="84038" y="1891772"/>
                      <a:pt x="61137" y="1863492"/>
                    </a:cubicBezTo>
                    <a:cubicBezTo>
                      <a:pt x="32965" y="1828704"/>
                      <a:pt x="32395" y="1813556"/>
                      <a:pt x="57869" y="1777184"/>
                    </a:cubicBezTo>
                    <a:cubicBezTo>
                      <a:pt x="73230" y="1755254"/>
                      <a:pt x="90165" y="1748956"/>
                      <a:pt x="133778" y="1748956"/>
                    </a:cubicBezTo>
                    <a:cubicBezTo>
                      <a:pt x="237220" y="1748956"/>
                      <a:pt x="232501" y="1789644"/>
                      <a:pt x="227037" y="944310"/>
                    </a:cubicBezTo>
                    <a:cubicBezTo>
                      <a:pt x="224402" y="536932"/>
                      <a:pt x="217450" y="197220"/>
                      <a:pt x="211584" y="189392"/>
                    </a:cubicBezTo>
                    <a:cubicBezTo>
                      <a:pt x="205724" y="181566"/>
                      <a:pt x="166315" y="171246"/>
                      <a:pt x="124011" y="166460"/>
                    </a:cubicBezTo>
                    <a:cubicBezTo>
                      <a:pt x="43018" y="157296"/>
                      <a:pt x="0" y="129812"/>
                      <a:pt x="0" y="87226"/>
                    </a:cubicBezTo>
                    <a:cubicBezTo>
                      <a:pt x="0" y="56642"/>
                      <a:pt x="26696" y="14028"/>
                      <a:pt x="50800" y="6128"/>
                    </a:cubicBezTo>
                    <a:cubicBezTo>
                      <a:pt x="64507" y="1636"/>
                      <a:pt x="158415" y="-148"/>
                      <a:pt x="283164" y="10"/>
                    </a:cubicBezTo>
                    <a:close/>
                    <a:moveTo>
                      <a:pt x="705301" y="233644"/>
                    </a:moveTo>
                    <a:cubicBezTo>
                      <a:pt x="687560" y="233762"/>
                      <a:pt x="672877" y="235664"/>
                      <a:pt x="663575" y="239686"/>
                    </a:cubicBezTo>
                    <a:lnTo>
                      <a:pt x="635000" y="252040"/>
                    </a:lnTo>
                    <a:lnTo>
                      <a:pt x="635000" y="918878"/>
                    </a:lnTo>
                    <a:lnTo>
                      <a:pt x="734287" y="935002"/>
                    </a:lnTo>
                    <a:cubicBezTo>
                      <a:pt x="820037" y="948928"/>
                      <a:pt x="839955" y="948462"/>
                      <a:pt x="880349" y="931584"/>
                    </a:cubicBezTo>
                    <a:cubicBezTo>
                      <a:pt x="957263" y="899446"/>
                      <a:pt x="1026058" y="768076"/>
                      <a:pt x="1037574" y="631354"/>
                    </a:cubicBezTo>
                    <a:cubicBezTo>
                      <a:pt x="1051136" y="470312"/>
                      <a:pt x="988764" y="323508"/>
                      <a:pt x="884765" y="271668"/>
                    </a:cubicBezTo>
                    <a:cubicBezTo>
                      <a:pt x="839265" y="248988"/>
                      <a:pt x="758525" y="233290"/>
                      <a:pt x="705301" y="23364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5" name="任意多边形: 形状 214">
                <a:extLst>
                  <a:ext uri="{FF2B5EF4-FFF2-40B4-BE49-F238E27FC236}">
                    <a16:creationId xmlns:a16="http://schemas.microsoft.com/office/drawing/2014/main" id="{2454997C-FA97-4B61-BE0C-A9FCBEB29CE6}"/>
                  </a:ext>
                </a:extLst>
              </p:cNvPr>
              <p:cNvSpPr/>
              <p:nvPr/>
            </p:nvSpPr>
            <p:spPr>
              <a:xfrm>
                <a:off x="914795" y="12599696"/>
                <a:ext cx="2137184" cy="1889075"/>
              </a:xfrm>
              <a:custGeom>
                <a:avLst/>
                <a:gdLst>
                  <a:gd name="connsiteX0" fmla="*/ 1741641 w 2137184"/>
                  <a:gd name="connsiteY0" fmla="*/ 42 h 1889075"/>
                  <a:gd name="connsiteX1" fmla="*/ 2035631 w 2137184"/>
                  <a:gd name="connsiteY1" fmla="*/ 23024 h 1889075"/>
                  <a:gd name="connsiteX2" fmla="*/ 2076905 w 2137184"/>
                  <a:gd name="connsiteY2" fmla="*/ 83578 h 1889075"/>
                  <a:gd name="connsiteX3" fmla="*/ 1951321 w 2137184"/>
                  <a:gd name="connsiteY3" fmla="*/ 154656 h 1889075"/>
                  <a:gd name="connsiteX4" fmla="*/ 1880057 w 2137184"/>
                  <a:gd name="connsiteY4" fmla="*/ 167356 h 1889075"/>
                  <a:gd name="connsiteX5" fmla="*/ 1870357 w 2137184"/>
                  <a:gd name="connsiteY5" fmla="*/ 434056 h 1889075"/>
                  <a:gd name="connsiteX6" fmla="*/ 1887629 w 2137184"/>
                  <a:gd name="connsiteY6" fmla="*/ 1693470 h 1889075"/>
                  <a:gd name="connsiteX7" fmla="*/ 2040409 w 2137184"/>
                  <a:gd name="connsiteY7" fmla="*/ 1748506 h 1889075"/>
                  <a:gd name="connsiteX8" fmla="*/ 2122865 w 2137184"/>
                  <a:gd name="connsiteY8" fmla="*/ 1780778 h 1889075"/>
                  <a:gd name="connsiteX9" fmla="*/ 2129661 w 2137184"/>
                  <a:gd name="connsiteY9" fmla="*/ 1844530 h 1889075"/>
                  <a:gd name="connsiteX10" fmla="*/ 1679813 w 2137184"/>
                  <a:gd name="connsiteY10" fmla="*/ 1887126 h 1889075"/>
                  <a:gd name="connsiteX11" fmla="*/ 1289289 w 2137184"/>
                  <a:gd name="connsiteY11" fmla="*/ 1868962 h 1889075"/>
                  <a:gd name="connsiteX12" fmla="*/ 1359333 w 2137184"/>
                  <a:gd name="connsiteY12" fmla="*/ 1739866 h 1889075"/>
                  <a:gd name="connsiteX13" fmla="*/ 1460345 w 2137184"/>
                  <a:gd name="connsiteY13" fmla="*/ 1332582 h 1889075"/>
                  <a:gd name="connsiteX14" fmla="*/ 1467305 w 2137184"/>
                  <a:gd name="connsiteY14" fmla="*/ 1024606 h 1889075"/>
                  <a:gd name="connsiteX15" fmla="*/ 654505 w 2137184"/>
                  <a:gd name="connsiteY15" fmla="*/ 1024606 h 1889075"/>
                  <a:gd name="connsiteX16" fmla="*/ 648193 w 2137184"/>
                  <a:gd name="connsiteY16" fmla="*/ 1123030 h 1889075"/>
                  <a:gd name="connsiteX17" fmla="*/ 656601 w 2137184"/>
                  <a:gd name="connsiteY17" fmla="*/ 1467438 h 1889075"/>
                  <a:gd name="connsiteX18" fmla="*/ 671327 w 2137184"/>
                  <a:gd name="connsiteY18" fmla="*/ 1713424 h 1889075"/>
                  <a:gd name="connsiteX19" fmla="*/ 713309 w 2137184"/>
                  <a:gd name="connsiteY19" fmla="*/ 1730964 h 1889075"/>
                  <a:gd name="connsiteX20" fmla="*/ 811941 w 2137184"/>
                  <a:gd name="connsiteY20" fmla="*/ 1748506 h 1889075"/>
                  <a:gd name="connsiteX21" fmla="*/ 908505 w 2137184"/>
                  <a:gd name="connsiteY21" fmla="*/ 1824058 h 1889075"/>
                  <a:gd name="connsiteX22" fmla="*/ 485637 w 2137184"/>
                  <a:gd name="connsiteY22" fmla="*/ 1884932 h 1889075"/>
                  <a:gd name="connsiteX23" fmla="*/ 93439 w 2137184"/>
                  <a:gd name="connsiteY23" fmla="*/ 1882884 h 1889075"/>
                  <a:gd name="connsiteX24" fmla="*/ 44905 w 2137184"/>
                  <a:gd name="connsiteY24" fmla="*/ 1821624 h 1889075"/>
                  <a:gd name="connsiteX25" fmla="*/ 133347 w 2137184"/>
                  <a:gd name="connsiteY25" fmla="*/ 1748506 h 1889075"/>
                  <a:gd name="connsiteX26" fmla="*/ 229477 w 2137184"/>
                  <a:gd name="connsiteY26" fmla="*/ 1551234 h 1889075"/>
                  <a:gd name="connsiteX27" fmla="*/ 234829 w 2137184"/>
                  <a:gd name="connsiteY27" fmla="*/ 808706 h 1889075"/>
                  <a:gd name="connsiteX28" fmla="*/ 219025 w 2137184"/>
                  <a:gd name="connsiteY28" fmla="*/ 199106 h 1889075"/>
                  <a:gd name="connsiteX29" fmla="*/ 119377 w 2137184"/>
                  <a:gd name="connsiteY29" fmla="*/ 154656 h 1889075"/>
                  <a:gd name="connsiteX30" fmla="*/ 21267 w 2137184"/>
                  <a:gd name="connsiteY30" fmla="*/ 130876 h 1889075"/>
                  <a:gd name="connsiteX31" fmla="*/ 10533 w 2137184"/>
                  <a:gd name="connsiteY31" fmla="*/ 44164 h 1889075"/>
                  <a:gd name="connsiteX32" fmla="*/ 51617 w 2137184"/>
                  <a:gd name="connsiteY32" fmla="*/ 17262 h 1889075"/>
                  <a:gd name="connsiteX33" fmla="*/ 436021 w 2137184"/>
                  <a:gd name="connsiteY33" fmla="*/ 5742 h 1889075"/>
                  <a:gd name="connsiteX34" fmla="*/ 826545 w 2137184"/>
                  <a:gd name="connsiteY34" fmla="*/ 36738 h 1889075"/>
                  <a:gd name="connsiteX35" fmla="*/ 830545 w 2137184"/>
                  <a:gd name="connsiteY35" fmla="*/ 130876 h 1889075"/>
                  <a:gd name="connsiteX36" fmla="*/ 732653 w 2137184"/>
                  <a:gd name="connsiteY36" fmla="*/ 154656 h 1889075"/>
                  <a:gd name="connsiteX37" fmla="*/ 653133 w 2137184"/>
                  <a:gd name="connsiteY37" fmla="*/ 199106 h 1889075"/>
                  <a:gd name="connsiteX38" fmla="*/ 649421 w 2137184"/>
                  <a:gd name="connsiteY38" fmla="*/ 507258 h 1889075"/>
                  <a:gd name="connsiteX39" fmla="*/ 654505 w 2137184"/>
                  <a:gd name="connsiteY39" fmla="*/ 783662 h 1889075"/>
                  <a:gd name="connsiteX40" fmla="*/ 1448257 w 2137184"/>
                  <a:gd name="connsiteY40" fmla="*/ 764256 h 1889075"/>
                  <a:gd name="connsiteX41" fmla="*/ 1458035 w 2137184"/>
                  <a:gd name="connsiteY41" fmla="*/ 492486 h 1889075"/>
                  <a:gd name="connsiteX42" fmla="*/ 1350657 w 2137184"/>
                  <a:gd name="connsiteY42" fmla="*/ 167082 h 1889075"/>
                  <a:gd name="connsiteX43" fmla="*/ 1226005 w 2137184"/>
                  <a:gd name="connsiteY43" fmla="*/ 92564 h 1889075"/>
                  <a:gd name="connsiteX44" fmla="*/ 1243929 w 2137184"/>
                  <a:gd name="connsiteY44" fmla="*/ 38590 h 1889075"/>
                  <a:gd name="connsiteX45" fmla="*/ 1261855 w 2137184"/>
                  <a:gd name="connsiteY45" fmla="*/ 2256 h 1889075"/>
                  <a:gd name="connsiteX46" fmla="*/ 1628105 w 2137184"/>
                  <a:gd name="connsiteY46" fmla="*/ 474 h 1889075"/>
                  <a:gd name="connsiteX47" fmla="*/ 1741641 w 2137184"/>
                  <a:gd name="connsiteY47" fmla="*/ 42 h 18890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2137184" h="1889075">
                    <a:moveTo>
                      <a:pt x="1741641" y="42"/>
                    </a:moveTo>
                    <a:cubicBezTo>
                      <a:pt x="1975497" y="-450"/>
                      <a:pt x="2002111" y="3262"/>
                      <a:pt x="2035631" y="23024"/>
                    </a:cubicBezTo>
                    <a:cubicBezTo>
                      <a:pt x="2066861" y="41434"/>
                      <a:pt x="2076905" y="56174"/>
                      <a:pt x="2076905" y="83578"/>
                    </a:cubicBezTo>
                    <a:cubicBezTo>
                      <a:pt x="2076905" y="125272"/>
                      <a:pt x="2058845" y="135494"/>
                      <a:pt x="1951321" y="154656"/>
                    </a:cubicBezTo>
                    <a:lnTo>
                      <a:pt x="1880057" y="167356"/>
                    </a:lnTo>
                    <a:lnTo>
                      <a:pt x="1870357" y="434056"/>
                    </a:lnTo>
                    <a:cubicBezTo>
                      <a:pt x="1858317" y="765030"/>
                      <a:pt x="1870537" y="1655894"/>
                      <a:pt x="1887629" y="1693470"/>
                    </a:cubicBezTo>
                    <a:cubicBezTo>
                      <a:pt x="1903257" y="1727830"/>
                      <a:pt x="1960657" y="1748506"/>
                      <a:pt x="2040409" y="1748506"/>
                    </a:cubicBezTo>
                    <a:cubicBezTo>
                      <a:pt x="2092059" y="1748506"/>
                      <a:pt x="2105053" y="1753594"/>
                      <a:pt x="2122865" y="1780778"/>
                    </a:cubicBezTo>
                    <a:cubicBezTo>
                      <a:pt x="2139865" y="1806724"/>
                      <a:pt x="2141201" y="1819214"/>
                      <a:pt x="2129661" y="1844530"/>
                    </a:cubicBezTo>
                    <a:cubicBezTo>
                      <a:pt x="2111995" y="1883312"/>
                      <a:pt x="2132171" y="1881400"/>
                      <a:pt x="1679813" y="1887126"/>
                    </a:cubicBezTo>
                    <a:cubicBezTo>
                      <a:pt x="1342421" y="1891398"/>
                      <a:pt x="1312549" y="1890010"/>
                      <a:pt x="1289289" y="1868962"/>
                    </a:cubicBezTo>
                    <a:cubicBezTo>
                      <a:pt x="1235449" y="1820238"/>
                      <a:pt x="1269001" y="1758398"/>
                      <a:pt x="1359333" y="1739866"/>
                    </a:cubicBezTo>
                    <a:cubicBezTo>
                      <a:pt x="1444993" y="1722290"/>
                      <a:pt x="1452193" y="1693250"/>
                      <a:pt x="1460345" y="1332582"/>
                    </a:cubicBezTo>
                    <a:lnTo>
                      <a:pt x="1467305" y="1024606"/>
                    </a:lnTo>
                    <a:lnTo>
                      <a:pt x="654505" y="1024606"/>
                    </a:lnTo>
                    <a:lnTo>
                      <a:pt x="648193" y="1123030"/>
                    </a:lnTo>
                    <a:cubicBezTo>
                      <a:pt x="644721" y="1177164"/>
                      <a:pt x="648503" y="1332148"/>
                      <a:pt x="656601" y="1467438"/>
                    </a:cubicBezTo>
                    <a:lnTo>
                      <a:pt x="671327" y="1713424"/>
                    </a:lnTo>
                    <a:lnTo>
                      <a:pt x="713309" y="1730964"/>
                    </a:lnTo>
                    <a:cubicBezTo>
                      <a:pt x="736399" y="1740612"/>
                      <a:pt x="780785" y="1748506"/>
                      <a:pt x="811941" y="1748506"/>
                    </a:cubicBezTo>
                    <a:cubicBezTo>
                      <a:pt x="878041" y="1748506"/>
                      <a:pt x="908505" y="1772342"/>
                      <a:pt x="908505" y="1824058"/>
                    </a:cubicBezTo>
                    <a:cubicBezTo>
                      <a:pt x="908505" y="1892138"/>
                      <a:pt x="902873" y="1892948"/>
                      <a:pt x="485637" y="1884932"/>
                    </a:cubicBezTo>
                    <a:cubicBezTo>
                      <a:pt x="274669" y="1880878"/>
                      <a:pt x="98177" y="1879954"/>
                      <a:pt x="93439" y="1882884"/>
                    </a:cubicBezTo>
                    <a:cubicBezTo>
                      <a:pt x="78589" y="1892054"/>
                      <a:pt x="44905" y="1849542"/>
                      <a:pt x="44905" y="1821624"/>
                    </a:cubicBezTo>
                    <a:cubicBezTo>
                      <a:pt x="44905" y="1778878"/>
                      <a:pt x="81645" y="1748506"/>
                      <a:pt x="133347" y="1748506"/>
                    </a:cubicBezTo>
                    <a:cubicBezTo>
                      <a:pt x="217589" y="1748506"/>
                      <a:pt x="223697" y="1735974"/>
                      <a:pt x="229477" y="1551234"/>
                    </a:cubicBezTo>
                    <a:cubicBezTo>
                      <a:pt x="232309" y="1460662"/>
                      <a:pt x="234717" y="1126524"/>
                      <a:pt x="234829" y="808706"/>
                    </a:cubicBezTo>
                    <a:cubicBezTo>
                      <a:pt x="234985" y="368854"/>
                      <a:pt x="231211" y="223274"/>
                      <a:pt x="219025" y="199106"/>
                    </a:cubicBezTo>
                    <a:cubicBezTo>
                      <a:pt x="205649" y="172568"/>
                      <a:pt x="189291" y="165270"/>
                      <a:pt x="119377" y="154656"/>
                    </a:cubicBezTo>
                    <a:cubicBezTo>
                      <a:pt x="73369" y="147670"/>
                      <a:pt x="29221" y="136970"/>
                      <a:pt x="21267" y="130876"/>
                    </a:cubicBezTo>
                    <a:cubicBezTo>
                      <a:pt x="-611" y="114114"/>
                      <a:pt x="-7999" y="54438"/>
                      <a:pt x="10533" y="44164"/>
                    </a:cubicBezTo>
                    <a:cubicBezTo>
                      <a:pt x="19353" y="39272"/>
                      <a:pt x="37843" y="27168"/>
                      <a:pt x="51617" y="17262"/>
                    </a:cubicBezTo>
                    <a:cubicBezTo>
                      <a:pt x="72349" y="2354"/>
                      <a:pt x="138463" y="370"/>
                      <a:pt x="436021" y="5742"/>
                    </a:cubicBezTo>
                    <a:cubicBezTo>
                      <a:pt x="766149" y="11700"/>
                      <a:pt x="797921" y="14222"/>
                      <a:pt x="826545" y="36738"/>
                    </a:cubicBezTo>
                    <a:cubicBezTo>
                      <a:pt x="865465" y="67350"/>
                      <a:pt x="867519" y="115792"/>
                      <a:pt x="830545" y="130876"/>
                    </a:cubicBezTo>
                    <a:cubicBezTo>
                      <a:pt x="815605" y="136970"/>
                      <a:pt x="771557" y="147670"/>
                      <a:pt x="732653" y="154656"/>
                    </a:cubicBezTo>
                    <a:cubicBezTo>
                      <a:pt x="673137" y="165342"/>
                      <a:pt x="660529" y="172390"/>
                      <a:pt x="653133" y="199106"/>
                    </a:cubicBezTo>
                    <a:cubicBezTo>
                      <a:pt x="648297" y="216570"/>
                      <a:pt x="646625" y="355238"/>
                      <a:pt x="649421" y="507258"/>
                    </a:cubicBezTo>
                    <a:lnTo>
                      <a:pt x="654505" y="783662"/>
                    </a:lnTo>
                    <a:lnTo>
                      <a:pt x="1448257" y="764256"/>
                    </a:lnTo>
                    <a:lnTo>
                      <a:pt x="1458035" y="492486"/>
                    </a:lnTo>
                    <a:cubicBezTo>
                      <a:pt x="1469485" y="174170"/>
                      <a:pt x="1471785" y="181142"/>
                      <a:pt x="1350657" y="167082"/>
                    </a:cubicBezTo>
                    <a:cubicBezTo>
                      <a:pt x="1273721" y="158154"/>
                      <a:pt x="1226005" y="129628"/>
                      <a:pt x="1226005" y="92564"/>
                    </a:cubicBezTo>
                    <a:cubicBezTo>
                      <a:pt x="1226005" y="82858"/>
                      <a:pt x="1234071" y="58570"/>
                      <a:pt x="1243929" y="38590"/>
                    </a:cubicBezTo>
                    <a:lnTo>
                      <a:pt x="1261855" y="2256"/>
                    </a:lnTo>
                    <a:lnTo>
                      <a:pt x="1628105" y="474"/>
                    </a:lnTo>
                    <a:cubicBezTo>
                      <a:pt x="1670597" y="266"/>
                      <a:pt x="1708233" y="112"/>
                      <a:pt x="1741641" y="4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6" name="任意多边形: 形状 215">
                <a:extLst>
                  <a:ext uri="{FF2B5EF4-FFF2-40B4-BE49-F238E27FC236}">
                    <a16:creationId xmlns:a16="http://schemas.microsoft.com/office/drawing/2014/main" id="{1D05247C-406B-4CA9-8317-C60C866FD1B0}"/>
                  </a:ext>
                </a:extLst>
              </p:cNvPr>
              <p:cNvSpPr/>
              <p:nvPr/>
            </p:nvSpPr>
            <p:spPr>
              <a:xfrm>
                <a:off x="8164246" y="12600161"/>
                <a:ext cx="872658" cy="1888043"/>
              </a:xfrm>
              <a:custGeom>
                <a:avLst/>
                <a:gdLst>
                  <a:gd name="connsiteX0" fmla="*/ 314450 w 872658"/>
                  <a:gd name="connsiteY0" fmla="*/ 1 h 1888043"/>
                  <a:gd name="connsiteX1" fmla="*/ 410336 w 872658"/>
                  <a:gd name="connsiteY1" fmla="*/ 253 h 1888043"/>
                  <a:gd name="connsiteX2" fmla="*/ 781811 w 872658"/>
                  <a:gd name="connsiteY2" fmla="*/ 25573 h 1888043"/>
                  <a:gd name="connsiteX3" fmla="*/ 809158 w 872658"/>
                  <a:gd name="connsiteY3" fmla="*/ 83929 h 1888043"/>
                  <a:gd name="connsiteX4" fmla="*/ 701837 w 872658"/>
                  <a:gd name="connsiteY4" fmla="*/ 159409 h 1888043"/>
                  <a:gd name="connsiteX5" fmla="*/ 635162 w 872658"/>
                  <a:gd name="connsiteY5" fmla="*/ 188053 h 1888043"/>
                  <a:gd name="connsiteX6" fmla="*/ 620103 w 872658"/>
                  <a:gd name="connsiteY6" fmla="*/ 1686919 h 1888043"/>
                  <a:gd name="connsiteX7" fmla="*/ 768779 w 872658"/>
                  <a:gd name="connsiteY7" fmla="*/ 1748041 h 1888043"/>
                  <a:gd name="connsiteX8" fmla="*/ 872658 w 872658"/>
                  <a:gd name="connsiteY8" fmla="*/ 1818937 h 1888043"/>
                  <a:gd name="connsiteX9" fmla="*/ 424130 w 872658"/>
                  <a:gd name="connsiteY9" fmla="*/ 1886117 h 1888043"/>
                  <a:gd name="connsiteX10" fmla="*/ 9058 w 872658"/>
                  <a:gd name="connsiteY10" fmla="*/ 1816785 h 1888043"/>
                  <a:gd name="connsiteX11" fmla="*/ 101046 w 872658"/>
                  <a:gd name="connsiteY11" fmla="*/ 1748041 h 1888043"/>
                  <a:gd name="connsiteX12" fmla="*/ 167523 w 872658"/>
                  <a:gd name="connsiteY12" fmla="*/ 1730769 h 1888043"/>
                  <a:gd name="connsiteX13" fmla="*/ 185826 w 872658"/>
                  <a:gd name="connsiteY13" fmla="*/ 950417 h 1888043"/>
                  <a:gd name="connsiteX14" fmla="*/ 173184 w 872658"/>
                  <a:gd name="connsiteY14" fmla="*/ 179949 h 1888043"/>
                  <a:gd name="connsiteX15" fmla="*/ 99220 w 872658"/>
                  <a:gd name="connsiteY15" fmla="*/ 164673 h 1888043"/>
                  <a:gd name="connsiteX16" fmla="*/ 13070 w 872658"/>
                  <a:gd name="connsiteY16" fmla="*/ 127005 h 1888043"/>
                  <a:gd name="connsiteX17" fmla="*/ 37608 w 872658"/>
                  <a:gd name="connsiteY17" fmla="*/ 17197 h 1888043"/>
                  <a:gd name="connsiteX18" fmla="*/ 314450 w 872658"/>
                  <a:gd name="connsiteY18" fmla="*/ 1 h 188804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72658" h="1888043">
                    <a:moveTo>
                      <a:pt x="314450" y="1"/>
                    </a:moveTo>
                    <a:cubicBezTo>
                      <a:pt x="343293" y="7"/>
                      <a:pt x="375145" y="97"/>
                      <a:pt x="410336" y="253"/>
                    </a:cubicBezTo>
                    <a:cubicBezTo>
                      <a:pt x="727169" y="1669"/>
                      <a:pt x="756634" y="3679"/>
                      <a:pt x="781811" y="25573"/>
                    </a:cubicBezTo>
                    <a:cubicBezTo>
                      <a:pt x="797289" y="39029"/>
                      <a:pt x="809158" y="64361"/>
                      <a:pt x="809158" y="83929"/>
                    </a:cubicBezTo>
                    <a:cubicBezTo>
                      <a:pt x="809158" y="120825"/>
                      <a:pt x="792846" y="132299"/>
                      <a:pt x="701837" y="159409"/>
                    </a:cubicBezTo>
                    <a:cubicBezTo>
                      <a:pt x="674245" y="167629"/>
                      <a:pt x="644241" y="180521"/>
                      <a:pt x="635162" y="188053"/>
                    </a:cubicBezTo>
                    <a:cubicBezTo>
                      <a:pt x="613043" y="206413"/>
                      <a:pt x="598700" y="1633985"/>
                      <a:pt x="620103" y="1686919"/>
                    </a:cubicBezTo>
                    <a:cubicBezTo>
                      <a:pt x="636347" y="1727085"/>
                      <a:pt x="687320" y="1748041"/>
                      <a:pt x="768779" y="1748041"/>
                    </a:cubicBezTo>
                    <a:cubicBezTo>
                      <a:pt x="833956" y="1748041"/>
                      <a:pt x="872658" y="1774453"/>
                      <a:pt x="872658" y="1818937"/>
                    </a:cubicBezTo>
                    <a:cubicBezTo>
                      <a:pt x="872658" y="1874671"/>
                      <a:pt x="830223" y="1881029"/>
                      <a:pt x="424130" y="1886117"/>
                    </a:cubicBezTo>
                    <a:cubicBezTo>
                      <a:pt x="9982" y="1891309"/>
                      <a:pt x="9058" y="1891157"/>
                      <a:pt x="9058" y="1816785"/>
                    </a:cubicBezTo>
                    <a:cubicBezTo>
                      <a:pt x="9058" y="1767653"/>
                      <a:pt x="35298" y="1748041"/>
                      <a:pt x="101046" y="1748041"/>
                    </a:cubicBezTo>
                    <a:cubicBezTo>
                      <a:pt x="124617" y="1748041"/>
                      <a:pt x="154531" y="1740269"/>
                      <a:pt x="167523" y="1730769"/>
                    </a:cubicBezTo>
                    <a:cubicBezTo>
                      <a:pt x="190200" y="1714189"/>
                      <a:pt x="190929" y="1683027"/>
                      <a:pt x="185826" y="950417"/>
                    </a:cubicBezTo>
                    <a:cubicBezTo>
                      <a:pt x="182902" y="530723"/>
                      <a:pt x="177212" y="184013"/>
                      <a:pt x="173184" y="179949"/>
                    </a:cubicBezTo>
                    <a:cubicBezTo>
                      <a:pt x="169157" y="175889"/>
                      <a:pt x="135875" y="169017"/>
                      <a:pt x="99220" y="164673"/>
                    </a:cubicBezTo>
                    <a:cubicBezTo>
                      <a:pt x="48535" y="158671"/>
                      <a:pt x="27910" y="149653"/>
                      <a:pt x="13070" y="127005"/>
                    </a:cubicBezTo>
                    <a:cubicBezTo>
                      <a:pt x="-11344" y="89745"/>
                      <a:pt x="-656" y="41921"/>
                      <a:pt x="37608" y="17197"/>
                    </a:cubicBezTo>
                    <a:cubicBezTo>
                      <a:pt x="58080" y="3967"/>
                      <a:pt x="112550" y="-45"/>
                      <a:pt x="314450" y="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7" name="任意多边形: 形状 216">
                <a:extLst>
                  <a:ext uri="{FF2B5EF4-FFF2-40B4-BE49-F238E27FC236}">
                    <a16:creationId xmlns:a16="http://schemas.microsoft.com/office/drawing/2014/main" id="{E05FAFD5-D350-4AD7-B7FA-10612B72D0F2}"/>
                  </a:ext>
                </a:extLst>
              </p:cNvPr>
              <p:cNvSpPr/>
              <p:nvPr/>
            </p:nvSpPr>
            <p:spPr>
              <a:xfrm>
                <a:off x="-7701700" y="12600104"/>
                <a:ext cx="2132493" cy="1892103"/>
              </a:xfrm>
              <a:custGeom>
                <a:avLst/>
                <a:gdLst>
                  <a:gd name="connsiteX0" fmla="*/ 287006 w 2132493"/>
                  <a:gd name="connsiteY0" fmla="*/ 78 h 1892103"/>
                  <a:gd name="connsiteX1" fmla="*/ 427300 w 2132493"/>
                  <a:gd name="connsiteY1" fmla="*/ 206 h 1892103"/>
                  <a:gd name="connsiteX2" fmla="*/ 784744 w 2132493"/>
                  <a:gd name="connsiteY2" fmla="*/ 1850 h 1892103"/>
                  <a:gd name="connsiteX3" fmla="*/ 817824 w 2132493"/>
                  <a:gd name="connsiteY3" fmla="*/ 32394 h 1892103"/>
                  <a:gd name="connsiteX4" fmla="*/ 850900 w 2132493"/>
                  <a:gd name="connsiteY4" fmla="*/ 88542 h 1892103"/>
                  <a:gd name="connsiteX5" fmla="*/ 780670 w 2132493"/>
                  <a:gd name="connsiteY5" fmla="*/ 160598 h 1892103"/>
                  <a:gd name="connsiteX6" fmla="*/ 653434 w 2132493"/>
                  <a:gd name="connsiteY6" fmla="*/ 216154 h 1892103"/>
                  <a:gd name="connsiteX7" fmla="*/ 637524 w 2132493"/>
                  <a:gd name="connsiteY7" fmla="*/ 509850 h 1892103"/>
                  <a:gd name="connsiteX8" fmla="*/ 641352 w 2132493"/>
                  <a:gd name="connsiteY8" fmla="*/ 763850 h 1892103"/>
                  <a:gd name="connsiteX9" fmla="*/ 1463784 w 2132493"/>
                  <a:gd name="connsiteY9" fmla="*/ 783260 h 1892103"/>
                  <a:gd name="connsiteX10" fmla="*/ 1458168 w 2132493"/>
                  <a:gd name="connsiteY10" fmla="*/ 498318 h 1892103"/>
                  <a:gd name="connsiteX11" fmla="*/ 1436338 w 2132493"/>
                  <a:gd name="connsiteY11" fmla="*/ 193842 h 1892103"/>
                  <a:gd name="connsiteX12" fmla="*/ 1343212 w 2132493"/>
                  <a:gd name="connsiteY12" fmla="*/ 165602 h 1892103"/>
                  <a:gd name="connsiteX13" fmla="*/ 1219200 w 2132493"/>
                  <a:gd name="connsiteY13" fmla="*/ 92158 h 1892103"/>
                  <a:gd name="connsiteX14" fmla="*/ 1237136 w 2132493"/>
                  <a:gd name="connsiteY14" fmla="*/ 38182 h 1892103"/>
                  <a:gd name="connsiteX15" fmla="*/ 1255068 w 2132493"/>
                  <a:gd name="connsiteY15" fmla="*/ 1850 h 1892103"/>
                  <a:gd name="connsiteX16" fmla="*/ 1635236 w 2132493"/>
                  <a:gd name="connsiteY16" fmla="*/ 1850 h 1892103"/>
                  <a:gd name="connsiteX17" fmla="*/ 2042752 w 2132493"/>
                  <a:gd name="connsiteY17" fmla="*/ 25630 h 1892103"/>
                  <a:gd name="connsiteX18" fmla="*/ 2070100 w 2132493"/>
                  <a:gd name="connsiteY18" fmla="*/ 83986 h 1892103"/>
                  <a:gd name="connsiteX19" fmla="*/ 1953838 w 2132493"/>
                  <a:gd name="connsiteY19" fmla="*/ 160254 h 1892103"/>
                  <a:gd name="connsiteX20" fmla="*/ 1880988 w 2132493"/>
                  <a:gd name="connsiteY20" fmla="*/ 196550 h 1892103"/>
                  <a:gd name="connsiteX21" fmla="*/ 1881288 w 2132493"/>
                  <a:gd name="connsiteY21" fmla="*/ 1668022 h 1892103"/>
                  <a:gd name="connsiteX22" fmla="*/ 2033176 w 2132493"/>
                  <a:gd name="connsiteY22" fmla="*/ 1748098 h 1892103"/>
                  <a:gd name="connsiteX23" fmla="*/ 2113832 w 2132493"/>
                  <a:gd name="connsiteY23" fmla="*/ 1776326 h 1892103"/>
                  <a:gd name="connsiteX24" fmla="*/ 2107880 w 2132493"/>
                  <a:gd name="connsiteY24" fmla="*/ 1869040 h 1892103"/>
                  <a:gd name="connsiteX25" fmla="*/ 1694708 w 2132493"/>
                  <a:gd name="connsiteY25" fmla="*/ 1891646 h 1892103"/>
                  <a:gd name="connsiteX26" fmla="*/ 1282280 w 2132493"/>
                  <a:gd name="connsiteY26" fmla="*/ 1868368 h 1892103"/>
                  <a:gd name="connsiteX27" fmla="*/ 1352552 w 2132493"/>
                  <a:gd name="connsiteY27" fmla="*/ 1748098 h 1892103"/>
                  <a:gd name="connsiteX28" fmla="*/ 1419516 w 2132493"/>
                  <a:gd name="connsiteY28" fmla="*/ 1719524 h 1892103"/>
                  <a:gd name="connsiteX29" fmla="*/ 1448788 w 2132493"/>
                  <a:gd name="connsiteY29" fmla="*/ 1357574 h 1892103"/>
                  <a:gd name="connsiteX30" fmla="*/ 1464304 w 2132493"/>
                  <a:gd name="connsiteY30" fmla="*/ 1024198 h 1892103"/>
                  <a:gd name="connsiteX31" fmla="*/ 643692 w 2132493"/>
                  <a:gd name="connsiteY31" fmla="*/ 1024198 h 1892103"/>
                  <a:gd name="connsiteX32" fmla="*/ 652392 w 2132493"/>
                  <a:gd name="connsiteY32" fmla="*/ 1335486 h 1892103"/>
                  <a:gd name="connsiteX33" fmla="*/ 668536 w 2132493"/>
                  <a:gd name="connsiteY33" fmla="*/ 1683998 h 1892103"/>
                  <a:gd name="connsiteX34" fmla="*/ 802830 w 2132493"/>
                  <a:gd name="connsiteY34" fmla="*/ 1748098 h 1892103"/>
                  <a:gd name="connsiteX35" fmla="*/ 901700 w 2132493"/>
                  <a:gd name="connsiteY35" fmla="*/ 1816842 h 1892103"/>
                  <a:gd name="connsiteX36" fmla="*/ 475192 w 2132493"/>
                  <a:gd name="connsiteY36" fmla="*/ 1892030 h 1892103"/>
                  <a:gd name="connsiteX37" fmla="*/ 63402 w 2132493"/>
                  <a:gd name="connsiteY37" fmla="*/ 1868658 h 1892103"/>
                  <a:gd name="connsiteX38" fmla="*/ 126542 w 2132493"/>
                  <a:gd name="connsiteY38" fmla="*/ 1748098 h 1892103"/>
                  <a:gd name="connsiteX39" fmla="*/ 225054 w 2132493"/>
                  <a:gd name="connsiteY39" fmla="*/ 1384992 h 1892103"/>
                  <a:gd name="connsiteX40" fmla="*/ 232256 w 2132493"/>
                  <a:gd name="connsiteY40" fmla="*/ 633622 h 1892103"/>
                  <a:gd name="connsiteX41" fmla="*/ 107952 w 2132493"/>
                  <a:gd name="connsiteY41" fmla="*/ 153038 h 1892103"/>
                  <a:gd name="connsiteX42" fmla="*/ 0 w 2132493"/>
                  <a:gd name="connsiteY42" fmla="*/ 90750 h 1892103"/>
                  <a:gd name="connsiteX43" fmla="*/ 50800 w 2132493"/>
                  <a:gd name="connsiteY43" fmla="*/ 5038 h 1892103"/>
                  <a:gd name="connsiteX44" fmla="*/ 287006 w 2132493"/>
                  <a:gd name="connsiteY44" fmla="*/ 78 h 189210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Lst>
                <a:rect l="l" t="t" r="r" b="b"/>
                <a:pathLst>
                  <a:path w="2132493" h="1892103">
                    <a:moveTo>
                      <a:pt x="287006" y="78"/>
                    </a:moveTo>
                    <a:cubicBezTo>
                      <a:pt x="330700" y="-54"/>
                      <a:pt x="378152" y="-20"/>
                      <a:pt x="427300" y="206"/>
                    </a:cubicBezTo>
                    <a:lnTo>
                      <a:pt x="784744" y="1850"/>
                    </a:lnTo>
                    <a:lnTo>
                      <a:pt x="817824" y="32394"/>
                    </a:lnTo>
                    <a:cubicBezTo>
                      <a:pt x="836016" y="49192"/>
                      <a:pt x="850900" y="74458"/>
                      <a:pt x="850900" y="88542"/>
                    </a:cubicBezTo>
                    <a:cubicBezTo>
                      <a:pt x="850900" y="123582"/>
                      <a:pt x="814824" y="160598"/>
                      <a:pt x="780670" y="160598"/>
                    </a:cubicBezTo>
                    <a:cubicBezTo>
                      <a:pt x="710288" y="160598"/>
                      <a:pt x="672956" y="176902"/>
                      <a:pt x="653434" y="216154"/>
                    </a:cubicBezTo>
                    <a:cubicBezTo>
                      <a:pt x="637134" y="248936"/>
                      <a:pt x="634362" y="300078"/>
                      <a:pt x="637524" y="509850"/>
                    </a:cubicBezTo>
                    <a:lnTo>
                      <a:pt x="641352" y="763850"/>
                    </a:lnTo>
                    <a:lnTo>
                      <a:pt x="1463784" y="783260"/>
                    </a:lnTo>
                    <a:lnTo>
                      <a:pt x="1458168" y="498318"/>
                    </a:lnTo>
                    <a:cubicBezTo>
                      <a:pt x="1454124" y="292920"/>
                      <a:pt x="1448028" y="207926"/>
                      <a:pt x="1436338" y="193842"/>
                    </a:cubicBezTo>
                    <a:cubicBezTo>
                      <a:pt x="1426956" y="182534"/>
                      <a:pt x="1387718" y="170638"/>
                      <a:pt x="1343212" y="165602"/>
                    </a:cubicBezTo>
                    <a:cubicBezTo>
                      <a:pt x="1266094" y="156878"/>
                      <a:pt x="1219200" y="129102"/>
                      <a:pt x="1219200" y="92158"/>
                    </a:cubicBezTo>
                    <a:cubicBezTo>
                      <a:pt x="1219200" y="82452"/>
                      <a:pt x="1227272" y="58162"/>
                      <a:pt x="1237136" y="38182"/>
                    </a:cubicBezTo>
                    <a:lnTo>
                      <a:pt x="1255068" y="1850"/>
                    </a:lnTo>
                    <a:lnTo>
                      <a:pt x="1635236" y="1850"/>
                    </a:lnTo>
                    <a:cubicBezTo>
                      <a:pt x="1988564" y="1850"/>
                      <a:pt x="2017332" y="3528"/>
                      <a:pt x="2042752" y="25630"/>
                    </a:cubicBezTo>
                    <a:cubicBezTo>
                      <a:pt x="2058232" y="39090"/>
                      <a:pt x="2070100" y="64416"/>
                      <a:pt x="2070100" y="83986"/>
                    </a:cubicBezTo>
                    <a:cubicBezTo>
                      <a:pt x="2070100" y="122426"/>
                      <a:pt x="2049776" y="135758"/>
                      <a:pt x="1953838" y="160254"/>
                    </a:cubicBezTo>
                    <a:cubicBezTo>
                      <a:pt x="1921328" y="168558"/>
                      <a:pt x="1888544" y="184890"/>
                      <a:pt x="1880988" y="196550"/>
                    </a:cubicBezTo>
                    <a:cubicBezTo>
                      <a:pt x="1861584" y="226486"/>
                      <a:pt x="1861866" y="1594676"/>
                      <a:pt x="1881288" y="1668022"/>
                    </a:cubicBezTo>
                    <a:cubicBezTo>
                      <a:pt x="1897592" y="1729576"/>
                      <a:pt x="1932724" y="1748098"/>
                      <a:pt x="2033176" y="1748098"/>
                    </a:cubicBezTo>
                    <a:cubicBezTo>
                      <a:pt x="2081694" y="1748098"/>
                      <a:pt x="2098074" y="1753832"/>
                      <a:pt x="2113832" y="1776326"/>
                    </a:cubicBezTo>
                    <a:cubicBezTo>
                      <a:pt x="2140438" y="1814310"/>
                      <a:pt x="2138714" y="1841134"/>
                      <a:pt x="2107880" y="1869040"/>
                    </a:cubicBezTo>
                    <a:cubicBezTo>
                      <a:pt x="2084084" y="1890576"/>
                      <a:pt x="2053112" y="1892270"/>
                      <a:pt x="1694708" y="1891646"/>
                    </a:cubicBezTo>
                    <a:cubicBezTo>
                      <a:pt x="1341612" y="1891034"/>
                      <a:pt x="1305044" y="1888970"/>
                      <a:pt x="1282280" y="1868368"/>
                    </a:cubicBezTo>
                    <a:cubicBezTo>
                      <a:pt x="1226464" y="1817854"/>
                      <a:pt x="1267220" y="1748098"/>
                      <a:pt x="1352552" y="1748098"/>
                    </a:cubicBezTo>
                    <a:cubicBezTo>
                      <a:pt x="1395192" y="1748098"/>
                      <a:pt x="1408496" y="1742422"/>
                      <a:pt x="1419516" y="1719524"/>
                    </a:cubicBezTo>
                    <a:cubicBezTo>
                      <a:pt x="1427084" y="1703806"/>
                      <a:pt x="1440254" y="1540930"/>
                      <a:pt x="1448788" y="1357574"/>
                    </a:cubicBezTo>
                    <a:lnTo>
                      <a:pt x="1464304" y="1024198"/>
                    </a:lnTo>
                    <a:lnTo>
                      <a:pt x="643692" y="1024198"/>
                    </a:lnTo>
                    <a:lnTo>
                      <a:pt x="652392" y="1335486"/>
                    </a:lnTo>
                    <a:cubicBezTo>
                      <a:pt x="657176" y="1506698"/>
                      <a:pt x="664440" y="1663526"/>
                      <a:pt x="668536" y="1683998"/>
                    </a:cubicBezTo>
                    <a:cubicBezTo>
                      <a:pt x="677064" y="1726634"/>
                      <a:pt x="722034" y="1748098"/>
                      <a:pt x="802830" y="1748098"/>
                    </a:cubicBezTo>
                    <a:cubicBezTo>
                      <a:pt x="875414" y="1748098"/>
                      <a:pt x="901700" y="1766374"/>
                      <a:pt x="901700" y="1816842"/>
                    </a:cubicBezTo>
                    <a:cubicBezTo>
                      <a:pt x="901700" y="1892290"/>
                      <a:pt x="900200" y="1892554"/>
                      <a:pt x="475192" y="1892030"/>
                    </a:cubicBezTo>
                    <a:cubicBezTo>
                      <a:pt x="121000" y="1891598"/>
                      <a:pt x="86588" y="1889644"/>
                      <a:pt x="63402" y="1868658"/>
                    </a:cubicBezTo>
                    <a:cubicBezTo>
                      <a:pt x="9856" y="1820202"/>
                      <a:pt x="47616" y="1748098"/>
                      <a:pt x="126542" y="1748098"/>
                    </a:cubicBezTo>
                    <a:cubicBezTo>
                      <a:pt x="220270" y="1748098"/>
                      <a:pt x="218872" y="1753252"/>
                      <a:pt x="225054" y="1384992"/>
                    </a:cubicBezTo>
                    <a:cubicBezTo>
                      <a:pt x="228088" y="1204018"/>
                      <a:pt x="231332" y="865902"/>
                      <a:pt x="232256" y="633622"/>
                    </a:cubicBezTo>
                    <a:cubicBezTo>
                      <a:pt x="234210" y="143194"/>
                      <a:pt x="240588" y="167850"/>
                      <a:pt x="107952" y="153038"/>
                    </a:cubicBezTo>
                    <a:cubicBezTo>
                      <a:pt x="21920" y="143428"/>
                      <a:pt x="0" y="130782"/>
                      <a:pt x="0" y="90750"/>
                    </a:cubicBezTo>
                    <a:cubicBezTo>
                      <a:pt x="0" y="56426"/>
                      <a:pt x="25328" y="13698"/>
                      <a:pt x="50800" y="5038"/>
                    </a:cubicBezTo>
                    <a:cubicBezTo>
                      <a:pt x="58658" y="2368"/>
                      <a:pt x="155926" y="476"/>
                      <a:pt x="287006" y="7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8" name="任意多边形: 形状 217">
                <a:extLst>
                  <a:ext uri="{FF2B5EF4-FFF2-40B4-BE49-F238E27FC236}">
                    <a16:creationId xmlns:a16="http://schemas.microsoft.com/office/drawing/2014/main" id="{6FB94ECD-77EF-4E87-B4C7-CD3D66FCFC76}"/>
                  </a:ext>
                </a:extLst>
              </p:cNvPr>
              <p:cNvSpPr/>
              <p:nvPr/>
            </p:nvSpPr>
            <p:spPr>
              <a:xfrm>
                <a:off x="5235032" y="12601482"/>
                <a:ext cx="868168" cy="1890715"/>
              </a:xfrm>
              <a:custGeom>
                <a:avLst/>
                <a:gdLst>
                  <a:gd name="connsiteX0" fmla="*/ 647634 w 868168"/>
                  <a:gd name="connsiteY0" fmla="*/ 108 h 1890715"/>
                  <a:gd name="connsiteX1" fmla="*/ 769744 w 868168"/>
                  <a:gd name="connsiteY1" fmla="*/ 21104 h 1890715"/>
                  <a:gd name="connsiteX2" fmla="*/ 804668 w 868168"/>
                  <a:gd name="connsiteY2" fmla="*/ 82406 h 1890715"/>
                  <a:gd name="connsiteX3" fmla="*/ 704140 w 868168"/>
                  <a:gd name="connsiteY3" fmla="*/ 164228 h 1890715"/>
                  <a:gd name="connsiteX4" fmla="*/ 627098 w 868168"/>
                  <a:gd name="connsiteY4" fmla="*/ 196892 h 1890715"/>
                  <a:gd name="connsiteX5" fmla="*/ 616082 w 868168"/>
                  <a:gd name="connsiteY5" fmla="*/ 1609592 h 1890715"/>
                  <a:gd name="connsiteX6" fmla="*/ 668700 w 868168"/>
                  <a:gd name="connsiteY6" fmla="*/ 1733416 h 1890715"/>
                  <a:gd name="connsiteX7" fmla="*/ 764290 w 868168"/>
                  <a:gd name="connsiteY7" fmla="*/ 1746720 h 1890715"/>
                  <a:gd name="connsiteX8" fmla="*/ 868168 w 868168"/>
                  <a:gd name="connsiteY8" fmla="*/ 1823334 h 1890715"/>
                  <a:gd name="connsiteX9" fmla="*/ 444440 w 868168"/>
                  <a:gd name="connsiteY9" fmla="*/ 1890656 h 1890715"/>
                  <a:gd name="connsiteX10" fmla="*/ 4568 w 868168"/>
                  <a:gd name="connsiteY10" fmla="*/ 1826648 h 1890715"/>
                  <a:gd name="connsiteX11" fmla="*/ 101492 w 868168"/>
                  <a:gd name="connsiteY11" fmla="*/ 1746720 h 1890715"/>
                  <a:gd name="connsiteX12" fmla="*/ 197580 w 868168"/>
                  <a:gd name="connsiteY12" fmla="*/ 955800 h 1890715"/>
                  <a:gd name="connsiteX13" fmla="*/ 179702 w 868168"/>
                  <a:gd name="connsiteY13" fmla="*/ 197320 h 1890715"/>
                  <a:gd name="connsiteX14" fmla="*/ 94982 w 868168"/>
                  <a:gd name="connsiteY14" fmla="*/ 157240 h 1890715"/>
                  <a:gd name="connsiteX15" fmla="*/ 470 w 868168"/>
                  <a:gd name="connsiteY15" fmla="*/ 75400 h 1890715"/>
                  <a:gd name="connsiteX16" fmla="*/ 34322 w 868168"/>
                  <a:gd name="connsiteY16" fmla="*/ 18050 h 1890715"/>
                  <a:gd name="connsiteX17" fmla="*/ 402622 w 868168"/>
                  <a:gd name="connsiteY17" fmla="*/ 3178 h 1890715"/>
                  <a:gd name="connsiteX18" fmla="*/ 647634 w 868168"/>
                  <a:gd name="connsiteY18" fmla="*/ 108 h 189071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Lst>
                <a:rect l="l" t="t" r="r" b="b"/>
                <a:pathLst>
                  <a:path w="868168" h="1890715">
                    <a:moveTo>
                      <a:pt x="647634" y="108"/>
                    </a:moveTo>
                    <a:cubicBezTo>
                      <a:pt x="733162" y="944"/>
                      <a:pt x="749182" y="6738"/>
                      <a:pt x="769744" y="21104"/>
                    </a:cubicBezTo>
                    <a:cubicBezTo>
                      <a:pt x="794232" y="38212"/>
                      <a:pt x="804668" y="56532"/>
                      <a:pt x="804668" y="82406"/>
                    </a:cubicBezTo>
                    <a:cubicBezTo>
                      <a:pt x="804668" y="133432"/>
                      <a:pt x="779040" y="154292"/>
                      <a:pt x="704140" y="164228"/>
                    </a:cubicBezTo>
                    <a:cubicBezTo>
                      <a:pt x="660042" y="170078"/>
                      <a:pt x="635992" y="180276"/>
                      <a:pt x="627098" y="196892"/>
                    </a:cubicBezTo>
                    <a:cubicBezTo>
                      <a:pt x="607504" y="233504"/>
                      <a:pt x="597860" y="1470312"/>
                      <a:pt x="616082" y="1609592"/>
                    </a:cubicBezTo>
                    <a:cubicBezTo>
                      <a:pt x="629994" y="1715936"/>
                      <a:pt x="631984" y="1720618"/>
                      <a:pt x="668700" y="1733416"/>
                    </a:cubicBezTo>
                    <a:cubicBezTo>
                      <a:pt x="689688" y="1740734"/>
                      <a:pt x="732700" y="1746720"/>
                      <a:pt x="764290" y="1746720"/>
                    </a:cubicBezTo>
                    <a:cubicBezTo>
                      <a:pt x="832022" y="1746720"/>
                      <a:pt x="868168" y="1773380"/>
                      <a:pt x="868168" y="1823334"/>
                    </a:cubicBezTo>
                    <a:cubicBezTo>
                      <a:pt x="868168" y="1889832"/>
                      <a:pt x="859772" y="1891168"/>
                      <a:pt x="444440" y="1890656"/>
                    </a:cubicBezTo>
                    <a:cubicBezTo>
                      <a:pt x="29330" y="1890148"/>
                      <a:pt x="4568" y="1886544"/>
                      <a:pt x="4568" y="1826648"/>
                    </a:cubicBezTo>
                    <a:cubicBezTo>
                      <a:pt x="4568" y="1774516"/>
                      <a:pt x="38276" y="1746720"/>
                      <a:pt x="101492" y="1746720"/>
                    </a:cubicBezTo>
                    <a:cubicBezTo>
                      <a:pt x="203068" y="1746720"/>
                      <a:pt x="198564" y="1783808"/>
                      <a:pt x="197580" y="955800"/>
                    </a:cubicBezTo>
                    <a:cubicBezTo>
                      <a:pt x="196888" y="373996"/>
                      <a:pt x="193324" y="222740"/>
                      <a:pt x="179702" y="197320"/>
                    </a:cubicBezTo>
                    <a:cubicBezTo>
                      <a:pt x="165970" y="171696"/>
                      <a:pt x="149628" y="163962"/>
                      <a:pt x="94982" y="157240"/>
                    </a:cubicBezTo>
                    <a:cubicBezTo>
                      <a:pt x="13360" y="147196"/>
                      <a:pt x="3372" y="138548"/>
                      <a:pt x="470" y="75400"/>
                    </a:cubicBezTo>
                    <a:cubicBezTo>
                      <a:pt x="-1558" y="31294"/>
                      <a:pt x="1792" y="25616"/>
                      <a:pt x="34322" y="18050"/>
                    </a:cubicBezTo>
                    <a:cubicBezTo>
                      <a:pt x="54178" y="13432"/>
                      <a:pt x="219914" y="6740"/>
                      <a:pt x="402622" y="3178"/>
                    </a:cubicBezTo>
                    <a:cubicBezTo>
                      <a:pt x="519978" y="892"/>
                      <a:pt x="596318" y="-392"/>
                      <a:pt x="647634" y="108"/>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19" name="任意多边形: 形状 218">
                <a:extLst>
                  <a:ext uri="{FF2B5EF4-FFF2-40B4-BE49-F238E27FC236}">
                    <a16:creationId xmlns:a16="http://schemas.microsoft.com/office/drawing/2014/main" id="{4870FFE0-AB0B-44F5-877C-E168DB9D0D2B}"/>
                  </a:ext>
                </a:extLst>
              </p:cNvPr>
              <p:cNvSpPr/>
              <p:nvPr/>
            </p:nvSpPr>
            <p:spPr>
              <a:xfrm>
                <a:off x="35379811" y="12604495"/>
                <a:ext cx="878851" cy="1876505"/>
              </a:xfrm>
              <a:custGeom>
                <a:avLst/>
                <a:gdLst>
                  <a:gd name="connsiteX0" fmla="*/ 615793 w 878851"/>
                  <a:gd name="connsiteY0" fmla="*/ 15 h 1876505"/>
                  <a:gd name="connsiteX1" fmla="*/ 795044 w 878851"/>
                  <a:gd name="connsiteY1" fmla="*/ 21237 h 1876505"/>
                  <a:gd name="connsiteX2" fmla="*/ 822391 w 878851"/>
                  <a:gd name="connsiteY2" fmla="*/ 80007 h 1876505"/>
                  <a:gd name="connsiteX3" fmla="*/ 703074 w 878851"/>
                  <a:gd name="connsiteY3" fmla="*/ 149857 h 1876505"/>
                  <a:gd name="connsiteX4" fmla="*/ 638241 w 878851"/>
                  <a:gd name="connsiteY4" fmla="*/ 162557 h 1876505"/>
                  <a:gd name="connsiteX5" fmla="*/ 629528 w 878851"/>
                  <a:gd name="connsiteY5" fmla="*/ 276857 h 1876505"/>
                  <a:gd name="connsiteX6" fmla="*/ 630521 w 878851"/>
                  <a:gd name="connsiteY6" fmla="*/ 1428771 h 1876505"/>
                  <a:gd name="connsiteX7" fmla="*/ 648206 w 878851"/>
                  <a:gd name="connsiteY7" fmla="*/ 1717083 h 1876505"/>
                  <a:gd name="connsiteX8" fmla="*/ 686393 w 878851"/>
                  <a:gd name="connsiteY8" fmla="*/ 1730395 h 1876505"/>
                  <a:gd name="connsiteX9" fmla="*/ 782009 w 878851"/>
                  <a:gd name="connsiteY9" fmla="*/ 1743707 h 1876505"/>
                  <a:gd name="connsiteX10" fmla="*/ 863474 w 878851"/>
                  <a:gd name="connsiteY10" fmla="*/ 1840231 h 1876505"/>
                  <a:gd name="connsiteX11" fmla="*/ 828741 w 878851"/>
                  <a:gd name="connsiteY11" fmla="*/ 1866087 h 1876505"/>
                  <a:gd name="connsiteX12" fmla="*/ 56391 w 878851"/>
                  <a:gd name="connsiteY12" fmla="*/ 1871475 h 1876505"/>
                  <a:gd name="connsiteX13" fmla="*/ 12995 w 878851"/>
                  <a:gd name="connsiteY13" fmla="*/ 1775457 h 1876505"/>
                  <a:gd name="connsiteX14" fmla="*/ 98491 w 878851"/>
                  <a:gd name="connsiteY14" fmla="*/ 1731007 h 1876505"/>
                  <a:gd name="connsiteX15" fmla="*/ 199297 w 878851"/>
                  <a:gd name="connsiteY15" fmla="*/ 1688647 h 1876505"/>
                  <a:gd name="connsiteX16" fmla="*/ 212791 w 878851"/>
                  <a:gd name="connsiteY16" fmla="*/ 932507 h 1876505"/>
                  <a:gd name="connsiteX17" fmla="*/ 105263 w 878851"/>
                  <a:gd name="connsiteY17" fmla="*/ 153117 h 1876505"/>
                  <a:gd name="connsiteX18" fmla="*/ 16363 w 878851"/>
                  <a:gd name="connsiteY18" fmla="*/ 108577 h 1876505"/>
                  <a:gd name="connsiteX19" fmla="*/ 53725 w 878851"/>
                  <a:gd name="connsiteY19" fmla="*/ 14531 h 1876505"/>
                  <a:gd name="connsiteX20" fmla="*/ 428356 w 878851"/>
                  <a:gd name="connsiteY20" fmla="*/ 1831 h 1876505"/>
                  <a:gd name="connsiteX21" fmla="*/ 615793 w 878851"/>
                  <a:gd name="connsiteY21" fmla="*/ 15 h 187650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78851" h="1876505">
                    <a:moveTo>
                      <a:pt x="615793" y="15"/>
                    </a:moveTo>
                    <a:cubicBezTo>
                      <a:pt x="757515" y="-307"/>
                      <a:pt x="775887" y="4577"/>
                      <a:pt x="795044" y="21237"/>
                    </a:cubicBezTo>
                    <a:cubicBezTo>
                      <a:pt x="810671" y="34823"/>
                      <a:pt x="822391" y="60015"/>
                      <a:pt x="822391" y="80007"/>
                    </a:cubicBezTo>
                    <a:cubicBezTo>
                      <a:pt x="822391" y="119499"/>
                      <a:pt x="804457" y="129999"/>
                      <a:pt x="703074" y="149857"/>
                    </a:cubicBezTo>
                    <a:lnTo>
                      <a:pt x="638241" y="162557"/>
                    </a:lnTo>
                    <a:lnTo>
                      <a:pt x="629528" y="276857"/>
                    </a:lnTo>
                    <a:cubicBezTo>
                      <a:pt x="612252" y="503541"/>
                      <a:pt x="612804" y="1139831"/>
                      <a:pt x="630521" y="1428771"/>
                    </a:cubicBezTo>
                    <a:lnTo>
                      <a:pt x="648206" y="1717083"/>
                    </a:lnTo>
                    <a:lnTo>
                      <a:pt x="686393" y="1730395"/>
                    </a:lnTo>
                    <a:cubicBezTo>
                      <a:pt x="707396" y="1737717"/>
                      <a:pt x="750426" y="1743707"/>
                      <a:pt x="782009" y="1743707"/>
                    </a:cubicBezTo>
                    <a:cubicBezTo>
                      <a:pt x="867598" y="1743707"/>
                      <a:pt x="901276" y="1783611"/>
                      <a:pt x="863474" y="1840231"/>
                    </a:cubicBezTo>
                    <a:cubicBezTo>
                      <a:pt x="858339" y="1847915"/>
                      <a:pt x="842712" y="1859551"/>
                      <a:pt x="828741" y="1866087"/>
                    </a:cubicBezTo>
                    <a:cubicBezTo>
                      <a:pt x="807390" y="1876071"/>
                      <a:pt x="128083" y="1880811"/>
                      <a:pt x="56391" y="1871475"/>
                    </a:cubicBezTo>
                    <a:cubicBezTo>
                      <a:pt x="23258" y="1867159"/>
                      <a:pt x="-3630" y="1807681"/>
                      <a:pt x="12995" y="1775457"/>
                    </a:cubicBezTo>
                    <a:cubicBezTo>
                      <a:pt x="31357" y="1739851"/>
                      <a:pt x="47511" y="1731453"/>
                      <a:pt x="98491" y="1731007"/>
                    </a:cubicBezTo>
                    <a:cubicBezTo>
                      <a:pt x="173525" y="1730351"/>
                      <a:pt x="185326" y="1725391"/>
                      <a:pt x="199297" y="1688647"/>
                    </a:cubicBezTo>
                    <a:cubicBezTo>
                      <a:pt x="208246" y="1665107"/>
                      <a:pt x="212791" y="1410489"/>
                      <a:pt x="212791" y="932507"/>
                    </a:cubicBezTo>
                    <a:cubicBezTo>
                      <a:pt x="212791" y="108215"/>
                      <a:pt x="219860" y="159453"/>
                      <a:pt x="105263" y="153117"/>
                    </a:cubicBezTo>
                    <a:cubicBezTo>
                      <a:pt x="49675" y="150043"/>
                      <a:pt x="39121" y="144757"/>
                      <a:pt x="16363" y="108577"/>
                    </a:cubicBezTo>
                    <a:cubicBezTo>
                      <a:pt x="-14414" y="59653"/>
                      <a:pt x="-1677" y="27601"/>
                      <a:pt x="53725" y="14531"/>
                    </a:cubicBezTo>
                    <a:cubicBezTo>
                      <a:pt x="73134" y="9951"/>
                      <a:pt x="241719" y="4235"/>
                      <a:pt x="428356" y="1831"/>
                    </a:cubicBezTo>
                    <a:cubicBezTo>
                      <a:pt x="507606" y="809"/>
                      <a:pt x="568552" y="123"/>
                      <a:pt x="615793" y="1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0" name="任意多边形: 形状 219">
                <a:extLst>
                  <a:ext uri="{FF2B5EF4-FFF2-40B4-BE49-F238E27FC236}">
                    <a16:creationId xmlns:a16="http://schemas.microsoft.com/office/drawing/2014/main" id="{AE0DF020-7693-4422-8EFD-26B52E706813}"/>
                  </a:ext>
                </a:extLst>
              </p:cNvPr>
              <p:cNvSpPr/>
              <p:nvPr/>
            </p:nvSpPr>
            <p:spPr>
              <a:xfrm>
                <a:off x="27421987" y="12611381"/>
                <a:ext cx="880814" cy="1879604"/>
              </a:xfrm>
              <a:custGeom>
                <a:avLst/>
                <a:gdLst>
                  <a:gd name="connsiteX0" fmla="*/ 410810 w 880814"/>
                  <a:gd name="connsiteY0" fmla="*/ 2 h 1879604"/>
                  <a:gd name="connsiteX1" fmla="*/ 775233 w 880814"/>
                  <a:gd name="connsiteY1" fmla="*/ 8340 h 1879604"/>
                  <a:gd name="connsiteX2" fmla="*/ 808744 w 880814"/>
                  <a:gd name="connsiteY2" fmla="*/ 58662 h 1879604"/>
                  <a:gd name="connsiteX3" fmla="*/ 709054 w 880814"/>
                  <a:gd name="connsiteY3" fmla="*/ 155160 h 1879604"/>
                  <a:gd name="connsiteX4" fmla="*/ 625009 w 880814"/>
                  <a:gd name="connsiteY4" fmla="*/ 204156 h 1879604"/>
                  <a:gd name="connsiteX5" fmla="*/ 624941 w 880814"/>
                  <a:gd name="connsiteY5" fmla="*/ 1504256 h 1879604"/>
                  <a:gd name="connsiteX6" fmla="*/ 642112 w 880814"/>
                  <a:gd name="connsiteY6" fmla="*/ 1709842 h 1879604"/>
                  <a:gd name="connsiteX7" fmla="*/ 680808 w 880814"/>
                  <a:gd name="connsiteY7" fmla="*/ 1723332 h 1879604"/>
                  <a:gd name="connsiteX8" fmla="*/ 780386 w 880814"/>
                  <a:gd name="connsiteY8" fmla="*/ 1736820 h 1879604"/>
                  <a:gd name="connsiteX9" fmla="*/ 861045 w 880814"/>
                  <a:gd name="connsiteY9" fmla="*/ 1765046 h 1879604"/>
                  <a:gd name="connsiteX10" fmla="*/ 880814 w 880814"/>
                  <a:gd name="connsiteY10" fmla="*/ 1814924 h 1879604"/>
                  <a:gd name="connsiteX11" fmla="*/ 429846 w 880814"/>
                  <a:gd name="connsiteY11" fmla="*/ 1874888 h 1879604"/>
                  <a:gd name="connsiteX12" fmla="*/ 50427 w 880814"/>
                  <a:gd name="connsiteY12" fmla="*/ 1879604 h 1879604"/>
                  <a:gd name="connsiteX13" fmla="*/ 27471 w 880814"/>
                  <a:gd name="connsiteY13" fmla="*/ 1851256 h 1879604"/>
                  <a:gd name="connsiteX14" fmla="*/ 4514 w 880814"/>
                  <a:gd name="connsiteY14" fmla="*/ 1807658 h 1879604"/>
                  <a:gd name="connsiteX15" fmla="*/ 97085 w 880814"/>
                  <a:gd name="connsiteY15" fmla="*/ 1730276 h 1879604"/>
                  <a:gd name="connsiteX16" fmla="*/ 160318 w 880814"/>
                  <a:gd name="connsiteY16" fmla="*/ 1719858 h 1879604"/>
                  <a:gd name="connsiteX17" fmla="*/ 195243 w 880814"/>
                  <a:gd name="connsiteY17" fmla="*/ 1672512 h 1879604"/>
                  <a:gd name="connsiteX18" fmla="*/ 195057 w 880814"/>
                  <a:gd name="connsiteY18" fmla="*/ 187504 h 1879604"/>
                  <a:gd name="connsiteX19" fmla="*/ 113233 w 880814"/>
                  <a:gd name="connsiteY19" fmla="*/ 155216 h 1879604"/>
                  <a:gd name="connsiteX20" fmla="*/ 384 w 880814"/>
                  <a:gd name="connsiteY20" fmla="*/ 58662 h 1879604"/>
                  <a:gd name="connsiteX21" fmla="*/ 34509 w 880814"/>
                  <a:gd name="connsiteY21" fmla="*/ 8034 h 1879604"/>
                  <a:gd name="connsiteX22" fmla="*/ 410810 w 880814"/>
                  <a:gd name="connsiteY22" fmla="*/ 2 h 18796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Lst>
                <a:rect l="l" t="t" r="r" b="b"/>
                <a:pathLst>
                  <a:path w="880814" h="1879604">
                    <a:moveTo>
                      <a:pt x="410810" y="2"/>
                    </a:moveTo>
                    <a:cubicBezTo>
                      <a:pt x="586353" y="76"/>
                      <a:pt x="759916" y="2876"/>
                      <a:pt x="775233" y="8340"/>
                    </a:cubicBezTo>
                    <a:cubicBezTo>
                      <a:pt x="787902" y="12860"/>
                      <a:pt x="802977" y="35504"/>
                      <a:pt x="808744" y="58662"/>
                    </a:cubicBezTo>
                    <a:cubicBezTo>
                      <a:pt x="823410" y="117608"/>
                      <a:pt x="795815" y="144320"/>
                      <a:pt x="709054" y="155160"/>
                    </a:cubicBezTo>
                    <a:cubicBezTo>
                      <a:pt x="646695" y="162950"/>
                      <a:pt x="638925" y="167484"/>
                      <a:pt x="625009" y="204156"/>
                    </a:cubicBezTo>
                    <a:cubicBezTo>
                      <a:pt x="602530" y="263408"/>
                      <a:pt x="602481" y="1235400"/>
                      <a:pt x="624941" y="1504256"/>
                    </a:cubicBezTo>
                    <a:lnTo>
                      <a:pt x="642112" y="1709842"/>
                    </a:lnTo>
                    <a:lnTo>
                      <a:pt x="680808" y="1723332"/>
                    </a:lnTo>
                    <a:cubicBezTo>
                      <a:pt x="702090" y="1730752"/>
                      <a:pt x="746900" y="1736820"/>
                      <a:pt x="780386" y="1736820"/>
                    </a:cubicBezTo>
                    <a:cubicBezTo>
                      <a:pt x="828910" y="1736820"/>
                      <a:pt x="845287" y="1742552"/>
                      <a:pt x="861045" y="1765046"/>
                    </a:cubicBezTo>
                    <a:cubicBezTo>
                      <a:pt x="871915" y="1780568"/>
                      <a:pt x="880814" y="1803016"/>
                      <a:pt x="880814" y="1814924"/>
                    </a:cubicBezTo>
                    <a:cubicBezTo>
                      <a:pt x="880814" y="1862500"/>
                      <a:pt x="824569" y="1869980"/>
                      <a:pt x="429846" y="1874888"/>
                    </a:cubicBezTo>
                    <a:lnTo>
                      <a:pt x="50427" y="1879604"/>
                    </a:lnTo>
                    <a:lnTo>
                      <a:pt x="27471" y="1851256"/>
                    </a:lnTo>
                    <a:cubicBezTo>
                      <a:pt x="14845" y="1835664"/>
                      <a:pt x="4514" y="1816044"/>
                      <a:pt x="4514" y="1807658"/>
                    </a:cubicBezTo>
                    <a:cubicBezTo>
                      <a:pt x="4514" y="1779748"/>
                      <a:pt x="55767" y="1736908"/>
                      <a:pt x="97085" y="1730276"/>
                    </a:cubicBezTo>
                    <a:cubicBezTo>
                      <a:pt x="119515" y="1726676"/>
                      <a:pt x="147972" y="1721988"/>
                      <a:pt x="160318" y="1719858"/>
                    </a:cubicBezTo>
                    <a:cubicBezTo>
                      <a:pt x="173409" y="1717600"/>
                      <a:pt x="187982" y="1697844"/>
                      <a:pt x="195243" y="1672512"/>
                    </a:cubicBezTo>
                    <a:cubicBezTo>
                      <a:pt x="212210" y="1613352"/>
                      <a:pt x="212036" y="219228"/>
                      <a:pt x="195057" y="187504"/>
                    </a:cubicBezTo>
                    <a:cubicBezTo>
                      <a:pt x="186196" y="170948"/>
                      <a:pt x="161677" y="161268"/>
                      <a:pt x="113233" y="155216"/>
                    </a:cubicBezTo>
                    <a:cubicBezTo>
                      <a:pt x="33337" y="145236"/>
                      <a:pt x="3615" y="119802"/>
                      <a:pt x="384" y="58662"/>
                    </a:cubicBezTo>
                    <a:cubicBezTo>
                      <a:pt x="-1545" y="22024"/>
                      <a:pt x="2883" y="15452"/>
                      <a:pt x="34509" y="8034"/>
                    </a:cubicBezTo>
                    <a:cubicBezTo>
                      <a:pt x="57745" y="2584"/>
                      <a:pt x="235267" y="-70"/>
                      <a:pt x="410810" y="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1" name="任意多边形: 形状 220">
                <a:extLst>
                  <a:ext uri="{FF2B5EF4-FFF2-40B4-BE49-F238E27FC236}">
                    <a16:creationId xmlns:a16="http://schemas.microsoft.com/office/drawing/2014/main" id="{5AFF65DB-67E1-46F6-8F7C-F837A9E4C3C5}"/>
                  </a:ext>
                </a:extLst>
              </p:cNvPr>
              <p:cNvSpPr/>
              <p:nvPr/>
            </p:nvSpPr>
            <p:spPr>
              <a:xfrm>
                <a:off x="-26571452" y="12697235"/>
                <a:ext cx="861152" cy="1054068"/>
              </a:xfrm>
              <a:custGeom>
                <a:avLst/>
                <a:gdLst>
                  <a:gd name="connsiteX0" fmla="*/ 624188 w 861152"/>
                  <a:gd name="connsiteY0" fmla="*/ 2614 h 1054068"/>
                  <a:gd name="connsiteX1" fmla="*/ 661680 w 861152"/>
                  <a:gd name="connsiteY1" fmla="*/ 26318 h 1054068"/>
                  <a:gd name="connsiteX2" fmla="*/ 775424 w 861152"/>
                  <a:gd name="connsiteY2" fmla="*/ 116334 h 1054068"/>
                  <a:gd name="connsiteX3" fmla="*/ 861152 w 861152"/>
                  <a:gd name="connsiteY3" fmla="*/ 190430 h 1054068"/>
                  <a:gd name="connsiteX4" fmla="*/ 786900 w 861152"/>
                  <a:gd name="connsiteY4" fmla="*/ 289736 h 1054068"/>
                  <a:gd name="connsiteX5" fmla="*/ 667224 w 861152"/>
                  <a:gd name="connsiteY5" fmla="*/ 440484 h 1054068"/>
                  <a:gd name="connsiteX6" fmla="*/ 570240 w 861152"/>
                  <a:gd name="connsiteY6" fmla="*/ 559138 h 1054068"/>
                  <a:gd name="connsiteX7" fmla="*/ 290144 w 861152"/>
                  <a:gd name="connsiteY7" fmla="*/ 981042 h 1054068"/>
                  <a:gd name="connsiteX8" fmla="*/ 242132 w 861152"/>
                  <a:gd name="connsiteY8" fmla="*/ 1054068 h 1054068"/>
                  <a:gd name="connsiteX9" fmla="*/ 112024 w 861152"/>
                  <a:gd name="connsiteY9" fmla="*/ 964614 h 1054068"/>
                  <a:gd name="connsiteX10" fmla="*/ 0 w 861152"/>
                  <a:gd name="connsiteY10" fmla="*/ 875162 h 1054068"/>
                  <a:gd name="connsiteX11" fmla="*/ 122600 w 861152"/>
                  <a:gd name="connsiteY11" fmla="*/ 707086 h 1054068"/>
                  <a:gd name="connsiteX12" fmla="*/ 563280 w 861152"/>
                  <a:gd name="connsiteY12" fmla="*/ 44418 h 1054068"/>
                  <a:gd name="connsiteX13" fmla="*/ 583992 w 861152"/>
                  <a:gd name="connsiteY13" fmla="*/ 3142 h 1054068"/>
                  <a:gd name="connsiteX14" fmla="*/ 624188 w 861152"/>
                  <a:gd name="connsiteY14" fmla="*/ 2614 h 105406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861152" h="1054068">
                    <a:moveTo>
                      <a:pt x="624188" y="2614"/>
                    </a:moveTo>
                    <a:cubicBezTo>
                      <a:pt x="636660" y="6336"/>
                      <a:pt x="648680" y="14094"/>
                      <a:pt x="661680" y="26318"/>
                    </a:cubicBezTo>
                    <a:cubicBezTo>
                      <a:pt x="677092" y="40810"/>
                      <a:pt x="728276" y="81318"/>
                      <a:pt x="775424" y="116334"/>
                    </a:cubicBezTo>
                    <a:cubicBezTo>
                      <a:pt x="822576" y="151348"/>
                      <a:pt x="861152" y="184694"/>
                      <a:pt x="861152" y="190430"/>
                    </a:cubicBezTo>
                    <a:cubicBezTo>
                      <a:pt x="861152" y="196170"/>
                      <a:pt x="827736" y="240858"/>
                      <a:pt x="786900" y="289736"/>
                    </a:cubicBezTo>
                    <a:cubicBezTo>
                      <a:pt x="746060" y="338618"/>
                      <a:pt x="692208" y="406454"/>
                      <a:pt x="667224" y="440484"/>
                    </a:cubicBezTo>
                    <a:cubicBezTo>
                      <a:pt x="642244" y="474516"/>
                      <a:pt x="598600" y="527910"/>
                      <a:pt x="570240" y="559138"/>
                    </a:cubicBezTo>
                    <a:cubicBezTo>
                      <a:pt x="492300" y="644954"/>
                      <a:pt x="323980" y="898494"/>
                      <a:pt x="290144" y="981042"/>
                    </a:cubicBezTo>
                    <a:cubicBezTo>
                      <a:pt x="273464" y="1021738"/>
                      <a:pt x="252208" y="1054068"/>
                      <a:pt x="242132" y="1054068"/>
                    </a:cubicBezTo>
                    <a:cubicBezTo>
                      <a:pt x="232184" y="1054068"/>
                      <a:pt x="173640" y="1013814"/>
                      <a:pt x="112024" y="964614"/>
                    </a:cubicBezTo>
                    <a:lnTo>
                      <a:pt x="0" y="875162"/>
                    </a:lnTo>
                    <a:lnTo>
                      <a:pt x="122600" y="707086"/>
                    </a:lnTo>
                    <a:cubicBezTo>
                      <a:pt x="444096" y="266332"/>
                      <a:pt x="548284" y="109662"/>
                      <a:pt x="563280" y="44418"/>
                    </a:cubicBezTo>
                    <a:cubicBezTo>
                      <a:pt x="568096" y="23462"/>
                      <a:pt x="577416" y="4890"/>
                      <a:pt x="583992" y="3142"/>
                    </a:cubicBezTo>
                    <a:cubicBezTo>
                      <a:pt x="598792" y="-788"/>
                      <a:pt x="611716" y="-1106"/>
                      <a:pt x="624188" y="2614"/>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2" name="任意多边形: 形状 221">
                <a:extLst>
                  <a:ext uri="{FF2B5EF4-FFF2-40B4-BE49-F238E27FC236}">
                    <a16:creationId xmlns:a16="http://schemas.microsoft.com/office/drawing/2014/main" id="{8206E567-67B1-4183-919D-17A07EC9BCCF}"/>
                  </a:ext>
                </a:extLst>
              </p:cNvPr>
              <p:cNvSpPr/>
              <p:nvPr/>
            </p:nvSpPr>
            <p:spPr>
              <a:xfrm>
                <a:off x="-18268100" y="13075034"/>
                <a:ext cx="1135280" cy="1271978"/>
              </a:xfrm>
              <a:custGeom>
                <a:avLst/>
                <a:gdLst>
                  <a:gd name="connsiteX0" fmla="*/ 755660 w 1135280"/>
                  <a:gd name="connsiteY0" fmla="*/ 651 h 1271978"/>
                  <a:gd name="connsiteX1" fmla="*/ 799592 w 1135280"/>
                  <a:gd name="connsiteY1" fmla="*/ 44963 h 1271978"/>
                  <a:gd name="connsiteX2" fmla="*/ 938116 w 1135280"/>
                  <a:gd name="connsiteY2" fmla="*/ 358767 h 1271978"/>
                  <a:gd name="connsiteX3" fmla="*/ 1135168 w 1135280"/>
                  <a:gd name="connsiteY3" fmla="*/ 828667 h 1271978"/>
                  <a:gd name="connsiteX4" fmla="*/ 1022320 w 1135280"/>
                  <a:gd name="connsiteY4" fmla="*/ 1093187 h 1271978"/>
                  <a:gd name="connsiteX5" fmla="*/ 661064 w 1135280"/>
                  <a:gd name="connsiteY5" fmla="*/ 1270659 h 1271978"/>
                  <a:gd name="connsiteX6" fmla="*/ 287292 w 1135280"/>
                  <a:gd name="connsiteY6" fmla="*/ 941673 h 1271978"/>
                  <a:gd name="connsiteX7" fmla="*/ 31944 w 1135280"/>
                  <a:gd name="connsiteY7" fmla="*/ 511351 h 1271978"/>
                  <a:gd name="connsiteX8" fmla="*/ 0 w 1135280"/>
                  <a:gd name="connsiteY8" fmla="*/ 465593 h 1271978"/>
                  <a:gd name="connsiteX9" fmla="*/ 134428 w 1135280"/>
                  <a:gd name="connsiteY9" fmla="*/ 371467 h 1271978"/>
                  <a:gd name="connsiteX10" fmla="*/ 196840 w 1135280"/>
                  <a:gd name="connsiteY10" fmla="*/ 333375 h 1271978"/>
                  <a:gd name="connsiteX11" fmla="*/ 272152 w 1135280"/>
                  <a:gd name="connsiteY11" fmla="*/ 315231 h 1271978"/>
                  <a:gd name="connsiteX12" fmla="*/ 292100 w 1135280"/>
                  <a:gd name="connsiteY12" fmla="*/ 348759 h 1271978"/>
                  <a:gd name="connsiteX13" fmla="*/ 598192 w 1135280"/>
                  <a:gd name="connsiteY13" fmla="*/ 949647 h 1271978"/>
                  <a:gd name="connsiteX14" fmla="*/ 903792 w 1135280"/>
                  <a:gd name="connsiteY14" fmla="*/ 1001663 h 1271978"/>
                  <a:gd name="connsiteX15" fmla="*/ 902344 w 1135280"/>
                  <a:gd name="connsiteY15" fmla="*/ 714367 h 1271978"/>
                  <a:gd name="connsiteX16" fmla="*/ 598800 w 1135280"/>
                  <a:gd name="connsiteY16" fmla="*/ 191835 h 1271978"/>
                  <a:gd name="connsiteX17" fmla="*/ 563280 w 1135280"/>
                  <a:gd name="connsiteY17" fmla="*/ 124111 h 1271978"/>
                  <a:gd name="connsiteX18" fmla="*/ 723312 w 1135280"/>
                  <a:gd name="connsiteY18" fmla="*/ 10755 h 1271978"/>
                  <a:gd name="connsiteX19" fmla="*/ 755660 w 1135280"/>
                  <a:gd name="connsiteY19" fmla="*/ 651 h 127197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135280" h="1271978">
                    <a:moveTo>
                      <a:pt x="755660" y="651"/>
                    </a:moveTo>
                    <a:cubicBezTo>
                      <a:pt x="783324" y="-3351"/>
                      <a:pt x="797196" y="11075"/>
                      <a:pt x="799592" y="44963"/>
                    </a:cubicBezTo>
                    <a:cubicBezTo>
                      <a:pt x="802248" y="82437"/>
                      <a:pt x="839900" y="167735"/>
                      <a:pt x="938116" y="358767"/>
                    </a:cubicBezTo>
                    <a:cubicBezTo>
                      <a:pt x="1143524" y="758293"/>
                      <a:pt x="1135480" y="739111"/>
                      <a:pt x="1135168" y="828667"/>
                    </a:cubicBezTo>
                    <a:cubicBezTo>
                      <a:pt x="1134744" y="950223"/>
                      <a:pt x="1106624" y="1016139"/>
                      <a:pt x="1022320" y="1093187"/>
                    </a:cubicBezTo>
                    <a:cubicBezTo>
                      <a:pt x="925736" y="1181459"/>
                      <a:pt x="758512" y="1263611"/>
                      <a:pt x="661064" y="1270659"/>
                    </a:cubicBezTo>
                    <a:cubicBezTo>
                      <a:pt x="505852" y="1281887"/>
                      <a:pt x="441864" y="1225567"/>
                      <a:pt x="287292" y="941673"/>
                    </a:cubicBezTo>
                    <a:cubicBezTo>
                      <a:pt x="122220" y="638495"/>
                      <a:pt x="65452" y="542829"/>
                      <a:pt x="31944" y="511351"/>
                    </a:cubicBezTo>
                    <a:cubicBezTo>
                      <a:pt x="14376" y="494843"/>
                      <a:pt x="0" y="474253"/>
                      <a:pt x="0" y="465593"/>
                    </a:cubicBezTo>
                    <a:cubicBezTo>
                      <a:pt x="0" y="451969"/>
                      <a:pt x="114972" y="371467"/>
                      <a:pt x="134428" y="371467"/>
                    </a:cubicBezTo>
                    <a:cubicBezTo>
                      <a:pt x="138304" y="371467"/>
                      <a:pt x="166388" y="354325"/>
                      <a:pt x="196840" y="333375"/>
                    </a:cubicBezTo>
                    <a:cubicBezTo>
                      <a:pt x="247160" y="298755"/>
                      <a:pt x="254020" y="297101"/>
                      <a:pt x="272152" y="315231"/>
                    </a:cubicBezTo>
                    <a:cubicBezTo>
                      <a:pt x="283124" y="326205"/>
                      <a:pt x="292100" y="341291"/>
                      <a:pt x="292100" y="348759"/>
                    </a:cubicBezTo>
                    <a:cubicBezTo>
                      <a:pt x="292100" y="387139"/>
                      <a:pt x="470976" y="738283"/>
                      <a:pt x="598192" y="949647"/>
                    </a:cubicBezTo>
                    <a:cubicBezTo>
                      <a:pt x="675744" y="1078495"/>
                      <a:pt x="799928" y="1099631"/>
                      <a:pt x="903792" y="1001663"/>
                    </a:cubicBezTo>
                    <a:cubicBezTo>
                      <a:pt x="979896" y="929883"/>
                      <a:pt x="979604" y="872587"/>
                      <a:pt x="902344" y="714367"/>
                    </a:cubicBezTo>
                    <a:cubicBezTo>
                      <a:pt x="801520" y="507895"/>
                      <a:pt x="657544" y="260047"/>
                      <a:pt x="598800" y="191835"/>
                    </a:cubicBezTo>
                    <a:cubicBezTo>
                      <a:pt x="575088" y="164299"/>
                      <a:pt x="559364" y="134317"/>
                      <a:pt x="563280" y="124111"/>
                    </a:cubicBezTo>
                    <a:cubicBezTo>
                      <a:pt x="571868" y="101731"/>
                      <a:pt x="663552" y="36787"/>
                      <a:pt x="723312" y="10755"/>
                    </a:cubicBezTo>
                    <a:cubicBezTo>
                      <a:pt x="735684" y="5365"/>
                      <a:pt x="746436" y="1983"/>
                      <a:pt x="755660" y="651"/>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3" name="任意多边形: 形状 222">
                <a:extLst>
                  <a:ext uri="{FF2B5EF4-FFF2-40B4-BE49-F238E27FC236}">
                    <a16:creationId xmlns:a16="http://schemas.microsoft.com/office/drawing/2014/main" id="{9566816B-478D-48BA-9029-A3B9DC372364}"/>
                  </a:ext>
                </a:extLst>
              </p:cNvPr>
              <p:cNvSpPr/>
              <p:nvPr/>
            </p:nvSpPr>
            <p:spPr>
              <a:xfrm>
                <a:off x="-25988794" y="13220098"/>
                <a:ext cx="1015094" cy="1084502"/>
              </a:xfrm>
              <a:custGeom>
                <a:avLst/>
                <a:gdLst>
                  <a:gd name="connsiteX0" fmla="*/ 754234 w 1015094"/>
                  <a:gd name="connsiteY0" fmla="*/ 435 h 1084502"/>
                  <a:gd name="connsiteX1" fmla="*/ 822306 w 1015094"/>
                  <a:gd name="connsiteY1" fmla="*/ 27477 h 1084502"/>
                  <a:gd name="connsiteX2" fmla="*/ 942070 w 1015094"/>
                  <a:gd name="connsiteY2" fmla="*/ 99345 h 1084502"/>
                  <a:gd name="connsiteX3" fmla="*/ 1015094 w 1015094"/>
                  <a:gd name="connsiteY3" fmla="*/ 157769 h 1084502"/>
                  <a:gd name="connsiteX4" fmla="*/ 956714 w 1015094"/>
                  <a:gd name="connsiteY4" fmla="*/ 259271 h 1084502"/>
                  <a:gd name="connsiteX5" fmla="*/ 580266 w 1015094"/>
                  <a:gd name="connsiteY5" fmla="*/ 886803 h 1084502"/>
                  <a:gd name="connsiteX6" fmla="*/ 308406 w 1015094"/>
                  <a:gd name="connsiteY6" fmla="*/ 1083375 h 1084502"/>
                  <a:gd name="connsiteX7" fmla="*/ 27670 w 1015094"/>
                  <a:gd name="connsiteY7" fmla="*/ 1012067 h 1084502"/>
                  <a:gd name="connsiteX8" fmla="*/ 18470 w 1015094"/>
                  <a:gd name="connsiteY8" fmla="*/ 911573 h 1084502"/>
                  <a:gd name="connsiteX9" fmla="*/ 108066 w 1015094"/>
                  <a:gd name="connsiteY9" fmla="*/ 894399 h 1084502"/>
                  <a:gd name="connsiteX10" fmla="*/ 262950 w 1015094"/>
                  <a:gd name="connsiteY10" fmla="*/ 871471 h 1084502"/>
                  <a:gd name="connsiteX11" fmla="*/ 427102 w 1015094"/>
                  <a:gd name="connsiteY11" fmla="*/ 607403 h 1084502"/>
                  <a:gd name="connsiteX12" fmla="*/ 559798 w 1015094"/>
                  <a:gd name="connsiteY12" fmla="*/ 366103 h 1084502"/>
                  <a:gd name="connsiteX13" fmla="*/ 675470 w 1015094"/>
                  <a:gd name="connsiteY13" fmla="*/ 143855 h 1084502"/>
                  <a:gd name="connsiteX14" fmla="*/ 716658 w 1015094"/>
                  <a:gd name="connsiteY14" fmla="*/ 45429 h 1084502"/>
                  <a:gd name="connsiteX15" fmla="*/ 754234 w 1015094"/>
                  <a:gd name="connsiteY15" fmla="*/ 435 h 108450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Lst>
                <a:rect l="l" t="t" r="r" b="b"/>
                <a:pathLst>
                  <a:path w="1015094" h="1084502">
                    <a:moveTo>
                      <a:pt x="754234" y="435"/>
                    </a:moveTo>
                    <a:cubicBezTo>
                      <a:pt x="769738" y="-2199"/>
                      <a:pt x="790326" y="7171"/>
                      <a:pt x="822306" y="27477"/>
                    </a:cubicBezTo>
                    <a:cubicBezTo>
                      <a:pt x="848014" y="43797"/>
                      <a:pt x="901906" y="76137"/>
                      <a:pt x="942070" y="99345"/>
                    </a:cubicBezTo>
                    <a:cubicBezTo>
                      <a:pt x="982234" y="122553"/>
                      <a:pt x="1015094" y="148843"/>
                      <a:pt x="1015094" y="157769"/>
                    </a:cubicBezTo>
                    <a:cubicBezTo>
                      <a:pt x="1015094" y="166695"/>
                      <a:pt x="988822" y="212371"/>
                      <a:pt x="956714" y="259271"/>
                    </a:cubicBezTo>
                    <a:cubicBezTo>
                      <a:pt x="898782" y="343887"/>
                      <a:pt x="653498" y="752775"/>
                      <a:pt x="580266" y="886803"/>
                    </a:cubicBezTo>
                    <a:cubicBezTo>
                      <a:pt x="508698" y="1017787"/>
                      <a:pt x="435878" y="1070443"/>
                      <a:pt x="308406" y="1083375"/>
                    </a:cubicBezTo>
                    <a:cubicBezTo>
                      <a:pt x="246806" y="1089627"/>
                      <a:pt x="171238" y="1070431"/>
                      <a:pt x="27670" y="1012067"/>
                    </a:cubicBezTo>
                    <a:cubicBezTo>
                      <a:pt x="-5830" y="998451"/>
                      <a:pt x="-8930" y="964563"/>
                      <a:pt x="18470" y="911573"/>
                    </a:cubicBezTo>
                    <a:cubicBezTo>
                      <a:pt x="40982" y="868045"/>
                      <a:pt x="43734" y="867519"/>
                      <a:pt x="108066" y="894399"/>
                    </a:cubicBezTo>
                    <a:cubicBezTo>
                      <a:pt x="170094" y="920317"/>
                      <a:pt x="236998" y="910413"/>
                      <a:pt x="262950" y="871471"/>
                    </a:cubicBezTo>
                    <a:cubicBezTo>
                      <a:pt x="330302" y="770403"/>
                      <a:pt x="394038" y="667875"/>
                      <a:pt x="427102" y="607403"/>
                    </a:cubicBezTo>
                    <a:cubicBezTo>
                      <a:pt x="448110" y="568987"/>
                      <a:pt x="507822" y="460403"/>
                      <a:pt x="559798" y="366103"/>
                    </a:cubicBezTo>
                    <a:cubicBezTo>
                      <a:pt x="611778" y="271807"/>
                      <a:pt x="663830" y="171793"/>
                      <a:pt x="675470" y="143855"/>
                    </a:cubicBezTo>
                    <a:cubicBezTo>
                      <a:pt x="687118" y="115915"/>
                      <a:pt x="705650" y="71623"/>
                      <a:pt x="716658" y="45429"/>
                    </a:cubicBezTo>
                    <a:cubicBezTo>
                      <a:pt x="728310" y="17711"/>
                      <a:pt x="738730" y="3069"/>
                      <a:pt x="754234" y="43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4" name="任意多边形: 形状 223">
                <a:extLst>
                  <a:ext uri="{FF2B5EF4-FFF2-40B4-BE49-F238E27FC236}">
                    <a16:creationId xmlns:a16="http://schemas.microsoft.com/office/drawing/2014/main" id="{55D8736F-76B5-4FD1-8DE9-9CD4138F585E}"/>
                  </a:ext>
                </a:extLst>
              </p:cNvPr>
              <p:cNvSpPr/>
              <p:nvPr/>
            </p:nvSpPr>
            <p:spPr>
              <a:xfrm>
                <a:off x="-25261946" y="13460964"/>
                <a:ext cx="707347" cy="1105739"/>
              </a:xfrm>
              <a:custGeom>
                <a:avLst/>
                <a:gdLst>
                  <a:gd name="connsiteX0" fmla="*/ 433015 w 707347"/>
                  <a:gd name="connsiteY0" fmla="*/ 270 h 1105739"/>
                  <a:gd name="connsiteX1" fmla="*/ 578335 w 707347"/>
                  <a:gd name="connsiteY1" fmla="*/ 62578 h 1105739"/>
                  <a:gd name="connsiteX2" fmla="*/ 707347 w 707347"/>
                  <a:gd name="connsiteY2" fmla="*/ 144566 h 1105739"/>
                  <a:gd name="connsiteX3" fmla="*/ 661347 w 707347"/>
                  <a:gd name="connsiteY3" fmla="*/ 223106 h 1105739"/>
                  <a:gd name="connsiteX4" fmla="*/ 390707 w 707347"/>
                  <a:gd name="connsiteY4" fmla="*/ 760238 h 1105739"/>
                  <a:gd name="connsiteX5" fmla="*/ 338031 w 707347"/>
                  <a:gd name="connsiteY5" fmla="*/ 880888 h 1105739"/>
                  <a:gd name="connsiteX6" fmla="*/ 301891 w 707347"/>
                  <a:gd name="connsiteY6" fmla="*/ 999690 h 1105739"/>
                  <a:gd name="connsiteX7" fmla="*/ 266355 w 707347"/>
                  <a:gd name="connsiteY7" fmla="*/ 1104710 h 1105739"/>
                  <a:gd name="connsiteX8" fmla="*/ 623 w 707347"/>
                  <a:gd name="connsiteY8" fmla="*/ 969482 h 1105739"/>
                  <a:gd name="connsiteX9" fmla="*/ 25667 w 707347"/>
                  <a:gd name="connsiteY9" fmla="*/ 903470 h 1105739"/>
                  <a:gd name="connsiteX10" fmla="*/ 402155 w 707347"/>
                  <a:gd name="connsiteY10" fmla="*/ 61834 h 1105739"/>
                  <a:gd name="connsiteX11" fmla="*/ 423499 w 707347"/>
                  <a:gd name="connsiteY11" fmla="*/ 7858 h 1105739"/>
                  <a:gd name="connsiteX12" fmla="*/ 433015 w 707347"/>
                  <a:gd name="connsiteY12" fmla="*/ 270 h 110573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707347" h="1105739">
                    <a:moveTo>
                      <a:pt x="433015" y="270"/>
                    </a:moveTo>
                    <a:cubicBezTo>
                      <a:pt x="446547" y="-2250"/>
                      <a:pt x="477839" y="12460"/>
                      <a:pt x="578335" y="62578"/>
                    </a:cubicBezTo>
                    <a:cubicBezTo>
                      <a:pt x="649291" y="97962"/>
                      <a:pt x="707347" y="134858"/>
                      <a:pt x="707347" y="144566"/>
                    </a:cubicBezTo>
                    <a:cubicBezTo>
                      <a:pt x="707347" y="154278"/>
                      <a:pt x="686647" y="189618"/>
                      <a:pt x="661347" y="223106"/>
                    </a:cubicBezTo>
                    <a:cubicBezTo>
                      <a:pt x="616347" y="282670"/>
                      <a:pt x="471155" y="570826"/>
                      <a:pt x="390707" y="760238"/>
                    </a:cubicBezTo>
                    <a:cubicBezTo>
                      <a:pt x="368459" y="812626"/>
                      <a:pt x="344751" y="866918"/>
                      <a:pt x="338031" y="880888"/>
                    </a:cubicBezTo>
                    <a:cubicBezTo>
                      <a:pt x="331307" y="894858"/>
                      <a:pt x="315043" y="948318"/>
                      <a:pt x="301891" y="999690"/>
                    </a:cubicBezTo>
                    <a:cubicBezTo>
                      <a:pt x="288739" y="1051058"/>
                      <a:pt x="272747" y="1098318"/>
                      <a:pt x="266355" y="1104710"/>
                    </a:cubicBezTo>
                    <a:cubicBezTo>
                      <a:pt x="252847" y="1118218"/>
                      <a:pt x="10343" y="994810"/>
                      <a:pt x="623" y="969482"/>
                    </a:cubicBezTo>
                    <a:cubicBezTo>
                      <a:pt x="-2833" y="960472"/>
                      <a:pt x="8435" y="930766"/>
                      <a:pt x="25667" y="903470"/>
                    </a:cubicBezTo>
                    <a:cubicBezTo>
                      <a:pt x="79827" y="817674"/>
                      <a:pt x="347483" y="219336"/>
                      <a:pt x="402155" y="61834"/>
                    </a:cubicBezTo>
                    <a:cubicBezTo>
                      <a:pt x="410623" y="37440"/>
                      <a:pt x="420231" y="13152"/>
                      <a:pt x="423499" y="7858"/>
                    </a:cubicBezTo>
                    <a:cubicBezTo>
                      <a:pt x="425967" y="3862"/>
                      <a:pt x="428507" y="1110"/>
                      <a:pt x="433015" y="270"/>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5" name="任意多边形: 形状 224">
                <a:extLst>
                  <a:ext uri="{FF2B5EF4-FFF2-40B4-BE49-F238E27FC236}">
                    <a16:creationId xmlns:a16="http://schemas.microsoft.com/office/drawing/2014/main" id="{2C45E98F-E711-479C-B9C2-C231E6B1DEC6}"/>
                  </a:ext>
                </a:extLst>
              </p:cNvPr>
              <p:cNvSpPr/>
              <p:nvPr/>
            </p:nvSpPr>
            <p:spPr>
              <a:xfrm>
                <a:off x="-19411100" y="13732081"/>
                <a:ext cx="1023486" cy="1214704"/>
              </a:xfrm>
              <a:custGeom>
                <a:avLst/>
                <a:gdLst>
                  <a:gd name="connsiteX0" fmla="*/ 686568 w 1023486"/>
                  <a:gd name="connsiteY0" fmla="*/ 1712 h 1214704"/>
                  <a:gd name="connsiteX1" fmla="*/ 716112 w 1023486"/>
                  <a:gd name="connsiteY1" fmla="*/ 16896 h 1214704"/>
                  <a:gd name="connsiteX2" fmla="*/ 738816 w 1023486"/>
                  <a:gd name="connsiteY2" fmla="*/ 250688 h 1214704"/>
                  <a:gd name="connsiteX3" fmla="*/ 678628 w 1023486"/>
                  <a:gd name="connsiteY3" fmla="*/ 240308 h 1214704"/>
                  <a:gd name="connsiteX4" fmla="*/ 374296 w 1023486"/>
                  <a:gd name="connsiteY4" fmla="*/ 255112 h 1214704"/>
                  <a:gd name="connsiteX5" fmla="*/ 290912 w 1023486"/>
                  <a:gd name="connsiteY5" fmla="*/ 326860 h 1214704"/>
                  <a:gd name="connsiteX6" fmla="*/ 282096 w 1023486"/>
                  <a:gd name="connsiteY6" fmla="*/ 685972 h 1214704"/>
                  <a:gd name="connsiteX7" fmla="*/ 570788 w 1023486"/>
                  <a:gd name="connsiteY7" fmla="*/ 1035222 h 1214704"/>
                  <a:gd name="connsiteX8" fmla="*/ 737600 w 1023486"/>
                  <a:gd name="connsiteY8" fmla="*/ 976868 h 1214704"/>
                  <a:gd name="connsiteX9" fmla="*/ 643612 w 1023486"/>
                  <a:gd name="connsiteY9" fmla="*/ 688692 h 1214704"/>
                  <a:gd name="connsiteX10" fmla="*/ 618968 w 1023486"/>
                  <a:gd name="connsiteY10" fmla="*/ 627076 h 1214704"/>
                  <a:gd name="connsiteX11" fmla="*/ 898264 w 1023486"/>
                  <a:gd name="connsiteY11" fmla="*/ 532932 h 1214704"/>
                  <a:gd name="connsiteX12" fmla="*/ 914400 w 1023486"/>
                  <a:gd name="connsiteY12" fmla="*/ 567196 h 1214704"/>
                  <a:gd name="connsiteX13" fmla="*/ 1005248 w 1023486"/>
                  <a:gd name="connsiteY13" fmla="*/ 903250 h 1214704"/>
                  <a:gd name="connsiteX14" fmla="*/ 1020296 w 1023486"/>
                  <a:gd name="connsiteY14" fmla="*/ 979450 h 1214704"/>
                  <a:gd name="connsiteX15" fmla="*/ 665972 w 1023486"/>
                  <a:gd name="connsiteY15" fmla="*/ 1168192 h 1214704"/>
                  <a:gd name="connsiteX16" fmla="*/ 472420 w 1023486"/>
                  <a:gd name="connsiteY16" fmla="*/ 1214700 h 1214704"/>
                  <a:gd name="connsiteX17" fmla="*/ 104392 w 1023486"/>
                  <a:gd name="connsiteY17" fmla="*/ 985984 h 1214704"/>
                  <a:gd name="connsiteX18" fmla="*/ 0 w 1023486"/>
                  <a:gd name="connsiteY18" fmla="*/ 582100 h 1214704"/>
                  <a:gd name="connsiteX19" fmla="*/ 38732 w 1023486"/>
                  <a:gd name="connsiteY19" fmla="*/ 381816 h 1214704"/>
                  <a:gd name="connsiteX20" fmla="*/ 277384 w 1023486"/>
                  <a:gd name="connsiteY20" fmla="*/ 142540 h 1214704"/>
                  <a:gd name="connsiteX21" fmla="*/ 492056 w 1023486"/>
                  <a:gd name="connsiteY21" fmla="*/ 58230 h 1214704"/>
                  <a:gd name="connsiteX22" fmla="*/ 641352 w 1023486"/>
                  <a:gd name="connsiteY22" fmla="*/ 3060 h 1214704"/>
                  <a:gd name="connsiteX23" fmla="*/ 686568 w 1023486"/>
                  <a:gd name="connsiteY23" fmla="*/ 1712 h 121470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Lst>
                <a:rect l="l" t="t" r="r" b="b"/>
                <a:pathLst>
                  <a:path w="1023486" h="1214704">
                    <a:moveTo>
                      <a:pt x="686568" y="1712"/>
                    </a:moveTo>
                    <a:cubicBezTo>
                      <a:pt x="700384" y="4268"/>
                      <a:pt x="711592" y="9582"/>
                      <a:pt x="716112" y="16896"/>
                    </a:cubicBezTo>
                    <a:cubicBezTo>
                      <a:pt x="729188" y="38050"/>
                      <a:pt x="748860" y="240644"/>
                      <a:pt x="738816" y="250688"/>
                    </a:cubicBezTo>
                    <a:cubicBezTo>
                      <a:pt x="733088" y="256416"/>
                      <a:pt x="706000" y="251748"/>
                      <a:pt x="678628" y="240308"/>
                    </a:cubicBezTo>
                    <a:cubicBezTo>
                      <a:pt x="614460" y="213500"/>
                      <a:pt x="461088" y="220960"/>
                      <a:pt x="374296" y="255112"/>
                    </a:cubicBezTo>
                    <a:cubicBezTo>
                      <a:pt x="325148" y="274452"/>
                      <a:pt x="307692" y="289472"/>
                      <a:pt x="290912" y="326860"/>
                    </a:cubicBezTo>
                    <a:cubicBezTo>
                      <a:pt x="245764" y="427448"/>
                      <a:pt x="242704" y="552216"/>
                      <a:pt x="282096" y="685972"/>
                    </a:cubicBezTo>
                    <a:cubicBezTo>
                      <a:pt x="347744" y="908872"/>
                      <a:pt x="452188" y="1035222"/>
                      <a:pt x="570788" y="1035222"/>
                    </a:cubicBezTo>
                    <a:cubicBezTo>
                      <a:pt x="616996" y="1035222"/>
                      <a:pt x="718696" y="999646"/>
                      <a:pt x="737600" y="976868"/>
                    </a:cubicBezTo>
                    <a:cubicBezTo>
                      <a:pt x="757872" y="952444"/>
                      <a:pt x="694976" y="759602"/>
                      <a:pt x="643612" y="688692"/>
                    </a:cubicBezTo>
                    <a:cubicBezTo>
                      <a:pt x="621756" y="658524"/>
                      <a:pt x="611976" y="634068"/>
                      <a:pt x="618968" y="627076"/>
                    </a:cubicBezTo>
                    <a:cubicBezTo>
                      <a:pt x="637980" y="608062"/>
                      <a:pt x="880776" y="526222"/>
                      <a:pt x="898264" y="532932"/>
                    </a:cubicBezTo>
                    <a:cubicBezTo>
                      <a:pt x="907140" y="536338"/>
                      <a:pt x="914400" y="551756"/>
                      <a:pt x="914400" y="567196"/>
                    </a:cubicBezTo>
                    <a:cubicBezTo>
                      <a:pt x="914400" y="631284"/>
                      <a:pt x="966824" y="825198"/>
                      <a:pt x="1005248" y="903250"/>
                    </a:cubicBezTo>
                    <a:cubicBezTo>
                      <a:pt x="1022576" y="938440"/>
                      <a:pt x="1027472" y="963250"/>
                      <a:pt x="1020296" y="979450"/>
                    </a:cubicBezTo>
                    <a:cubicBezTo>
                      <a:pt x="1007796" y="1007656"/>
                      <a:pt x="829472" y="1102644"/>
                      <a:pt x="665972" y="1168192"/>
                    </a:cubicBezTo>
                    <a:cubicBezTo>
                      <a:pt x="577920" y="1203488"/>
                      <a:pt x="532456" y="1214412"/>
                      <a:pt x="472420" y="1214700"/>
                    </a:cubicBezTo>
                    <a:cubicBezTo>
                      <a:pt x="323556" y="1215412"/>
                      <a:pt x="188744" y="1131632"/>
                      <a:pt x="104392" y="985984"/>
                    </a:cubicBezTo>
                    <a:cubicBezTo>
                      <a:pt x="26584" y="851644"/>
                      <a:pt x="0" y="748788"/>
                      <a:pt x="0" y="582100"/>
                    </a:cubicBezTo>
                    <a:cubicBezTo>
                      <a:pt x="0" y="476602"/>
                      <a:pt x="4196" y="454912"/>
                      <a:pt x="38732" y="381816"/>
                    </a:cubicBezTo>
                    <a:cubicBezTo>
                      <a:pt x="98272" y="255800"/>
                      <a:pt x="169072" y="184816"/>
                      <a:pt x="277384" y="142540"/>
                    </a:cubicBezTo>
                    <a:cubicBezTo>
                      <a:pt x="327312" y="123052"/>
                      <a:pt x="423916" y="85112"/>
                      <a:pt x="492056" y="58230"/>
                    </a:cubicBezTo>
                    <a:cubicBezTo>
                      <a:pt x="560200" y="31348"/>
                      <a:pt x="627380" y="6520"/>
                      <a:pt x="641352" y="3060"/>
                    </a:cubicBezTo>
                    <a:cubicBezTo>
                      <a:pt x="656320" y="-648"/>
                      <a:pt x="672752" y="-846"/>
                      <a:pt x="686568" y="1712"/>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6" name="任意多边形: 形状 225">
                <a:extLst>
                  <a:ext uri="{FF2B5EF4-FFF2-40B4-BE49-F238E27FC236}">
                    <a16:creationId xmlns:a16="http://schemas.microsoft.com/office/drawing/2014/main" id="{C0147366-3DB8-4B67-B1EE-9E8F321C278C}"/>
                  </a:ext>
                </a:extLst>
              </p:cNvPr>
              <p:cNvSpPr/>
              <p:nvPr/>
            </p:nvSpPr>
            <p:spPr>
              <a:xfrm>
                <a:off x="-24868915" y="13778455"/>
                <a:ext cx="955695" cy="1206645"/>
              </a:xfrm>
              <a:custGeom>
                <a:avLst/>
                <a:gdLst>
                  <a:gd name="connsiteX0" fmla="*/ 706872 w 955695"/>
                  <a:gd name="connsiteY0" fmla="*/ 53 h 1206645"/>
                  <a:gd name="connsiteX1" fmla="*/ 734768 w 955695"/>
                  <a:gd name="connsiteY1" fmla="*/ 3339 h 1206645"/>
                  <a:gd name="connsiteX2" fmla="*/ 800648 w 955695"/>
                  <a:gd name="connsiteY2" fmla="*/ 17243 h 1206645"/>
                  <a:gd name="connsiteX3" fmla="*/ 866768 w 955695"/>
                  <a:gd name="connsiteY3" fmla="*/ 36051 h 1206645"/>
                  <a:gd name="connsiteX4" fmla="*/ 936492 w 955695"/>
                  <a:gd name="connsiteY4" fmla="*/ 380587 h 1206645"/>
                  <a:gd name="connsiteX5" fmla="*/ 900584 w 955695"/>
                  <a:gd name="connsiteY5" fmla="*/ 942155 h 1206645"/>
                  <a:gd name="connsiteX6" fmla="*/ 892168 w 955695"/>
                  <a:gd name="connsiteY6" fmla="*/ 1206645 h 1206645"/>
                  <a:gd name="connsiteX7" fmla="*/ 860416 w 955695"/>
                  <a:gd name="connsiteY7" fmla="*/ 1200391 h 1206645"/>
                  <a:gd name="connsiteX8" fmla="*/ 711192 w 955695"/>
                  <a:gd name="connsiteY8" fmla="*/ 1152739 h 1206645"/>
                  <a:gd name="connsiteX9" fmla="*/ 605488 w 955695"/>
                  <a:gd name="connsiteY9" fmla="*/ 980111 h 1206645"/>
                  <a:gd name="connsiteX10" fmla="*/ 621360 w 955695"/>
                  <a:gd name="connsiteY10" fmla="*/ 806409 h 1206645"/>
                  <a:gd name="connsiteX11" fmla="*/ 625468 w 955695"/>
                  <a:gd name="connsiteY11" fmla="*/ 719219 h 1206645"/>
                  <a:gd name="connsiteX12" fmla="*/ 523868 w 955695"/>
                  <a:gd name="connsiteY12" fmla="*/ 678071 h 1206645"/>
                  <a:gd name="connsiteX13" fmla="*/ 409568 w 955695"/>
                  <a:gd name="connsiteY13" fmla="*/ 641591 h 1206645"/>
                  <a:gd name="connsiteX14" fmla="*/ 265136 w 955695"/>
                  <a:gd name="connsiteY14" fmla="*/ 909471 h 1206645"/>
                  <a:gd name="connsiteX15" fmla="*/ 158236 w 955695"/>
                  <a:gd name="connsiteY15" fmla="*/ 933111 h 1206645"/>
                  <a:gd name="connsiteX16" fmla="*/ 55820 w 955695"/>
                  <a:gd name="connsiteY16" fmla="*/ 892607 h 1206645"/>
                  <a:gd name="connsiteX17" fmla="*/ 372 w 955695"/>
                  <a:gd name="connsiteY17" fmla="*/ 865491 h 1206645"/>
                  <a:gd name="connsiteX18" fmla="*/ 50584 w 955695"/>
                  <a:gd name="connsiteY18" fmla="*/ 782171 h 1206645"/>
                  <a:gd name="connsiteX19" fmla="*/ 238016 w 955695"/>
                  <a:gd name="connsiteY19" fmla="*/ 563397 h 1206645"/>
                  <a:gd name="connsiteX20" fmla="*/ 659680 w 955695"/>
                  <a:gd name="connsiteY20" fmla="*/ 31675 h 1206645"/>
                  <a:gd name="connsiteX21" fmla="*/ 706872 w 955695"/>
                  <a:gd name="connsiteY21" fmla="*/ 53 h 1206645"/>
                  <a:gd name="connsiteX22" fmla="*/ 663568 w 955695"/>
                  <a:gd name="connsiteY22" fmla="*/ 288611 h 1206645"/>
                  <a:gd name="connsiteX23" fmla="*/ 587368 w 955695"/>
                  <a:gd name="connsiteY23" fmla="*/ 391025 h 1206645"/>
                  <a:gd name="connsiteX24" fmla="*/ 511168 w 955695"/>
                  <a:gd name="connsiteY24" fmla="*/ 507959 h 1206645"/>
                  <a:gd name="connsiteX25" fmla="*/ 584496 w 955695"/>
                  <a:gd name="connsiteY25" fmla="*/ 554279 h 1206645"/>
                  <a:gd name="connsiteX26" fmla="*/ 656080 w 955695"/>
                  <a:gd name="connsiteY26" fmla="*/ 574737 h 1206645"/>
                  <a:gd name="connsiteX27" fmla="*/ 658952 w 955695"/>
                  <a:gd name="connsiteY27" fmla="*/ 426003 h 1206645"/>
                  <a:gd name="connsiteX28" fmla="*/ 663568 w 955695"/>
                  <a:gd name="connsiteY28" fmla="*/ 288611 h 120664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Lst>
                <a:rect l="l" t="t" r="r" b="b"/>
                <a:pathLst>
                  <a:path w="955695" h="1206645">
                    <a:moveTo>
                      <a:pt x="706872" y="53"/>
                    </a:moveTo>
                    <a:cubicBezTo>
                      <a:pt x="714320" y="311"/>
                      <a:pt x="723340" y="1511"/>
                      <a:pt x="734768" y="3339"/>
                    </a:cubicBezTo>
                    <a:cubicBezTo>
                      <a:pt x="762576" y="7787"/>
                      <a:pt x="792220" y="14043"/>
                      <a:pt x="800648" y="17243"/>
                    </a:cubicBezTo>
                    <a:cubicBezTo>
                      <a:pt x="809072" y="20443"/>
                      <a:pt x="838828" y="28909"/>
                      <a:pt x="866768" y="36051"/>
                    </a:cubicBezTo>
                    <a:cubicBezTo>
                      <a:pt x="971360" y="62793"/>
                      <a:pt x="967616" y="44303"/>
                      <a:pt x="936492" y="380587"/>
                    </a:cubicBezTo>
                    <a:cubicBezTo>
                      <a:pt x="921372" y="543979"/>
                      <a:pt x="905212" y="796683"/>
                      <a:pt x="900584" y="942155"/>
                    </a:cubicBezTo>
                    <a:lnTo>
                      <a:pt x="892168" y="1206645"/>
                    </a:lnTo>
                    <a:lnTo>
                      <a:pt x="860416" y="1200391"/>
                    </a:lnTo>
                    <a:cubicBezTo>
                      <a:pt x="842956" y="1196951"/>
                      <a:pt x="775804" y="1175507"/>
                      <a:pt x="711192" y="1152739"/>
                    </a:cubicBezTo>
                    <a:cubicBezTo>
                      <a:pt x="580440" y="1106665"/>
                      <a:pt x="586848" y="1117123"/>
                      <a:pt x="605488" y="980111"/>
                    </a:cubicBezTo>
                    <a:cubicBezTo>
                      <a:pt x="611960" y="932527"/>
                      <a:pt x="619104" y="854363"/>
                      <a:pt x="621360" y="806409"/>
                    </a:cubicBezTo>
                    <a:lnTo>
                      <a:pt x="625468" y="719219"/>
                    </a:lnTo>
                    <a:lnTo>
                      <a:pt x="523868" y="678071"/>
                    </a:lnTo>
                    <a:cubicBezTo>
                      <a:pt x="467988" y="655441"/>
                      <a:pt x="416552" y="639023"/>
                      <a:pt x="409568" y="641591"/>
                    </a:cubicBezTo>
                    <a:cubicBezTo>
                      <a:pt x="388232" y="649431"/>
                      <a:pt x="278992" y="852043"/>
                      <a:pt x="265136" y="909471"/>
                    </a:cubicBezTo>
                    <a:cubicBezTo>
                      <a:pt x="249844" y="972847"/>
                      <a:pt x="234324" y="976279"/>
                      <a:pt x="158236" y="933111"/>
                    </a:cubicBezTo>
                    <a:cubicBezTo>
                      <a:pt x="128828" y="916427"/>
                      <a:pt x="82740" y="898199"/>
                      <a:pt x="55820" y="892607"/>
                    </a:cubicBezTo>
                    <a:cubicBezTo>
                      <a:pt x="28900" y="887011"/>
                      <a:pt x="3948" y="874809"/>
                      <a:pt x="372" y="865491"/>
                    </a:cubicBezTo>
                    <a:cubicBezTo>
                      <a:pt x="-3204" y="856171"/>
                      <a:pt x="19392" y="818679"/>
                      <a:pt x="50584" y="782171"/>
                    </a:cubicBezTo>
                    <a:cubicBezTo>
                      <a:pt x="81780" y="745665"/>
                      <a:pt x="166124" y="647217"/>
                      <a:pt x="238016" y="563397"/>
                    </a:cubicBezTo>
                    <a:cubicBezTo>
                      <a:pt x="362160" y="418659"/>
                      <a:pt x="606944" y="109983"/>
                      <a:pt x="659680" y="31675"/>
                    </a:cubicBezTo>
                    <a:cubicBezTo>
                      <a:pt x="676312" y="6983"/>
                      <a:pt x="684524" y="-721"/>
                      <a:pt x="706872" y="53"/>
                    </a:cubicBezTo>
                    <a:close/>
                    <a:moveTo>
                      <a:pt x="663568" y="288611"/>
                    </a:moveTo>
                    <a:lnTo>
                      <a:pt x="587368" y="391025"/>
                    </a:lnTo>
                    <a:cubicBezTo>
                      <a:pt x="545456" y="447353"/>
                      <a:pt x="511168" y="499973"/>
                      <a:pt x="511168" y="507959"/>
                    </a:cubicBezTo>
                    <a:cubicBezTo>
                      <a:pt x="511168" y="515947"/>
                      <a:pt x="544164" y="536789"/>
                      <a:pt x="584496" y="554279"/>
                    </a:cubicBezTo>
                    <a:cubicBezTo>
                      <a:pt x="624824" y="571769"/>
                      <a:pt x="657036" y="580975"/>
                      <a:pt x="656080" y="574737"/>
                    </a:cubicBezTo>
                    <a:cubicBezTo>
                      <a:pt x="655120" y="568501"/>
                      <a:pt x="656416" y="501571"/>
                      <a:pt x="658952" y="426003"/>
                    </a:cubicBezTo>
                    <a:lnTo>
                      <a:pt x="663568" y="288611"/>
                    </a:ln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7" name="任意多边形: 形状 226">
                <a:extLst>
                  <a:ext uri="{FF2B5EF4-FFF2-40B4-BE49-F238E27FC236}">
                    <a16:creationId xmlns:a16="http://schemas.microsoft.com/office/drawing/2014/main" id="{D4207983-D078-4377-83B6-34FB97D8C8A1}"/>
                  </a:ext>
                </a:extLst>
              </p:cNvPr>
              <p:cNvSpPr/>
              <p:nvPr/>
            </p:nvSpPr>
            <p:spPr>
              <a:xfrm>
                <a:off x="-20437338" y="14046855"/>
                <a:ext cx="998467" cy="1248101"/>
              </a:xfrm>
              <a:custGeom>
                <a:avLst/>
                <a:gdLst>
                  <a:gd name="connsiteX0" fmla="*/ 784939 w 998467"/>
                  <a:gd name="connsiteY0" fmla="*/ 295 h 1248101"/>
                  <a:gd name="connsiteX1" fmla="*/ 831575 w 998467"/>
                  <a:gd name="connsiteY1" fmla="*/ 121279 h 1248101"/>
                  <a:gd name="connsiteX2" fmla="*/ 854991 w 998467"/>
                  <a:gd name="connsiteY2" fmla="*/ 324479 h 1248101"/>
                  <a:gd name="connsiteX3" fmla="*/ 924519 w 998467"/>
                  <a:gd name="connsiteY3" fmla="*/ 739497 h 1248101"/>
                  <a:gd name="connsiteX4" fmla="*/ 944023 w 998467"/>
                  <a:gd name="connsiteY4" fmla="*/ 834747 h 1248101"/>
                  <a:gd name="connsiteX5" fmla="*/ 978059 w 998467"/>
                  <a:gd name="connsiteY5" fmla="*/ 971593 h 1248101"/>
                  <a:gd name="connsiteX6" fmla="*/ 997599 w 998467"/>
                  <a:gd name="connsiteY6" fmla="*/ 1070821 h 1248101"/>
                  <a:gd name="connsiteX7" fmla="*/ 916427 w 998467"/>
                  <a:gd name="connsiteY7" fmla="*/ 1090761 h 1248101"/>
                  <a:gd name="connsiteX8" fmla="*/ 816351 w 998467"/>
                  <a:gd name="connsiteY8" fmla="*/ 1116383 h 1248101"/>
                  <a:gd name="connsiteX9" fmla="*/ 611643 w 998467"/>
                  <a:gd name="connsiteY9" fmla="*/ 928757 h 1248101"/>
                  <a:gd name="connsiteX10" fmla="*/ 535443 w 998467"/>
                  <a:gd name="connsiteY10" fmla="*/ 839411 h 1248101"/>
                  <a:gd name="connsiteX11" fmla="*/ 384891 w 998467"/>
                  <a:gd name="connsiteY11" fmla="*/ 658105 h 1248101"/>
                  <a:gd name="connsiteX12" fmla="*/ 259207 w 998467"/>
                  <a:gd name="connsiteY12" fmla="*/ 545491 h 1248101"/>
                  <a:gd name="connsiteX13" fmla="*/ 301995 w 998467"/>
                  <a:gd name="connsiteY13" fmla="*/ 783947 h 1248101"/>
                  <a:gd name="connsiteX14" fmla="*/ 341495 w 998467"/>
                  <a:gd name="connsiteY14" fmla="*/ 929997 h 1248101"/>
                  <a:gd name="connsiteX15" fmla="*/ 399515 w 998467"/>
                  <a:gd name="connsiteY15" fmla="*/ 1106063 h 1248101"/>
                  <a:gd name="connsiteX16" fmla="*/ 361111 w 998467"/>
                  <a:gd name="connsiteY16" fmla="*/ 1209535 h 1248101"/>
                  <a:gd name="connsiteX17" fmla="*/ 265939 w 998467"/>
                  <a:gd name="connsiteY17" fmla="*/ 1228421 h 1248101"/>
                  <a:gd name="connsiteX18" fmla="*/ 200515 w 998467"/>
                  <a:gd name="connsiteY18" fmla="*/ 1247357 h 1248101"/>
                  <a:gd name="connsiteX19" fmla="*/ 135971 w 998467"/>
                  <a:gd name="connsiteY19" fmla="*/ 898247 h 1248101"/>
                  <a:gd name="connsiteX20" fmla="*/ 94015 w 998467"/>
                  <a:gd name="connsiteY20" fmla="*/ 631547 h 1248101"/>
                  <a:gd name="connsiteX21" fmla="*/ 62911 w 998467"/>
                  <a:gd name="connsiteY21" fmla="*/ 450885 h 1248101"/>
                  <a:gd name="connsiteX22" fmla="*/ 23179 w 998467"/>
                  <a:gd name="connsiteY22" fmla="*/ 289363 h 1248101"/>
                  <a:gd name="connsiteX23" fmla="*/ 124539 w 998467"/>
                  <a:gd name="connsiteY23" fmla="*/ 135499 h 1248101"/>
                  <a:gd name="connsiteX24" fmla="*/ 391855 w 998467"/>
                  <a:gd name="connsiteY24" fmla="*/ 246163 h 1248101"/>
                  <a:gd name="connsiteX25" fmla="*/ 686727 w 998467"/>
                  <a:gd name="connsiteY25" fmla="*/ 606147 h 1248101"/>
                  <a:gd name="connsiteX26" fmla="*/ 725315 w 998467"/>
                  <a:gd name="connsiteY26" fmla="*/ 650597 h 1248101"/>
                  <a:gd name="connsiteX27" fmla="*/ 716183 w 998467"/>
                  <a:gd name="connsiteY27" fmla="*/ 580747 h 1248101"/>
                  <a:gd name="connsiteX28" fmla="*/ 612647 w 998467"/>
                  <a:gd name="connsiteY28" fmla="*/ 157343 h 1248101"/>
                  <a:gd name="connsiteX29" fmla="*/ 648415 w 998467"/>
                  <a:gd name="connsiteY29" fmla="*/ 34631 h 1248101"/>
                  <a:gd name="connsiteX30" fmla="*/ 727791 w 998467"/>
                  <a:gd name="connsiteY30" fmla="*/ 9025 h 1248101"/>
                  <a:gd name="connsiteX31" fmla="*/ 784939 w 998467"/>
                  <a:gd name="connsiteY31" fmla="*/ 295 h 124810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Lst>
                <a:rect l="l" t="t" r="r" b="b"/>
                <a:pathLst>
                  <a:path w="998467" h="1248101">
                    <a:moveTo>
                      <a:pt x="784939" y="295"/>
                    </a:moveTo>
                    <a:cubicBezTo>
                      <a:pt x="815159" y="2771"/>
                      <a:pt x="817407" y="8601"/>
                      <a:pt x="831575" y="121279"/>
                    </a:cubicBezTo>
                    <a:cubicBezTo>
                      <a:pt x="839759" y="186391"/>
                      <a:pt x="850295" y="277831"/>
                      <a:pt x="854991" y="324479"/>
                    </a:cubicBezTo>
                    <a:cubicBezTo>
                      <a:pt x="863799" y="412051"/>
                      <a:pt x="903675" y="650063"/>
                      <a:pt x="924519" y="739497"/>
                    </a:cubicBezTo>
                    <a:cubicBezTo>
                      <a:pt x="931031" y="767435"/>
                      <a:pt x="939807" y="810299"/>
                      <a:pt x="944023" y="834747"/>
                    </a:cubicBezTo>
                    <a:cubicBezTo>
                      <a:pt x="948239" y="859195"/>
                      <a:pt x="963555" y="920775"/>
                      <a:pt x="978059" y="971593"/>
                    </a:cubicBezTo>
                    <a:cubicBezTo>
                      <a:pt x="992563" y="1022411"/>
                      <a:pt x="1001355" y="1067065"/>
                      <a:pt x="997599" y="1070821"/>
                    </a:cubicBezTo>
                    <a:cubicBezTo>
                      <a:pt x="993843" y="1074579"/>
                      <a:pt x="957315" y="1083551"/>
                      <a:pt x="916427" y="1090761"/>
                    </a:cubicBezTo>
                    <a:cubicBezTo>
                      <a:pt x="875543" y="1097971"/>
                      <a:pt x="830507" y="1109501"/>
                      <a:pt x="816351" y="1116383"/>
                    </a:cubicBezTo>
                    <a:cubicBezTo>
                      <a:pt x="789407" y="1129483"/>
                      <a:pt x="753719" y="1096771"/>
                      <a:pt x="611643" y="928757"/>
                    </a:cubicBezTo>
                    <a:cubicBezTo>
                      <a:pt x="582687" y="894515"/>
                      <a:pt x="548395" y="854309"/>
                      <a:pt x="535443" y="839411"/>
                    </a:cubicBezTo>
                    <a:cubicBezTo>
                      <a:pt x="522487" y="824511"/>
                      <a:pt x="454739" y="742925"/>
                      <a:pt x="384891" y="658105"/>
                    </a:cubicBezTo>
                    <a:cubicBezTo>
                      <a:pt x="265991" y="513725"/>
                      <a:pt x="257975" y="506541"/>
                      <a:pt x="259207" y="545491"/>
                    </a:cubicBezTo>
                    <a:cubicBezTo>
                      <a:pt x="260627" y="590187"/>
                      <a:pt x="282415" y="711619"/>
                      <a:pt x="301995" y="783947"/>
                    </a:cubicBezTo>
                    <a:lnTo>
                      <a:pt x="341495" y="929997"/>
                    </a:lnTo>
                    <a:cubicBezTo>
                      <a:pt x="356607" y="985877"/>
                      <a:pt x="382711" y="1065107"/>
                      <a:pt x="399515" y="1106063"/>
                    </a:cubicBezTo>
                    <a:cubicBezTo>
                      <a:pt x="435407" y="1193563"/>
                      <a:pt x="425727" y="1219641"/>
                      <a:pt x="361111" y="1209535"/>
                    </a:cubicBezTo>
                    <a:cubicBezTo>
                      <a:pt x="336743" y="1205723"/>
                      <a:pt x="299955" y="1213025"/>
                      <a:pt x="265939" y="1228421"/>
                    </a:cubicBezTo>
                    <a:cubicBezTo>
                      <a:pt x="235439" y="1242227"/>
                      <a:pt x="205999" y="1250747"/>
                      <a:pt x="200515" y="1247357"/>
                    </a:cubicBezTo>
                    <a:cubicBezTo>
                      <a:pt x="189319" y="1240439"/>
                      <a:pt x="172579" y="1149883"/>
                      <a:pt x="135971" y="898247"/>
                    </a:cubicBezTo>
                    <a:cubicBezTo>
                      <a:pt x="122251" y="803949"/>
                      <a:pt x="103371" y="683935"/>
                      <a:pt x="94015" y="631547"/>
                    </a:cubicBezTo>
                    <a:cubicBezTo>
                      <a:pt x="84655" y="579159"/>
                      <a:pt x="70659" y="497863"/>
                      <a:pt x="62911" y="450885"/>
                    </a:cubicBezTo>
                    <a:cubicBezTo>
                      <a:pt x="55159" y="403911"/>
                      <a:pt x="37283" y="331223"/>
                      <a:pt x="23179" y="289363"/>
                    </a:cubicBezTo>
                    <a:cubicBezTo>
                      <a:pt x="-18389" y="165967"/>
                      <a:pt x="-14797" y="160519"/>
                      <a:pt x="124539" y="135499"/>
                    </a:cubicBezTo>
                    <a:cubicBezTo>
                      <a:pt x="289623" y="105857"/>
                      <a:pt x="287151" y="104833"/>
                      <a:pt x="391855" y="246163"/>
                    </a:cubicBezTo>
                    <a:cubicBezTo>
                      <a:pt x="473183" y="355941"/>
                      <a:pt x="534375" y="430641"/>
                      <a:pt x="686727" y="606147"/>
                    </a:cubicBezTo>
                    <a:lnTo>
                      <a:pt x="725315" y="650597"/>
                    </a:lnTo>
                    <a:lnTo>
                      <a:pt x="716183" y="580747"/>
                    </a:lnTo>
                    <a:cubicBezTo>
                      <a:pt x="705647" y="500159"/>
                      <a:pt x="665207" y="334775"/>
                      <a:pt x="612647" y="157343"/>
                    </a:cubicBezTo>
                    <a:cubicBezTo>
                      <a:pt x="584175" y="61231"/>
                      <a:pt x="587207" y="50815"/>
                      <a:pt x="648415" y="34631"/>
                    </a:cubicBezTo>
                    <a:cubicBezTo>
                      <a:pt x="678103" y="26781"/>
                      <a:pt x="713819" y="15259"/>
                      <a:pt x="727791" y="9025"/>
                    </a:cubicBezTo>
                    <a:cubicBezTo>
                      <a:pt x="741759" y="2791"/>
                      <a:pt x="767479" y="-1137"/>
                      <a:pt x="784939" y="295"/>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8" name="任意多边形: 形状 227">
                <a:extLst>
                  <a:ext uri="{FF2B5EF4-FFF2-40B4-BE49-F238E27FC236}">
                    <a16:creationId xmlns:a16="http://schemas.microsoft.com/office/drawing/2014/main" id="{08DD34F2-D84F-46CD-B915-B6977860C820}"/>
                  </a:ext>
                </a:extLst>
              </p:cNvPr>
              <p:cNvSpPr/>
              <p:nvPr/>
            </p:nvSpPr>
            <p:spPr>
              <a:xfrm>
                <a:off x="-23790018" y="14051586"/>
                <a:ext cx="1021098" cy="1131870"/>
              </a:xfrm>
              <a:custGeom>
                <a:avLst/>
                <a:gdLst>
                  <a:gd name="connsiteX0" fmla="*/ 449214 w 1021098"/>
                  <a:gd name="connsiteY0" fmla="*/ 155 h 1131870"/>
                  <a:gd name="connsiteX1" fmla="*/ 609478 w 1021098"/>
                  <a:gd name="connsiteY1" fmla="*/ 28363 h 1131870"/>
                  <a:gd name="connsiteX2" fmla="*/ 990814 w 1021098"/>
                  <a:gd name="connsiteY2" fmla="*/ 275527 h 1131870"/>
                  <a:gd name="connsiteX3" fmla="*/ 995734 w 1021098"/>
                  <a:gd name="connsiteY3" fmla="*/ 703015 h 1131870"/>
                  <a:gd name="connsiteX4" fmla="*/ 576578 w 1021098"/>
                  <a:gd name="connsiteY4" fmla="*/ 1126541 h 1131870"/>
                  <a:gd name="connsiteX5" fmla="*/ 386078 w 1021098"/>
                  <a:gd name="connsiteY5" fmla="*/ 1109221 h 1131870"/>
                  <a:gd name="connsiteX6" fmla="*/ 1170 w 1021098"/>
                  <a:gd name="connsiteY6" fmla="*/ 652395 h 1131870"/>
                  <a:gd name="connsiteX7" fmla="*/ 22226 w 1021098"/>
                  <a:gd name="connsiteY7" fmla="*/ 429965 h 1131870"/>
                  <a:gd name="connsiteX8" fmla="*/ 259658 w 1021098"/>
                  <a:gd name="connsiteY8" fmla="*/ 58987 h 1131870"/>
                  <a:gd name="connsiteX9" fmla="*/ 361258 w 1021098"/>
                  <a:gd name="connsiteY9" fmla="*/ 18919 h 1131870"/>
                  <a:gd name="connsiteX10" fmla="*/ 449214 w 1021098"/>
                  <a:gd name="connsiteY10" fmla="*/ 155 h 1131870"/>
                  <a:gd name="connsiteX11" fmla="*/ 528758 w 1021098"/>
                  <a:gd name="connsiteY11" fmla="*/ 163323 h 1131870"/>
                  <a:gd name="connsiteX12" fmla="*/ 492086 w 1021098"/>
                  <a:gd name="connsiteY12" fmla="*/ 180539 h 1131870"/>
                  <a:gd name="connsiteX13" fmla="*/ 316242 w 1021098"/>
                  <a:gd name="connsiteY13" fmla="*/ 451497 h 1131870"/>
                  <a:gd name="connsiteX14" fmla="*/ 281970 w 1021098"/>
                  <a:gd name="connsiteY14" fmla="*/ 616597 h 1131870"/>
                  <a:gd name="connsiteX15" fmla="*/ 269974 w 1021098"/>
                  <a:gd name="connsiteY15" fmla="*/ 772865 h 1131870"/>
                  <a:gd name="connsiteX16" fmla="*/ 643510 w 1021098"/>
                  <a:gd name="connsiteY16" fmla="*/ 863359 h 1131870"/>
                  <a:gd name="connsiteX17" fmla="*/ 757978 w 1021098"/>
                  <a:gd name="connsiteY17" fmla="*/ 429979 h 1131870"/>
                  <a:gd name="connsiteX18" fmla="*/ 581030 w 1021098"/>
                  <a:gd name="connsiteY18" fmla="*/ 170087 h 1131870"/>
                  <a:gd name="connsiteX19" fmla="*/ 528758 w 1021098"/>
                  <a:gd name="connsiteY19" fmla="*/ 163323 h 113187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21098" h="1131870">
                    <a:moveTo>
                      <a:pt x="449214" y="155"/>
                    </a:moveTo>
                    <a:cubicBezTo>
                      <a:pt x="482482" y="1419"/>
                      <a:pt x="527806" y="10515"/>
                      <a:pt x="609478" y="28363"/>
                    </a:cubicBezTo>
                    <a:cubicBezTo>
                      <a:pt x="813726" y="72995"/>
                      <a:pt x="936498" y="152571"/>
                      <a:pt x="990814" y="275527"/>
                    </a:cubicBezTo>
                    <a:cubicBezTo>
                      <a:pt x="1029138" y="362273"/>
                      <a:pt x="1031430" y="561551"/>
                      <a:pt x="995734" y="703015"/>
                    </a:cubicBezTo>
                    <a:cubicBezTo>
                      <a:pt x="915890" y="1019433"/>
                      <a:pt x="838398" y="1097735"/>
                      <a:pt x="576578" y="1126541"/>
                    </a:cubicBezTo>
                    <a:cubicBezTo>
                      <a:pt x="488822" y="1136195"/>
                      <a:pt x="465010" y="1134031"/>
                      <a:pt x="386078" y="1109221"/>
                    </a:cubicBezTo>
                    <a:cubicBezTo>
                      <a:pt x="90494" y="1016319"/>
                      <a:pt x="12202" y="923395"/>
                      <a:pt x="1170" y="652395"/>
                    </a:cubicBezTo>
                    <a:cubicBezTo>
                      <a:pt x="-2602" y="559757"/>
                      <a:pt x="2314" y="507859"/>
                      <a:pt x="22226" y="429965"/>
                    </a:cubicBezTo>
                    <a:cubicBezTo>
                      <a:pt x="61406" y="276707"/>
                      <a:pt x="181698" y="88753"/>
                      <a:pt x="259658" y="58987"/>
                    </a:cubicBezTo>
                    <a:cubicBezTo>
                      <a:pt x="281650" y="50587"/>
                      <a:pt x="327370" y="32559"/>
                      <a:pt x="361258" y="18919"/>
                    </a:cubicBezTo>
                    <a:cubicBezTo>
                      <a:pt x="394722" y="5451"/>
                      <a:pt x="415942" y="-1113"/>
                      <a:pt x="449214" y="155"/>
                    </a:cubicBezTo>
                    <a:close/>
                    <a:moveTo>
                      <a:pt x="528758" y="163323"/>
                    </a:moveTo>
                    <a:cubicBezTo>
                      <a:pt x="516086" y="164811"/>
                      <a:pt x="506014" y="170297"/>
                      <a:pt x="492086" y="180539"/>
                    </a:cubicBezTo>
                    <a:cubicBezTo>
                      <a:pt x="410170" y="240773"/>
                      <a:pt x="334606" y="357211"/>
                      <a:pt x="316242" y="451497"/>
                    </a:cubicBezTo>
                    <a:cubicBezTo>
                      <a:pt x="308494" y="491281"/>
                      <a:pt x="293070" y="565575"/>
                      <a:pt x="281970" y="616597"/>
                    </a:cubicBezTo>
                    <a:cubicBezTo>
                      <a:pt x="269142" y="675553"/>
                      <a:pt x="264770" y="732509"/>
                      <a:pt x="269974" y="772865"/>
                    </a:cubicBezTo>
                    <a:cubicBezTo>
                      <a:pt x="298374" y="993035"/>
                      <a:pt x="561834" y="1056859"/>
                      <a:pt x="643510" y="863359"/>
                    </a:cubicBezTo>
                    <a:cubicBezTo>
                      <a:pt x="729686" y="659195"/>
                      <a:pt x="763558" y="530959"/>
                      <a:pt x="757978" y="429979"/>
                    </a:cubicBezTo>
                    <a:cubicBezTo>
                      <a:pt x="748294" y="254651"/>
                      <a:pt x="711730" y="200947"/>
                      <a:pt x="581030" y="170087"/>
                    </a:cubicBezTo>
                    <a:cubicBezTo>
                      <a:pt x="556698" y="164341"/>
                      <a:pt x="541426" y="161833"/>
                      <a:pt x="528758" y="163323"/>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29" name="任意多边形: 形状 228">
                <a:extLst>
                  <a:ext uri="{FF2B5EF4-FFF2-40B4-BE49-F238E27FC236}">
                    <a16:creationId xmlns:a16="http://schemas.microsoft.com/office/drawing/2014/main" id="{FD156A0D-D10E-494C-AEA1-2C3C5B0DD8B5}"/>
                  </a:ext>
                </a:extLst>
              </p:cNvPr>
              <p:cNvSpPr/>
              <p:nvPr/>
            </p:nvSpPr>
            <p:spPr>
              <a:xfrm>
                <a:off x="-22347916" y="14247553"/>
                <a:ext cx="882480" cy="1129349"/>
              </a:xfrm>
              <a:custGeom>
                <a:avLst/>
                <a:gdLst>
                  <a:gd name="connsiteX0" fmla="*/ 75232 w 882480"/>
                  <a:gd name="connsiteY0" fmla="*/ 509 h 1129349"/>
                  <a:gd name="connsiteX1" fmla="*/ 119968 w 882480"/>
                  <a:gd name="connsiteY1" fmla="*/ 4869 h 1129349"/>
                  <a:gd name="connsiteX2" fmla="*/ 473016 w 882480"/>
                  <a:gd name="connsiteY2" fmla="*/ 25627 h 1129349"/>
                  <a:gd name="connsiteX3" fmla="*/ 826976 w 882480"/>
                  <a:gd name="connsiteY3" fmla="*/ 44603 h 1129349"/>
                  <a:gd name="connsiteX4" fmla="*/ 882480 w 882480"/>
                  <a:gd name="connsiteY4" fmla="*/ 48641 h 1129349"/>
                  <a:gd name="connsiteX5" fmla="*/ 867188 w 882480"/>
                  <a:gd name="connsiteY5" fmla="*/ 103219 h 1129349"/>
                  <a:gd name="connsiteX6" fmla="*/ 802676 w 882480"/>
                  <a:gd name="connsiteY6" fmla="*/ 218893 h 1129349"/>
                  <a:gd name="connsiteX7" fmla="*/ 685648 w 882480"/>
                  <a:gd name="connsiteY7" fmla="*/ 200997 h 1129349"/>
                  <a:gd name="connsiteX8" fmla="*/ 579236 w 882480"/>
                  <a:gd name="connsiteY8" fmla="*/ 193395 h 1129349"/>
                  <a:gd name="connsiteX9" fmla="*/ 553016 w 882480"/>
                  <a:gd name="connsiteY9" fmla="*/ 363693 h 1129349"/>
                  <a:gd name="connsiteX10" fmla="*/ 530872 w 882480"/>
                  <a:gd name="connsiteY10" fmla="*/ 551499 h 1129349"/>
                  <a:gd name="connsiteX11" fmla="*/ 531788 w 882480"/>
                  <a:gd name="connsiteY11" fmla="*/ 853125 h 1129349"/>
                  <a:gd name="connsiteX12" fmla="*/ 536516 w 882480"/>
                  <a:gd name="connsiteY12" fmla="*/ 1129349 h 1129349"/>
                  <a:gd name="connsiteX13" fmla="*/ 398372 w 882480"/>
                  <a:gd name="connsiteY13" fmla="*/ 1129349 h 1129349"/>
                  <a:gd name="connsiteX14" fmla="*/ 245856 w 882480"/>
                  <a:gd name="connsiteY14" fmla="*/ 1112035 h 1129349"/>
                  <a:gd name="connsiteX15" fmla="*/ 269672 w 882480"/>
                  <a:gd name="connsiteY15" fmla="*/ 622509 h 1129349"/>
                  <a:gd name="connsiteX16" fmla="*/ 295216 w 882480"/>
                  <a:gd name="connsiteY16" fmla="*/ 261965 h 1129349"/>
                  <a:gd name="connsiteX17" fmla="*/ 295216 w 882480"/>
                  <a:gd name="connsiteY17" fmla="*/ 173307 h 1129349"/>
                  <a:gd name="connsiteX18" fmla="*/ 0 w 882480"/>
                  <a:gd name="connsiteY18" fmla="*/ 186333 h 1129349"/>
                  <a:gd name="connsiteX19" fmla="*/ 8176 w 882480"/>
                  <a:gd name="connsiteY19" fmla="*/ 116757 h 1129349"/>
                  <a:gd name="connsiteX20" fmla="*/ 29232 w 882480"/>
                  <a:gd name="connsiteY20" fmla="*/ 23113 h 1129349"/>
                  <a:gd name="connsiteX21" fmla="*/ 75232 w 882480"/>
                  <a:gd name="connsiteY21" fmla="*/ 509 h 112934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Lst>
                <a:rect l="l" t="t" r="r" b="b"/>
                <a:pathLst>
                  <a:path w="882480" h="1129349">
                    <a:moveTo>
                      <a:pt x="75232" y="509"/>
                    </a:moveTo>
                    <a:cubicBezTo>
                      <a:pt x="86244" y="1261"/>
                      <a:pt x="100672" y="2813"/>
                      <a:pt x="119968" y="4869"/>
                    </a:cubicBezTo>
                    <a:cubicBezTo>
                      <a:pt x="149996" y="8069"/>
                      <a:pt x="308872" y="17411"/>
                      <a:pt x="473016" y="25627"/>
                    </a:cubicBezTo>
                    <a:cubicBezTo>
                      <a:pt x="637164" y="33845"/>
                      <a:pt x="796444" y="42383"/>
                      <a:pt x="826976" y="44603"/>
                    </a:cubicBezTo>
                    <a:lnTo>
                      <a:pt x="882480" y="48641"/>
                    </a:lnTo>
                    <a:lnTo>
                      <a:pt x="867188" y="103219"/>
                    </a:lnTo>
                    <a:cubicBezTo>
                      <a:pt x="844624" y="183753"/>
                      <a:pt x="823516" y="221601"/>
                      <a:pt x="802676" y="218893"/>
                    </a:cubicBezTo>
                    <a:cubicBezTo>
                      <a:pt x="792496" y="217573"/>
                      <a:pt x="739832" y="209517"/>
                      <a:pt x="685648" y="200997"/>
                    </a:cubicBezTo>
                    <a:cubicBezTo>
                      <a:pt x="631464" y="192477"/>
                      <a:pt x="583576" y="189057"/>
                      <a:pt x="579236" y="193395"/>
                    </a:cubicBezTo>
                    <a:cubicBezTo>
                      <a:pt x="574896" y="197735"/>
                      <a:pt x="563100" y="274369"/>
                      <a:pt x="553016" y="363693"/>
                    </a:cubicBezTo>
                    <a:cubicBezTo>
                      <a:pt x="542936" y="453017"/>
                      <a:pt x="532972" y="537529"/>
                      <a:pt x="530872" y="551499"/>
                    </a:cubicBezTo>
                    <a:cubicBezTo>
                      <a:pt x="528776" y="565469"/>
                      <a:pt x="529184" y="701201"/>
                      <a:pt x="531788" y="853125"/>
                    </a:cubicBezTo>
                    <a:lnTo>
                      <a:pt x="536516" y="1129349"/>
                    </a:lnTo>
                    <a:lnTo>
                      <a:pt x="398372" y="1129349"/>
                    </a:lnTo>
                    <a:cubicBezTo>
                      <a:pt x="297228" y="1129349"/>
                      <a:pt x="256376" y="1124713"/>
                      <a:pt x="245856" y="1112035"/>
                    </a:cubicBezTo>
                    <a:cubicBezTo>
                      <a:pt x="229116" y="1091863"/>
                      <a:pt x="232916" y="1013781"/>
                      <a:pt x="269672" y="622509"/>
                    </a:cubicBezTo>
                    <a:cubicBezTo>
                      <a:pt x="283720" y="472973"/>
                      <a:pt x="295216" y="310725"/>
                      <a:pt x="295216" y="261965"/>
                    </a:cubicBezTo>
                    <a:lnTo>
                      <a:pt x="295216" y="173307"/>
                    </a:lnTo>
                    <a:lnTo>
                      <a:pt x="0" y="186333"/>
                    </a:lnTo>
                    <a:lnTo>
                      <a:pt x="8176" y="116757"/>
                    </a:lnTo>
                    <a:cubicBezTo>
                      <a:pt x="12672" y="78489"/>
                      <a:pt x="22148" y="36349"/>
                      <a:pt x="29232" y="23113"/>
                    </a:cubicBezTo>
                    <a:cubicBezTo>
                      <a:pt x="39912" y="3157"/>
                      <a:pt x="42196" y="-1755"/>
                      <a:pt x="75232" y="509"/>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
            <p:nvSpPr>
              <p:cNvPr id="230" name="任意多边形: 形状 229">
                <a:extLst>
                  <a:ext uri="{FF2B5EF4-FFF2-40B4-BE49-F238E27FC236}">
                    <a16:creationId xmlns:a16="http://schemas.microsoft.com/office/drawing/2014/main" id="{694179C5-14B4-40FF-9225-B3116F55F29A}"/>
                  </a:ext>
                </a:extLst>
              </p:cNvPr>
              <p:cNvSpPr/>
              <p:nvPr/>
            </p:nvSpPr>
            <p:spPr>
              <a:xfrm>
                <a:off x="-21503336" y="14263630"/>
                <a:ext cx="1010390" cy="1099152"/>
              </a:xfrm>
              <a:custGeom>
                <a:avLst/>
                <a:gdLst>
                  <a:gd name="connsiteX0" fmla="*/ 479192 w 1010390"/>
                  <a:gd name="connsiteY0" fmla="*/ 71 h 1099152"/>
                  <a:gd name="connsiteX1" fmla="*/ 542836 w 1010390"/>
                  <a:gd name="connsiteY1" fmla="*/ 1061 h 1099152"/>
                  <a:gd name="connsiteX2" fmla="*/ 762484 w 1010390"/>
                  <a:gd name="connsiteY2" fmla="*/ 38975 h 1099152"/>
                  <a:gd name="connsiteX3" fmla="*/ 1009204 w 1010390"/>
                  <a:gd name="connsiteY3" fmla="*/ 577163 h 1099152"/>
                  <a:gd name="connsiteX4" fmla="*/ 863796 w 1010390"/>
                  <a:gd name="connsiteY4" fmla="*/ 1000683 h 1099152"/>
                  <a:gd name="connsiteX5" fmla="*/ 498388 w 1010390"/>
                  <a:gd name="connsiteY5" fmla="*/ 1097611 h 1099152"/>
                  <a:gd name="connsiteX6" fmla="*/ 277648 w 1010390"/>
                  <a:gd name="connsiteY6" fmla="*/ 1081107 h 1099152"/>
                  <a:gd name="connsiteX7" fmla="*/ 22644 w 1010390"/>
                  <a:gd name="connsiteY7" fmla="*/ 325647 h 1099152"/>
                  <a:gd name="connsiteX8" fmla="*/ 358684 w 1010390"/>
                  <a:gd name="connsiteY8" fmla="*/ 3667 h 1099152"/>
                  <a:gd name="connsiteX9" fmla="*/ 479192 w 1010390"/>
                  <a:gd name="connsiteY9" fmla="*/ 71 h 1099152"/>
                  <a:gd name="connsiteX10" fmla="*/ 469780 w 1010390"/>
                  <a:gd name="connsiteY10" fmla="*/ 142087 h 1099152"/>
                  <a:gd name="connsiteX11" fmla="*/ 434888 w 1010390"/>
                  <a:gd name="connsiteY11" fmla="*/ 143873 h 1099152"/>
                  <a:gd name="connsiteX12" fmla="*/ 315412 w 1010390"/>
                  <a:gd name="connsiteY12" fmla="*/ 271677 h 1099152"/>
                  <a:gd name="connsiteX13" fmla="*/ 344848 w 1010390"/>
                  <a:gd name="connsiteY13" fmla="*/ 838867 h 1099152"/>
                  <a:gd name="connsiteX14" fmla="*/ 493912 w 1010390"/>
                  <a:gd name="connsiteY14" fmla="*/ 962003 h 1099152"/>
                  <a:gd name="connsiteX15" fmla="*/ 596684 w 1010390"/>
                  <a:gd name="connsiteY15" fmla="*/ 950941 h 1099152"/>
                  <a:gd name="connsiteX16" fmla="*/ 681600 w 1010390"/>
                  <a:gd name="connsiteY16" fmla="*/ 885987 h 1099152"/>
                  <a:gd name="connsiteX17" fmla="*/ 666532 w 1010390"/>
                  <a:gd name="connsiteY17" fmla="*/ 271183 h 1099152"/>
                  <a:gd name="connsiteX18" fmla="*/ 598888 w 1010390"/>
                  <a:gd name="connsiteY18" fmla="*/ 176277 h 1099152"/>
                  <a:gd name="connsiteX19" fmla="*/ 469780 w 1010390"/>
                  <a:gd name="connsiteY19" fmla="*/ 142087 h 109915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1010390" h="1099152">
                    <a:moveTo>
                      <a:pt x="479192" y="71"/>
                    </a:moveTo>
                    <a:cubicBezTo>
                      <a:pt x="499456" y="203"/>
                      <a:pt x="521008" y="529"/>
                      <a:pt x="542836" y="1061"/>
                    </a:cubicBezTo>
                    <a:cubicBezTo>
                      <a:pt x="687524" y="4587"/>
                      <a:pt x="706980" y="7947"/>
                      <a:pt x="762484" y="38975"/>
                    </a:cubicBezTo>
                    <a:cubicBezTo>
                      <a:pt x="937920" y="137045"/>
                      <a:pt x="1021508" y="319385"/>
                      <a:pt x="1009204" y="577163"/>
                    </a:cubicBezTo>
                    <a:cubicBezTo>
                      <a:pt x="997756" y="817057"/>
                      <a:pt x="966596" y="907811"/>
                      <a:pt x="863796" y="1000683"/>
                    </a:cubicBezTo>
                    <a:cubicBezTo>
                      <a:pt x="794180" y="1063579"/>
                      <a:pt x="690624" y="1091047"/>
                      <a:pt x="498388" y="1097611"/>
                    </a:cubicBezTo>
                    <a:cubicBezTo>
                      <a:pt x="378748" y="1101695"/>
                      <a:pt x="331296" y="1098147"/>
                      <a:pt x="277648" y="1081107"/>
                    </a:cubicBezTo>
                    <a:cubicBezTo>
                      <a:pt x="53924" y="1010047"/>
                      <a:pt x="-49264" y="704359"/>
                      <a:pt x="22644" y="325647"/>
                    </a:cubicBezTo>
                    <a:cubicBezTo>
                      <a:pt x="54024" y="160367"/>
                      <a:pt x="166392" y="52699"/>
                      <a:pt x="358684" y="3667"/>
                    </a:cubicBezTo>
                    <a:cubicBezTo>
                      <a:pt x="369164" y="997"/>
                      <a:pt x="418396" y="-331"/>
                      <a:pt x="479192" y="71"/>
                    </a:cubicBezTo>
                    <a:close/>
                    <a:moveTo>
                      <a:pt x="469780" y="142087"/>
                    </a:moveTo>
                    <a:cubicBezTo>
                      <a:pt x="455480" y="141191"/>
                      <a:pt x="443188" y="141655"/>
                      <a:pt x="434888" y="143873"/>
                    </a:cubicBezTo>
                    <a:cubicBezTo>
                      <a:pt x="403088" y="152367"/>
                      <a:pt x="350076" y="209081"/>
                      <a:pt x="315412" y="271677"/>
                    </a:cubicBezTo>
                    <a:cubicBezTo>
                      <a:pt x="254588" y="381535"/>
                      <a:pt x="269476" y="668435"/>
                      <a:pt x="344848" y="838867"/>
                    </a:cubicBezTo>
                    <a:cubicBezTo>
                      <a:pt x="377180" y="911971"/>
                      <a:pt x="405688" y="935519"/>
                      <a:pt x="493912" y="962003"/>
                    </a:cubicBezTo>
                    <a:cubicBezTo>
                      <a:pt x="532684" y="973643"/>
                      <a:pt x="549440" y="971839"/>
                      <a:pt x="596684" y="950941"/>
                    </a:cubicBezTo>
                    <a:cubicBezTo>
                      <a:pt x="627724" y="937209"/>
                      <a:pt x="665940" y="907979"/>
                      <a:pt x="681600" y="885987"/>
                    </a:cubicBezTo>
                    <a:cubicBezTo>
                      <a:pt x="757764" y="779027"/>
                      <a:pt x="749132" y="426839"/>
                      <a:pt x="666532" y="271183"/>
                    </a:cubicBezTo>
                    <a:cubicBezTo>
                      <a:pt x="643904" y="228537"/>
                      <a:pt x="613460" y="185827"/>
                      <a:pt x="598888" y="176277"/>
                    </a:cubicBezTo>
                    <a:cubicBezTo>
                      <a:pt x="573612" y="159713"/>
                      <a:pt x="512672" y="144779"/>
                      <a:pt x="469780" y="142087"/>
                    </a:cubicBezTo>
                    <a:close/>
                  </a:path>
                </a:pathLst>
              </a:custGeom>
              <a:grp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grpSp>
      </p:grpSp>
    </p:spTree>
    <p:extLst>
      <p:ext uri="{BB962C8B-B14F-4D97-AF65-F5344CB8AC3E}">
        <p14:creationId xmlns:p14="http://schemas.microsoft.com/office/powerpoint/2010/main" val="2693566287"/>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21" Type="http://schemas.openxmlformats.org/officeDocument/2006/relationships/slideLayout" Target="../slideLayouts/slideLayout21.xml"/><Relationship Id="rId34" Type="http://schemas.openxmlformats.org/officeDocument/2006/relationships/slideLayout" Target="../slideLayouts/slideLayout34.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63" Type="http://schemas.openxmlformats.org/officeDocument/2006/relationships/slideLayout" Target="../slideLayouts/slideLayout63.xml"/><Relationship Id="rId7" Type="http://schemas.openxmlformats.org/officeDocument/2006/relationships/slideLayout" Target="../slideLayouts/slideLayout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9" Type="http://schemas.openxmlformats.org/officeDocument/2006/relationships/slideLayout" Target="../slideLayouts/slideLayout29.xml"/><Relationship Id="rId11" Type="http://schemas.openxmlformats.org/officeDocument/2006/relationships/slideLayout" Target="../slideLayouts/slideLayout11.xml"/><Relationship Id="rId24" Type="http://schemas.openxmlformats.org/officeDocument/2006/relationships/slideLayout" Target="../slideLayouts/slideLayout24.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5" Type="http://schemas.openxmlformats.org/officeDocument/2006/relationships/slideLayout" Target="../slideLayouts/slideLayout5.xml"/><Relationship Id="rId61" Type="http://schemas.openxmlformats.org/officeDocument/2006/relationships/slideLayout" Target="../slideLayouts/slideLayout61.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56" Type="http://schemas.openxmlformats.org/officeDocument/2006/relationships/slideLayout" Target="../slideLayouts/slideLayout56.xml"/><Relationship Id="rId64" Type="http://schemas.openxmlformats.org/officeDocument/2006/relationships/slideLayout" Target="../slideLayouts/slideLayout64.xml"/><Relationship Id="rId8" Type="http://schemas.openxmlformats.org/officeDocument/2006/relationships/slideLayout" Target="../slideLayouts/slideLayout8.xml"/><Relationship Id="rId51" Type="http://schemas.openxmlformats.org/officeDocument/2006/relationships/slideLayout" Target="../slideLayouts/slideLayout51.xml"/><Relationship Id="rId3" Type="http://schemas.openxmlformats.org/officeDocument/2006/relationships/slideLayout" Target="../slideLayouts/slideLayout3.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slideLayout" Target="../slideLayouts/slideLayout25.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46" Type="http://schemas.openxmlformats.org/officeDocument/2006/relationships/slideLayout" Target="../slideLayouts/slideLayout46.xml"/><Relationship Id="rId59" Type="http://schemas.openxmlformats.org/officeDocument/2006/relationships/slideLayout" Target="../slideLayouts/slideLayout59.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54" Type="http://schemas.openxmlformats.org/officeDocument/2006/relationships/slideLayout" Target="../slideLayouts/slideLayout54.xml"/><Relationship Id="rId62" Type="http://schemas.openxmlformats.org/officeDocument/2006/relationships/slideLayout" Target="../slideLayouts/slideLayout62.xml"/><Relationship Id="rId1" Type="http://schemas.openxmlformats.org/officeDocument/2006/relationships/slideLayout" Target="../slideLayouts/slideLayout1.xml"/><Relationship Id="rId6" Type="http://schemas.openxmlformats.org/officeDocument/2006/relationships/slideLayout" Target="../slideLayouts/slideLayout6.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36" Type="http://schemas.openxmlformats.org/officeDocument/2006/relationships/slideLayout" Target="../slideLayouts/slideLayout36.xml"/><Relationship Id="rId49" Type="http://schemas.openxmlformats.org/officeDocument/2006/relationships/slideLayout" Target="../slideLayouts/slideLayout49.xml"/><Relationship Id="rId57" Type="http://schemas.openxmlformats.org/officeDocument/2006/relationships/slideLayout" Target="../slideLayouts/slideLayout57.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44" Type="http://schemas.openxmlformats.org/officeDocument/2006/relationships/slideLayout" Target="../slideLayouts/slideLayout44.xml"/><Relationship Id="rId52" Type="http://schemas.openxmlformats.org/officeDocument/2006/relationships/slideLayout" Target="../slideLayouts/slideLayout52.xml"/><Relationship Id="rId60" Type="http://schemas.openxmlformats.org/officeDocument/2006/relationships/slideLayout" Target="../slideLayouts/slideLayout60.xml"/><Relationship Id="rId65" Type="http://schemas.openxmlformats.org/officeDocument/2006/relationships/theme" Target="../theme/theme1.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96C9529E-7C14-4014-B427-7BA1881BB580}"/>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33E4E711-212A-4F84-A373-D7DB51C4E2BF}"/>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dirty="0"/>
              <a:t>单击此处编辑母版文本样式</a:t>
            </a:r>
          </a:p>
          <a:p>
            <a:pPr lvl="1"/>
            <a:r>
              <a:rPr lang="zh-CN" altLang="en-US" dirty="0"/>
              <a:t>二级</a:t>
            </a:r>
          </a:p>
          <a:p>
            <a:pPr lvl="2"/>
            <a:r>
              <a:rPr lang="zh-CN" altLang="en-US" dirty="0"/>
              <a:t>三级</a:t>
            </a:r>
          </a:p>
          <a:p>
            <a:pPr lvl="3"/>
            <a:r>
              <a:rPr lang="zh-CN" altLang="en-US" dirty="0"/>
              <a:t>四级</a:t>
            </a:r>
          </a:p>
          <a:p>
            <a:pPr lvl="4"/>
            <a:r>
              <a:rPr lang="zh-CN" altLang="en-US" dirty="0"/>
              <a:t>五级</a:t>
            </a:r>
          </a:p>
        </p:txBody>
      </p:sp>
      <p:sp>
        <p:nvSpPr>
          <p:cNvPr id="4" name="日期占位符 3">
            <a:extLst>
              <a:ext uri="{FF2B5EF4-FFF2-40B4-BE49-F238E27FC236}">
                <a16:creationId xmlns:a16="http://schemas.microsoft.com/office/drawing/2014/main" id="{F09E6144-9053-4DB4-A227-51384C2100F0}"/>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latin typeface="微软雅黑" panose="020B0503020204020204" pitchFamily="34" charset="-122"/>
                <a:ea typeface="微软雅黑" panose="020B0503020204020204" pitchFamily="34" charset="-122"/>
              </a:defRPr>
            </a:lvl1pPr>
          </a:lstStyle>
          <a:p>
            <a:fld id="{F160A44F-5095-4401-ACDB-4F844958E49A}" type="datetimeFigureOut">
              <a:rPr lang="zh-CN" altLang="en-US" smtClean="0"/>
              <a:pPr/>
              <a:t>2023/7/5</a:t>
            </a:fld>
            <a:endParaRPr lang="zh-CN" altLang="en-US" dirty="0"/>
          </a:p>
        </p:txBody>
      </p:sp>
      <p:sp>
        <p:nvSpPr>
          <p:cNvPr id="5" name="页脚占位符 4">
            <a:extLst>
              <a:ext uri="{FF2B5EF4-FFF2-40B4-BE49-F238E27FC236}">
                <a16:creationId xmlns:a16="http://schemas.microsoft.com/office/drawing/2014/main" id="{59EA024E-21EE-4A3B-B158-F7AED2C99A7B}"/>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latin typeface="微软雅黑" panose="020B0503020204020204" pitchFamily="34" charset="-122"/>
                <a:ea typeface="微软雅黑" panose="020B0503020204020204" pitchFamily="34" charset="-122"/>
              </a:defRPr>
            </a:lvl1pPr>
          </a:lstStyle>
          <a:p>
            <a:endParaRPr lang="zh-CN" altLang="en-US" dirty="0"/>
          </a:p>
        </p:txBody>
      </p:sp>
      <p:sp>
        <p:nvSpPr>
          <p:cNvPr id="6" name="灯片编号占位符 5">
            <a:extLst>
              <a:ext uri="{FF2B5EF4-FFF2-40B4-BE49-F238E27FC236}">
                <a16:creationId xmlns:a16="http://schemas.microsoft.com/office/drawing/2014/main" id="{20D9841C-2849-4A25-AA7A-36E455AA9B2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latin typeface="微软雅黑" panose="020B0503020204020204" pitchFamily="34" charset="-122"/>
                <a:ea typeface="微软雅黑" panose="020B0503020204020204" pitchFamily="34" charset="-122"/>
              </a:defRPr>
            </a:lvl1pPr>
          </a:lstStyle>
          <a:p>
            <a:fld id="{62752F19-9BDA-4BF4-9C8C-5D9890F15DFC}" type="slidenum">
              <a:rPr lang="zh-CN" altLang="en-US" smtClean="0"/>
              <a:pPr/>
              <a:t>‹#›</a:t>
            </a:fld>
            <a:endParaRPr lang="zh-CN" altLang="en-US" dirty="0"/>
          </a:p>
        </p:txBody>
      </p:sp>
      <p:sp>
        <p:nvSpPr>
          <p:cNvPr id="13" name="矩形 12">
            <a:extLst>
              <a:ext uri="{FF2B5EF4-FFF2-40B4-BE49-F238E27FC236}">
                <a16:creationId xmlns:a16="http://schemas.microsoft.com/office/drawing/2014/main" id="{CEAE03AF-ACEB-4F6B-AB55-4E79BCF9D785}"/>
              </a:ext>
            </a:extLst>
          </p:cNvPr>
          <p:cNvSpPr/>
          <p:nvPr userDrawn="1"/>
        </p:nvSpPr>
        <p:spPr>
          <a:xfrm>
            <a:off x="-1524000" y="6000748"/>
            <a:ext cx="1524000" cy="857250"/>
          </a:xfrm>
          <a:prstGeom prst="rect">
            <a:avLst/>
          </a:prstGeom>
          <a:solidFill>
            <a:srgbClr val="E6E6E6"/>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dirty="0">
              <a:latin typeface="微软雅黑" panose="020B0503020204020204" pitchFamily="34" charset="-122"/>
              <a:ea typeface="微软雅黑" panose="020B0503020204020204" pitchFamily="34" charset="-122"/>
            </a:endParaRPr>
          </a:p>
        </p:txBody>
      </p:sp>
    </p:spTree>
    <p:extLst>
      <p:ext uri="{BB962C8B-B14F-4D97-AF65-F5344CB8AC3E}">
        <p14:creationId xmlns:p14="http://schemas.microsoft.com/office/powerpoint/2010/main" val="2279580451"/>
      </p:ext>
    </p:extLst>
  </p:cSld>
  <p:clrMap bg1="lt1" tx1="dk1" bg2="lt2" tx2="dk2" accent1="accent1" accent2="accent2" accent3="accent3" accent4="accent4" accent5="accent5" accent6="accent6" hlink="hlink" folHlink="folHlink"/>
  <p:sldLayoutIdLst>
    <p:sldLayoutId id="2147483728" r:id="rId1"/>
    <p:sldLayoutId id="2147483671" r:id="rId2"/>
    <p:sldLayoutId id="2147483705" r:id="rId3"/>
    <p:sldLayoutId id="2147483701" r:id="rId4"/>
    <p:sldLayoutId id="2147483702" r:id="rId5"/>
    <p:sldLayoutId id="2147483704" r:id="rId6"/>
    <p:sldLayoutId id="2147483700" r:id="rId7"/>
    <p:sldLayoutId id="2147483695" r:id="rId8"/>
    <p:sldLayoutId id="2147483696" r:id="rId9"/>
    <p:sldLayoutId id="2147483698" r:id="rId10"/>
    <p:sldLayoutId id="2147483697" r:id="rId11"/>
    <p:sldLayoutId id="2147483660" r:id="rId12"/>
    <p:sldLayoutId id="2147483670" r:id="rId13"/>
    <p:sldLayoutId id="2147483661" r:id="rId14"/>
    <p:sldLayoutId id="2147483662" r:id="rId15"/>
    <p:sldLayoutId id="2147483663" r:id="rId16"/>
    <p:sldLayoutId id="2147483664" r:id="rId17"/>
    <p:sldLayoutId id="2147483665" r:id="rId18"/>
    <p:sldLayoutId id="2147483666" r:id="rId19"/>
    <p:sldLayoutId id="2147483667" r:id="rId20"/>
    <p:sldLayoutId id="2147483676" r:id="rId21"/>
    <p:sldLayoutId id="2147483677" r:id="rId22"/>
    <p:sldLayoutId id="2147483706" r:id="rId23"/>
    <p:sldLayoutId id="2147483707" r:id="rId24"/>
    <p:sldLayoutId id="2147483708" r:id="rId25"/>
    <p:sldLayoutId id="2147483721" r:id="rId26"/>
    <p:sldLayoutId id="2147483722" r:id="rId27"/>
    <p:sldLayoutId id="2147483723" r:id="rId28"/>
    <p:sldLayoutId id="2147483724" r:id="rId29"/>
    <p:sldLayoutId id="2147483725" r:id="rId30"/>
    <p:sldLayoutId id="2147483726" r:id="rId31"/>
    <p:sldLayoutId id="2147483684" r:id="rId32"/>
    <p:sldLayoutId id="2147483688" r:id="rId33"/>
    <p:sldLayoutId id="2147483689" r:id="rId34"/>
    <p:sldLayoutId id="2147483690" r:id="rId35"/>
    <p:sldLayoutId id="2147483715" r:id="rId36"/>
    <p:sldLayoutId id="2147483716" r:id="rId37"/>
    <p:sldLayoutId id="2147483717" r:id="rId38"/>
    <p:sldLayoutId id="2147483718" r:id="rId39"/>
    <p:sldLayoutId id="2147483719" r:id="rId40"/>
    <p:sldLayoutId id="2147483720" r:id="rId41"/>
    <p:sldLayoutId id="2147483691" r:id="rId42"/>
    <p:sldLayoutId id="2147483692" r:id="rId43"/>
    <p:sldLayoutId id="2147483693" r:id="rId44"/>
    <p:sldLayoutId id="2147483694" r:id="rId45"/>
    <p:sldLayoutId id="2147483709" r:id="rId46"/>
    <p:sldLayoutId id="2147483710" r:id="rId47"/>
    <p:sldLayoutId id="2147483711" r:id="rId48"/>
    <p:sldLayoutId id="2147483712" r:id="rId49"/>
    <p:sldLayoutId id="2147483713" r:id="rId50"/>
    <p:sldLayoutId id="2147483714" r:id="rId51"/>
    <p:sldLayoutId id="2147483683" r:id="rId52"/>
    <p:sldLayoutId id="2147483727" r:id="rId53"/>
    <p:sldLayoutId id="2147483649" r:id="rId54"/>
    <p:sldLayoutId id="2147483650" r:id="rId55"/>
    <p:sldLayoutId id="2147483651" r:id="rId56"/>
    <p:sldLayoutId id="2147483652" r:id="rId57"/>
    <p:sldLayoutId id="2147483653" r:id="rId58"/>
    <p:sldLayoutId id="2147483654" r:id="rId59"/>
    <p:sldLayoutId id="2147483655" r:id="rId60"/>
    <p:sldLayoutId id="2147483656" r:id="rId61"/>
    <p:sldLayoutId id="2147483657" r:id="rId62"/>
    <p:sldLayoutId id="2147483658" r:id="rId63"/>
    <p:sldLayoutId id="2147483659" r:id="rId64"/>
  </p:sldLayoutIdLst>
  <p:txStyles>
    <p:titleStyle>
      <a:lvl1pPr algn="l" defTabSz="914400" rtl="0" eaLnBrk="1" latinLnBrk="0" hangingPunct="1">
        <a:lnSpc>
          <a:spcPct val="90000"/>
        </a:lnSpc>
        <a:spcBef>
          <a:spcPct val="0"/>
        </a:spcBef>
        <a:buNone/>
        <a:defRPr sz="4400" kern="1200">
          <a:solidFill>
            <a:schemeClr val="tx1"/>
          </a:solidFill>
          <a:latin typeface="微软雅黑 Light" panose="020B0502040204020203" pitchFamily="34" charset="-122"/>
          <a:ea typeface="微软雅黑 Light" panose="020B0502040204020203" pitchFamily="34" charset="-122"/>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微软雅黑" panose="020B0503020204020204" pitchFamily="34" charset="-122"/>
          <a:ea typeface="微软雅黑" panose="020B0503020204020204" pitchFamily="34" charset="-122"/>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微软雅黑" panose="020B0503020204020204" pitchFamily="34" charset="-122"/>
          <a:ea typeface="微软雅黑" panose="020B0503020204020204" pitchFamily="34" charset="-122"/>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微软雅黑" panose="020B0503020204020204" pitchFamily="34" charset="-122"/>
          <a:ea typeface="微软雅黑" panose="020B0503020204020204" pitchFamily="34" charset="-122"/>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微软雅黑" panose="020B0503020204020204" pitchFamily="34" charset="-122"/>
          <a:ea typeface="微软雅黑" panose="020B0503020204020204" pitchFamily="34" charset="-122"/>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orient="horz" pos="2240" userDrawn="1">
          <p15:clr>
            <a:srgbClr val="F26B43"/>
          </p15:clr>
        </p15:guide>
        <p15:guide id="2" pos="3840" userDrawn="1">
          <p15:clr>
            <a:srgbClr val="F26B43"/>
          </p15:clr>
        </p15:guide>
        <p15:guide id="3" orient="horz" pos="80" userDrawn="1">
          <p15:clr>
            <a:srgbClr val="F26B43"/>
          </p15:clr>
        </p15:guide>
        <p15:guide id="4" orient="horz" pos="4144" userDrawn="1">
          <p15:clr>
            <a:srgbClr val="F26B43"/>
          </p15:clr>
        </p15:guide>
        <p15:guide id="5" pos="344" userDrawn="1">
          <p15:clr>
            <a:srgbClr val="F26B43"/>
          </p15:clr>
        </p15:guide>
        <p15:guide id="6" pos="7328" userDrawn="1">
          <p15:clr>
            <a:srgbClr val="F26B43"/>
          </p15:clr>
        </p15:guide>
        <p15:guide id="7" orient="horz" pos="344" userDrawn="1">
          <p15:clr>
            <a:srgbClr val="F26B43"/>
          </p15:clr>
        </p15:guide>
        <p15:guide id="8" orient="horz" pos="560" userDrawn="1">
          <p15:clr>
            <a:srgbClr val="F26B43"/>
          </p15:clr>
        </p15:guide>
        <p15:guide id="9" orient="horz" pos="3928" userDrawn="1">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hyperlink" Target="https://arxiv.org/abs/2211.05643" TargetMode="External"/><Relationship Id="rId2" Type="http://schemas.openxmlformats.org/officeDocument/2006/relationships/notesSlide" Target="../notesSlides/notesSlide1.xml"/><Relationship Id="rId1" Type="http://schemas.openxmlformats.org/officeDocument/2006/relationships/slideLayout" Target="../slideLayouts/slideLayout1.xml"/><Relationship Id="rId4" Type="http://schemas.openxmlformats.org/officeDocument/2006/relationships/hyperlink" Target="https://arxiv.org/abs/2304.02997" TargetMode="External"/></Relationships>
</file>

<file path=ppt/slides/_rels/slide10.xml.rels><?xml version="1.0" encoding="UTF-8" standalone="yes"?>
<Relationships xmlns="http://schemas.openxmlformats.org/package/2006/relationships"><Relationship Id="rId8" Type="http://schemas.openxmlformats.org/officeDocument/2006/relationships/image" Target="../media/image64.png"/><Relationship Id="rId3" Type="http://schemas.openxmlformats.org/officeDocument/2006/relationships/image" Target="../media/image520.png"/><Relationship Id="rId7" Type="http://schemas.openxmlformats.org/officeDocument/2006/relationships/image" Target="../media/image47.png"/><Relationship Id="rId2" Type="http://schemas.openxmlformats.org/officeDocument/2006/relationships/notesSlide" Target="../notesSlides/notesSlide2.xml"/><Relationship Id="rId1" Type="http://schemas.openxmlformats.org/officeDocument/2006/relationships/slideLayout" Target="../slideLayouts/slideLayout12.xml"/><Relationship Id="rId6" Type="http://schemas.openxmlformats.org/officeDocument/2006/relationships/image" Target="../media/image540.png"/><Relationship Id="rId11" Type="http://schemas.openxmlformats.org/officeDocument/2006/relationships/image" Target="../media/image67.png"/><Relationship Id="rId5" Type="http://schemas.openxmlformats.org/officeDocument/2006/relationships/image" Target="../media/image530.png"/><Relationship Id="rId10" Type="http://schemas.openxmlformats.org/officeDocument/2006/relationships/image" Target="../media/image66.png"/><Relationship Id="rId4" Type="http://schemas.openxmlformats.org/officeDocument/2006/relationships/image" Target="../media/image510.png"/><Relationship Id="rId9" Type="http://schemas.openxmlformats.org/officeDocument/2006/relationships/image" Target="../media/image65.png"/></Relationships>
</file>

<file path=ppt/slides/_rels/slide11.xml.rels><?xml version="1.0" encoding="UTF-8" standalone="yes"?>
<Relationships xmlns="http://schemas.openxmlformats.org/package/2006/relationships"><Relationship Id="rId3" Type="http://schemas.openxmlformats.org/officeDocument/2006/relationships/image" Target="../media/image640.png"/><Relationship Id="rId2" Type="http://schemas.openxmlformats.org/officeDocument/2006/relationships/image" Target="../media/image68.png"/><Relationship Id="rId1" Type="http://schemas.openxmlformats.org/officeDocument/2006/relationships/slideLayout" Target="../slideLayouts/slideLayout12.xml"/><Relationship Id="rId4" Type="http://schemas.openxmlformats.org/officeDocument/2006/relationships/image" Target="../media/image650.png"/></Relationships>
</file>

<file path=ppt/slides/_rels/slide12.xml.rels><?xml version="1.0" encoding="UTF-8" standalone="yes"?>
<Relationships xmlns="http://schemas.openxmlformats.org/package/2006/relationships"><Relationship Id="rId8" Type="http://schemas.openxmlformats.org/officeDocument/2006/relationships/image" Target="../media/image611.png"/><Relationship Id="rId7" Type="http://schemas.openxmlformats.org/officeDocument/2006/relationships/image" Target="../media/image552.png"/><Relationship Id="rId2" Type="http://schemas.openxmlformats.org/officeDocument/2006/relationships/image" Target="../media/image69.png"/><Relationship Id="rId1" Type="http://schemas.openxmlformats.org/officeDocument/2006/relationships/slideLayout" Target="../slideLayouts/slideLayout12.xml"/><Relationship Id="rId6" Type="http://schemas.openxmlformats.org/officeDocument/2006/relationships/image" Target="../media/image680.png"/><Relationship Id="rId5" Type="http://schemas.openxmlformats.org/officeDocument/2006/relationships/image" Target="../media/image661.png"/><Relationship Id="rId4" Type="http://schemas.openxmlformats.org/officeDocument/2006/relationships/image" Target="../media/image670.png"/><Relationship Id="rId9" Type="http://schemas.openxmlformats.org/officeDocument/2006/relationships/image" Target="../media/image70.png"/></Relationships>
</file>

<file path=ppt/slides/_rels/slide13.xml.rels><?xml version="1.0" encoding="UTF-8" standalone="yes"?>
<Relationships xmlns="http://schemas.openxmlformats.org/package/2006/relationships"><Relationship Id="rId8" Type="http://schemas.openxmlformats.org/officeDocument/2006/relationships/image" Target="../media/image75.png"/><Relationship Id="rId13" Type="http://schemas.openxmlformats.org/officeDocument/2006/relationships/image" Target="../media/image80.png"/><Relationship Id="rId3" Type="http://schemas.openxmlformats.org/officeDocument/2006/relationships/image" Target="../media/image700.png"/><Relationship Id="rId7" Type="http://schemas.openxmlformats.org/officeDocument/2006/relationships/image" Target="../media/image74.png"/><Relationship Id="rId12" Type="http://schemas.openxmlformats.org/officeDocument/2006/relationships/image" Target="../media/image79.png"/><Relationship Id="rId2" Type="http://schemas.openxmlformats.org/officeDocument/2006/relationships/image" Target="../media/image690.png"/><Relationship Id="rId16" Type="http://schemas.openxmlformats.org/officeDocument/2006/relationships/image" Target="../media/image83.png"/><Relationship Id="rId1" Type="http://schemas.openxmlformats.org/officeDocument/2006/relationships/slideLayout" Target="../slideLayouts/slideLayout12.xml"/><Relationship Id="rId6" Type="http://schemas.openxmlformats.org/officeDocument/2006/relationships/image" Target="../media/image73.png"/><Relationship Id="rId11" Type="http://schemas.openxmlformats.org/officeDocument/2006/relationships/image" Target="../media/image78.png"/><Relationship Id="rId5" Type="http://schemas.openxmlformats.org/officeDocument/2006/relationships/image" Target="../media/image72.png"/><Relationship Id="rId15" Type="http://schemas.openxmlformats.org/officeDocument/2006/relationships/image" Target="../media/image82.png"/><Relationship Id="rId10" Type="http://schemas.openxmlformats.org/officeDocument/2006/relationships/image" Target="../media/image77.png"/><Relationship Id="rId4" Type="http://schemas.openxmlformats.org/officeDocument/2006/relationships/image" Target="../media/image71.png"/><Relationship Id="rId9" Type="http://schemas.openxmlformats.org/officeDocument/2006/relationships/image" Target="../media/image76.png"/><Relationship Id="rId14" Type="http://schemas.openxmlformats.org/officeDocument/2006/relationships/image" Target="../media/image81.png"/></Relationships>
</file>

<file path=ppt/slides/_rels/slide14.xml.rels><?xml version="1.0" encoding="UTF-8" standalone="yes"?>
<Relationships xmlns="http://schemas.openxmlformats.org/package/2006/relationships"><Relationship Id="rId3" Type="http://schemas.openxmlformats.org/officeDocument/2006/relationships/image" Target="../media/image801.png"/><Relationship Id="rId2" Type="http://schemas.openxmlformats.org/officeDocument/2006/relationships/image" Target="../media/image84.png"/><Relationship Id="rId1" Type="http://schemas.openxmlformats.org/officeDocument/2006/relationships/slideLayout" Target="../slideLayouts/slideLayout12.xml"/><Relationship Id="rId6" Type="http://schemas.openxmlformats.org/officeDocument/2006/relationships/image" Target="../media/image880.png"/><Relationship Id="rId5" Type="http://schemas.openxmlformats.org/officeDocument/2006/relationships/image" Target="../media/image870.png"/><Relationship Id="rId4" Type="http://schemas.openxmlformats.org/officeDocument/2006/relationships/image" Target="../media/image88.png"/></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12.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17.xml.rels><?xml version="1.0" encoding="UTF-8" standalone="yes"?>
<Relationships xmlns="http://schemas.openxmlformats.org/package/2006/relationships"><Relationship Id="rId8" Type="http://schemas.openxmlformats.org/officeDocument/2006/relationships/image" Target="../media/image67.png"/><Relationship Id="rId3" Type="http://schemas.openxmlformats.org/officeDocument/2006/relationships/image" Target="../media/image512.png"/><Relationship Id="rId7" Type="http://schemas.openxmlformats.org/officeDocument/2006/relationships/image" Target="../media/image570.png"/><Relationship Id="rId2" Type="http://schemas.openxmlformats.org/officeDocument/2006/relationships/image" Target="../media/image1190.png"/><Relationship Id="rId1" Type="http://schemas.openxmlformats.org/officeDocument/2006/relationships/slideLayout" Target="../slideLayouts/slideLayout12.xml"/><Relationship Id="rId6" Type="http://schemas.openxmlformats.org/officeDocument/2006/relationships/image" Target="../media/image561.png"/><Relationship Id="rId5" Type="http://schemas.openxmlformats.org/officeDocument/2006/relationships/image" Target="../media/image551.png"/><Relationship Id="rId4" Type="http://schemas.openxmlformats.org/officeDocument/2006/relationships/image" Target="../media/image1200.png"/><Relationship Id="rId9" Type="http://schemas.openxmlformats.org/officeDocument/2006/relationships/image" Target="../media/image591.png"/></Relationships>
</file>

<file path=ppt/slides/_rels/slide18.xml.rels><?xml version="1.0" encoding="UTF-8" standalone="yes"?>
<Relationships xmlns="http://schemas.openxmlformats.org/package/2006/relationships"><Relationship Id="rId3" Type="http://schemas.openxmlformats.org/officeDocument/2006/relationships/image" Target="../media/image850.png"/><Relationship Id="rId2" Type="http://schemas.openxmlformats.org/officeDocument/2006/relationships/image" Target="../media/image85.png"/><Relationship Id="rId1" Type="http://schemas.openxmlformats.org/officeDocument/2006/relationships/slideLayout" Target="../slideLayouts/slideLayout12.xml"/><Relationship Id="rId4" Type="http://schemas.openxmlformats.org/officeDocument/2006/relationships/image" Target="../media/image86.png"/></Relationships>
</file>

<file path=ppt/slides/_rels/slide19.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730.png"/><Relationship Id="rId1" Type="http://schemas.openxmlformats.org/officeDocument/2006/relationships/slideLayout" Target="../slideLayouts/slideLayout12.xml"/><Relationship Id="rId4" Type="http://schemas.openxmlformats.org/officeDocument/2006/relationships/image" Target="../media/image87.png"/></Relationships>
</file>

<file path=ppt/slides/_rels/slide2.xml.rels><?xml version="1.0" encoding="UTF-8" standalone="yes"?>
<Relationships xmlns="http://schemas.openxmlformats.org/package/2006/relationships"><Relationship Id="rId2" Type="http://schemas.openxmlformats.org/officeDocument/2006/relationships/image" Target="../media/image20.png"/><Relationship Id="rId1" Type="http://schemas.openxmlformats.org/officeDocument/2006/relationships/slideLayout" Target="../slideLayouts/slideLayout12.xml"/></Relationships>
</file>

<file path=ppt/slides/_rels/slide20.xml.rels><?xml version="1.0" encoding="UTF-8" standalone="yes"?>
<Relationships xmlns="http://schemas.openxmlformats.org/package/2006/relationships"><Relationship Id="rId8" Type="http://schemas.openxmlformats.org/officeDocument/2006/relationships/image" Target="../media/image810.png"/><Relationship Id="rId3" Type="http://schemas.openxmlformats.org/officeDocument/2006/relationships/image" Target="../media/image760.png"/><Relationship Id="rId7" Type="http://schemas.openxmlformats.org/officeDocument/2006/relationships/image" Target="../media/image800.png"/><Relationship Id="rId2" Type="http://schemas.openxmlformats.org/officeDocument/2006/relationships/image" Target="../media/image750.png"/><Relationship Id="rId1" Type="http://schemas.openxmlformats.org/officeDocument/2006/relationships/slideLayout" Target="../slideLayouts/slideLayout12.xml"/><Relationship Id="rId6" Type="http://schemas.openxmlformats.org/officeDocument/2006/relationships/image" Target="../media/image790.png"/><Relationship Id="rId5" Type="http://schemas.openxmlformats.org/officeDocument/2006/relationships/image" Target="../media/image89.png"/><Relationship Id="rId4" Type="http://schemas.openxmlformats.org/officeDocument/2006/relationships/image" Target="../media/image770.png"/></Relationships>
</file>

<file path=ppt/slides/_rels/slide3.xml.rels><?xml version="1.0" encoding="UTF-8" standalone="yes"?>
<Relationships xmlns="http://schemas.openxmlformats.org/package/2006/relationships"><Relationship Id="rId8" Type="http://schemas.openxmlformats.org/officeDocument/2006/relationships/image" Target="../media/image27.png"/><Relationship Id="rId3" Type="http://schemas.openxmlformats.org/officeDocument/2006/relationships/image" Target="../media/image22.png"/><Relationship Id="rId7" Type="http://schemas.openxmlformats.org/officeDocument/2006/relationships/image" Target="../media/image26.png"/><Relationship Id="rId2" Type="http://schemas.openxmlformats.org/officeDocument/2006/relationships/image" Target="../media/image21.png"/><Relationship Id="rId1" Type="http://schemas.openxmlformats.org/officeDocument/2006/relationships/slideLayout" Target="../slideLayouts/slideLayout12.xml"/><Relationship Id="rId6" Type="http://schemas.openxmlformats.org/officeDocument/2006/relationships/image" Target="../media/image25.png"/><Relationship Id="rId5" Type="http://schemas.openxmlformats.org/officeDocument/2006/relationships/image" Target="../media/image24.png"/><Relationship Id="rId10" Type="http://schemas.openxmlformats.org/officeDocument/2006/relationships/image" Target="../media/image29.png"/><Relationship Id="rId4" Type="http://schemas.openxmlformats.org/officeDocument/2006/relationships/image" Target="../media/image23.png"/><Relationship Id="rId9" Type="http://schemas.openxmlformats.org/officeDocument/2006/relationships/image" Target="../media/image28.png"/></Relationships>
</file>

<file path=ppt/slides/_rels/slide4.xml.rels><?xml version="1.0" encoding="UTF-8" standalone="yes"?>
<Relationships xmlns="http://schemas.openxmlformats.org/package/2006/relationships"><Relationship Id="rId8" Type="http://schemas.openxmlformats.org/officeDocument/2006/relationships/image" Target="../media/image35.png"/><Relationship Id="rId3" Type="http://schemas.openxmlformats.org/officeDocument/2006/relationships/image" Target="../media/image24.png"/><Relationship Id="rId7" Type="http://schemas.openxmlformats.org/officeDocument/2006/relationships/image" Target="../media/image34.png"/><Relationship Id="rId2" Type="http://schemas.openxmlformats.org/officeDocument/2006/relationships/image" Target="../media/image30.png"/><Relationship Id="rId1" Type="http://schemas.openxmlformats.org/officeDocument/2006/relationships/slideLayout" Target="../slideLayouts/slideLayout12.xml"/><Relationship Id="rId6" Type="http://schemas.openxmlformats.org/officeDocument/2006/relationships/image" Target="../media/image33.png"/><Relationship Id="rId5" Type="http://schemas.openxmlformats.org/officeDocument/2006/relationships/image" Target="../media/image32.png"/><Relationship Id="rId4" Type="http://schemas.openxmlformats.org/officeDocument/2006/relationships/image" Target="../media/image31.png"/><Relationship Id="rId9" Type="http://schemas.openxmlformats.org/officeDocument/2006/relationships/image" Target="../media/image36.png"/></Relationships>
</file>

<file path=ppt/slides/_rels/slide5.xml.rels><?xml version="1.0" encoding="UTF-8" standalone="yes"?>
<Relationships xmlns="http://schemas.openxmlformats.org/package/2006/relationships"><Relationship Id="rId8" Type="http://schemas.openxmlformats.org/officeDocument/2006/relationships/image" Target="../media/image38.png"/><Relationship Id="rId3" Type="http://schemas.openxmlformats.org/officeDocument/2006/relationships/image" Target="../media/image331.png"/><Relationship Id="rId7" Type="http://schemas.openxmlformats.org/officeDocument/2006/relationships/image" Target="../media/image371.png"/><Relationship Id="rId2" Type="http://schemas.openxmlformats.org/officeDocument/2006/relationships/image" Target="../media/image24.png"/><Relationship Id="rId1" Type="http://schemas.openxmlformats.org/officeDocument/2006/relationships/slideLayout" Target="../slideLayouts/slideLayout12.xml"/><Relationship Id="rId6" Type="http://schemas.openxmlformats.org/officeDocument/2006/relationships/image" Target="../media/image25.emf"/><Relationship Id="rId11" Type="http://schemas.openxmlformats.org/officeDocument/2006/relationships/image" Target="../media/image41.png"/><Relationship Id="rId5" Type="http://schemas.openxmlformats.org/officeDocument/2006/relationships/image" Target="../media/image350.png"/><Relationship Id="rId4" Type="http://schemas.openxmlformats.org/officeDocument/2006/relationships/image" Target="../media/image340.png"/><Relationship Id="rId9" Type="http://schemas.openxmlformats.org/officeDocument/2006/relationships/image" Target="../media/image37.png"/></Relationships>
</file>

<file path=ppt/slides/_rels/slide6.xml.rels><?xml version="1.0" encoding="UTF-8" standalone="yes"?>
<Relationships xmlns="http://schemas.openxmlformats.org/package/2006/relationships"><Relationship Id="rId8" Type="http://schemas.openxmlformats.org/officeDocument/2006/relationships/image" Target="../media/image40.png"/><Relationship Id="rId3" Type="http://schemas.openxmlformats.org/officeDocument/2006/relationships/image" Target="../media/image56.png"/><Relationship Id="rId7" Type="http://schemas.openxmlformats.org/officeDocument/2006/relationships/image" Target="../media/image60.png"/><Relationship Id="rId12" Type="http://schemas.openxmlformats.org/officeDocument/2006/relationships/image" Target="../media/image42.png"/><Relationship Id="rId2" Type="http://schemas.openxmlformats.org/officeDocument/2006/relationships/image" Target="../media/image550.png"/><Relationship Id="rId1" Type="http://schemas.openxmlformats.org/officeDocument/2006/relationships/slideLayout" Target="../slideLayouts/slideLayout12.xml"/><Relationship Id="rId6" Type="http://schemas.openxmlformats.org/officeDocument/2006/relationships/image" Target="../media/image39.png"/><Relationship Id="rId11" Type="http://schemas.openxmlformats.org/officeDocument/2006/relationships/image" Target="../media/image62.png"/><Relationship Id="rId5" Type="http://schemas.openxmlformats.org/officeDocument/2006/relationships/image" Target="../media/image58.png"/><Relationship Id="rId10" Type="http://schemas.openxmlformats.org/officeDocument/2006/relationships/image" Target="../media/image490.png"/><Relationship Id="rId4" Type="http://schemas.openxmlformats.org/officeDocument/2006/relationships/image" Target="../media/image57.png"/></Relationships>
</file>

<file path=ppt/slides/_rels/slide7.xml.rels><?xml version="1.0" encoding="UTF-8" standalone="yes"?>
<Relationships xmlns="http://schemas.openxmlformats.org/package/2006/relationships"><Relationship Id="rId8" Type="http://schemas.openxmlformats.org/officeDocument/2006/relationships/image" Target="../media/image430.png"/><Relationship Id="rId3" Type="http://schemas.openxmlformats.org/officeDocument/2006/relationships/image" Target="../media/image360.png"/><Relationship Id="rId7" Type="http://schemas.openxmlformats.org/officeDocument/2006/relationships/image" Target="../media/image420.png"/><Relationship Id="rId2" Type="http://schemas.openxmlformats.org/officeDocument/2006/relationships/image" Target="../media/image43.png"/><Relationship Id="rId1" Type="http://schemas.openxmlformats.org/officeDocument/2006/relationships/slideLayout" Target="../slideLayouts/slideLayout12.xml"/><Relationship Id="rId6" Type="http://schemas.openxmlformats.org/officeDocument/2006/relationships/image" Target="../media/image44.emf"/><Relationship Id="rId5" Type="http://schemas.openxmlformats.org/officeDocument/2006/relationships/image" Target="../media/image380.png"/><Relationship Id="rId10" Type="http://schemas.openxmlformats.org/officeDocument/2006/relationships/image" Target="../media/image46.png"/><Relationship Id="rId4" Type="http://schemas.openxmlformats.org/officeDocument/2006/relationships/image" Target="../media/image370.png"/><Relationship Id="rId9" Type="http://schemas.openxmlformats.org/officeDocument/2006/relationships/image" Target="../media/image45.png"/></Relationships>
</file>

<file path=ppt/slides/_rels/slide8.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image" Target="../media/image47.png"/><Relationship Id="rId1" Type="http://schemas.openxmlformats.org/officeDocument/2006/relationships/slideLayout" Target="../slideLayouts/slideLayout12.xml"/><Relationship Id="rId6" Type="http://schemas.openxmlformats.org/officeDocument/2006/relationships/image" Target="../media/image51.png"/><Relationship Id="rId5" Type="http://schemas.openxmlformats.org/officeDocument/2006/relationships/image" Target="../media/image50.png"/><Relationship Id="rId10" Type="http://schemas.openxmlformats.org/officeDocument/2006/relationships/image" Target="../media/image55.png"/><Relationship Id="rId4" Type="http://schemas.openxmlformats.org/officeDocument/2006/relationships/image" Target="../media/image49.png"/><Relationship Id="rId9" Type="http://schemas.openxmlformats.org/officeDocument/2006/relationships/image" Target="../media/image54.png"/></Relationships>
</file>

<file path=ppt/slides/_rels/slide9.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image" Target="../media/image59.png"/><Relationship Id="rId1" Type="http://schemas.openxmlformats.org/officeDocument/2006/relationships/slideLayout" Target="../slideLayouts/slideLayout12.xml"/><Relationship Id="rId4" Type="http://schemas.openxmlformats.org/officeDocument/2006/relationships/image" Target="../media/image63.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文本占位符 3">
            <a:extLst>
              <a:ext uri="{FF2B5EF4-FFF2-40B4-BE49-F238E27FC236}">
                <a16:creationId xmlns:a16="http://schemas.microsoft.com/office/drawing/2014/main" id="{2914FA55-5CE3-4191-A8A8-AC929C7F0BBF}"/>
              </a:ext>
            </a:extLst>
          </p:cNvPr>
          <p:cNvSpPr txBox="1">
            <a:spLocks/>
          </p:cNvSpPr>
          <p:nvPr/>
        </p:nvSpPr>
        <p:spPr>
          <a:xfrm>
            <a:off x="4306940" y="4185274"/>
            <a:ext cx="4122181" cy="598488"/>
          </a:xfrm>
          <a:prstGeom prst="rect">
            <a:avLst/>
          </a:prstGeom>
        </p:spPr>
        <p:txBody>
          <a:bodyPr anchor="ctr"/>
          <a:lstStyle>
            <a:lvl1pPr marL="0" indent="0" algn="ctr" defTabSz="914400" rtl="0" eaLnBrk="1" latinLnBrk="0" hangingPunct="1">
              <a:lnSpc>
                <a:spcPct val="100000"/>
              </a:lnSpc>
              <a:spcBef>
                <a:spcPts val="1000"/>
              </a:spcBef>
              <a:buFont typeface="Arial" panose="020B0604020202020204" pitchFamily="34" charset="0"/>
              <a:buNone/>
              <a:defRPr sz="3200" b="1" kern="1200">
                <a:solidFill>
                  <a:schemeClr val="accent2"/>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a:lstStyle>
          <a:p>
            <a:pPr algn="l"/>
            <a:r>
              <a:rPr lang="en-US" altLang="zh-CN" sz="2800" dirty="0">
                <a:solidFill>
                  <a:schemeClr val="tx1"/>
                </a:solidFill>
                <a:latin typeface="微软雅黑" panose="020B0503020204020204" pitchFamily="34" charset="-122"/>
                <a:ea typeface="微软雅黑" panose="020B0503020204020204" pitchFamily="34" charset="-122"/>
                <a:cs typeface="+mn-ea"/>
                <a:sym typeface="+mn-lt"/>
              </a:rPr>
              <a:t>Yu Cheng</a:t>
            </a:r>
            <a:r>
              <a:rPr lang="zh-CN" altLang="en-US" sz="2800" dirty="0">
                <a:solidFill>
                  <a:schemeClr val="tx1"/>
                </a:solidFill>
                <a:latin typeface="微软雅黑" panose="020B0503020204020204" pitchFamily="34" charset="-122"/>
                <a:ea typeface="微软雅黑" panose="020B0503020204020204" pitchFamily="34" charset="-122"/>
                <a:cs typeface="+mn-ea"/>
                <a:sym typeface="+mn-lt"/>
              </a:rPr>
              <a:t>（程昱）</a:t>
            </a:r>
          </a:p>
        </p:txBody>
      </p:sp>
      <p:sp>
        <p:nvSpPr>
          <p:cNvPr id="3" name="文本框 2">
            <a:extLst>
              <a:ext uri="{FF2B5EF4-FFF2-40B4-BE49-F238E27FC236}">
                <a16:creationId xmlns:a16="http://schemas.microsoft.com/office/drawing/2014/main" id="{53C78182-46A0-283E-A608-F55E86C69F46}"/>
              </a:ext>
            </a:extLst>
          </p:cNvPr>
          <p:cNvSpPr txBox="1"/>
          <p:nvPr/>
        </p:nvSpPr>
        <p:spPr>
          <a:xfrm>
            <a:off x="1423880" y="2545816"/>
            <a:ext cx="8768786" cy="1323439"/>
          </a:xfrm>
          <a:prstGeom prst="rect">
            <a:avLst/>
          </a:prstGeom>
          <a:noFill/>
        </p:spPr>
        <p:txBody>
          <a:bodyPr wrap="square">
            <a:spAutoFit/>
          </a:bodyPr>
          <a:lstStyle/>
          <a:p>
            <a:pPr algn="ctr"/>
            <a:r>
              <a:rPr lang="en-US" altLang="zh-CN" sz="4000" b="1" dirty="0">
                <a:solidFill>
                  <a:srgbClr val="FF0000"/>
                </a:solidFill>
                <a:latin typeface="微软雅黑" panose="020B0503020204020204" pitchFamily="34" charset="-122"/>
                <a:ea typeface="微软雅黑" panose="020B0503020204020204" pitchFamily="34" charset="-122"/>
                <a:cs typeface="+mn-ea"/>
              </a:rPr>
              <a:t>Forbidden DM Combusted @ SMBH</a:t>
            </a:r>
          </a:p>
        </p:txBody>
      </p:sp>
      <p:sp>
        <p:nvSpPr>
          <p:cNvPr id="4" name="文本框 3">
            <a:extLst>
              <a:ext uri="{FF2B5EF4-FFF2-40B4-BE49-F238E27FC236}">
                <a16:creationId xmlns:a16="http://schemas.microsoft.com/office/drawing/2014/main" id="{9E0118B2-EFE4-FC56-472B-A42CCD649BB5}"/>
              </a:ext>
            </a:extLst>
          </p:cNvPr>
          <p:cNvSpPr txBox="1"/>
          <p:nvPr/>
        </p:nvSpPr>
        <p:spPr>
          <a:xfrm>
            <a:off x="4529718" y="4720665"/>
            <a:ext cx="2557110" cy="369332"/>
          </a:xfrm>
          <a:prstGeom prst="rect">
            <a:avLst/>
          </a:prstGeom>
          <a:noFill/>
        </p:spPr>
        <p:txBody>
          <a:bodyPr wrap="none" rtlCol="0">
            <a:spAutoFit/>
          </a:bodyPr>
          <a:lstStyle/>
          <a:p>
            <a:r>
              <a:rPr lang="en-US" altLang="zh-CN" dirty="0">
                <a:latin typeface="微软雅黑" panose="020B0503020204020204" pitchFamily="34" charset="-122"/>
                <a:ea typeface="微软雅黑" panose="020B0503020204020204" pitchFamily="34" charset="-122"/>
                <a:cs typeface="+mn-ea"/>
              </a:rPr>
              <a:t>chengyu@sjtu.edu.cn</a:t>
            </a:r>
            <a:endParaRPr lang="zh-CN" altLang="en-US" dirty="0">
              <a:latin typeface="微软雅黑" panose="020B0503020204020204" pitchFamily="34" charset="-122"/>
              <a:ea typeface="微软雅黑" panose="020B0503020204020204" pitchFamily="34" charset="-122"/>
              <a:cs typeface="+mn-ea"/>
            </a:endParaRPr>
          </a:p>
        </p:txBody>
      </p:sp>
      <p:sp>
        <p:nvSpPr>
          <p:cNvPr id="6" name="文本框 5">
            <a:extLst>
              <a:ext uri="{FF2B5EF4-FFF2-40B4-BE49-F238E27FC236}">
                <a16:creationId xmlns:a16="http://schemas.microsoft.com/office/drawing/2014/main" id="{16037DCE-1589-8F92-8772-E83E0A951E4B}"/>
              </a:ext>
            </a:extLst>
          </p:cNvPr>
          <p:cNvSpPr txBox="1"/>
          <p:nvPr/>
        </p:nvSpPr>
        <p:spPr>
          <a:xfrm>
            <a:off x="7086828" y="5163143"/>
            <a:ext cx="5201239" cy="338554"/>
          </a:xfrm>
          <a:prstGeom prst="rect">
            <a:avLst/>
          </a:prstGeom>
          <a:noFill/>
        </p:spPr>
        <p:txBody>
          <a:bodyPr wrap="square">
            <a:spAutoFit/>
          </a:bodyPr>
          <a:lstStyle/>
          <a:p>
            <a:r>
              <a:rPr lang="en-US" altLang="zh-CN" sz="1600" b="1" dirty="0">
                <a:latin typeface="Times New Roman" panose="02020603050405020304" pitchFamily="18" charset="0"/>
                <a:ea typeface="仿宋" panose="02010609060101010101" pitchFamily="49" charset="-122"/>
                <a:cs typeface="Times New Roman" panose="02020603050405020304" pitchFamily="18" charset="0"/>
              </a:rPr>
              <a:t>YC</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 Shao-Feng Ge, Xiao-Gang He, </a:t>
            </a:r>
            <a:r>
              <a:rPr lang="en-US" altLang="zh-CN" sz="1600" dirty="0" err="1">
                <a:latin typeface="Times New Roman" panose="02020603050405020304" pitchFamily="18" charset="0"/>
                <a:ea typeface="仿宋" panose="02010609060101010101" pitchFamily="49" charset="-122"/>
                <a:cs typeface="Times New Roman" panose="02020603050405020304" pitchFamily="18" charset="0"/>
              </a:rPr>
              <a:t>Jie</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 Sheng [</a:t>
            </a:r>
            <a:r>
              <a:rPr lang="en-US" altLang="zh-CN" sz="1600" b="0" i="0" u="none" strike="noStrike" dirty="0">
                <a:effectLst/>
                <a:latin typeface="-apple-system"/>
                <a:hlinkClick r:id="rId3">
                  <a:extLst>
                    <a:ext uri="{A12FA001-AC4F-418D-AE19-62706E023703}">
                      <ahyp:hlinkClr xmlns:ahyp="http://schemas.microsoft.com/office/drawing/2018/hyperlinkcolor" val="tx"/>
                    </a:ext>
                  </a:extLst>
                </a:hlinkClick>
              </a:rPr>
              <a:t>2211.05643</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a:t>
            </a:r>
            <a:endParaRPr lang="zh-CN" altLang="en-US" sz="1600" dirty="0">
              <a:latin typeface="Times New Roman" panose="02020603050405020304" pitchFamily="18" charset="0"/>
              <a:ea typeface="仿宋" panose="02010609060101010101" pitchFamily="49" charset="-122"/>
              <a:cs typeface="Times New Roman" panose="02020603050405020304" pitchFamily="18" charset="0"/>
            </a:endParaRPr>
          </a:p>
        </p:txBody>
      </p:sp>
      <p:sp>
        <p:nvSpPr>
          <p:cNvPr id="2" name="文本框 1">
            <a:extLst>
              <a:ext uri="{FF2B5EF4-FFF2-40B4-BE49-F238E27FC236}">
                <a16:creationId xmlns:a16="http://schemas.microsoft.com/office/drawing/2014/main" id="{D2B50FCC-7159-28A2-D6B6-498431D33D11}"/>
              </a:ext>
            </a:extLst>
          </p:cNvPr>
          <p:cNvSpPr txBox="1"/>
          <p:nvPr/>
        </p:nvSpPr>
        <p:spPr>
          <a:xfrm>
            <a:off x="6615114" y="5501697"/>
            <a:ext cx="5672954" cy="338554"/>
          </a:xfrm>
          <a:prstGeom prst="rect">
            <a:avLst/>
          </a:prstGeom>
          <a:noFill/>
        </p:spPr>
        <p:txBody>
          <a:bodyPr wrap="square">
            <a:spAutoFit/>
          </a:bodyPr>
          <a:lstStyle/>
          <a:p>
            <a:r>
              <a:rPr lang="en-US" altLang="zh-CN" sz="1600" b="1" dirty="0">
                <a:latin typeface="Times New Roman" panose="02020603050405020304" pitchFamily="18" charset="0"/>
                <a:ea typeface="仿宋" panose="02010609060101010101" pitchFamily="49" charset="-122"/>
                <a:cs typeface="Times New Roman" panose="02020603050405020304" pitchFamily="18" charset="0"/>
              </a:rPr>
              <a:t>YC</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 Shao-Feng Ge, Jie Sheng, Tsutomu T. </a:t>
            </a:r>
            <a:r>
              <a:rPr lang="en-US" altLang="zh-CN" sz="1600" dirty="0" err="1">
                <a:latin typeface="Times New Roman" panose="02020603050405020304" pitchFamily="18" charset="0"/>
                <a:ea typeface="仿宋" panose="02010609060101010101" pitchFamily="49" charset="-122"/>
                <a:cs typeface="Times New Roman" panose="02020603050405020304" pitchFamily="18" charset="0"/>
              </a:rPr>
              <a:t>Yanagida</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a:t>
            </a:r>
            <a:r>
              <a:rPr lang="en-US" altLang="zh-CN" sz="1600" dirty="0">
                <a:latin typeface="-apple-system"/>
                <a:hlinkClick r:id="rId4">
                  <a:extLst>
                    <a:ext uri="{A12FA001-AC4F-418D-AE19-62706E023703}">
                      <ahyp:hlinkClr xmlns:ahyp="http://schemas.microsoft.com/office/drawing/2018/hyperlinkcolor" val="tx"/>
                    </a:ext>
                  </a:extLst>
                </a:hlinkClick>
              </a:rPr>
              <a:t>2304.02997</a:t>
            </a:r>
            <a:r>
              <a:rPr lang="en-US" altLang="zh-CN" sz="1600" dirty="0">
                <a:latin typeface="Times New Roman" panose="02020603050405020304" pitchFamily="18" charset="0"/>
                <a:ea typeface="仿宋" panose="02010609060101010101" pitchFamily="49" charset="-122"/>
                <a:cs typeface="Times New Roman" panose="02020603050405020304" pitchFamily="18" charset="0"/>
              </a:rPr>
              <a:t>]</a:t>
            </a:r>
            <a:endParaRPr lang="zh-CN" altLang="en-US" sz="1600" dirty="0">
              <a:latin typeface="Times New Roman" panose="02020603050405020304" pitchFamily="18" charset="0"/>
              <a:ea typeface="仿宋" panose="02010609060101010101" pitchFamily="49" charset="-122"/>
              <a:cs typeface="Times New Roman" panose="02020603050405020304" pitchFamily="18" charset="0"/>
            </a:endParaRPr>
          </a:p>
        </p:txBody>
      </p:sp>
    </p:spTree>
    <p:extLst>
      <p:ext uri="{BB962C8B-B14F-4D97-AF65-F5344CB8AC3E}">
        <p14:creationId xmlns:p14="http://schemas.microsoft.com/office/powerpoint/2010/main" val="3412765648"/>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AE93E6D2-340C-0D12-E9C1-7F40831F4AF4}"/>
              </a:ext>
            </a:extLst>
          </p:cNvPr>
          <p:cNvSpPr>
            <a:spLocks noGrp="1"/>
          </p:cNvSpPr>
          <p:nvPr>
            <p:ph type="body" sz="quarter" idx="10"/>
          </p:nvPr>
        </p:nvSpPr>
        <p:spPr>
          <a:xfrm>
            <a:off x="554673" y="320192"/>
            <a:ext cx="5798992" cy="436562"/>
          </a:xfrm>
        </p:spPr>
        <p:txBody>
          <a:bodyPr/>
          <a:lstStyle/>
          <a:p>
            <a:r>
              <a:rPr lang="en-US" altLang="zh-CN" dirty="0"/>
              <a:t>Density and Velocity Profile</a:t>
            </a:r>
            <a:endParaRPr lang="zh-CN" altLang="en-US" dirty="0"/>
          </a:p>
        </p:txBody>
      </p:sp>
      <p:sp>
        <p:nvSpPr>
          <p:cNvPr id="8" name="文本框 7">
            <a:extLst>
              <a:ext uri="{FF2B5EF4-FFF2-40B4-BE49-F238E27FC236}">
                <a16:creationId xmlns:a16="http://schemas.microsoft.com/office/drawing/2014/main" id="{5759E66B-1871-F3FA-89B2-47DB42E02046}"/>
              </a:ext>
            </a:extLst>
          </p:cNvPr>
          <p:cNvSpPr txBox="1"/>
          <p:nvPr/>
        </p:nvSpPr>
        <p:spPr>
          <a:xfrm>
            <a:off x="6807362" y="1799177"/>
            <a:ext cx="3594254" cy="461665"/>
          </a:xfrm>
          <a:prstGeom prst="rect">
            <a:avLst/>
          </a:prstGeom>
          <a:noFill/>
        </p:spPr>
        <p:txBody>
          <a:bodyPr wrap="square" rtlCol="0">
            <a:spAutoFit/>
          </a:bodyPr>
          <a:lstStyle/>
          <a:p>
            <a:pPr marL="285750" indent="-285750">
              <a:buFont typeface="Arial" panose="020B0604020202020204" pitchFamily="34" charset="0"/>
              <a:buChar char="•"/>
            </a:pPr>
            <a:r>
              <a:rPr lang="en-US" altLang="zh-CN" sz="2400" b="1" i="0" u="none" strike="noStrike" baseline="0" dirty="0">
                <a:latin typeface="Times New Roman" panose="02020603050405020304" pitchFamily="18" charset="0"/>
                <a:cs typeface="Times New Roman" panose="02020603050405020304" pitchFamily="18" charset="0"/>
              </a:rPr>
              <a:t>Boltzmann Distribution</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38E216C9-E98D-E9B6-0B5E-3A731BAC1089}"/>
                  </a:ext>
                </a:extLst>
              </p:cNvPr>
              <p:cNvSpPr txBox="1"/>
              <p:nvPr/>
            </p:nvSpPr>
            <p:spPr>
              <a:xfrm>
                <a:off x="6956910" y="2197218"/>
                <a:ext cx="4833887" cy="960519"/>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zh-CN" altLang="zh-CN" sz="2400" i="1" kern="100" smtClean="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40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𝑓</m:t>
                          </m:r>
                        </m:e>
                        <m:sub>
                          <m:r>
                            <a:rPr lang="en-US" altLang="zh-CN" sz="240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0</m:t>
                          </m:r>
                        </m:sub>
                      </m:sSub>
                      <m:d>
                        <m:dPr>
                          <m:ctrlPr>
                            <a:rPr lang="en-US" altLang="zh-CN" sz="240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ctrlPr>
                        </m:dPr>
                        <m:e>
                          <m:r>
                            <a:rPr lang="en-US" altLang="zh-CN" sz="240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𝑣</m:t>
                          </m:r>
                        </m:e>
                      </m:d>
                      <m:r>
                        <a:rPr lang="en-US" altLang="zh-CN" sz="240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m:t>
                      </m:r>
                      <m:rad>
                        <m:radPr>
                          <m:degHide m:val="on"/>
                          <m:ctrlPr>
                            <a:rPr lang="zh-CN" altLang="zh-CN" sz="2800" i="1" smtClean="0">
                              <a:solidFill>
                                <a:schemeClr val="tx1"/>
                              </a:solidFill>
                              <a:effectLst/>
                              <a:latin typeface="Cambria Math" panose="02040503050406030204" pitchFamily="18" charset="0"/>
                              <a:ea typeface="Cambria Math" panose="02040503050406030204" pitchFamily="18" charset="0"/>
                            </a:rPr>
                          </m:ctrlPr>
                        </m:radPr>
                        <m:deg/>
                        <m:e>
                          <m:r>
                            <a:rPr lang="en-US" altLang="zh-CN" sz="2800" b="0" i="1" smtClean="0">
                              <a:solidFill>
                                <a:schemeClr val="tx1"/>
                              </a:solidFill>
                              <a:effectLst/>
                              <a:latin typeface="Cambria Math" panose="02040503050406030204" pitchFamily="18" charset="0"/>
                              <a:ea typeface="Cambria Math" panose="02040503050406030204" pitchFamily="18" charset="0"/>
                            </a:rPr>
                            <m:t>2/</m:t>
                          </m:r>
                          <m:r>
                            <a:rPr lang="en-US" altLang="zh-CN" sz="2400" i="1">
                              <a:solidFill>
                                <a:schemeClr val="tx1"/>
                              </a:solidFill>
                              <a:latin typeface="Cambria Math" panose="02040503050406030204" pitchFamily="18" charset="0"/>
                            </a:rPr>
                            <m:t>𝜋</m:t>
                          </m:r>
                        </m:e>
                      </m:rad>
                      <m:sSup>
                        <m:sSupPr>
                          <m:ctrlPr>
                            <a:rPr lang="zh-CN" altLang="zh-CN" sz="2800" i="1">
                              <a:solidFill>
                                <a:schemeClr val="tx1"/>
                              </a:solidFill>
                              <a:effectLst/>
                              <a:latin typeface="Cambria Math" panose="02040503050406030204" pitchFamily="18" charset="0"/>
                              <a:ea typeface="Cambria Math" panose="02040503050406030204" pitchFamily="18" charset="0"/>
                            </a:rPr>
                          </m:ctrlPr>
                        </m:sSupPr>
                        <m:e>
                          <m:d>
                            <m:dPr>
                              <m:ctrlPr>
                                <a:rPr lang="zh-CN" altLang="zh-CN" sz="2800" i="1">
                                  <a:solidFill>
                                    <a:schemeClr val="tx1"/>
                                  </a:solidFill>
                                  <a:effectLst/>
                                  <a:latin typeface="Cambria Math" panose="02040503050406030204" pitchFamily="18" charset="0"/>
                                  <a:ea typeface="Cambria Math" panose="02040503050406030204" pitchFamily="18" charset="0"/>
                                </a:rPr>
                              </m:ctrlPr>
                            </m:dPr>
                            <m:e>
                              <m:f>
                                <m:fPr>
                                  <m:ctrlPr>
                                    <a:rPr lang="zh-CN" altLang="zh-CN" sz="2800" i="1">
                                      <a:solidFill>
                                        <a:schemeClr val="tx1"/>
                                      </a:solidFill>
                                      <a:effectLst/>
                                      <a:latin typeface="Cambria Math" panose="02040503050406030204" pitchFamily="18" charset="0"/>
                                      <a:ea typeface="Cambria Math" panose="02040503050406030204" pitchFamily="18" charset="0"/>
                                    </a:rPr>
                                  </m:ctrlPr>
                                </m:fPr>
                                <m:num>
                                  <m:sSub>
                                    <m:sSubPr>
                                      <m:ctrlPr>
                                        <a:rPr lang="zh-CN" altLang="zh-CN" sz="2800" i="1">
                                          <a:solidFill>
                                            <a:schemeClr val="tx1"/>
                                          </a:solidFill>
                                          <a:effectLst/>
                                          <a:latin typeface="Cambria Math" panose="02040503050406030204" pitchFamily="18" charset="0"/>
                                          <a:ea typeface="Cambria Math" panose="02040503050406030204" pitchFamily="18" charset="0"/>
                                        </a:rPr>
                                      </m:ctrlPr>
                                    </m:sSubPr>
                                    <m:e>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𝜒</m:t>
                                      </m:r>
                                    </m:sub>
                                  </m:sSub>
                                </m:num>
                                <m:den>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𝑇</m:t>
                                  </m:r>
                                </m:den>
                              </m:f>
                            </m:e>
                          </m:d>
                        </m:e>
                        <m:sup>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3/2</m:t>
                          </m:r>
                        </m:sup>
                      </m:sSup>
                      <m:sSup>
                        <m:sSupPr>
                          <m:ctrlPr>
                            <a:rPr lang="zh-CN" altLang="zh-CN" sz="2800" i="1">
                              <a:solidFill>
                                <a:schemeClr val="tx1"/>
                              </a:solidFill>
                              <a:effectLst/>
                              <a:latin typeface="Cambria Math" panose="02040503050406030204" pitchFamily="18" charset="0"/>
                              <a:ea typeface="Cambria Math" panose="02040503050406030204" pitchFamily="18" charset="0"/>
                            </a:rPr>
                          </m:ctrlPr>
                        </m:sSupPr>
                        <m:e>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𝑣</m:t>
                          </m:r>
                        </m:e>
                        <m:sup>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2</m:t>
                          </m:r>
                        </m:sup>
                      </m:sSup>
                      <m:sSup>
                        <m:sSupPr>
                          <m:ctrlPr>
                            <a:rPr lang="zh-CN" altLang="zh-CN" sz="2800" i="1">
                              <a:solidFill>
                                <a:schemeClr val="tx1"/>
                              </a:solidFill>
                              <a:effectLst/>
                              <a:latin typeface="Cambria Math" panose="02040503050406030204" pitchFamily="18" charset="0"/>
                              <a:ea typeface="Cambria Math" panose="02040503050406030204" pitchFamily="18" charset="0"/>
                            </a:rPr>
                          </m:ctrlPr>
                        </m:sSupPr>
                        <m:e>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𝑒</m:t>
                          </m:r>
                        </m:e>
                        <m:sup>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m:t>
                          </m:r>
                          <m:f>
                            <m:fPr>
                              <m:ctrlPr>
                                <a:rPr lang="zh-CN" altLang="zh-CN" sz="2800" i="1">
                                  <a:solidFill>
                                    <a:schemeClr val="tx1"/>
                                  </a:solidFill>
                                  <a:effectLst/>
                                  <a:latin typeface="Cambria Math" panose="02040503050406030204" pitchFamily="18" charset="0"/>
                                  <a:ea typeface="Cambria Math" panose="02040503050406030204" pitchFamily="18" charset="0"/>
                                </a:rPr>
                              </m:ctrlPr>
                            </m:fPr>
                            <m:num>
                              <m:sSub>
                                <m:sSubPr>
                                  <m:ctrlPr>
                                    <a:rPr lang="zh-CN" altLang="zh-CN" sz="2800" i="1">
                                      <a:solidFill>
                                        <a:schemeClr val="tx1"/>
                                      </a:solidFill>
                                      <a:effectLst/>
                                      <a:latin typeface="Cambria Math" panose="02040503050406030204" pitchFamily="18" charset="0"/>
                                      <a:ea typeface="Cambria Math" panose="02040503050406030204" pitchFamily="18" charset="0"/>
                                    </a:rPr>
                                  </m:ctrlPr>
                                </m:sSubPr>
                                <m:e>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𝜒</m:t>
                                  </m:r>
                                </m:sub>
                              </m:sSub>
                              <m:sSup>
                                <m:sSupPr>
                                  <m:ctrlPr>
                                    <a:rPr lang="zh-CN" altLang="zh-CN" sz="2800" i="1">
                                      <a:solidFill>
                                        <a:schemeClr val="tx1"/>
                                      </a:solidFill>
                                      <a:effectLst/>
                                      <a:latin typeface="Cambria Math" panose="02040503050406030204" pitchFamily="18" charset="0"/>
                                      <a:ea typeface="Cambria Math" panose="02040503050406030204" pitchFamily="18" charset="0"/>
                                    </a:rPr>
                                  </m:ctrlPr>
                                </m:sSupPr>
                                <m:e>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𝑣</m:t>
                                  </m:r>
                                </m:e>
                                <m:sup>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2</m:t>
                                  </m:r>
                                </m:sup>
                              </m:sSup>
                            </m:num>
                            <m:den>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2</m:t>
                              </m:r>
                              <m:r>
                                <a:rPr lang="en-US" altLang="zh-CN" sz="2400" i="1">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𝑇</m:t>
                              </m:r>
                            </m:den>
                          </m:f>
                        </m:sup>
                      </m:sSup>
                    </m:oMath>
                  </m:oMathPara>
                </a14:m>
                <a:endParaRPr lang="zh-CN" altLang="zh-CN" sz="2000" i="1" kern="100" dirty="0">
                  <a:solidFill>
                    <a:schemeClr val="tx1"/>
                  </a:solidFill>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11" name="文本框 10">
                <a:extLst>
                  <a:ext uri="{FF2B5EF4-FFF2-40B4-BE49-F238E27FC236}">
                    <a16:creationId xmlns:a16="http://schemas.microsoft.com/office/drawing/2014/main" id="{38E216C9-E98D-E9B6-0B5E-3A731BAC1089}"/>
                  </a:ext>
                </a:extLst>
              </p:cNvPr>
              <p:cNvSpPr txBox="1">
                <a:spLocks noRot="1" noChangeAspect="1" noMove="1" noResize="1" noEditPoints="1" noAdjustHandles="1" noChangeArrowheads="1" noChangeShapeType="1" noTextEdit="1"/>
              </p:cNvSpPr>
              <p:nvPr/>
            </p:nvSpPr>
            <p:spPr>
              <a:xfrm>
                <a:off x="6956910" y="2197218"/>
                <a:ext cx="4833887" cy="960519"/>
              </a:xfrm>
              <a:prstGeom prst="rect">
                <a:avLst/>
              </a:prstGeom>
              <a:blipFill>
                <a:blip r:embed="rId3"/>
                <a:stretch>
                  <a:fillRect/>
                </a:stretch>
              </a:blipFill>
            </p:spPr>
            <p:txBody>
              <a:bodyPr/>
              <a:lstStyle/>
              <a:p>
                <a:r>
                  <a:rPr lang="zh-CN" altLang="en-US">
                    <a:noFill/>
                  </a:rPr>
                  <a:t> </a:t>
                </a:r>
              </a:p>
            </p:txBody>
          </p:sp>
        </mc:Fallback>
      </mc:AlternateContent>
      <p:sp>
        <p:nvSpPr>
          <p:cNvPr id="14" name="文本框 13">
            <a:extLst>
              <a:ext uri="{FF2B5EF4-FFF2-40B4-BE49-F238E27FC236}">
                <a16:creationId xmlns:a16="http://schemas.microsoft.com/office/drawing/2014/main" id="{6AEA1582-1398-4504-2118-CFCB77190103}"/>
              </a:ext>
            </a:extLst>
          </p:cNvPr>
          <p:cNvSpPr txBox="1"/>
          <p:nvPr/>
        </p:nvSpPr>
        <p:spPr>
          <a:xfrm>
            <a:off x="6687199" y="3995742"/>
            <a:ext cx="3672320" cy="458241"/>
          </a:xfrm>
          <a:prstGeom prst="rect">
            <a:avLst/>
          </a:prstGeom>
          <a:noFill/>
        </p:spPr>
        <p:txBody>
          <a:bodyPr wrap="square">
            <a:spAutoFit/>
          </a:bodyPr>
          <a:lstStyle/>
          <a:p>
            <a:pPr marL="342900" indent="-342900">
              <a:buFont typeface="Arial" panose="020B0604020202020204" pitchFamily="34" charset="0"/>
              <a:buChar char="•"/>
            </a:pPr>
            <a:r>
              <a:rPr lang="en-US" altLang="zh-CN" sz="2400" b="1" dirty="0" err="1">
                <a:latin typeface="Times New Roman" panose="02020603050405020304" pitchFamily="18" charset="0"/>
                <a:cs typeface="Times New Roman" panose="02020603050405020304" pitchFamily="18" charset="0"/>
              </a:rPr>
              <a:t>Juttner</a:t>
            </a:r>
            <a:r>
              <a:rPr lang="en-US" altLang="zh-CN" sz="2400" b="1" dirty="0">
                <a:latin typeface="Times New Roman" panose="02020603050405020304" pitchFamily="18" charset="0"/>
                <a:cs typeface="Times New Roman" panose="02020603050405020304" pitchFamily="18" charset="0"/>
              </a:rPr>
              <a:t> Distribution</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6" name="文本框 15">
                <a:extLst>
                  <a:ext uri="{FF2B5EF4-FFF2-40B4-BE49-F238E27FC236}">
                    <a16:creationId xmlns:a16="http://schemas.microsoft.com/office/drawing/2014/main" id="{F78C1761-A1A3-E88B-637F-CD36050F2BE0}"/>
                  </a:ext>
                </a:extLst>
              </p:cNvPr>
              <p:cNvSpPr txBox="1"/>
              <p:nvPr/>
            </p:nvSpPr>
            <p:spPr>
              <a:xfrm>
                <a:off x="6956910" y="1111492"/>
                <a:ext cx="2799839" cy="400110"/>
              </a:xfrm>
              <a:prstGeom prst="rect">
                <a:avLst/>
              </a:prstGeom>
              <a:noFill/>
            </p:spPr>
            <p:txBody>
              <a:bodyPr wrap="square">
                <a:spAutoFit/>
              </a:bodyPr>
              <a:lstStyle/>
              <a:p>
                <a:r>
                  <a:rPr lang="en-US" altLang="zh-CN" sz="2000" b="1" dirty="0">
                    <a:solidFill>
                      <a:schemeClr val="tx1"/>
                    </a:solidFill>
                  </a:rPr>
                  <a:t>Max{</a:t>
                </a:r>
                <a14:m>
                  <m:oMath xmlns:m="http://schemas.openxmlformats.org/officeDocument/2006/math">
                    <m:sSub>
                      <m:sSubPr>
                        <m:ctrlPr>
                          <a:rPr lang="zh-CN" altLang="en-US" sz="2000" b="1" i="1" smtClean="0">
                            <a:solidFill>
                              <a:schemeClr val="tx1"/>
                            </a:solidFill>
                            <a:latin typeface="Cambria Math" panose="02040503050406030204" pitchFamily="18" charset="0"/>
                          </a:rPr>
                        </m:ctrlPr>
                      </m:sSubPr>
                      <m:e>
                        <m:r>
                          <a:rPr lang="zh-CN" altLang="en-US" sz="2000" b="1" i="1">
                            <a:solidFill>
                              <a:schemeClr val="tx1"/>
                            </a:solidFill>
                            <a:latin typeface="Cambria Math" panose="02040503050406030204" pitchFamily="18" charset="0"/>
                          </a:rPr>
                          <m:t>𝒗</m:t>
                        </m:r>
                      </m:e>
                      <m:sub>
                        <m:r>
                          <a:rPr lang="zh-CN" altLang="en-US" sz="2000" b="1" i="1">
                            <a:solidFill>
                              <a:schemeClr val="tx1"/>
                            </a:solidFill>
                            <a:latin typeface="Cambria Math" panose="02040503050406030204" pitchFamily="18" charset="0"/>
                          </a:rPr>
                          <m:t>𝒅</m:t>
                        </m:r>
                      </m:sub>
                    </m:sSub>
                  </m:oMath>
                </a14:m>
                <a:r>
                  <a:rPr lang="en-US" altLang="zh-CN" sz="2000" b="1" dirty="0">
                    <a:solidFill>
                      <a:schemeClr val="tx1"/>
                    </a:solidFill>
                  </a:rPr>
                  <a:t>} = 0.3 c</a:t>
                </a:r>
                <a:endParaRPr lang="zh-CN" altLang="en-US" sz="2000" b="1" dirty="0">
                  <a:solidFill>
                    <a:schemeClr val="tx1"/>
                  </a:solidFill>
                </a:endParaRPr>
              </a:p>
            </p:txBody>
          </p:sp>
        </mc:Choice>
        <mc:Fallback xmlns="">
          <p:sp>
            <p:nvSpPr>
              <p:cNvPr id="16" name="文本框 15">
                <a:extLst>
                  <a:ext uri="{FF2B5EF4-FFF2-40B4-BE49-F238E27FC236}">
                    <a16:creationId xmlns:a16="http://schemas.microsoft.com/office/drawing/2014/main" id="{F78C1761-A1A3-E88B-637F-CD36050F2BE0}"/>
                  </a:ext>
                </a:extLst>
              </p:cNvPr>
              <p:cNvSpPr txBox="1">
                <a:spLocks noRot="1" noChangeAspect="1" noMove="1" noResize="1" noEditPoints="1" noAdjustHandles="1" noChangeArrowheads="1" noChangeShapeType="1" noTextEdit="1"/>
              </p:cNvSpPr>
              <p:nvPr/>
            </p:nvSpPr>
            <p:spPr>
              <a:xfrm>
                <a:off x="6956910" y="1111492"/>
                <a:ext cx="2799839" cy="400110"/>
              </a:xfrm>
              <a:prstGeom prst="rect">
                <a:avLst/>
              </a:prstGeom>
              <a:blipFill>
                <a:blip r:embed="rId4"/>
                <a:stretch>
                  <a:fillRect l="-2174" t="-7576" b="-25758"/>
                </a:stretch>
              </a:blipFill>
            </p:spPr>
            <p:txBody>
              <a:bodyPr/>
              <a:lstStyle/>
              <a:p>
                <a:r>
                  <a:rPr lang="zh-CN" altLang="en-US">
                    <a:noFill/>
                  </a:rPr>
                  <a:t> </a:t>
                </a:r>
              </a:p>
            </p:txBody>
          </p:sp>
        </mc:Fallback>
      </mc:AlternateContent>
      <p:sp>
        <p:nvSpPr>
          <p:cNvPr id="17" name="箭头: 右 16">
            <a:extLst>
              <a:ext uri="{FF2B5EF4-FFF2-40B4-BE49-F238E27FC236}">
                <a16:creationId xmlns:a16="http://schemas.microsoft.com/office/drawing/2014/main" id="{A3D59BAA-2F69-E16F-E72F-0BF5F427E00B}"/>
              </a:ext>
            </a:extLst>
          </p:cNvPr>
          <p:cNvSpPr/>
          <p:nvPr/>
        </p:nvSpPr>
        <p:spPr>
          <a:xfrm>
            <a:off x="9497766" y="1244530"/>
            <a:ext cx="461914" cy="188536"/>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框 17">
            <a:extLst>
              <a:ext uri="{FF2B5EF4-FFF2-40B4-BE49-F238E27FC236}">
                <a16:creationId xmlns:a16="http://schemas.microsoft.com/office/drawing/2014/main" id="{3E5B8097-EBEA-58E2-F5F1-AE80B10E68A3}"/>
              </a:ext>
            </a:extLst>
          </p:cNvPr>
          <p:cNvSpPr txBox="1"/>
          <p:nvPr/>
        </p:nvSpPr>
        <p:spPr>
          <a:xfrm>
            <a:off x="10301781" y="1111492"/>
            <a:ext cx="1653017" cy="461665"/>
          </a:xfrm>
          <a:prstGeom prst="rect">
            <a:avLst/>
          </a:prstGeom>
          <a:noFill/>
        </p:spPr>
        <p:txBody>
          <a:bodyPr wrap="none" rtlCol="0">
            <a:spAutoFit/>
          </a:bodyPr>
          <a:lstStyle/>
          <a:p>
            <a:r>
              <a:rPr lang="en-US" altLang="zh-CN" sz="2400" b="1" dirty="0">
                <a:latin typeface="Times New Roman" panose="02020603050405020304" pitchFamily="18" charset="0"/>
                <a:cs typeface="Times New Roman" panose="02020603050405020304" pitchFamily="18" charset="0"/>
              </a:rPr>
              <a:t>Relativistic</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20" name="文本框 19">
                <a:extLst>
                  <a:ext uri="{FF2B5EF4-FFF2-40B4-BE49-F238E27FC236}">
                    <a16:creationId xmlns:a16="http://schemas.microsoft.com/office/drawing/2014/main" id="{E2E21EF6-5AEE-0643-7C8F-DA406B620ADA}"/>
                  </a:ext>
                </a:extLst>
              </p:cNvPr>
              <p:cNvSpPr txBox="1"/>
              <p:nvPr/>
            </p:nvSpPr>
            <p:spPr>
              <a:xfrm>
                <a:off x="7272728" y="4315448"/>
                <a:ext cx="4682070" cy="121655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𝑓</m:t>
                          </m:r>
                        </m:e>
                        <m:sub>
                          <m:r>
                            <a:rPr lang="en-US" altLang="zh-CN" sz="2400" i="1">
                              <a:latin typeface="Cambria Math" panose="02040503050406030204" pitchFamily="18" charset="0"/>
                            </a:rPr>
                            <m:t>𝐽</m:t>
                          </m:r>
                        </m:sub>
                      </m:sSub>
                      <m:r>
                        <a:rPr lang="en-US" altLang="zh-CN" sz="2400" i="1">
                          <a:latin typeface="Cambria Math" panose="02040503050406030204" pitchFamily="18" charset="0"/>
                        </a:rPr>
                        <m:t>(</m:t>
                      </m:r>
                      <m:r>
                        <a:rPr lang="en-US" altLang="zh-CN" sz="2400" b="1" i="1">
                          <a:latin typeface="Cambria Math" panose="02040503050406030204" pitchFamily="18" charset="0"/>
                        </a:rPr>
                        <m:t>𝐩</m:t>
                      </m:r>
                      <m:r>
                        <a:rPr lang="en-US" altLang="zh-CN" sz="2400" i="1">
                          <a:latin typeface="Cambria Math" panose="02040503050406030204" pitchFamily="18" charset="0"/>
                        </a:rPr>
                        <m:t>)=</m:t>
                      </m:r>
                      <m:f>
                        <m:fPr>
                          <m:ctrlPr>
                            <a:rPr lang="zh-CN" altLang="zh-CN" sz="2400" i="1">
                              <a:latin typeface="Cambria Math" panose="02040503050406030204" pitchFamily="18" charset="0"/>
                            </a:rPr>
                          </m:ctrlPr>
                        </m:fPr>
                        <m:num>
                          <m:r>
                            <a:rPr lang="en-US" altLang="zh-CN" sz="2400" i="1">
                              <a:latin typeface="Cambria Math" panose="02040503050406030204" pitchFamily="18" charset="0"/>
                            </a:rPr>
                            <m:t>1</m:t>
                          </m:r>
                        </m:num>
                        <m:den>
                          <m:r>
                            <a:rPr lang="en-US" altLang="zh-CN" sz="2400" i="1">
                              <a:latin typeface="Cambria Math" panose="02040503050406030204" pitchFamily="18" charset="0"/>
                            </a:rPr>
                            <m:t>4</m:t>
                          </m:r>
                          <m:r>
                            <a:rPr lang="en-US" altLang="zh-CN" sz="2400" i="1">
                              <a:latin typeface="Cambria Math" panose="02040503050406030204" pitchFamily="18" charset="0"/>
                            </a:rPr>
                            <m:t>𝜋</m:t>
                          </m:r>
                          <m:r>
                            <a:rPr lang="en-US" altLang="zh-CN" sz="2400" i="1">
                              <a:latin typeface="Cambria Math" panose="02040503050406030204" pitchFamily="18" charset="0"/>
                            </a:rPr>
                            <m:t>𝑇</m:t>
                          </m:r>
                          <m:sSubSup>
                            <m:sSubSupPr>
                              <m:ctrlPr>
                                <a:rPr lang="zh-CN" altLang="zh-CN" sz="2400" i="1">
                                  <a:latin typeface="Cambria Math" panose="02040503050406030204" pitchFamily="18" charset="0"/>
                                </a:rPr>
                              </m:ctrlPr>
                            </m:sSubSupPr>
                            <m:e>
                              <m:r>
                                <a:rPr lang="en-US" altLang="zh-CN" sz="2400" i="1">
                                  <a:latin typeface="Cambria Math" panose="02040503050406030204" pitchFamily="18" charset="0"/>
                                </a:rPr>
                                <m:t>𝑚</m:t>
                              </m:r>
                            </m:e>
                            <m:sub>
                              <m:r>
                                <a:rPr lang="en-US" altLang="zh-CN" sz="2400" i="1">
                                  <a:latin typeface="Cambria Math" panose="02040503050406030204" pitchFamily="18" charset="0"/>
                                </a:rPr>
                                <m:t>𝜒</m:t>
                              </m:r>
                            </m:sub>
                            <m:sup>
                              <m:r>
                                <a:rPr lang="en-US" altLang="zh-CN" sz="2400" i="1">
                                  <a:latin typeface="Cambria Math" panose="02040503050406030204" pitchFamily="18" charset="0"/>
                                </a:rPr>
                                <m:t>2</m:t>
                              </m:r>
                            </m:sup>
                          </m:sSubSup>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𝐾</m:t>
                              </m:r>
                            </m:e>
                            <m:sub>
                              <m:r>
                                <a:rPr lang="en-US" altLang="zh-CN" sz="2400" i="1">
                                  <a:latin typeface="Cambria Math" panose="02040503050406030204" pitchFamily="18" charset="0"/>
                                </a:rPr>
                                <m:t>2</m:t>
                              </m:r>
                            </m:sub>
                          </m:sSub>
                          <m:r>
                            <a:rPr lang="en-US" altLang="zh-CN" sz="2400" i="1">
                              <a:latin typeface="Cambria Math" panose="02040503050406030204" pitchFamily="18" charset="0"/>
                            </a:rPr>
                            <m:t>(</m:t>
                          </m:r>
                          <m:r>
                            <a:rPr lang="en-US" altLang="zh-CN" sz="2400" i="1">
                              <a:latin typeface="Cambria Math" panose="02040503050406030204" pitchFamily="18" charset="0"/>
                            </a:rPr>
                            <m:t>𝑥</m:t>
                          </m:r>
                          <m:r>
                            <a:rPr lang="en-US" altLang="zh-CN" sz="2400" i="1">
                              <a:latin typeface="Cambria Math" panose="02040503050406030204" pitchFamily="18" charset="0"/>
                            </a:rPr>
                            <m:t>)</m:t>
                          </m:r>
                        </m:den>
                      </m:f>
                      <m:sSup>
                        <m:sSupPr>
                          <m:ctrlPr>
                            <a:rPr lang="zh-CN" altLang="zh-CN" sz="2400" i="1">
                              <a:latin typeface="Cambria Math" panose="02040503050406030204" pitchFamily="18" charset="0"/>
                            </a:rPr>
                          </m:ctrlPr>
                        </m:sSupPr>
                        <m:e>
                          <m:r>
                            <a:rPr lang="en-US" altLang="zh-CN" sz="2400" i="1">
                              <a:latin typeface="Cambria Math" panose="02040503050406030204" pitchFamily="18" charset="0"/>
                            </a:rPr>
                            <m:t>𝑒</m:t>
                          </m:r>
                        </m:e>
                        <m:sup>
                          <m:r>
                            <a:rPr lang="en-US" altLang="zh-CN" sz="2400" i="1">
                              <a:latin typeface="Cambria Math" panose="02040503050406030204" pitchFamily="18" charset="0"/>
                            </a:rPr>
                            <m:t>−</m:t>
                          </m:r>
                          <m:f>
                            <m:fPr>
                              <m:ctrlPr>
                                <a:rPr lang="zh-CN" altLang="zh-CN" sz="2400" i="1">
                                  <a:latin typeface="Cambria Math" panose="02040503050406030204" pitchFamily="18" charset="0"/>
                                </a:rPr>
                              </m:ctrlPr>
                            </m:fPr>
                            <m:num>
                              <m:rad>
                                <m:radPr>
                                  <m:degHide m:val="on"/>
                                  <m:ctrlPr>
                                    <a:rPr lang="zh-CN" altLang="zh-CN" sz="2400" i="1">
                                      <a:latin typeface="Cambria Math" panose="02040503050406030204" pitchFamily="18" charset="0"/>
                                    </a:rPr>
                                  </m:ctrlPr>
                                </m:radPr>
                                <m:deg/>
                                <m:e>
                                  <m:r>
                                    <a:rPr lang="en-US" altLang="zh-CN" sz="2400" i="1">
                                      <a:latin typeface="Cambria Math" panose="02040503050406030204" pitchFamily="18" charset="0"/>
                                    </a:rPr>
                                    <m:t>|</m:t>
                                  </m:r>
                                  <m:r>
                                    <a:rPr lang="en-US" altLang="zh-CN" sz="2400" b="1" i="1">
                                      <a:latin typeface="Cambria Math" panose="02040503050406030204" pitchFamily="18" charset="0"/>
                                    </a:rPr>
                                    <m:t>𝐩</m:t>
                                  </m:r>
                                  <m:sSup>
                                    <m:sSupPr>
                                      <m:ctrlPr>
                                        <a:rPr lang="zh-CN" altLang="zh-CN" sz="2400" i="1">
                                          <a:latin typeface="Cambria Math" panose="02040503050406030204" pitchFamily="18" charset="0"/>
                                        </a:rPr>
                                      </m:ctrlPr>
                                    </m:sSupPr>
                                    <m:e>
                                      <m:r>
                                        <a:rPr lang="en-US" altLang="zh-CN" sz="2400" i="1">
                                          <a:latin typeface="Cambria Math" panose="02040503050406030204" pitchFamily="18" charset="0"/>
                                        </a:rPr>
                                        <m:t>|</m:t>
                                      </m:r>
                                    </m:e>
                                    <m:sup>
                                      <m:r>
                                        <a:rPr lang="en-US" altLang="zh-CN" sz="2400" i="1">
                                          <a:latin typeface="Cambria Math" panose="02040503050406030204" pitchFamily="18" charset="0"/>
                                        </a:rPr>
                                        <m:t>2</m:t>
                                      </m:r>
                                    </m:sup>
                                  </m:sSup>
                                  <m:r>
                                    <a:rPr lang="en-US" altLang="zh-CN" sz="2400" i="1">
                                      <a:latin typeface="Cambria Math" panose="02040503050406030204" pitchFamily="18" charset="0"/>
                                    </a:rPr>
                                    <m:t>+</m:t>
                                  </m:r>
                                  <m:sSubSup>
                                    <m:sSubSupPr>
                                      <m:ctrlPr>
                                        <a:rPr lang="zh-CN" altLang="zh-CN" sz="2400" i="1">
                                          <a:latin typeface="Cambria Math" panose="02040503050406030204" pitchFamily="18" charset="0"/>
                                        </a:rPr>
                                      </m:ctrlPr>
                                    </m:sSubSupPr>
                                    <m:e>
                                      <m:r>
                                        <a:rPr lang="en-US" altLang="zh-CN" sz="2400" i="1">
                                          <a:latin typeface="Cambria Math" panose="02040503050406030204" pitchFamily="18" charset="0"/>
                                        </a:rPr>
                                        <m:t>𝑚</m:t>
                                      </m:r>
                                    </m:e>
                                    <m:sub>
                                      <m:r>
                                        <a:rPr lang="en-US" altLang="zh-CN" sz="2400" i="1">
                                          <a:latin typeface="Cambria Math" panose="02040503050406030204" pitchFamily="18" charset="0"/>
                                        </a:rPr>
                                        <m:t>𝜒</m:t>
                                      </m:r>
                                    </m:sub>
                                    <m:sup>
                                      <m:r>
                                        <a:rPr lang="en-US" altLang="zh-CN" sz="2400" i="1">
                                          <a:latin typeface="Cambria Math" panose="02040503050406030204" pitchFamily="18" charset="0"/>
                                        </a:rPr>
                                        <m:t>2</m:t>
                                      </m:r>
                                    </m:sup>
                                  </m:sSubSup>
                                </m:e>
                              </m:rad>
                            </m:num>
                            <m:den>
                              <m:r>
                                <a:rPr lang="en-US" altLang="zh-CN" sz="2400" i="1">
                                  <a:latin typeface="Cambria Math" panose="02040503050406030204" pitchFamily="18" charset="0"/>
                                </a:rPr>
                                <m:t>𝑇</m:t>
                              </m:r>
                            </m:den>
                          </m:f>
                        </m:sup>
                      </m:sSup>
                    </m:oMath>
                  </m:oMathPara>
                </a14:m>
                <a:endParaRPr lang="zh-CN" altLang="zh-CN" sz="2400" dirty="0"/>
              </a:p>
            </p:txBody>
          </p:sp>
        </mc:Choice>
        <mc:Fallback xmlns="">
          <p:sp>
            <p:nvSpPr>
              <p:cNvPr id="20" name="文本框 19">
                <a:extLst>
                  <a:ext uri="{FF2B5EF4-FFF2-40B4-BE49-F238E27FC236}">
                    <a16:creationId xmlns:a16="http://schemas.microsoft.com/office/drawing/2014/main" id="{E2E21EF6-5AEE-0643-7C8F-DA406B620ADA}"/>
                  </a:ext>
                </a:extLst>
              </p:cNvPr>
              <p:cNvSpPr txBox="1">
                <a:spLocks noRot="1" noChangeAspect="1" noMove="1" noResize="1" noEditPoints="1" noAdjustHandles="1" noChangeArrowheads="1" noChangeShapeType="1" noTextEdit="1"/>
              </p:cNvSpPr>
              <p:nvPr/>
            </p:nvSpPr>
            <p:spPr>
              <a:xfrm>
                <a:off x="7272728" y="4315448"/>
                <a:ext cx="4682070" cy="1216551"/>
              </a:xfrm>
              <a:prstGeom prst="rect">
                <a:avLst/>
              </a:prstGeom>
              <a:blipFill>
                <a:blip r:embed="rId5"/>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1" name="文本框 20">
                <a:extLst>
                  <a:ext uri="{FF2B5EF4-FFF2-40B4-BE49-F238E27FC236}">
                    <a16:creationId xmlns:a16="http://schemas.microsoft.com/office/drawing/2014/main" id="{7EBAA2DB-19E6-2114-965F-D0F7190DA069}"/>
                  </a:ext>
                </a:extLst>
              </p:cNvPr>
              <p:cNvSpPr txBox="1"/>
              <p:nvPr/>
            </p:nvSpPr>
            <p:spPr>
              <a:xfrm>
                <a:off x="7608211" y="5641865"/>
                <a:ext cx="3604283" cy="736035"/>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altLang="zh-CN" sz="2400" i="1" kern="100" smtClean="0">
                          <a:effectLst/>
                          <a:latin typeface="Cambria Math" panose="02040503050406030204" pitchFamily="18" charset="0"/>
                          <a:ea typeface="等线" panose="02010600030101010101" pitchFamily="2" charset="-122"/>
                          <a:cs typeface="Times New Roman" panose="02020603050405020304" pitchFamily="18" charset="0"/>
                        </a:rPr>
                        <m:t>𝑥</m:t>
                      </m:r>
                      <m:r>
                        <a:rPr lang="en-US" altLang="zh-CN" sz="2400" i="1" kern="100" smtClean="0">
                          <a:effectLst/>
                          <a:latin typeface="Cambria Math" panose="02040503050406030204" pitchFamily="18" charset="0"/>
                          <a:ea typeface="等线" panose="02010600030101010101" pitchFamily="2" charset="-122"/>
                          <a:cs typeface="Times New Roman" panose="02020603050405020304" pitchFamily="18" charset="0"/>
                        </a:rPr>
                        <m:t>≡</m:t>
                      </m:r>
                      <m:f>
                        <m:fPr>
                          <m:ctrlPr>
                            <a:rPr lang="zh-CN" altLang="zh-CN" sz="24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sSub>
                            <m:sSubPr>
                              <m:ctrlPr>
                                <a:rPr lang="zh-CN" altLang="zh-CN" sz="24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𝜒</m:t>
                              </m:r>
                            </m:sub>
                          </m:sSub>
                        </m:num>
                        <m:den>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𝑇</m:t>
                          </m:r>
                        </m:den>
                      </m:f>
                      <m:r>
                        <a:rPr lang="en-US" altLang="zh-CN" sz="2400" b="0" i="0" kern="100" smtClean="0">
                          <a:effectLst/>
                          <a:latin typeface="Cambria Math" panose="02040503050406030204" pitchFamily="18" charset="0"/>
                          <a:ea typeface="等线" panose="02010600030101010101" pitchFamily="2" charset="-122"/>
                          <a:cs typeface="Times New Roman" panose="02020603050405020304" pitchFamily="18" charset="0"/>
                        </a:rPr>
                        <m:t>, </m:t>
                      </m:r>
                      <m:r>
                        <a:rPr lang="en-US" altLang="zh-CN" sz="2400" b="0" i="1" kern="100" smtClean="0">
                          <a:effectLst/>
                          <a:latin typeface="Cambria Math" panose="02040503050406030204" pitchFamily="18" charset="0"/>
                          <a:ea typeface="等线" panose="02010600030101010101" pitchFamily="2" charset="-122"/>
                          <a:cs typeface="Times New Roman" panose="02020603050405020304" pitchFamily="18" charset="0"/>
                        </a:rPr>
                        <m:t> </m:t>
                      </m:r>
                      <m:r>
                        <a:rPr lang="en-US" altLang="zh-CN" sz="2400" i="1" smtClean="0">
                          <a:effectLst/>
                          <a:latin typeface="Cambria Math" panose="02040503050406030204" pitchFamily="18" charset="0"/>
                          <a:ea typeface="等线" panose="02010600030101010101" pitchFamily="2" charset="-122"/>
                          <a:cs typeface="Times New Roman" panose="02020603050405020304" pitchFamily="18" charset="0"/>
                        </a:rPr>
                        <m:t>𝑇</m:t>
                      </m:r>
                      <m:r>
                        <a:rPr lang="en-US" altLang="zh-CN" sz="2400" i="1" smtClean="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2400" i="1">
                              <a:effectLst/>
                              <a:latin typeface="Cambria Math" panose="02040503050406030204" pitchFamily="18" charset="0"/>
                              <a:ea typeface="Cambria Math" panose="02040503050406030204" pitchFamily="18" charset="0"/>
                            </a:rPr>
                          </m:ctrlPr>
                        </m:sSubPr>
                        <m:e>
                          <m:r>
                            <a:rPr lang="en-US" altLang="zh-CN" sz="2400" i="1">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400" i="1">
                              <a:effectLst/>
                              <a:latin typeface="Cambria Math" panose="02040503050406030204" pitchFamily="18" charset="0"/>
                              <a:ea typeface="等线" panose="02010600030101010101" pitchFamily="2" charset="-122"/>
                              <a:cs typeface="Times New Roman" panose="02020603050405020304" pitchFamily="18" charset="0"/>
                            </a:rPr>
                            <m:t>𝜒</m:t>
                          </m:r>
                        </m:sub>
                      </m:sSub>
                      <m:sSubSup>
                        <m:sSubSupPr>
                          <m:ctrlPr>
                            <a:rPr lang="zh-CN" altLang="zh-CN" sz="2400" i="1">
                              <a:effectLst/>
                              <a:latin typeface="Cambria Math" panose="02040503050406030204" pitchFamily="18" charset="0"/>
                              <a:ea typeface="Cambria Math" panose="02040503050406030204" pitchFamily="18" charset="0"/>
                            </a:rPr>
                          </m:ctrlPr>
                        </m:sSubSupPr>
                        <m:e>
                          <m:r>
                            <a:rPr lang="en-US" altLang="zh-CN" sz="2400" i="1">
                              <a:effectLst/>
                              <a:latin typeface="Cambria Math" panose="02040503050406030204" pitchFamily="18" charset="0"/>
                              <a:ea typeface="等线" panose="02010600030101010101" pitchFamily="2" charset="-122"/>
                              <a:cs typeface="Times New Roman" panose="02020603050405020304" pitchFamily="18" charset="0"/>
                            </a:rPr>
                            <m:t>𝑣</m:t>
                          </m:r>
                        </m:e>
                        <m:sub>
                          <m:r>
                            <a:rPr lang="en-US" altLang="zh-CN" sz="2400" i="1">
                              <a:effectLst/>
                              <a:latin typeface="Cambria Math" panose="02040503050406030204" pitchFamily="18" charset="0"/>
                              <a:ea typeface="等线" panose="02010600030101010101" pitchFamily="2" charset="-122"/>
                              <a:cs typeface="Times New Roman" panose="02020603050405020304" pitchFamily="18" charset="0"/>
                            </a:rPr>
                            <m:t>𝑑</m:t>
                          </m:r>
                        </m:sub>
                        <m:sup>
                          <m:r>
                            <a:rPr lang="en-US" altLang="zh-CN" sz="2400" i="1">
                              <a:effectLst/>
                              <a:latin typeface="Cambria Math" panose="02040503050406030204" pitchFamily="18" charset="0"/>
                              <a:ea typeface="等线" panose="02010600030101010101" pitchFamily="2" charset="-122"/>
                              <a:cs typeface="Times New Roman" panose="02020603050405020304" pitchFamily="18" charset="0"/>
                            </a:rPr>
                            <m:t>2</m:t>
                          </m:r>
                        </m:sup>
                      </m:sSubSup>
                    </m:oMath>
                  </m:oMathPara>
                </a14:m>
                <a:endParaRPr lang="zh-CN" altLang="zh-CN" sz="24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21" name="文本框 20">
                <a:extLst>
                  <a:ext uri="{FF2B5EF4-FFF2-40B4-BE49-F238E27FC236}">
                    <a16:creationId xmlns:a16="http://schemas.microsoft.com/office/drawing/2014/main" id="{7EBAA2DB-19E6-2114-965F-D0F7190DA069}"/>
                  </a:ext>
                </a:extLst>
              </p:cNvPr>
              <p:cNvSpPr txBox="1">
                <a:spLocks noRot="1" noChangeAspect="1" noMove="1" noResize="1" noEditPoints="1" noAdjustHandles="1" noChangeArrowheads="1" noChangeShapeType="1" noTextEdit="1"/>
              </p:cNvSpPr>
              <p:nvPr/>
            </p:nvSpPr>
            <p:spPr>
              <a:xfrm>
                <a:off x="7608211" y="5641865"/>
                <a:ext cx="3604283" cy="736035"/>
              </a:xfrm>
              <a:prstGeom prst="rect">
                <a:avLst/>
              </a:prstGeom>
              <a:blipFill>
                <a:blip r:embed="rId6"/>
                <a:stretch>
                  <a:fillRect/>
                </a:stretch>
              </a:blipFill>
            </p:spPr>
            <p:txBody>
              <a:bodyPr/>
              <a:lstStyle/>
              <a:p>
                <a:r>
                  <a:rPr lang="zh-CN" altLang="en-US">
                    <a:noFill/>
                  </a:rPr>
                  <a:t> </a:t>
                </a:r>
              </a:p>
            </p:txBody>
          </p:sp>
        </mc:Fallback>
      </mc:AlternateContent>
      <p:sp>
        <p:nvSpPr>
          <p:cNvPr id="23" name="箭头: 下 22">
            <a:extLst>
              <a:ext uri="{FF2B5EF4-FFF2-40B4-BE49-F238E27FC236}">
                <a16:creationId xmlns:a16="http://schemas.microsoft.com/office/drawing/2014/main" id="{B4D4AEC8-F149-B081-BE80-1055FFF56FB1}"/>
              </a:ext>
            </a:extLst>
          </p:cNvPr>
          <p:cNvSpPr/>
          <p:nvPr/>
        </p:nvSpPr>
        <p:spPr>
          <a:xfrm>
            <a:off x="9007114" y="3183410"/>
            <a:ext cx="981303" cy="733810"/>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25" name="直接连接符 24">
            <a:extLst>
              <a:ext uri="{FF2B5EF4-FFF2-40B4-BE49-F238E27FC236}">
                <a16:creationId xmlns:a16="http://schemas.microsoft.com/office/drawing/2014/main" id="{2CD86B75-114C-DC68-ED33-4AFD754756EF}"/>
              </a:ext>
            </a:extLst>
          </p:cNvPr>
          <p:cNvCxnSpPr/>
          <p:nvPr/>
        </p:nvCxnSpPr>
        <p:spPr>
          <a:xfrm>
            <a:off x="6722520" y="65988"/>
            <a:ext cx="0" cy="6391373"/>
          </a:xfrm>
          <a:prstGeom prst="line">
            <a:avLst/>
          </a:prstGeom>
          <a:ln w="25400"/>
        </p:spPr>
        <p:style>
          <a:lnRef idx="1">
            <a:schemeClr val="accent1"/>
          </a:lnRef>
          <a:fillRef idx="0">
            <a:schemeClr val="accent1"/>
          </a:fillRef>
          <a:effectRef idx="0">
            <a:schemeClr val="accent1"/>
          </a:effectRef>
          <a:fontRef idx="minor">
            <a:schemeClr val="tx1"/>
          </a:fontRef>
        </p:style>
      </p:cxnSp>
      <p:pic>
        <p:nvPicPr>
          <p:cNvPr id="4" name="图片 3">
            <a:extLst>
              <a:ext uri="{FF2B5EF4-FFF2-40B4-BE49-F238E27FC236}">
                <a16:creationId xmlns:a16="http://schemas.microsoft.com/office/drawing/2014/main" id="{181EB71C-5EC9-1792-567D-02287BF8CD9C}"/>
              </a:ext>
            </a:extLst>
          </p:cNvPr>
          <p:cNvPicPr>
            <a:picLocks noChangeAspect="1"/>
          </p:cNvPicPr>
          <p:nvPr/>
        </p:nvPicPr>
        <p:blipFill>
          <a:blip r:embed="rId7"/>
          <a:stretch>
            <a:fillRect/>
          </a:stretch>
        </p:blipFill>
        <p:spPr>
          <a:xfrm>
            <a:off x="525463" y="905028"/>
            <a:ext cx="5120118" cy="1262216"/>
          </a:xfrm>
          <a:prstGeom prst="rect">
            <a:avLst/>
          </a:prstGeom>
        </p:spPr>
      </p:pic>
      <p:pic>
        <p:nvPicPr>
          <p:cNvPr id="5" name="图片 4">
            <a:extLst>
              <a:ext uri="{FF2B5EF4-FFF2-40B4-BE49-F238E27FC236}">
                <a16:creationId xmlns:a16="http://schemas.microsoft.com/office/drawing/2014/main" id="{07EC7243-8A0F-1BEB-067F-0F430FAAF23C}"/>
              </a:ext>
            </a:extLst>
          </p:cNvPr>
          <p:cNvPicPr>
            <a:picLocks noChangeAspect="1"/>
          </p:cNvPicPr>
          <p:nvPr/>
        </p:nvPicPr>
        <p:blipFill>
          <a:blip r:embed="rId8"/>
          <a:stretch>
            <a:fillRect/>
          </a:stretch>
        </p:blipFill>
        <p:spPr>
          <a:xfrm>
            <a:off x="148994" y="2197218"/>
            <a:ext cx="6538205" cy="4353873"/>
          </a:xfrm>
          <a:prstGeom prst="rect">
            <a:avLst/>
          </a:prstGeom>
        </p:spPr>
      </p:pic>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94C89A2B-A6A5-5918-B89E-D7B79CBDB2FD}"/>
                  </a:ext>
                </a:extLst>
              </p:cNvPr>
              <p:cNvSpPr txBox="1"/>
              <p:nvPr/>
            </p:nvSpPr>
            <p:spPr>
              <a:xfrm>
                <a:off x="716331" y="4808526"/>
                <a:ext cx="4152207" cy="41363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type m:val="lin"/>
                          <m:ctrlPr>
                            <a:rPr lang="zh-CN" altLang="en-US" i="1" smtClean="0">
                              <a:solidFill>
                                <a:srgbClr val="836967"/>
                              </a:solidFill>
                              <a:latin typeface="Cambria Math" panose="02040503050406030204" pitchFamily="18" charset="0"/>
                            </a:rPr>
                          </m:ctrlPr>
                        </m:fPr>
                        <m:num>
                          <m:d>
                            <m:dPr>
                              <m:begChr m:val="⟨"/>
                              <m:endChr m:val="⟩"/>
                              <m:ctrlPr>
                                <a:rPr lang="zh-CN" altLang="en-US" i="1">
                                  <a:solidFill>
                                    <a:srgbClr val="836967"/>
                                  </a:solidFill>
                                  <a:latin typeface="Cambria Math" panose="02040503050406030204" pitchFamily="18" charset="0"/>
                                </a:rPr>
                              </m:ctrlPr>
                            </m:dPr>
                            <m:e>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𝜎</m:t>
                                  </m:r>
                                </m:e>
                                <m:sub>
                                  <m:r>
                                    <a:rPr lang="zh-CN" altLang="en-US" i="1">
                                      <a:latin typeface="Cambria Math" panose="02040503050406030204" pitchFamily="18" charset="0"/>
                                    </a:rPr>
                                    <m:t>𝑇</m:t>
                                  </m:r>
                                </m:sub>
                              </m:sSub>
                              <m:r>
                                <a:rPr lang="zh-CN" altLang="en-US" i="1">
                                  <a:latin typeface="Cambria Math" panose="02040503050406030204" pitchFamily="18" charset="0"/>
                                </a:rPr>
                                <m:t>𝑣</m:t>
                              </m:r>
                            </m:e>
                          </m:d>
                        </m:num>
                        <m:den>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𝑚</m:t>
                              </m:r>
                            </m:e>
                            <m:sub>
                              <m:r>
                                <a:rPr lang="zh-CN" altLang="en-US" i="1">
                                  <a:latin typeface="Cambria Math" panose="02040503050406030204" pitchFamily="18" charset="0"/>
                                </a:rPr>
                                <m:t>𝜒</m:t>
                              </m:r>
                            </m:sub>
                          </m:sSub>
                        </m:den>
                      </m:f>
                      <m:r>
                        <a:rPr lang="zh-CN" altLang="en-US" i="0">
                          <a:latin typeface="Cambria Math" panose="02040503050406030204" pitchFamily="18" charset="0"/>
                        </a:rPr>
                        <m:t>=1.5</m:t>
                      </m:r>
                      <m:d>
                        <m:dPr>
                          <m:ctrlPr>
                            <a:rPr lang="zh-CN" altLang="en-US" i="1">
                              <a:solidFill>
                                <a:srgbClr val="836967"/>
                              </a:solidFill>
                              <a:latin typeface="Cambria Math" panose="02040503050406030204" pitchFamily="18" charset="0"/>
                            </a:rPr>
                          </m:ctrlPr>
                        </m:dPr>
                        <m:e>
                          <m:f>
                            <m:fPr>
                              <m:type m:val="lin"/>
                              <m:ctrlPr>
                                <a:rPr lang="zh-CN" altLang="en-US" i="1">
                                  <a:latin typeface="Cambria Math" panose="02040503050406030204" pitchFamily="18" charset="0"/>
                                </a:rPr>
                              </m:ctrlPr>
                            </m:fPr>
                            <m:num>
                              <m:sSup>
                                <m:sSupPr>
                                  <m:ctrlPr>
                                    <a:rPr lang="zh-CN" altLang="en-US" i="1">
                                      <a:solidFill>
                                        <a:srgbClr val="836967"/>
                                      </a:solidFill>
                                      <a:latin typeface="Cambria Math" panose="02040503050406030204" pitchFamily="18" charset="0"/>
                                    </a:rPr>
                                  </m:ctrlPr>
                                </m:sSupPr>
                                <m:e>
                                  <m:r>
                                    <m:rPr>
                                      <m:sty m:val="p"/>
                                    </m:rPr>
                                    <a:rPr lang="zh-CN" altLang="en-US" i="0">
                                      <a:latin typeface="Cambria Math" panose="02040503050406030204" pitchFamily="18" charset="0"/>
                                    </a:rPr>
                                    <m:t>cm</m:t>
                                  </m:r>
                                </m:e>
                                <m:sup>
                                  <m:r>
                                    <a:rPr lang="zh-CN" altLang="en-US" i="0">
                                      <a:latin typeface="Cambria Math" panose="02040503050406030204" pitchFamily="18" charset="0"/>
                                    </a:rPr>
                                    <m:t>2</m:t>
                                  </m:r>
                                </m:sup>
                              </m:sSup>
                            </m:num>
                            <m:den>
                              <m:r>
                                <m:rPr>
                                  <m:sty m:val="p"/>
                                </m:rPr>
                                <a:rPr lang="zh-CN" altLang="en-US" i="0">
                                  <a:latin typeface="Cambria Math" panose="02040503050406030204" pitchFamily="18" charset="0"/>
                                </a:rPr>
                                <m:t>g</m:t>
                              </m:r>
                            </m:den>
                          </m:f>
                        </m:e>
                      </m:d>
                      <m:r>
                        <a:rPr lang="zh-CN" altLang="en-US" i="0">
                          <a:latin typeface="Cambria Math" panose="02040503050406030204" pitchFamily="18" charset="0"/>
                        </a:rPr>
                        <m:t>×</m:t>
                      </m:r>
                      <m:d>
                        <m:dPr>
                          <m:ctrlPr>
                            <a:rPr lang="zh-CN" altLang="en-US" i="1">
                              <a:latin typeface="Cambria Math" panose="02040503050406030204" pitchFamily="18" charset="0"/>
                            </a:rPr>
                          </m:ctrlPr>
                        </m:dPr>
                        <m:e>
                          <m:r>
                            <m:rPr>
                              <m:sty m:val="p"/>
                            </m:rPr>
                            <a:rPr lang="zh-CN" altLang="en-US" i="0">
                              <a:latin typeface="Cambria Math" panose="02040503050406030204" pitchFamily="18" charset="0"/>
                            </a:rPr>
                            <m:t>k</m:t>
                          </m:r>
                          <m:f>
                            <m:fPr>
                              <m:type m:val="lin"/>
                              <m:ctrlPr>
                                <a:rPr lang="zh-CN" altLang="en-US" i="1">
                                  <a:latin typeface="Cambria Math" panose="02040503050406030204" pitchFamily="18" charset="0"/>
                                </a:rPr>
                              </m:ctrlPr>
                            </m:fPr>
                            <m:num>
                              <m:r>
                                <m:rPr>
                                  <m:sty m:val="p"/>
                                </m:rPr>
                                <a:rPr lang="zh-CN" altLang="en-US" i="0">
                                  <a:latin typeface="Cambria Math" panose="02040503050406030204" pitchFamily="18" charset="0"/>
                                </a:rPr>
                                <m:t>m</m:t>
                              </m:r>
                            </m:num>
                            <m:den>
                              <m:r>
                                <m:rPr>
                                  <m:sty m:val="p"/>
                                </m:rPr>
                                <a:rPr lang="zh-CN" altLang="en-US" i="0">
                                  <a:latin typeface="Cambria Math" panose="02040503050406030204" pitchFamily="18" charset="0"/>
                                </a:rPr>
                                <m:t>s</m:t>
                              </m:r>
                            </m:den>
                          </m:f>
                        </m:e>
                      </m:d>
                    </m:oMath>
                  </m:oMathPara>
                </a14:m>
                <a:endParaRPr lang="zh-CN" altLang="en-US" dirty="0"/>
              </a:p>
            </p:txBody>
          </p:sp>
        </mc:Choice>
        <mc:Fallback xmlns="">
          <p:sp>
            <p:nvSpPr>
              <p:cNvPr id="6" name="文本框 5">
                <a:extLst>
                  <a:ext uri="{FF2B5EF4-FFF2-40B4-BE49-F238E27FC236}">
                    <a16:creationId xmlns:a16="http://schemas.microsoft.com/office/drawing/2014/main" id="{94C89A2B-A6A5-5918-B89E-D7B79CBDB2FD}"/>
                  </a:ext>
                </a:extLst>
              </p:cNvPr>
              <p:cNvSpPr txBox="1">
                <a:spLocks noRot="1" noChangeAspect="1" noMove="1" noResize="1" noEditPoints="1" noAdjustHandles="1" noChangeArrowheads="1" noChangeShapeType="1" noTextEdit="1"/>
              </p:cNvSpPr>
              <p:nvPr/>
            </p:nvSpPr>
            <p:spPr>
              <a:xfrm>
                <a:off x="716331" y="4808526"/>
                <a:ext cx="4152207" cy="413639"/>
              </a:xfrm>
              <a:prstGeom prst="rect">
                <a:avLst/>
              </a:prstGeom>
              <a:blipFill>
                <a:blip r:embed="rId9"/>
                <a:stretch>
                  <a:fillRect t="-98529" r="-4405" b="-152941"/>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 name="文本框 2">
                <a:extLst>
                  <a:ext uri="{FF2B5EF4-FFF2-40B4-BE49-F238E27FC236}">
                    <a16:creationId xmlns:a16="http://schemas.microsoft.com/office/drawing/2014/main" id="{1DA04008-D592-4A2E-61B1-E60A9555A095}"/>
                  </a:ext>
                </a:extLst>
              </p:cNvPr>
              <p:cNvSpPr txBox="1"/>
              <p:nvPr/>
            </p:nvSpPr>
            <p:spPr>
              <a:xfrm>
                <a:off x="2425506" y="1946186"/>
                <a:ext cx="3662560"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i="1" smtClean="0">
                          <a:solidFill>
                            <a:schemeClr val="tx1"/>
                          </a:solidFill>
                          <a:latin typeface="Cambria Math" panose="02040503050406030204" pitchFamily="18" charset="0"/>
                        </a:rPr>
                        <m:t>𝜌</m:t>
                      </m:r>
                      <m:r>
                        <a:rPr lang="zh-CN" altLang="en-US" i="0">
                          <a:solidFill>
                            <a:schemeClr val="tx1"/>
                          </a:solidFill>
                          <a:latin typeface="Cambria Math" panose="02040503050406030204" pitchFamily="18" charset="0"/>
                        </a:rPr>
                        <m:t>=0,</m:t>
                      </m:r>
                      <m:r>
                        <a:rPr lang="en-US" altLang="zh-CN" b="0" i="1" smtClean="0">
                          <a:solidFill>
                            <a:schemeClr val="tx1"/>
                          </a:solidFill>
                          <a:latin typeface="Cambria Math" panose="02040503050406030204" pitchFamily="18" charset="0"/>
                        </a:rPr>
                        <m:t>  </m:t>
                      </m:r>
                      <m:r>
                        <a:rPr lang="zh-CN" altLang="en-US" i="1">
                          <a:solidFill>
                            <a:schemeClr val="tx1"/>
                          </a:solidFill>
                          <a:latin typeface="Cambria Math" panose="02040503050406030204" pitchFamily="18" charset="0"/>
                        </a:rPr>
                        <m:t>𝑟</m:t>
                      </m:r>
                      <m:r>
                        <a:rPr lang="zh-CN" altLang="en-US" i="0">
                          <a:solidFill>
                            <a:schemeClr val="tx1"/>
                          </a:solidFill>
                          <a:latin typeface="Cambria Math" panose="02040503050406030204" pitchFamily="18" charset="0"/>
                        </a:rPr>
                        <m:t>=</m:t>
                      </m:r>
                      <m:sSub>
                        <m:sSubPr>
                          <m:ctrlPr>
                            <a:rPr lang="zh-CN" altLang="en-US" i="1">
                              <a:solidFill>
                                <a:schemeClr val="tx1"/>
                              </a:solidFill>
                              <a:latin typeface="Cambria Math" panose="02040503050406030204" pitchFamily="18" charset="0"/>
                            </a:rPr>
                          </m:ctrlPr>
                        </m:sSubPr>
                        <m:e>
                          <m:r>
                            <a:rPr lang="zh-CN" altLang="en-US" i="1">
                              <a:solidFill>
                                <a:schemeClr val="tx1"/>
                              </a:solidFill>
                              <a:latin typeface="Cambria Math" panose="02040503050406030204" pitchFamily="18" charset="0"/>
                            </a:rPr>
                            <m:t>𝑟</m:t>
                          </m:r>
                        </m:e>
                        <m:sub>
                          <m:r>
                            <a:rPr lang="zh-CN" altLang="en-US" i="1">
                              <a:solidFill>
                                <a:schemeClr val="tx1"/>
                              </a:solidFill>
                              <a:latin typeface="Cambria Math" panose="02040503050406030204" pitchFamily="18" charset="0"/>
                            </a:rPr>
                            <m:t>𝑖𝑛</m:t>
                          </m:r>
                        </m:sub>
                      </m:sSub>
                      <m:r>
                        <a:rPr lang="zh-CN" altLang="en-US" i="0">
                          <a:solidFill>
                            <a:schemeClr val="tx1"/>
                          </a:solidFill>
                          <a:latin typeface="Cambria Math" panose="02040503050406030204" pitchFamily="18" charset="0"/>
                        </a:rPr>
                        <m:t>≡4</m:t>
                      </m:r>
                      <m:r>
                        <a:rPr lang="zh-CN" altLang="en-US" i="1">
                          <a:solidFill>
                            <a:schemeClr val="tx1"/>
                          </a:solidFill>
                          <a:latin typeface="Cambria Math" panose="02040503050406030204" pitchFamily="18" charset="0"/>
                        </a:rPr>
                        <m:t>𝐺𝑀</m:t>
                      </m:r>
                    </m:oMath>
                  </m:oMathPara>
                </a14:m>
                <a:endParaRPr lang="zh-CN" altLang="en-US" dirty="0">
                  <a:solidFill>
                    <a:schemeClr val="tx1"/>
                  </a:solidFill>
                </a:endParaRPr>
              </a:p>
            </p:txBody>
          </p:sp>
        </mc:Choice>
        <mc:Fallback xmlns="">
          <p:sp>
            <p:nvSpPr>
              <p:cNvPr id="3" name="文本框 2">
                <a:extLst>
                  <a:ext uri="{FF2B5EF4-FFF2-40B4-BE49-F238E27FC236}">
                    <a16:creationId xmlns:a16="http://schemas.microsoft.com/office/drawing/2014/main" id="{1DA04008-D592-4A2E-61B1-E60A9555A095}"/>
                  </a:ext>
                </a:extLst>
              </p:cNvPr>
              <p:cNvSpPr txBox="1">
                <a:spLocks noRot="1" noChangeAspect="1" noMove="1" noResize="1" noEditPoints="1" noAdjustHandles="1" noChangeArrowheads="1" noChangeShapeType="1" noTextEdit="1"/>
              </p:cNvSpPr>
              <p:nvPr/>
            </p:nvSpPr>
            <p:spPr>
              <a:xfrm>
                <a:off x="2425506" y="1946186"/>
                <a:ext cx="3662560" cy="369332"/>
              </a:xfrm>
              <a:prstGeom prst="rect">
                <a:avLst/>
              </a:prstGeom>
              <a:blipFill>
                <a:blip r:embed="rId10"/>
                <a:stretch>
                  <a:fillRect b="-6557"/>
                </a:stretch>
              </a:blipFill>
            </p:spPr>
            <p:txBody>
              <a:bodyPr/>
              <a:lstStyle/>
              <a:p>
                <a:r>
                  <a:rPr lang="zh-CN" altLang="en-US">
                    <a:noFill/>
                  </a:rPr>
                  <a:t> </a:t>
                </a:r>
              </a:p>
            </p:txBody>
          </p:sp>
        </mc:Fallback>
      </mc:AlternateContent>
      <p:pic>
        <p:nvPicPr>
          <p:cNvPr id="7" name="图片 6">
            <a:extLst>
              <a:ext uri="{FF2B5EF4-FFF2-40B4-BE49-F238E27FC236}">
                <a16:creationId xmlns:a16="http://schemas.microsoft.com/office/drawing/2014/main" id="{9B2EBEDD-7C68-F51D-FCB7-1DF6C74E5DBF}"/>
              </a:ext>
            </a:extLst>
          </p:cNvPr>
          <p:cNvPicPr>
            <a:picLocks noChangeAspect="1"/>
          </p:cNvPicPr>
          <p:nvPr/>
        </p:nvPicPr>
        <p:blipFill>
          <a:blip r:embed="rId11"/>
          <a:stretch>
            <a:fillRect/>
          </a:stretch>
        </p:blipFill>
        <p:spPr>
          <a:xfrm>
            <a:off x="7473994" y="1860732"/>
            <a:ext cx="4153567" cy="4336644"/>
          </a:xfrm>
          <a:prstGeom prst="rect">
            <a:avLst/>
          </a:prstGeom>
        </p:spPr>
      </p:pic>
    </p:spTree>
    <p:extLst>
      <p:ext uri="{BB962C8B-B14F-4D97-AF65-F5344CB8AC3E}">
        <p14:creationId xmlns:p14="http://schemas.microsoft.com/office/powerpoint/2010/main" val="18219661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id="{DF9EBC3B-E4A1-D989-5007-31EC0D0EDC04}"/>
              </a:ext>
            </a:extLst>
          </p:cNvPr>
          <p:cNvPicPr>
            <a:picLocks noChangeAspect="1"/>
          </p:cNvPicPr>
          <p:nvPr/>
        </p:nvPicPr>
        <p:blipFill>
          <a:blip r:embed="rId2"/>
          <a:stretch>
            <a:fillRect/>
          </a:stretch>
        </p:blipFill>
        <p:spPr>
          <a:xfrm>
            <a:off x="0" y="1091952"/>
            <a:ext cx="8077017" cy="5362105"/>
          </a:xfrm>
          <a:prstGeom prst="rect">
            <a:avLst/>
          </a:prstGeom>
        </p:spPr>
      </p:pic>
      <p:sp>
        <p:nvSpPr>
          <p:cNvPr id="2" name="文本占位符 1">
            <a:extLst>
              <a:ext uri="{FF2B5EF4-FFF2-40B4-BE49-F238E27FC236}">
                <a16:creationId xmlns:a16="http://schemas.microsoft.com/office/drawing/2014/main" id="{D7CA0397-223A-3D30-3F2C-5086C902A63B}"/>
              </a:ext>
            </a:extLst>
          </p:cNvPr>
          <p:cNvSpPr>
            <a:spLocks noGrp="1"/>
          </p:cNvSpPr>
          <p:nvPr>
            <p:ph type="body" sz="quarter" idx="10"/>
          </p:nvPr>
        </p:nvSpPr>
        <p:spPr>
          <a:xfrm>
            <a:off x="554673" y="320192"/>
            <a:ext cx="5902688" cy="436562"/>
          </a:xfrm>
        </p:spPr>
        <p:txBody>
          <a:bodyPr/>
          <a:lstStyle/>
          <a:p>
            <a:r>
              <a:rPr lang="en-US" altLang="zh-CN" dirty="0"/>
              <a:t>Fitting the Fermi-LAT Data</a:t>
            </a:r>
            <a:endParaRPr lang="zh-CN" altLang="en-US" dirty="0"/>
          </a:p>
        </p:txBody>
      </p:sp>
      <p:sp>
        <p:nvSpPr>
          <p:cNvPr id="7" name="文本框 6">
            <a:extLst>
              <a:ext uri="{FF2B5EF4-FFF2-40B4-BE49-F238E27FC236}">
                <a16:creationId xmlns:a16="http://schemas.microsoft.com/office/drawing/2014/main" id="{22E38362-3219-BDD3-2E03-3C5F2B642F19}"/>
              </a:ext>
            </a:extLst>
          </p:cNvPr>
          <p:cNvSpPr txBox="1"/>
          <p:nvPr/>
        </p:nvSpPr>
        <p:spPr>
          <a:xfrm>
            <a:off x="8009703" y="1527392"/>
            <a:ext cx="2142560" cy="1200329"/>
          </a:xfrm>
          <a:prstGeom prst="rect">
            <a:avLst/>
          </a:prstGeom>
          <a:noFill/>
        </p:spPr>
        <p:txBody>
          <a:bodyPr wrap="square">
            <a:spAutoFit/>
          </a:bodyPr>
          <a:lstStyle/>
          <a:p>
            <a:pPr algn="ctr"/>
            <a:r>
              <a:rPr lang="en-US" altLang="zh-CN" sz="2400" b="0" i="0" u="none" strike="noStrike" baseline="0" dirty="0">
                <a:latin typeface="Times New Roman" panose="02020603050405020304" pitchFamily="18" charset="0"/>
                <a:cs typeface="Times New Roman" panose="02020603050405020304" pitchFamily="18" charset="0"/>
              </a:rPr>
              <a:t>Aug/4, 2008</a:t>
            </a:r>
          </a:p>
          <a:p>
            <a:pPr algn="ctr"/>
            <a:r>
              <a:rPr lang="en-US" altLang="zh-CN" sz="2400" b="0" i="0" u="none" strike="noStrike" baseline="0" dirty="0">
                <a:latin typeface="Times New Roman" panose="02020603050405020304" pitchFamily="18" charset="0"/>
                <a:cs typeface="Times New Roman" panose="02020603050405020304" pitchFamily="18" charset="0"/>
              </a:rPr>
              <a:t>~</a:t>
            </a:r>
          </a:p>
          <a:p>
            <a:pPr algn="ctr"/>
            <a:r>
              <a:rPr lang="en-US" altLang="zh-CN" sz="2400" b="0" i="0" u="none" strike="noStrike" baseline="0" dirty="0">
                <a:latin typeface="Times New Roman" panose="02020603050405020304" pitchFamily="18" charset="0"/>
                <a:cs typeface="Times New Roman" panose="02020603050405020304" pitchFamily="18" charset="0"/>
              </a:rPr>
              <a:t>Oct/26, 2022</a:t>
            </a:r>
            <a:endParaRPr lang="zh-CN" altLang="en-US" sz="2400" dirty="0">
              <a:latin typeface="Times New Roman" panose="02020603050405020304" pitchFamily="18" charset="0"/>
              <a:cs typeface="Times New Roman" panose="02020603050405020304" pitchFamily="18" charset="0"/>
            </a:endParaRPr>
          </a:p>
        </p:txBody>
      </p:sp>
      <p:sp>
        <p:nvSpPr>
          <p:cNvPr id="9" name="文本框 8">
            <a:extLst>
              <a:ext uri="{FF2B5EF4-FFF2-40B4-BE49-F238E27FC236}">
                <a16:creationId xmlns:a16="http://schemas.microsoft.com/office/drawing/2014/main" id="{5070C874-4BC6-A29F-B9C7-0B474A030379}"/>
              </a:ext>
            </a:extLst>
          </p:cNvPr>
          <p:cNvSpPr txBox="1"/>
          <p:nvPr/>
        </p:nvSpPr>
        <p:spPr>
          <a:xfrm>
            <a:off x="7952646" y="2946633"/>
            <a:ext cx="3149910" cy="523220"/>
          </a:xfrm>
          <a:prstGeom prst="rect">
            <a:avLst/>
          </a:prstGeom>
          <a:noFill/>
        </p:spPr>
        <p:txBody>
          <a:bodyPr wrap="square">
            <a:spAutoFit/>
          </a:bodyPr>
          <a:lstStyle/>
          <a:p>
            <a:r>
              <a:rPr lang="en-US" altLang="zh-CN" sz="2800" b="1" i="0" u="none" strike="noStrike" baseline="0" dirty="0">
                <a:solidFill>
                  <a:srgbClr val="CA211E"/>
                </a:solidFill>
                <a:latin typeface="Times New Roman" panose="02020603050405020304" pitchFamily="18" charset="0"/>
                <a:cs typeface="Times New Roman" panose="02020603050405020304" pitchFamily="18" charset="0"/>
              </a:rPr>
              <a:t>Background Model:</a:t>
            </a:r>
            <a:endParaRPr lang="zh-CN" altLang="en-US" sz="28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4" name="文本框 13">
                <a:extLst>
                  <a:ext uri="{FF2B5EF4-FFF2-40B4-BE49-F238E27FC236}">
                    <a16:creationId xmlns:a16="http://schemas.microsoft.com/office/drawing/2014/main" id="{44432EFB-6AB7-6A88-55C4-D114E9F93D7B}"/>
                  </a:ext>
                </a:extLst>
              </p:cNvPr>
              <p:cNvSpPr txBox="1"/>
              <p:nvPr/>
            </p:nvSpPr>
            <p:spPr>
              <a:xfrm>
                <a:off x="8009703" y="3636333"/>
                <a:ext cx="4162880" cy="1390573"/>
              </a:xfrm>
              <a:prstGeom prst="rect">
                <a:avLst/>
              </a:prstGeom>
              <a:noFill/>
            </p:spPr>
            <p:txBody>
              <a:bodyPr wrap="square" rtlCol="0">
                <a:spAutoFit/>
              </a:bodyPr>
              <a:lstStyle/>
              <a:p>
                <a:pPr marL="342900" indent="-342900">
                  <a:buFont typeface="Arial" panose="020B0604020202020204" pitchFamily="34" charset="0"/>
                  <a:buChar char="•"/>
                </a:pPr>
                <a:r>
                  <a:rPr lang="en-US" altLang="zh-CN" sz="2400" dirty="0">
                    <a:latin typeface="Times New Roman" panose="02020603050405020304" pitchFamily="18" charset="0"/>
                    <a:cs typeface="Times New Roman" panose="02020603050405020304" pitchFamily="18" charset="0"/>
                  </a:rPr>
                  <a:t>log-parabola:</a:t>
                </a:r>
                <a:endParaRPr lang="zh-CN" altLang="en-US" sz="2400" dirty="0">
                  <a:latin typeface="Times New Roman" panose="02020603050405020304" pitchFamily="18" charset="0"/>
                  <a:cs typeface="Times New Roman" panose="02020603050405020304" pitchFamily="18" charset="0"/>
                </a:endParaRPr>
              </a:p>
              <a:p>
                <a:pPr/>
                <a14:m>
                  <m:oMathPara xmlns:m="http://schemas.openxmlformats.org/officeDocument/2006/math">
                    <m:oMathParaPr>
                      <m:jc m:val="centerGroup"/>
                    </m:oMathParaPr>
                    <m:oMath xmlns:m="http://schemas.openxmlformats.org/officeDocument/2006/math">
                      <m:f>
                        <m:fPr>
                          <m:ctrlPr>
                            <a:rPr lang="zh-CN" altLang="zh-CN" sz="2400" i="1">
                              <a:latin typeface="Cambria Math" panose="02040503050406030204" pitchFamily="18" charset="0"/>
                            </a:rPr>
                          </m:ctrlPr>
                        </m:fPr>
                        <m:num>
                          <m:r>
                            <a:rPr lang="en-US" altLang="zh-CN" sz="2400" i="1">
                              <a:latin typeface="Cambria Math" panose="02040503050406030204" pitchFamily="18" charset="0"/>
                            </a:rPr>
                            <m:t>𝑑𝑁</m:t>
                          </m:r>
                        </m:num>
                        <m:den>
                          <m:r>
                            <a:rPr lang="en-US" altLang="zh-CN" sz="2400" i="1">
                              <a:latin typeface="Cambria Math" panose="02040503050406030204" pitchFamily="18" charset="0"/>
                            </a:rPr>
                            <m:t>𝑑𝐸</m:t>
                          </m:r>
                        </m:den>
                      </m:f>
                      <m:r>
                        <a:rPr lang="en-US" altLang="zh-CN" sz="2400" i="1">
                          <a:latin typeface="Cambria Math" panose="02040503050406030204" pitchFamily="18" charset="0"/>
                        </a:rPr>
                        <m:t>=</m:t>
                      </m:r>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𝑁</m:t>
                          </m:r>
                        </m:e>
                        <m:sub>
                          <m:r>
                            <a:rPr lang="en-US" altLang="zh-CN" sz="2400" i="1">
                              <a:latin typeface="Cambria Math" panose="02040503050406030204" pitchFamily="18" charset="0"/>
                            </a:rPr>
                            <m:t>0</m:t>
                          </m:r>
                        </m:sub>
                      </m:sSub>
                      <m:sSup>
                        <m:sSupPr>
                          <m:ctrlPr>
                            <a:rPr lang="zh-CN" altLang="zh-CN" sz="2400" i="1">
                              <a:latin typeface="Cambria Math" panose="02040503050406030204" pitchFamily="18" charset="0"/>
                            </a:rPr>
                          </m:ctrlPr>
                        </m:sSupPr>
                        <m:e>
                          <m:d>
                            <m:dPr>
                              <m:ctrlPr>
                                <a:rPr lang="zh-CN" altLang="zh-CN" sz="2400" i="1">
                                  <a:latin typeface="Cambria Math" panose="02040503050406030204" pitchFamily="18" charset="0"/>
                                </a:rPr>
                              </m:ctrlPr>
                            </m:dPr>
                            <m:e>
                              <m:f>
                                <m:fPr>
                                  <m:ctrlPr>
                                    <a:rPr lang="zh-CN" altLang="zh-CN" sz="2400" i="1">
                                      <a:latin typeface="Cambria Math" panose="02040503050406030204" pitchFamily="18" charset="0"/>
                                    </a:rPr>
                                  </m:ctrlPr>
                                </m:fPr>
                                <m:num>
                                  <m:r>
                                    <a:rPr lang="en-US" altLang="zh-CN" sz="2400" i="1">
                                      <a:latin typeface="Cambria Math" panose="02040503050406030204" pitchFamily="18" charset="0"/>
                                    </a:rPr>
                                    <m:t>𝐸</m:t>
                                  </m:r>
                                </m:num>
                                <m:den>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𝐸</m:t>
                                      </m:r>
                                    </m:e>
                                    <m:sub>
                                      <m:r>
                                        <a:rPr lang="en-US" altLang="zh-CN" sz="2400" i="1">
                                          <a:latin typeface="Cambria Math" panose="02040503050406030204" pitchFamily="18" charset="0"/>
                                        </a:rPr>
                                        <m:t>0</m:t>
                                      </m:r>
                                    </m:sub>
                                  </m:sSub>
                                </m:den>
                              </m:f>
                            </m:e>
                          </m:d>
                        </m:e>
                        <m:sup>
                          <m:r>
                            <a:rPr lang="en-US" altLang="zh-CN" sz="2400" i="1">
                              <a:latin typeface="Cambria Math" panose="02040503050406030204" pitchFamily="18" charset="0"/>
                            </a:rPr>
                            <m:t>−</m:t>
                          </m:r>
                          <m:r>
                            <a:rPr lang="en-US" altLang="zh-CN" sz="2400" i="1">
                              <a:latin typeface="Cambria Math" panose="02040503050406030204" pitchFamily="18" charset="0"/>
                            </a:rPr>
                            <m:t>𝛼</m:t>
                          </m:r>
                          <m:r>
                            <a:rPr lang="en-US" altLang="zh-CN" sz="2400" i="1">
                              <a:latin typeface="Cambria Math" panose="02040503050406030204" pitchFamily="18" charset="0"/>
                            </a:rPr>
                            <m:t>−</m:t>
                          </m:r>
                          <m:r>
                            <a:rPr lang="en-US" altLang="zh-CN" sz="2400" i="1">
                              <a:latin typeface="Cambria Math" panose="02040503050406030204" pitchFamily="18" charset="0"/>
                            </a:rPr>
                            <m:t>𝛽</m:t>
                          </m:r>
                          <m:r>
                            <m:rPr>
                              <m:sty m:val="p"/>
                            </m:rPr>
                            <a:rPr lang="en-US" altLang="zh-CN" sz="2400">
                              <a:latin typeface="Cambria Math" panose="02040503050406030204" pitchFamily="18" charset="0"/>
                            </a:rPr>
                            <m:t>log</m:t>
                          </m:r>
                          <m:d>
                            <m:dPr>
                              <m:ctrlPr>
                                <a:rPr lang="zh-CN" altLang="zh-CN" sz="2400" i="1">
                                  <a:latin typeface="Cambria Math" panose="02040503050406030204" pitchFamily="18" charset="0"/>
                                </a:rPr>
                              </m:ctrlPr>
                            </m:dPr>
                            <m:e>
                              <m:r>
                                <a:rPr lang="en-US" altLang="zh-CN" sz="2400" i="1">
                                  <a:latin typeface="Cambria Math" panose="02040503050406030204" pitchFamily="18" charset="0"/>
                                </a:rPr>
                                <m:t>𝐸</m:t>
                              </m:r>
                              <m:r>
                                <a:rPr lang="en-US" altLang="zh-CN" sz="2400" i="1">
                                  <a:latin typeface="Cambria Math" panose="02040503050406030204" pitchFamily="18" charset="0"/>
                                </a:rPr>
                                <m:t>/</m:t>
                              </m:r>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𝐸</m:t>
                                  </m:r>
                                </m:e>
                                <m:sub>
                                  <m:r>
                                    <a:rPr lang="en-US" altLang="zh-CN" sz="2400" i="1">
                                      <a:latin typeface="Cambria Math" panose="02040503050406030204" pitchFamily="18" charset="0"/>
                                    </a:rPr>
                                    <m:t>0</m:t>
                                  </m:r>
                                </m:sub>
                              </m:sSub>
                            </m:e>
                          </m:d>
                        </m:sup>
                      </m:sSup>
                    </m:oMath>
                  </m:oMathPara>
                </a14:m>
                <a:endParaRPr lang="zh-CN" altLang="zh-CN" dirty="0"/>
              </a:p>
            </p:txBody>
          </p:sp>
        </mc:Choice>
        <mc:Fallback xmlns="">
          <p:sp>
            <p:nvSpPr>
              <p:cNvPr id="14" name="文本框 13">
                <a:extLst>
                  <a:ext uri="{FF2B5EF4-FFF2-40B4-BE49-F238E27FC236}">
                    <a16:creationId xmlns:a16="http://schemas.microsoft.com/office/drawing/2014/main" id="{44432EFB-6AB7-6A88-55C4-D114E9F93D7B}"/>
                  </a:ext>
                </a:extLst>
              </p:cNvPr>
              <p:cNvSpPr txBox="1">
                <a:spLocks noRot="1" noChangeAspect="1" noMove="1" noResize="1" noEditPoints="1" noAdjustHandles="1" noChangeArrowheads="1" noChangeShapeType="1" noTextEdit="1"/>
              </p:cNvSpPr>
              <p:nvPr/>
            </p:nvSpPr>
            <p:spPr>
              <a:xfrm>
                <a:off x="8009703" y="3636333"/>
                <a:ext cx="4162880" cy="1390573"/>
              </a:xfrm>
              <a:prstGeom prst="rect">
                <a:avLst/>
              </a:prstGeom>
              <a:blipFill>
                <a:blip r:embed="rId3"/>
                <a:stretch>
                  <a:fillRect l="-2050" t="-3509"/>
                </a:stretch>
              </a:blipFill>
            </p:spPr>
            <p:txBody>
              <a:bodyPr/>
              <a:lstStyle/>
              <a:p>
                <a:r>
                  <a:rPr lang="zh-CN" altLang="en-US">
                    <a:noFill/>
                  </a:rPr>
                  <a:t> </a:t>
                </a:r>
              </a:p>
            </p:txBody>
          </p:sp>
        </mc:Fallback>
      </mc:AlternateContent>
      <p:sp>
        <p:nvSpPr>
          <p:cNvPr id="3" name="文本框 2">
            <a:extLst>
              <a:ext uri="{FF2B5EF4-FFF2-40B4-BE49-F238E27FC236}">
                <a16:creationId xmlns:a16="http://schemas.microsoft.com/office/drawing/2014/main" id="{EB61CC45-D511-19E0-3E96-0F77D4A92EEA}"/>
              </a:ext>
            </a:extLst>
          </p:cNvPr>
          <p:cNvSpPr txBox="1"/>
          <p:nvPr/>
        </p:nvSpPr>
        <p:spPr>
          <a:xfrm>
            <a:off x="8009703" y="5116966"/>
            <a:ext cx="3233578" cy="461665"/>
          </a:xfrm>
          <a:prstGeom prst="rect">
            <a:avLst/>
          </a:prstGeom>
          <a:noFill/>
        </p:spPr>
        <p:txBody>
          <a:bodyPr wrap="none" rtlCol="0">
            <a:spAutoFit/>
          </a:bodyPr>
          <a:lstStyle/>
          <a:p>
            <a:pPr marL="342900" indent="-342900">
              <a:buFont typeface="Arial" panose="020B0604020202020204" pitchFamily="34" charset="0"/>
              <a:buChar char="•"/>
            </a:pPr>
            <a:r>
              <a:rPr lang="en-US" altLang="zh-CN" sz="2400" dirty="0" err="1"/>
              <a:t>Bkg</a:t>
            </a:r>
            <a:r>
              <a:rPr lang="en-US" altLang="zh-CN" sz="2400" dirty="0"/>
              <a:t>-only hypothesis</a:t>
            </a:r>
            <a:endParaRPr lang="zh-CN" altLang="en-US" sz="2400" dirty="0"/>
          </a:p>
        </p:txBody>
      </p:sp>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12C02DEE-3EDB-BA9B-92C4-3862F9B1040B}"/>
                  </a:ext>
                </a:extLst>
              </p:cNvPr>
              <p:cNvSpPr txBox="1"/>
              <p:nvPr/>
            </p:nvSpPr>
            <p:spPr>
              <a:xfrm>
                <a:off x="8363625" y="5577650"/>
                <a:ext cx="2227082" cy="47904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Sup>
                        <m:sSubSupPr>
                          <m:ctrlPr>
                            <a:rPr lang="zh-CN" altLang="en-US" sz="2400" i="1" smtClean="0">
                              <a:solidFill>
                                <a:srgbClr val="836967"/>
                              </a:solidFill>
                              <a:latin typeface="Cambria Math" panose="02040503050406030204" pitchFamily="18" charset="0"/>
                            </a:rPr>
                          </m:ctrlPr>
                        </m:sSubSupPr>
                        <m:e>
                          <m:r>
                            <a:rPr lang="zh-CN" altLang="en-US" sz="2400" i="1">
                              <a:latin typeface="Cambria Math" panose="02040503050406030204" pitchFamily="18" charset="0"/>
                            </a:rPr>
                            <m:t>𝜒</m:t>
                          </m:r>
                        </m:e>
                        <m:sub>
                          <m:r>
                            <m:rPr>
                              <m:sty m:val="p"/>
                            </m:rPr>
                            <a:rPr lang="zh-CN" altLang="en-US" sz="2400" i="0">
                              <a:latin typeface="Cambria Math" panose="02040503050406030204" pitchFamily="18" charset="0"/>
                            </a:rPr>
                            <m:t>BKG</m:t>
                          </m:r>
                        </m:sub>
                        <m:sup>
                          <m:r>
                            <a:rPr lang="zh-CN" altLang="en-US" sz="2400" i="0">
                              <a:latin typeface="Cambria Math" panose="02040503050406030204" pitchFamily="18" charset="0"/>
                            </a:rPr>
                            <m:t>2</m:t>
                          </m:r>
                        </m:sup>
                      </m:sSubSup>
                      <m:r>
                        <a:rPr lang="zh-CN" altLang="en-US" sz="2400" i="0">
                          <a:latin typeface="Cambria Math" panose="02040503050406030204" pitchFamily="18" charset="0"/>
                        </a:rPr>
                        <m:t>=140.8</m:t>
                      </m:r>
                    </m:oMath>
                  </m:oMathPara>
                </a14:m>
                <a:endParaRPr lang="zh-CN" altLang="en-US" sz="2400" dirty="0"/>
              </a:p>
            </p:txBody>
          </p:sp>
        </mc:Choice>
        <mc:Fallback xmlns="">
          <p:sp>
            <p:nvSpPr>
              <p:cNvPr id="6" name="文本框 5">
                <a:extLst>
                  <a:ext uri="{FF2B5EF4-FFF2-40B4-BE49-F238E27FC236}">
                    <a16:creationId xmlns:a16="http://schemas.microsoft.com/office/drawing/2014/main" id="{12C02DEE-3EDB-BA9B-92C4-3862F9B1040B}"/>
                  </a:ext>
                </a:extLst>
              </p:cNvPr>
              <p:cNvSpPr txBox="1">
                <a:spLocks noRot="1" noChangeAspect="1" noMove="1" noResize="1" noEditPoints="1" noAdjustHandles="1" noChangeArrowheads="1" noChangeShapeType="1" noTextEdit="1"/>
              </p:cNvSpPr>
              <p:nvPr/>
            </p:nvSpPr>
            <p:spPr>
              <a:xfrm>
                <a:off x="8363625" y="5577650"/>
                <a:ext cx="2227082" cy="479042"/>
              </a:xfrm>
              <a:prstGeom prst="rect">
                <a:avLst/>
              </a:prstGeom>
              <a:blipFill>
                <a:blip r:embed="rId4"/>
                <a:stretch>
                  <a:fillRect b="-7595"/>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2422979722"/>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2D5D1D66-112C-8E19-498C-2052F22D4242}"/>
              </a:ext>
            </a:extLst>
          </p:cNvPr>
          <p:cNvSpPr>
            <a:spLocks noGrp="1"/>
          </p:cNvSpPr>
          <p:nvPr>
            <p:ph type="body" sz="quarter" idx="10"/>
          </p:nvPr>
        </p:nvSpPr>
        <p:spPr/>
        <p:txBody>
          <a:bodyPr/>
          <a:lstStyle/>
          <a:p>
            <a:r>
              <a:rPr lang="en-US" altLang="zh-CN" dirty="0"/>
              <a:t>Sensitivity Plot</a:t>
            </a:r>
            <a:endParaRPr lang="zh-CN" altLang="en-US" dirty="0"/>
          </a:p>
        </p:txBody>
      </p:sp>
      <p:pic>
        <p:nvPicPr>
          <p:cNvPr id="3" name="图片 2">
            <a:extLst>
              <a:ext uri="{FF2B5EF4-FFF2-40B4-BE49-F238E27FC236}">
                <a16:creationId xmlns:a16="http://schemas.microsoft.com/office/drawing/2014/main" id="{BDEDC603-84B4-E479-697F-7D208958AE55}"/>
              </a:ext>
            </a:extLst>
          </p:cNvPr>
          <p:cNvPicPr>
            <a:picLocks noChangeAspect="1"/>
          </p:cNvPicPr>
          <p:nvPr/>
        </p:nvPicPr>
        <p:blipFill>
          <a:blip r:embed="rId2"/>
          <a:stretch>
            <a:fillRect/>
          </a:stretch>
        </p:blipFill>
        <p:spPr>
          <a:xfrm>
            <a:off x="344363" y="1058793"/>
            <a:ext cx="4082653" cy="2775021"/>
          </a:xfrm>
          <a:prstGeom prst="rect">
            <a:avLst/>
          </a:prstGeom>
        </p:spPr>
      </p:pic>
      <p:sp>
        <p:nvSpPr>
          <p:cNvPr id="4" name="箭头: 右 3">
            <a:extLst>
              <a:ext uri="{FF2B5EF4-FFF2-40B4-BE49-F238E27FC236}">
                <a16:creationId xmlns:a16="http://schemas.microsoft.com/office/drawing/2014/main" id="{5137882E-01A9-408E-E648-31348CE75E1C}"/>
              </a:ext>
            </a:extLst>
          </p:cNvPr>
          <p:cNvSpPr/>
          <p:nvPr/>
        </p:nvSpPr>
        <p:spPr>
          <a:xfrm>
            <a:off x="4389613" y="2224773"/>
            <a:ext cx="311085" cy="443060"/>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543D1E2B-6A7C-58EE-5BE3-1E15A0B657F9}"/>
                  </a:ext>
                </a:extLst>
              </p:cNvPr>
              <p:cNvSpPr txBox="1"/>
              <p:nvPr/>
            </p:nvSpPr>
            <p:spPr>
              <a:xfrm>
                <a:off x="1429294" y="4015997"/>
                <a:ext cx="2227082" cy="47904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Sup>
                        <m:sSubSupPr>
                          <m:ctrlPr>
                            <a:rPr lang="zh-CN" altLang="en-US" sz="2400" i="1" smtClean="0">
                              <a:solidFill>
                                <a:srgbClr val="836967"/>
                              </a:solidFill>
                              <a:latin typeface="Cambria Math" panose="02040503050406030204" pitchFamily="18" charset="0"/>
                            </a:rPr>
                          </m:ctrlPr>
                        </m:sSubSupPr>
                        <m:e>
                          <m:r>
                            <a:rPr lang="zh-CN" altLang="en-US" sz="2400" i="1">
                              <a:latin typeface="Cambria Math" panose="02040503050406030204" pitchFamily="18" charset="0"/>
                            </a:rPr>
                            <m:t>𝜒</m:t>
                          </m:r>
                        </m:e>
                        <m:sub>
                          <m:r>
                            <m:rPr>
                              <m:sty m:val="p"/>
                            </m:rPr>
                            <a:rPr lang="zh-CN" altLang="en-US" sz="2400" i="0">
                              <a:latin typeface="Cambria Math" panose="02040503050406030204" pitchFamily="18" charset="0"/>
                            </a:rPr>
                            <m:t>BKG</m:t>
                          </m:r>
                        </m:sub>
                        <m:sup>
                          <m:r>
                            <a:rPr lang="zh-CN" altLang="en-US" sz="2400" i="0">
                              <a:latin typeface="Cambria Math" panose="02040503050406030204" pitchFamily="18" charset="0"/>
                            </a:rPr>
                            <m:t>2</m:t>
                          </m:r>
                        </m:sup>
                      </m:sSubSup>
                      <m:r>
                        <a:rPr lang="zh-CN" altLang="en-US" sz="2400" i="0">
                          <a:latin typeface="Cambria Math" panose="02040503050406030204" pitchFamily="18" charset="0"/>
                        </a:rPr>
                        <m:t>=140.8</m:t>
                      </m:r>
                    </m:oMath>
                  </m:oMathPara>
                </a14:m>
                <a:endParaRPr lang="zh-CN" altLang="en-US" sz="2400" dirty="0"/>
              </a:p>
            </p:txBody>
          </p:sp>
        </mc:Choice>
        <mc:Fallback xmlns="">
          <p:sp>
            <p:nvSpPr>
              <p:cNvPr id="5" name="文本框 4">
                <a:extLst>
                  <a:ext uri="{FF2B5EF4-FFF2-40B4-BE49-F238E27FC236}">
                    <a16:creationId xmlns:a16="http://schemas.microsoft.com/office/drawing/2014/main" id="{543D1E2B-6A7C-58EE-5BE3-1E15A0B657F9}"/>
                  </a:ext>
                </a:extLst>
              </p:cNvPr>
              <p:cNvSpPr txBox="1">
                <a:spLocks noRot="1" noChangeAspect="1" noMove="1" noResize="1" noEditPoints="1" noAdjustHandles="1" noChangeArrowheads="1" noChangeShapeType="1" noTextEdit="1"/>
              </p:cNvSpPr>
              <p:nvPr/>
            </p:nvSpPr>
            <p:spPr>
              <a:xfrm>
                <a:off x="1429294" y="4015997"/>
                <a:ext cx="2227082" cy="479042"/>
              </a:xfrm>
              <a:prstGeom prst="rect">
                <a:avLst/>
              </a:prstGeom>
              <a:blipFill>
                <a:blip r:embed="rId4"/>
                <a:stretch>
                  <a:fillRect b="-8974"/>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2FC12535-5713-7042-0F0A-3B30AB562110}"/>
                  </a:ext>
                </a:extLst>
              </p:cNvPr>
              <p:cNvSpPr txBox="1"/>
              <p:nvPr/>
            </p:nvSpPr>
            <p:spPr>
              <a:xfrm>
                <a:off x="780968" y="5217806"/>
                <a:ext cx="3618748" cy="523220"/>
              </a:xfrm>
              <a:prstGeom prst="rect">
                <a:avLst/>
              </a:prstGeom>
              <a:noFill/>
            </p:spPr>
            <p:txBody>
              <a:bodyPr wrap="none" rtlCol="0">
                <a:spAutoFit/>
              </a:bodyPr>
              <a:lstStyle/>
              <a:p>
                <a:pPr marL="285750" indent="-285750">
                  <a:buFont typeface="Arial" panose="020B0604020202020204" pitchFamily="34" charset="0"/>
                  <a:buChar char="•"/>
                </a:pPr>
                <a14:m>
                  <m:oMath xmlns:m="http://schemas.openxmlformats.org/officeDocument/2006/math">
                    <m:sSup>
                      <m:sSupPr>
                        <m:ctrlPr>
                          <a:rPr lang="en-US" altLang="zh-CN" sz="2800" b="1" i="1" smtClean="0">
                            <a:latin typeface="Cambria Math" panose="02040503050406030204" pitchFamily="18" charset="0"/>
                          </a:rPr>
                        </m:ctrlPr>
                      </m:sSupPr>
                      <m:e>
                        <m:r>
                          <a:rPr lang="en-US" altLang="zh-CN" sz="2800" b="1" i="1" smtClean="0">
                            <a:latin typeface="Cambria Math" panose="02040503050406030204" pitchFamily="18" charset="0"/>
                          </a:rPr>
                          <m:t>𝟏</m:t>
                        </m:r>
                      </m:e>
                      <m:sup>
                        <m:r>
                          <a:rPr lang="en-US" altLang="zh-CN" sz="2800" b="1" i="1" smtClean="0">
                            <a:latin typeface="Cambria Math" panose="02040503050406030204" pitchFamily="18" charset="0"/>
                          </a:rPr>
                          <m:t>𝒔𝒕</m:t>
                        </m:r>
                      </m:sup>
                    </m:sSup>
                  </m:oMath>
                </a14:m>
                <a:r>
                  <a:rPr lang="zh-CN" altLang="en-US" sz="2800" b="1" dirty="0">
                    <a:latin typeface="Times New Roman" panose="02020603050405020304" pitchFamily="18" charset="0"/>
                    <a:cs typeface="Times New Roman" panose="02020603050405020304" pitchFamily="18" charset="0"/>
                  </a:rPr>
                  <a:t> </a:t>
                </a:r>
                <a:r>
                  <a:rPr lang="en-US" altLang="zh-CN" sz="2800" b="1" dirty="0">
                    <a:latin typeface="Times New Roman" panose="02020603050405020304" pitchFamily="18" charset="0"/>
                    <a:cs typeface="Times New Roman" panose="02020603050405020304" pitchFamily="18" charset="0"/>
                  </a:rPr>
                  <a:t>Peak @ 6.6 GeV</a:t>
                </a:r>
              </a:p>
            </p:txBody>
          </p:sp>
        </mc:Choice>
        <mc:Fallback xmlns="">
          <p:sp>
            <p:nvSpPr>
              <p:cNvPr id="6" name="文本框 5">
                <a:extLst>
                  <a:ext uri="{FF2B5EF4-FFF2-40B4-BE49-F238E27FC236}">
                    <a16:creationId xmlns:a16="http://schemas.microsoft.com/office/drawing/2014/main" id="{2FC12535-5713-7042-0F0A-3B30AB562110}"/>
                  </a:ext>
                </a:extLst>
              </p:cNvPr>
              <p:cNvSpPr txBox="1">
                <a:spLocks noRot="1" noChangeAspect="1" noMove="1" noResize="1" noEditPoints="1" noAdjustHandles="1" noChangeArrowheads="1" noChangeShapeType="1" noTextEdit="1"/>
              </p:cNvSpPr>
              <p:nvPr/>
            </p:nvSpPr>
            <p:spPr>
              <a:xfrm>
                <a:off x="780968" y="5217806"/>
                <a:ext cx="3618748" cy="523220"/>
              </a:xfrm>
              <a:prstGeom prst="rect">
                <a:avLst/>
              </a:prstGeom>
              <a:blipFill>
                <a:blip r:embed="rId5"/>
                <a:stretch>
                  <a:fillRect t="-12791" r="-505" b="-3139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AFE11AFC-90D1-B5D6-E099-48AEE2E1DD17}"/>
                  </a:ext>
                </a:extLst>
              </p:cNvPr>
              <p:cNvSpPr txBox="1"/>
              <p:nvPr/>
            </p:nvSpPr>
            <p:spPr>
              <a:xfrm>
                <a:off x="6447020" y="5211086"/>
                <a:ext cx="3727752" cy="539443"/>
              </a:xfrm>
              <a:prstGeom prst="rect">
                <a:avLst/>
              </a:prstGeom>
              <a:noFill/>
            </p:spPr>
            <p:txBody>
              <a:bodyPr wrap="none" rtlCol="0">
                <a:spAutoFit/>
              </a:bodyPr>
              <a:lstStyle/>
              <a:p>
                <a:pPr marL="285750" indent="-285750">
                  <a:buFont typeface="Arial" panose="020B0604020202020204" pitchFamily="34" charset="0"/>
                  <a:buChar char="•"/>
                </a:pPr>
                <a14:m>
                  <m:oMath xmlns:m="http://schemas.openxmlformats.org/officeDocument/2006/math">
                    <m:sSup>
                      <m:sSupPr>
                        <m:ctrlPr>
                          <a:rPr lang="en-US" altLang="zh-CN" sz="2800" b="1" i="1" smtClean="0">
                            <a:latin typeface="Cambria Math" panose="02040503050406030204" pitchFamily="18" charset="0"/>
                          </a:rPr>
                        </m:ctrlPr>
                      </m:sSupPr>
                      <m:e>
                        <m:r>
                          <a:rPr lang="en-US" altLang="zh-CN" sz="2800" b="1" i="1" smtClean="0">
                            <a:latin typeface="Cambria Math" panose="02040503050406030204" pitchFamily="18" charset="0"/>
                          </a:rPr>
                          <m:t>𝟐</m:t>
                        </m:r>
                      </m:e>
                      <m:sup>
                        <m:r>
                          <a:rPr lang="en-US" altLang="zh-CN" sz="2800" b="1" i="1" smtClean="0">
                            <a:latin typeface="Cambria Math" panose="02040503050406030204" pitchFamily="18" charset="0"/>
                          </a:rPr>
                          <m:t>𝒏𝒅</m:t>
                        </m:r>
                      </m:sup>
                    </m:sSup>
                  </m:oMath>
                </a14:m>
                <a:r>
                  <a:rPr lang="zh-CN" altLang="en-US" sz="2800" b="1" dirty="0">
                    <a:latin typeface="Times New Roman" panose="02020603050405020304" pitchFamily="18" charset="0"/>
                    <a:cs typeface="Times New Roman" panose="02020603050405020304" pitchFamily="18" charset="0"/>
                  </a:rPr>
                  <a:t> </a:t>
                </a:r>
                <a:r>
                  <a:rPr lang="en-US" altLang="zh-CN" sz="2800" b="1" dirty="0">
                    <a:latin typeface="Times New Roman" panose="02020603050405020304" pitchFamily="18" charset="0"/>
                    <a:cs typeface="Times New Roman" panose="02020603050405020304" pitchFamily="18" charset="0"/>
                  </a:rPr>
                  <a:t>Peak @ 141 GeV</a:t>
                </a:r>
              </a:p>
            </p:txBody>
          </p:sp>
        </mc:Choice>
        <mc:Fallback xmlns="">
          <p:sp>
            <p:nvSpPr>
              <p:cNvPr id="7" name="文本框 6">
                <a:extLst>
                  <a:ext uri="{FF2B5EF4-FFF2-40B4-BE49-F238E27FC236}">
                    <a16:creationId xmlns:a16="http://schemas.microsoft.com/office/drawing/2014/main" id="{AFE11AFC-90D1-B5D6-E099-48AEE2E1DD17}"/>
                  </a:ext>
                </a:extLst>
              </p:cNvPr>
              <p:cNvSpPr txBox="1">
                <a:spLocks noRot="1" noChangeAspect="1" noMove="1" noResize="1" noEditPoints="1" noAdjustHandles="1" noChangeArrowheads="1" noChangeShapeType="1" noTextEdit="1"/>
              </p:cNvSpPr>
              <p:nvPr/>
            </p:nvSpPr>
            <p:spPr>
              <a:xfrm>
                <a:off x="6447020" y="5211086"/>
                <a:ext cx="3727752" cy="539443"/>
              </a:xfrm>
              <a:prstGeom prst="rect">
                <a:avLst/>
              </a:prstGeom>
              <a:blipFill>
                <a:blip r:embed="rId6"/>
                <a:stretch>
                  <a:fillRect t="-9091" r="-2291" b="-31818"/>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CF47A64F-BCB0-DBF8-D666-7473EC739841}"/>
                  </a:ext>
                </a:extLst>
              </p:cNvPr>
              <p:cNvSpPr txBox="1"/>
              <p:nvPr/>
            </p:nvSpPr>
            <p:spPr>
              <a:xfrm>
                <a:off x="2710526" y="5750529"/>
                <a:ext cx="3358174" cy="41761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bar>
                        <m:barPr>
                          <m:pos m:val="top"/>
                          <m:ctrlPr>
                            <a:rPr lang="zh-CN" altLang="en-US" b="1" i="1" smtClean="0">
                              <a:solidFill>
                                <a:srgbClr val="836967"/>
                              </a:solidFill>
                              <a:latin typeface="Cambria Math" panose="02040503050406030204" pitchFamily="18" charset="0"/>
                            </a:rPr>
                          </m:ctrlPr>
                        </m:barPr>
                        <m:e>
                          <m:d>
                            <m:dPr>
                              <m:begChr m:val="⟨"/>
                              <m:endChr m:val="⟩"/>
                              <m:ctrlPr>
                                <a:rPr lang="zh-CN" altLang="en-US" b="1" i="1">
                                  <a:latin typeface="Cambria Math" panose="02040503050406030204" pitchFamily="18" charset="0"/>
                                </a:rPr>
                              </m:ctrlPr>
                            </m:dPr>
                            <m:e>
                              <m:r>
                                <a:rPr lang="zh-CN" altLang="en-US" b="1" i="1">
                                  <a:latin typeface="Cambria Math" panose="02040503050406030204" pitchFamily="18" charset="0"/>
                                </a:rPr>
                                <m:t>𝝈</m:t>
                              </m:r>
                              <m:r>
                                <a:rPr lang="zh-CN" altLang="en-US" b="1" i="1">
                                  <a:latin typeface="Cambria Math" panose="02040503050406030204" pitchFamily="18" charset="0"/>
                                </a:rPr>
                                <m:t>𝒗</m:t>
                              </m:r>
                            </m:e>
                          </m:d>
                        </m:e>
                      </m:bar>
                      <m:r>
                        <a:rPr lang="zh-CN" altLang="en-US" b="1" i="0">
                          <a:latin typeface="Cambria Math" panose="02040503050406030204" pitchFamily="18" charset="0"/>
                        </a:rPr>
                        <m:t>=</m:t>
                      </m:r>
                      <m:r>
                        <a:rPr lang="en-US" altLang="zh-CN" b="1" i="0" smtClean="0">
                          <a:latin typeface="Cambria Math" panose="02040503050406030204" pitchFamily="18" charset="0"/>
                        </a:rPr>
                        <m:t>𝟐</m:t>
                      </m:r>
                      <m:r>
                        <a:rPr lang="en-US" altLang="zh-CN" b="1" i="0" smtClean="0">
                          <a:latin typeface="Cambria Math" panose="02040503050406030204" pitchFamily="18" charset="0"/>
                        </a:rPr>
                        <m:t>.</m:t>
                      </m:r>
                      <m:r>
                        <a:rPr lang="en-US" altLang="zh-CN" b="1" i="0" smtClean="0">
                          <a:latin typeface="Cambria Math" panose="02040503050406030204" pitchFamily="18" charset="0"/>
                        </a:rPr>
                        <m:t>𝟓𝟔</m:t>
                      </m:r>
                      <m:r>
                        <a:rPr lang="zh-CN" altLang="en-US" b="1" i="0">
                          <a:latin typeface="Cambria Math" panose="02040503050406030204" pitchFamily="18" charset="0"/>
                        </a:rPr>
                        <m:t>×</m:t>
                      </m:r>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𝟏𝟎</m:t>
                          </m:r>
                        </m:e>
                        <m:sup>
                          <m:r>
                            <a:rPr lang="zh-CN" altLang="en-US" b="1" i="0">
                              <a:latin typeface="Cambria Math" panose="02040503050406030204" pitchFamily="18" charset="0"/>
                            </a:rPr>
                            <m:t>−</m:t>
                          </m:r>
                          <m:r>
                            <a:rPr lang="zh-CN" altLang="en-US" b="1" i="0">
                              <a:latin typeface="Cambria Math" panose="02040503050406030204" pitchFamily="18" charset="0"/>
                            </a:rPr>
                            <m:t>𝟐</m:t>
                          </m:r>
                          <m:r>
                            <a:rPr lang="en-US" altLang="zh-CN" b="1" i="1" smtClean="0">
                              <a:latin typeface="Cambria Math" panose="02040503050406030204" pitchFamily="18" charset="0"/>
                            </a:rPr>
                            <m:t>𝟓</m:t>
                          </m:r>
                        </m:sup>
                      </m:sSup>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𝐜𝐦</m:t>
                          </m:r>
                        </m:e>
                        <m:sup>
                          <m:r>
                            <a:rPr lang="zh-CN" altLang="en-US" b="1" i="0">
                              <a:latin typeface="Cambria Math" panose="02040503050406030204" pitchFamily="18" charset="0"/>
                            </a:rPr>
                            <m:t>𝟑</m:t>
                          </m:r>
                        </m:sup>
                      </m:sSup>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𝐬</m:t>
                          </m:r>
                        </m:e>
                        <m:sup>
                          <m:r>
                            <a:rPr lang="zh-CN" altLang="en-US" b="1" i="0">
                              <a:latin typeface="Cambria Math" panose="02040503050406030204" pitchFamily="18" charset="0"/>
                            </a:rPr>
                            <m:t>−</m:t>
                          </m:r>
                          <m:r>
                            <a:rPr lang="zh-CN" altLang="en-US" b="1" i="0">
                              <a:latin typeface="Cambria Math" panose="02040503050406030204" pitchFamily="18" charset="0"/>
                            </a:rPr>
                            <m:t>𝟏</m:t>
                          </m:r>
                        </m:sup>
                      </m:sSup>
                    </m:oMath>
                  </m:oMathPara>
                </a14:m>
                <a:endParaRPr lang="zh-CN" altLang="en-US" b="1" dirty="0"/>
              </a:p>
            </p:txBody>
          </p:sp>
        </mc:Choice>
        <mc:Fallback xmlns="">
          <p:sp>
            <p:nvSpPr>
              <p:cNvPr id="9" name="文本框 8">
                <a:extLst>
                  <a:ext uri="{FF2B5EF4-FFF2-40B4-BE49-F238E27FC236}">
                    <a16:creationId xmlns:a16="http://schemas.microsoft.com/office/drawing/2014/main" id="{CF47A64F-BCB0-DBF8-D666-7473EC739841}"/>
                  </a:ext>
                </a:extLst>
              </p:cNvPr>
              <p:cNvSpPr txBox="1">
                <a:spLocks noRot="1" noChangeAspect="1" noMove="1" noResize="1" noEditPoints="1" noAdjustHandles="1" noChangeArrowheads="1" noChangeShapeType="1" noTextEdit="1"/>
              </p:cNvSpPr>
              <p:nvPr/>
            </p:nvSpPr>
            <p:spPr>
              <a:xfrm>
                <a:off x="2710526" y="5750529"/>
                <a:ext cx="3358174" cy="417615"/>
              </a:xfrm>
              <a:prstGeom prst="rect">
                <a:avLst/>
              </a:prstGeom>
              <a:blipFill>
                <a:blip r:embed="rId7"/>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548CC386-F6CF-F0B0-1F78-A613BC2B68FB}"/>
                  </a:ext>
                </a:extLst>
              </p:cNvPr>
              <p:cNvSpPr txBox="1"/>
              <p:nvPr/>
            </p:nvSpPr>
            <p:spPr>
              <a:xfrm>
                <a:off x="8622884" y="5807597"/>
                <a:ext cx="3103776" cy="41761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bar>
                        <m:barPr>
                          <m:pos m:val="top"/>
                          <m:ctrlPr>
                            <a:rPr lang="zh-CN" altLang="en-US" b="1" i="1" smtClean="0">
                              <a:solidFill>
                                <a:srgbClr val="836967"/>
                              </a:solidFill>
                              <a:latin typeface="Cambria Math" panose="02040503050406030204" pitchFamily="18" charset="0"/>
                            </a:rPr>
                          </m:ctrlPr>
                        </m:barPr>
                        <m:e>
                          <m:d>
                            <m:dPr>
                              <m:begChr m:val="⟨"/>
                              <m:endChr m:val="⟩"/>
                              <m:ctrlPr>
                                <a:rPr lang="zh-CN" altLang="en-US" b="1" i="1">
                                  <a:latin typeface="Cambria Math" panose="02040503050406030204" pitchFamily="18" charset="0"/>
                                </a:rPr>
                              </m:ctrlPr>
                            </m:dPr>
                            <m:e>
                              <m:r>
                                <a:rPr lang="zh-CN" altLang="en-US" b="1" i="1">
                                  <a:latin typeface="Cambria Math" panose="02040503050406030204" pitchFamily="18" charset="0"/>
                                </a:rPr>
                                <m:t>𝝈</m:t>
                              </m:r>
                              <m:r>
                                <a:rPr lang="zh-CN" altLang="en-US" b="1" i="1">
                                  <a:latin typeface="Cambria Math" panose="02040503050406030204" pitchFamily="18" charset="0"/>
                                </a:rPr>
                                <m:t>𝒗</m:t>
                              </m:r>
                            </m:e>
                          </m:d>
                        </m:e>
                      </m:bar>
                      <m:r>
                        <a:rPr lang="zh-CN" altLang="en-US" b="1" i="0">
                          <a:latin typeface="Cambria Math" panose="02040503050406030204" pitchFamily="18" charset="0"/>
                        </a:rPr>
                        <m:t>=</m:t>
                      </m:r>
                      <m:r>
                        <a:rPr lang="en-US" altLang="zh-CN" b="1" i="0" smtClean="0">
                          <a:latin typeface="Cambria Math" panose="02040503050406030204" pitchFamily="18" charset="0"/>
                        </a:rPr>
                        <m:t>𝟓</m:t>
                      </m:r>
                      <m:r>
                        <a:rPr lang="en-US" altLang="zh-CN" b="1" i="0" smtClean="0">
                          <a:latin typeface="Cambria Math" panose="02040503050406030204" pitchFamily="18" charset="0"/>
                        </a:rPr>
                        <m:t>.</m:t>
                      </m:r>
                      <m:r>
                        <a:rPr lang="en-US" altLang="zh-CN" b="1" i="0" smtClean="0">
                          <a:latin typeface="Cambria Math" panose="02040503050406030204" pitchFamily="18" charset="0"/>
                        </a:rPr>
                        <m:t>𝟑𝟐</m:t>
                      </m:r>
                      <m:r>
                        <a:rPr lang="zh-CN" altLang="en-US" b="1" i="0">
                          <a:latin typeface="Cambria Math" panose="02040503050406030204" pitchFamily="18" charset="0"/>
                        </a:rPr>
                        <m:t>×</m:t>
                      </m:r>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𝟏𝟎</m:t>
                          </m:r>
                        </m:e>
                        <m:sup>
                          <m:r>
                            <a:rPr lang="zh-CN" altLang="en-US" b="1" i="0">
                              <a:latin typeface="Cambria Math" panose="02040503050406030204" pitchFamily="18" charset="0"/>
                            </a:rPr>
                            <m:t>−</m:t>
                          </m:r>
                          <m:r>
                            <a:rPr lang="zh-CN" altLang="en-US" b="1" i="0">
                              <a:latin typeface="Cambria Math" panose="02040503050406030204" pitchFamily="18" charset="0"/>
                            </a:rPr>
                            <m:t>𝟐</m:t>
                          </m:r>
                          <m:r>
                            <a:rPr lang="en-US" altLang="zh-CN" b="1" i="1" smtClean="0">
                              <a:latin typeface="Cambria Math" panose="02040503050406030204" pitchFamily="18" charset="0"/>
                            </a:rPr>
                            <m:t>𝟒</m:t>
                          </m:r>
                        </m:sup>
                      </m:sSup>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𝐜𝐦</m:t>
                          </m:r>
                        </m:e>
                        <m:sup>
                          <m:r>
                            <a:rPr lang="zh-CN" altLang="en-US" b="1" i="0">
                              <a:latin typeface="Cambria Math" panose="02040503050406030204" pitchFamily="18" charset="0"/>
                            </a:rPr>
                            <m:t>𝟑</m:t>
                          </m:r>
                        </m:sup>
                      </m:sSup>
                      <m:sSup>
                        <m:sSupPr>
                          <m:ctrlPr>
                            <a:rPr lang="zh-CN" altLang="en-US" b="1" i="1">
                              <a:solidFill>
                                <a:srgbClr val="836967"/>
                              </a:solidFill>
                              <a:latin typeface="Cambria Math" panose="02040503050406030204" pitchFamily="18" charset="0"/>
                            </a:rPr>
                          </m:ctrlPr>
                        </m:sSupPr>
                        <m:e>
                          <m:r>
                            <a:rPr lang="zh-CN" altLang="en-US" b="1" i="0">
                              <a:latin typeface="Cambria Math" panose="02040503050406030204" pitchFamily="18" charset="0"/>
                            </a:rPr>
                            <m:t>𝐬</m:t>
                          </m:r>
                        </m:e>
                        <m:sup>
                          <m:r>
                            <a:rPr lang="zh-CN" altLang="en-US" b="1" i="0">
                              <a:latin typeface="Cambria Math" panose="02040503050406030204" pitchFamily="18" charset="0"/>
                            </a:rPr>
                            <m:t>−</m:t>
                          </m:r>
                          <m:r>
                            <a:rPr lang="zh-CN" altLang="en-US" b="1" i="0">
                              <a:latin typeface="Cambria Math" panose="02040503050406030204" pitchFamily="18" charset="0"/>
                            </a:rPr>
                            <m:t>𝟏</m:t>
                          </m:r>
                        </m:sup>
                      </m:sSup>
                    </m:oMath>
                  </m:oMathPara>
                </a14:m>
                <a:endParaRPr lang="zh-CN" altLang="en-US" b="1" dirty="0"/>
              </a:p>
            </p:txBody>
          </p:sp>
        </mc:Choice>
        <mc:Fallback xmlns="">
          <p:sp>
            <p:nvSpPr>
              <p:cNvPr id="11" name="文本框 10">
                <a:extLst>
                  <a:ext uri="{FF2B5EF4-FFF2-40B4-BE49-F238E27FC236}">
                    <a16:creationId xmlns:a16="http://schemas.microsoft.com/office/drawing/2014/main" id="{548CC386-F6CF-F0B0-1F78-A613BC2B68FB}"/>
                  </a:ext>
                </a:extLst>
              </p:cNvPr>
              <p:cNvSpPr txBox="1">
                <a:spLocks noRot="1" noChangeAspect="1" noMove="1" noResize="1" noEditPoints="1" noAdjustHandles="1" noChangeArrowheads="1" noChangeShapeType="1" noTextEdit="1"/>
              </p:cNvSpPr>
              <p:nvPr/>
            </p:nvSpPr>
            <p:spPr>
              <a:xfrm>
                <a:off x="8622884" y="5807597"/>
                <a:ext cx="3103776" cy="417615"/>
              </a:xfrm>
              <a:prstGeom prst="rect">
                <a:avLst/>
              </a:prstGeom>
              <a:blipFill>
                <a:blip r:embed="rId8"/>
                <a:stretch>
                  <a:fillRect/>
                </a:stretch>
              </a:blipFill>
            </p:spPr>
            <p:txBody>
              <a:bodyPr/>
              <a:lstStyle/>
              <a:p>
                <a:r>
                  <a:rPr lang="zh-CN" altLang="en-US">
                    <a:noFill/>
                  </a:rPr>
                  <a:t> </a:t>
                </a:r>
              </a:p>
            </p:txBody>
          </p:sp>
        </mc:Fallback>
      </mc:AlternateContent>
      <p:pic>
        <p:nvPicPr>
          <p:cNvPr id="10" name="图片 9">
            <a:extLst>
              <a:ext uri="{FF2B5EF4-FFF2-40B4-BE49-F238E27FC236}">
                <a16:creationId xmlns:a16="http://schemas.microsoft.com/office/drawing/2014/main" id="{0A202DD3-A1A3-C4F7-D1E6-8BEC68163052}"/>
              </a:ext>
            </a:extLst>
          </p:cNvPr>
          <p:cNvPicPr>
            <a:picLocks noChangeAspect="1"/>
          </p:cNvPicPr>
          <p:nvPr/>
        </p:nvPicPr>
        <p:blipFill>
          <a:blip r:embed="rId9"/>
          <a:stretch>
            <a:fillRect/>
          </a:stretch>
        </p:blipFill>
        <p:spPr>
          <a:xfrm>
            <a:off x="4747694" y="756754"/>
            <a:ext cx="6889633" cy="4601997"/>
          </a:xfrm>
          <a:prstGeom prst="rect">
            <a:avLst/>
          </a:prstGeom>
        </p:spPr>
      </p:pic>
    </p:spTree>
    <p:extLst>
      <p:ext uri="{BB962C8B-B14F-4D97-AF65-F5344CB8AC3E}">
        <p14:creationId xmlns:p14="http://schemas.microsoft.com/office/powerpoint/2010/main" val="2348404736"/>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1221B61-3E63-D767-F22F-42449375DC8F}"/>
              </a:ext>
            </a:extLst>
          </p:cNvPr>
          <p:cNvSpPr>
            <a:spLocks noGrp="1"/>
          </p:cNvSpPr>
          <p:nvPr>
            <p:ph type="body" sz="quarter" idx="10"/>
          </p:nvPr>
        </p:nvSpPr>
        <p:spPr>
          <a:xfrm>
            <a:off x="554673" y="320192"/>
            <a:ext cx="7536382" cy="436562"/>
          </a:xfrm>
        </p:spPr>
        <p:txBody>
          <a:bodyPr/>
          <a:lstStyle/>
          <a:p>
            <a:r>
              <a:rPr lang="en-US" altLang="zh-CN" b="0" i="0" dirty="0">
                <a:effectLst/>
                <a:latin typeface="Arial" panose="020B0604020202020204" pitchFamily="34" charset="0"/>
              </a:rPr>
              <a:t>Right-Handed Neutrino Model</a:t>
            </a:r>
            <a:endParaRPr lang="zh-CN" altLang="en-US" dirty="0"/>
          </a:p>
        </p:txBody>
      </p:sp>
      <p:sp>
        <p:nvSpPr>
          <p:cNvPr id="4" name="文本框 3">
            <a:extLst>
              <a:ext uri="{FF2B5EF4-FFF2-40B4-BE49-F238E27FC236}">
                <a16:creationId xmlns:a16="http://schemas.microsoft.com/office/drawing/2014/main" id="{0C193C68-D71E-5BCE-62F2-364F44D9D398}"/>
              </a:ext>
            </a:extLst>
          </p:cNvPr>
          <p:cNvSpPr txBox="1"/>
          <p:nvPr/>
        </p:nvSpPr>
        <p:spPr>
          <a:xfrm>
            <a:off x="968432" y="1162978"/>
            <a:ext cx="3764279" cy="461665"/>
          </a:xfrm>
          <a:prstGeom prst="rect">
            <a:avLst/>
          </a:prstGeom>
          <a:noFill/>
        </p:spPr>
        <p:txBody>
          <a:bodyPr wrap="square">
            <a:spAutoFit/>
          </a:bodyPr>
          <a:lstStyle/>
          <a:p>
            <a:r>
              <a:rPr lang="en-US" altLang="zh-CN" sz="2400" b="1" i="0" dirty="0">
                <a:effectLst/>
                <a:latin typeface="Times New Roman" panose="02020603050405020304" pitchFamily="18" charset="0"/>
                <a:cs typeface="Times New Roman" panose="02020603050405020304" pitchFamily="18" charset="0"/>
              </a:rPr>
              <a:t>Seesaw mechanism</a:t>
            </a:r>
            <a:endParaRPr lang="zh-CN" altLang="en-US" sz="2400" b="1" dirty="0">
              <a:latin typeface="Times New Roman" panose="02020603050405020304" pitchFamily="18" charset="0"/>
              <a:cs typeface="Times New Roman" panose="02020603050405020304" pitchFamily="18" charset="0"/>
            </a:endParaRPr>
          </a:p>
        </p:txBody>
      </p:sp>
      <p:sp>
        <p:nvSpPr>
          <p:cNvPr id="5" name="箭头: 右 4">
            <a:extLst>
              <a:ext uri="{FF2B5EF4-FFF2-40B4-BE49-F238E27FC236}">
                <a16:creationId xmlns:a16="http://schemas.microsoft.com/office/drawing/2014/main" id="{F912A0F4-B2E8-BD7F-DF1C-FF01FB6E8F8F}"/>
              </a:ext>
            </a:extLst>
          </p:cNvPr>
          <p:cNvSpPr/>
          <p:nvPr/>
        </p:nvSpPr>
        <p:spPr>
          <a:xfrm>
            <a:off x="4533208" y="1255666"/>
            <a:ext cx="881149" cy="282633"/>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4D3CC2B6-700C-7D97-1126-AC99C91F1E7E}"/>
                  </a:ext>
                </a:extLst>
              </p:cNvPr>
              <p:cNvSpPr txBox="1"/>
              <p:nvPr/>
            </p:nvSpPr>
            <p:spPr>
              <a:xfrm>
                <a:off x="7000529" y="1151091"/>
                <a:ext cx="1139191" cy="461665"/>
              </a:xfrm>
              <a:prstGeom prst="rect">
                <a:avLst/>
              </a:prstGeom>
              <a:noFill/>
            </p:spPr>
            <p:txBody>
              <a:bodyPr wrap="square">
                <a:spAutoFit/>
              </a:bodyPr>
              <a:lstStyle/>
              <a:p>
                <a14:m>
                  <m:oMath xmlns:m="http://schemas.openxmlformats.org/officeDocument/2006/math">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𝑁</m:t>
                        </m:r>
                      </m:e>
                      <m:sub>
                        <m:r>
                          <a:rPr lang="en-US" altLang="zh-CN" sz="2400" b="0" i="1" smtClean="0">
                            <a:latin typeface="Cambria Math" panose="02040503050406030204" pitchFamily="18" charset="0"/>
                          </a:rPr>
                          <m:t>2</m:t>
                        </m:r>
                      </m:sub>
                    </m:sSub>
                  </m:oMath>
                </a14:m>
                <a:r>
                  <a:rPr lang="en-US" altLang="zh-CN" sz="2400" dirty="0"/>
                  <a:t>,</a:t>
                </a:r>
                <a:r>
                  <a:rPr lang="zh-CN" altLang="zh-CN" sz="2400" dirty="0"/>
                  <a:t> </a:t>
                </a:r>
                <a14:m>
                  <m:oMath xmlns:m="http://schemas.openxmlformats.org/officeDocument/2006/math">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𝑁</m:t>
                        </m:r>
                      </m:e>
                      <m:sub>
                        <m:r>
                          <a:rPr lang="en-US" altLang="zh-CN" sz="2400" b="0" i="1" smtClean="0">
                            <a:latin typeface="Cambria Math" panose="02040503050406030204" pitchFamily="18" charset="0"/>
                          </a:rPr>
                          <m:t>3</m:t>
                        </m:r>
                      </m:sub>
                    </m:sSub>
                  </m:oMath>
                </a14:m>
                <a:endParaRPr lang="zh-CN" altLang="zh-CN" dirty="0"/>
              </a:p>
            </p:txBody>
          </p:sp>
        </mc:Choice>
        <mc:Fallback xmlns="">
          <p:sp>
            <p:nvSpPr>
              <p:cNvPr id="7" name="文本框 6">
                <a:extLst>
                  <a:ext uri="{FF2B5EF4-FFF2-40B4-BE49-F238E27FC236}">
                    <a16:creationId xmlns:a16="http://schemas.microsoft.com/office/drawing/2014/main" id="{4D3CC2B6-700C-7D97-1126-AC99C91F1E7E}"/>
                  </a:ext>
                </a:extLst>
              </p:cNvPr>
              <p:cNvSpPr txBox="1">
                <a:spLocks noRot="1" noChangeAspect="1" noMove="1" noResize="1" noEditPoints="1" noAdjustHandles="1" noChangeArrowheads="1" noChangeShapeType="1" noTextEdit="1"/>
              </p:cNvSpPr>
              <p:nvPr/>
            </p:nvSpPr>
            <p:spPr>
              <a:xfrm>
                <a:off x="7000529" y="1151091"/>
                <a:ext cx="1139191" cy="461665"/>
              </a:xfrm>
              <a:prstGeom prst="rect">
                <a:avLst/>
              </a:prstGeom>
              <a:blipFill>
                <a:blip r:embed="rId2"/>
                <a:stretch>
                  <a:fillRect l="-1070" t="-9211" b="-30263"/>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D0366C34-8F43-2020-6279-E4EB5FECA843}"/>
                  </a:ext>
                </a:extLst>
              </p:cNvPr>
              <p:cNvSpPr txBox="1"/>
              <p:nvPr/>
            </p:nvSpPr>
            <p:spPr>
              <a:xfrm>
                <a:off x="5728856" y="1111703"/>
                <a:ext cx="1048789" cy="523220"/>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zh-CN" sz="2800" b="1"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800" b="1" i="1" kern="100">
                              <a:effectLst/>
                              <a:latin typeface="Cambria Math" panose="02040503050406030204" pitchFamily="18" charset="0"/>
                              <a:ea typeface="等线" panose="02010600030101010101" pitchFamily="2" charset="-122"/>
                              <a:cs typeface="Times New Roman" panose="02020603050405020304" pitchFamily="18" charset="0"/>
                            </a:rPr>
                            <m:t>𝑵</m:t>
                          </m:r>
                        </m:e>
                        <m:sub>
                          <m:r>
                            <a:rPr lang="en-US" altLang="zh-CN" sz="2800" b="1" i="1" kern="100" smtClean="0">
                              <a:effectLst/>
                              <a:latin typeface="Cambria Math" panose="02040503050406030204" pitchFamily="18" charset="0"/>
                              <a:ea typeface="等线" panose="02010600030101010101" pitchFamily="2" charset="-122"/>
                              <a:cs typeface="Times New Roman" panose="02020603050405020304" pitchFamily="18" charset="0"/>
                            </a:rPr>
                            <m:t>𝟏</m:t>
                          </m:r>
                        </m:sub>
                      </m:sSub>
                    </m:oMath>
                  </m:oMathPara>
                </a14:m>
                <a:endParaRPr lang="zh-CN" altLang="en-US" sz="2000" b="1" dirty="0"/>
              </a:p>
            </p:txBody>
          </p:sp>
        </mc:Choice>
        <mc:Fallback xmlns="">
          <p:sp>
            <p:nvSpPr>
              <p:cNvPr id="9" name="文本框 8">
                <a:extLst>
                  <a:ext uri="{FF2B5EF4-FFF2-40B4-BE49-F238E27FC236}">
                    <a16:creationId xmlns:a16="http://schemas.microsoft.com/office/drawing/2014/main" id="{D0366C34-8F43-2020-6279-E4EB5FECA843}"/>
                  </a:ext>
                </a:extLst>
              </p:cNvPr>
              <p:cNvSpPr txBox="1">
                <a:spLocks noRot="1" noChangeAspect="1" noMove="1" noResize="1" noEditPoints="1" noAdjustHandles="1" noChangeArrowheads="1" noChangeShapeType="1" noTextEdit="1"/>
              </p:cNvSpPr>
              <p:nvPr/>
            </p:nvSpPr>
            <p:spPr>
              <a:xfrm>
                <a:off x="5728856" y="1111703"/>
                <a:ext cx="1048789" cy="523220"/>
              </a:xfrm>
              <a:prstGeom prst="rect">
                <a:avLst/>
              </a:prstGeom>
              <a:blipFill>
                <a:blip r:embed="rId3"/>
                <a:stretch>
                  <a:fillRect/>
                </a:stretch>
              </a:blipFill>
            </p:spPr>
            <p:txBody>
              <a:bodyPr/>
              <a:lstStyle/>
              <a:p>
                <a:r>
                  <a:rPr lang="zh-CN" altLang="en-US">
                    <a:noFill/>
                  </a:rPr>
                  <a:t> </a:t>
                </a:r>
              </a:p>
            </p:txBody>
          </p:sp>
        </mc:Fallback>
      </mc:AlternateContent>
      <p:sp>
        <p:nvSpPr>
          <p:cNvPr id="10" name="文本框 9">
            <a:extLst>
              <a:ext uri="{FF2B5EF4-FFF2-40B4-BE49-F238E27FC236}">
                <a16:creationId xmlns:a16="http://schemas.microsoft.com/office/drawing/2014/main" id="{E9C1E5DA-A948-5748-39D2-ED693D594A2A}"/>
              </a:ext>
            </a:extLst>
          </p:cNvPr>
          <p:cNvSpPr txBox="1"/>
          <p:nvPr/>
        </p:nvSpPr>
        <p:spPr>
          <a:xfrm>
            <a:off x="8757460" y="932145"/>
            <a:ext cx="2634054" cy="461665"/>
          </a:xfrm>
          <a:prstGeom prst="rect">
            <a:avLst/>
          </a:prstGeom>
          <a:noFill/>
        </p:spPr>
        <p:txBody>
          <a:bodyPr wrap="none" rtlCol="0">
            <a:spAutoFit/>
          </a:bodyPr>
          <a:lstStyle/>
          <a:p>
            <a:r>
              <a:rPr lang="en-US" altLang="zh-CN" sz="2400" b="0" i="0" dirty="0">
                <a:effectLst/>
                <a:latin typeface="Times New Roman" panose="02020603050405020304" pitchFamily="18" charset="0"/>
                <a:cs typeface="Times New Roman" panose="02020603050405020304" pitchFamily="18" charset="0"/>
              </a:rPr>
              <a:t>Neutrino oscillation</a:t>
            </a:r>
            <a:endParaRPr lang="zh-CN" altLang="en-US" sz="2400" dirty="0">
              <a:latin typeface="Times New Roman" panose="02020603050405020304" pitchFamily="18" charset="0"/>
              <a:cs typeface="Times New Roman" panose="02020603050405020304" pitchFamily="18" charset="0"/>
            </a:endParaRPr>
          </a:p>
        </p:txBody>
      </p:sp>
      <p:sp>
        <p:nvSpPr>
          <p:cNvPr id="14" name="文本框 13">
            <a:extLst>
              <a:ext uri="{FF2B5EF4-FFF2-40B4-BE49-F238E27FC236}">
                <a16:creationId xmlns:a16="http://schemas.microsoft.com/office/drawing/2014/main" id="{F006BDF9-DC83-E689-0473-88615DFD9C5D}"/>
              </a:ext>
            </a:extLst>
          </p:cNvPr>
          <p:cNvSpPr txBox="1"/>
          <p:nvPr/>
        </p:nvSpPr>
        <p:spPr>
          <a:xfrm>
            <a:off x="8757460" y="1404090"/>
            <a:ext cx="3007820" cy="461665"/>
          </a:xfrm>
          <a:prstGeom prst="rect">
            <a:avLst/>
          </a:prstGeom>
          <a:noFill/>
        </p:spPr>
        <p:txBody>
          <a:bodyPr wrap="square">
            <a:spAutoFit/>
          </a:bodyPr>
          <a:lstStyle/>
          <a:p>
            <a:r>
              <a:rPr lang="en-US" altLang="zh-CN" sz="2400" b="0" i="0" dirty="0">
                <a:effectLst/>
                <a:latin typeface="Times New Roman" panose="02020603050405020304" pitchFamily="18" charset="0"/>
                <a:cs typeface="Times New Roman" panose="02020603050405020304" pitchFamily="18" charset="0"/>
              </a:rPr>
              <a:t>Baryon asymmetry</a:t>
            </a:r>
            <a:endParaRPr lang="zh-CN" altLang="en-US" sz="2400" dirty="0">
              <a:latin typeface="Times New Roman" panose="02020603050405020304" pitchFamily="18" charset="0"/>
              <a:cs typeface="Times New Roman" panose="02020603050405020304" pitchFamily="18" charset="0"/>
            </a:endParaRPr>
          </a:p>
        </p:txBody>
      </p:sp>
      <p:sp>
        <p:nvSpPr>
          <p:cNvPr id="15" name="左大括号 14">
            <a:extLst>
              <a:ext uri="{FF2B5EF4-FFF2-40B4-BE49-F238E27FC236}">
                <a16:creationId xmlns:a16="http://schemas.microsoft.com/office/drawing/2014/main" id="{E1575D72-5C6E-FE11-FE84-9B6A813E1C0B}"/>
              </a:ext>
            </a:extLst>
          </p:cNvPr>
          <p:cNvSpPr/>
          <p:nvPr/>
        </p:nvSpPr>
        <p:spPr>
          <a:xfrm>
            <a:off x="8185265" y="1044319"/>
            <a:ext cx="476596" cy="713558"/>
          </a:xfrm>
          <a:prstGeom prst="leftBrace">
            <a:avLst/>
          </a:prstGeom>
          <a:ln w="50800">
            <a:solidFill>
              <a:srgbClr val="00409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p:sp>
        <p:nvSpPr>
          <p:cNvPr id="19" name="文本框 18">
            <a:extLst>
              <a:ext uri="{FF2B5EF4-FFF2-40B4-BE49-F238E27FC236}">
                <a16:creationId xmlns:a16="http://schemas.microsoft.com/office/drawing/2014/main" id="{8016CC6B-505C-5250-0BE0-EA089E8CFA32}"/>
              </a:ext>
            </a:extLst>
          </p:cNvPr>
          <p:cNvSpPr txBox="1"/>
          <p:nvPr/>
        </p:nvSpPr>
        <p:spPr>
          <a:xfrm>
            <a:off x="5276548" y="1634922"/>
            <a:ext cx="1953403" cy="830997"/>
          </a:xfrm>
          <a:prstGeom prst="rect">
            <a:avLst/>
          </a:prstGeom>
          <a:noFill/>
        </p:spPr>
        <p:txBody>
          <a:bodyPr wrap="square">
            <a:spAutoFit/>
          </a:bodyPr>
          <a:lstStyle/>
          <a:p>
            <a:pPr algn="ctr"/>
            <a:r>
              <a:rPr lang="en-US" altLang="zh-CN" sz="2400" dirty="0">
                <a:latin typeface="Times New Roman" panose="02020603050405020304" pitchFamily="18" charset="0"/>
                <a:cs typeface="Times New Roman" panose="02020603050405020304" pitchFamily="18" charset="0"/>
              </a:rPr>
              <a:t>DM  </a:t>
            </a:r>
          </a:p>
          <a:p>
            <a:pPr algn="ctr"/>
            <a:r>
              <a:rPr lang="en-US" altLang="zh-CN" sz="2400" dirty="0">
                <a:latin typeface="Times New Roman" panose="02020603050405020304" pitchFamily="18" charset="0"/>
                <a:cs typeface="Times New Roman" panose="02020603050405020304" pitchFamily="18" charset="0"/>
              </a:rPr>
              <a:t>   </a:t>
            </a:r>
            <a:r>
              <a:rPr lang="en-US" altLang="zh-CN" sz="2400" b="0" i="0" dirty="0">
                <a:effectLst/>
                <a:latin typeface="Times New Roman" panose="02020603050405020304" pitchFamily="18" charset="0"/>
                <a:cs typeface="Times New Roman" panose="02020603050405020304" pitchFamily="18" charset="0"/>
              </a:rPr>
              <a:t>O(100) GeV</a:t>
            </a:r>
            <a:endParaRPr lang="zh-CN" altLang="en-US" sz="2400" dirty="0">
              <a:latin typeface="Times New Roman" panose="02020603050405020304" pitchFamily="18" charset="0"/>
              <a:cs typeface="Times New Roman" panose="02020603050405020304" pitchFamily="18" charset="0"/>
            </a:endParaRPr>
          </a:p>
        </p:txBody>
      </p:sp>
      <p:cxnSp>
        <p:nvCxnSpPr>
          <p:cNvPr id="21" name="直接连接符 20">
            <a:extLst>
              <a:ext uri="{FF2B5EF4-FFF2-40B4-BE49-F238E27FC236}">
                <a16:creationId xmlns:a16="http://schemas.microsoft.com/office/drawing/2014/main" id="{C9496C28-519B-3B4B-BEF8-C20D91A6F4DA}"/>
              </a:ext>
            </a:extLst>
          </p:cNvPr>
          <p:cNvCxnSpPr/>
          <p:nvPr/>
        </p:nvCxnSpPr>
        <p:spPr>
          <a:xfrm>
            <a:off x="0" y="2543693"/>
            <a:ext cx="12236335" cy="0"/>
          </a:xfrm>
          <a:prstGeom prst="line">
            <a:avLst/>
          </a:prstGeom>
          <a:ln w="50800">
            <a:solidFill>
              <a:srgbClr val="004098"/>
            </a:solidFill>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4" name="文本框 23">
                <a:extLst>
                  <a:ext uri="{FF2B5EF4-FFF2-40B4-BE49-F238E27FC236}">
                    <a16:creationId xmlns:a16="http://schemas.microsoft.com/office/drawing/2014/main" id="{B89D37B7-02DD-ED55-5D7C-83A08688710C}"/>
                  </a:ext>
                </a:extLst>
              </p:cNvPr>
              <p:cNvSpPr txBox="1"/>
              <p:nvPr/>
            </p:nvSpPr>
            <p:spPr>
              <a:xfrm>
                <a:off x="479906" y="3003007"/>
                <a:ext cx="5294670" cy="51264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zh-CN" altLang="zh-CN" sz="2400" i="1" smtClean="0">
                              <a:latin typeface="Cambria Math" panose="02040503050406030204" pitchFamily="18" charset="0"/>
                            </a:rPr>
                          </m:ctrlPr>
                        </m:sSubPr>
                        <m:e>
                          <m:r>
                            <a:rPr lang="en-US" altLang="zh-CN" sz="2400" i="1">
                              <a:latin typeface="Cambria Math" panose="02040503050406030204" pitchFamily="18" charset="0"/>
                            </a:rPr>
                            <m:t>ℒ</m:t>
                          </m:r>
                        </m:e>
                        <m:sub>
                          <m:r>
                            <m:rPr>
                              <m:nor/>
                            </m:rPr>
                            <a:rPr lang="en-US" altLang="zh-CN" sz="2400" i="1">
                              <a:latin typeface="Cambria Math" panose="02040503050406030204" pitchFamily="18" charset="0"/>
                            </a:rPr>
                            <m:t>int</m:t>
                          </m:r>
                          <m:r>
                            <m:rPr>
                              <m:nor/>
                            </m:rPr>
                            <a:rPr lang="en-US" altLang="zh-CN" sz="2400" i="1">
                              <a:latin typeface="Cambria Math" panose="02040503050406030204" pitchFamily="18" charset="0"/>
                            </a:rPr>
                            <m:t> </m:t>
                          </m:r>
                        </m:sub>
                      </m:sSub>
                      <m:r>
                        <a:rPr lang="en-US" altLang="zh-CN" sz="2400" i="1">
                          <a:latin typeface="Cambria Math" panose="02040503050406030204" pitchFamily="18" charset="0"/>
                        </a:rPr>
                        <m:t>=(</m:t>
                      </m:r>
                      <m:r>
                        <a:rPr lang="en-US" altLang="zh-CN" sz="2400" i="1">
                          <a:latin typeface="Cambria Math" panose="02040503050406030204" pitchFamily="18" charset="0"/>
                        </a:rPr>
                        <m:t>𝑦𝑆𝑁</m:t>
                      </m:r>
                      <m:r>
                        <a:rPr lang="en-US" altLang="zh-CN" sz="2400" i="1">
                          <a:latin typeface="Cambria Math" panose="02040503050406030204" pitchFamily="18" charset="0"/>
                        </a:rPr>
                        <m:t>𝜓</m:t>
                      </m:r>
                      <m:r>
                        <a:rPr lang="en-US" altLang="zh-CN" sz="2400" i="1">
                          <a:latin typeface="Cambria Math" panose="02040503050406030204" pitchFamily="18" charset="0"/>
                        </a:rPr>
                        <m:t>+</m:t>
                      </m:r>
                      <m:r>
                        <m:rPr>
                          <m:nor/>
                        </m:rPr>
                        <a:rPr lang="en-US" altLang="zh-CN" sz="2400" i="1">
                          <a:latin typeface="Cambria Math" panose="02040503050406030204" pitchFamily="18" charset="0"/>
                        </a:rPr>
                        <m:t> </m:t>
                      </m:r>
                      <m:r>
                        <m:rPr>
                          <m:nor/>
                        </m:rPr>
                        <a:rPr lang="en-US" altLang="zh-CN" sz="2400" i="1">
                          <a:latin typeface="Cambria Math" panose="02040503050406030204" pitchFamily="18" charset="0"/>
                        </a:rPr>
                        <m:t>h</m:t>
                      </m:r>
                      <m:r>
                        <m:rPr>
                          <m:nor/>
                        </m:rPr>
                        <a:rPr lang="en-US" altLang="zh-CN" sz="2400" i="1">
                          <a:latin typeface="Cambria Math" panose="02040503050406030204" pitchFamily="18" charset="0"/>
                        </a:rPr>
                        <m:t>.</m:t>
                      </m:r>
                      <m:r>
                        <m:rPr>
                          <m:nor/>
                        </m:rPr>
                        <a:rPr lang="en-US" altLang="zh-CN" sz="2400" i="1">
                          <a:latin typeface="Cambria Math" panose="02040503050406030204" pitchFamily="18" charset="0"/>
                        </a:rPr>
                        <m:t>c</m:t>
                      </m:r>
                      <m:r>
                        <m:rPr>
                          <m:nor/>
                        </m:rPr>
                        <a:rPr lang="en-US" altLang="zh-CN" sz="2400" i="1">
                          <a:latin typeface="Cambria Math" panose="02040503050406030204" pitchFamily="18" charset="0"/>
                        </a:rPr>
                        <m:t>. </m:t>
                      </m:r>
                      <m:r>
                        <a:rPr lang="en-US" altLang="zh-CN" sz="2400" i="1">
                          <a:latin typeface="Cambria Math" panose="02040503050406030204" pitchFamily="18" charset="0"/>
                        </a:rPr>
                        <m:t>)+</m:t>
                      </m:r>
                      <m:r>
                        <a:rPr lang="en-US" altLang="zh-CN" sz="2400" i="1">
                          <a:latin typeface="Cambria Math" panose="02040503050406030204" pitchFamily="18" charset="0"/>
                        </a:rPr>
                        <m:t>𝜆</m:t>
                      </m:r>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𝑚</m:t>
                          </m:r>
                        </m:e>
                        <m:sub>
                          <m:r>
                            <a:rPr lang="en-US" altLang="zh-CN" sz="2400" b="0" i="1" smtClean="0">
                              <a:latin typeface="Cambria Math" panose="02040503050406030204" pitchFamily="18" charset="0"/>
                            </a:rPr>
                            <m:t>𝑆</m:t>
                          </m:r>
                        </m:sub>
                      </m:sSub>
                      <m:r>
                        <a:rPr lang="en-US" altLang="zh-CN" sz="2400" b="0" i="1" smtClean="0">
                          <a:latin typeface="Cambria Math" panose="02040503050406030204" pitchFamily="18" charset="0"/>
                        </a:rPr>
                        <m:t>𝑆</m:t>
                      </m:r>
                      <m:sSup>
                        <m:sSupPr>
                          <m:ctrlPr>
                            <a:rPr lang="zh-CN" altLang="zh-CN" sz="2400" i="1">
                              <a:latin typeface="Cambria Math" panose="02040503050406030204" pitchFamily="18" charset="0"/>
                            </a:rPr>
                          </m:ctrlPr>
                        </m:sSupPr>
                        <m:e>
                          <m:r>
                            <a:rPr lang="en-US" altLang="zh-CN" sz="2400" i="1">
                              <a:latin typeface="Cambria Math" panose="02040503050406030204" pitchFamily="18" charset="0"/>
                            </a:rPr>
                            <m:t>𝐻</m:t>
                          </m:r>
                        </m:e>
                        <m:sup>
                          <m:r>
                            <a:rPr lang="en-US" altLang="zh-CN" sz="2400" i="1">
                              <a:latin typeface="Cambria Math" panose="02040503050406030204" pitchFamily="18" charset="0"/>
                            </a:rPr>
                            <m:t>†</m:t>
                          </m:r>
                        </m:sup>
                      </m:sSup>
                      <m:r>
                        <a:rPr lang="en-US" altLang="zh-CN" sz="2400" i="1">
                          <a:latin typeface="Cambria Math" panose="02040503050406030204" pitchFamily="18" charset="0"/>
                        </a:rPr>
                        <m:t>𝐻</m:t>
                      </m:r>
                    </m:oMath>
                  </m:oMathPara>
                </a14:m>
                <a:endParaRPr lang="zh-CN" altLang="zh-CN" sz="2400" i="1" dirty="0">
                  <a:latin typeface="Cambria Math" panose="02040503050406030204" pitchFamily="18" charset="0"/>
                </a:endParaRPr>
              </a:p>
            </p:txBody>
          </p:sp>
        </mc:Choice>
        <mc:Fallback xmlns="">
          <p:sp>
            <p:nvSpPr>
              <p:cNvPr id="24" name="文本框 23">
                <a:extLst>
                  <a:ext uri="{FF2B5EF4-FFF2-40B4-BE49-F238E27FC236}">
                    <a16:creationId xmlns:a16="http://schemas.microsoft.com/office/drawing/2014/main" id="{B89D37B7-02DD-ED55-5D7C-83A08688710C}"/>
                  </a:ext>
                </a:extLst>
              </p:cNvPr>
              <p:cNvSpPr txBox="1">
                <a:spLocks noRot="1" noChangeAspect="1" noMove="1" noResize="1" noEditPoints="1" noAdjustHandles="1" noChangeArrowheads="1" noChangeShapeType="1" noTextEdit="1"/>
              </p:cNvSpPr>
              <p:nvPr/>
            </p:nvSpPr>
            <p:spPr>
              <a:xfrm>
                <a:off x="479906" y="3003007"/>
                <a:ext cx="5294670" cy="512641"/>
              </a:xfrm>
              <a:prstGeom prst="rect">
                <a:avLst/>
              </a:prstGeom>
              <a:blipFill>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7" name="文本框 26">
                <a:extLst>
                  <a:ext uri="{FF2B5EF4-FFF2-40B4-BE49-F238E27FC236}">
                    <a16:creationId xmlns:a16="http://schemas.microsoft.com/office/drawing/2014/main" id="{971B6153-F275-F61A-97E8-7754A8FE7B00}"/>
                  </a:ext>
                </a:extLst>
              </p:cNvPr>
              <p:cNvSpPr txBox="1"/>
              <p:nvPr/>
            </p:nvSpPr>
            <p:spPr>
              <a:xfrm>
                <a:off x="9170322" y="3481472"/>
                <a:ext cx="1346662" cy="461665"/>
              </a:xfrm>
              <a:prstGeom prst="rect">
                <a:avLst/>
              </a:prstGeom>
              <a:noFill/>
            </p:spPr>
            <p:txBody>
              <a:bodyPr wrap="square">
                <a:spAutoFit/>
              </a:bodyPr>
              <a:lstStyle/>
              <a:p>
                <a14:m>
                  <m:oMath xmlns:m="http://schemas.openxmlformats.org/officeDocument/2006/math">
                    <m:r>
                      <a:rPr lang="en-US" altLang="zh-CN" sz="2400" b="0" i="1" smtClean="0">
                        <a:latin typeface="Cambria Math" panose="02040503050406030204" pitchFamily="18" charset="0"/>
                      </a:rPr>
                      <m:t>𝑆</m:t>
                    </m:r>
                  </m:oMath>
                </a14:m>
                <a:r>
                  <a:rPr lang="zh-CN" altLang="en-US" sz="2400" dirty="0"/>
                  <a:t> </a:t>
                </a:r>
                <a:r>
                  <a:rPr lang="en-US" altLang="zh-CN" sz="2400" dirty="0">
                    <a:latin typeface="Times New Roman" panose="02020603050405020304" pitchFamily="18" charset="0"/>
                    <a:cs typeface="Times New Roman" panose="02020603050405020304" pitchFamily="18" charset="0"/>
                  </a:rPr>
                  <a:t>even</a:t>
                </a:r>
                <a:endParaRPr lang="zh-CN" altLang="en-US" sz="2400" dirty="0">
                  <a:latin typeface="Times New Roman" panose="02020603050405020304" pitchFamily="18" charset="0"/>
                  <a:cs typeface="Times New Roman" panose="02020603050405020304" pitchFamily="18" charset="0"/>
                </a:endParaRPr>
              </a:p>
            </p:txBody>
          </p:sp>
        </mc:Choice>
        <mc:Fallback xmlns="">
          <p:sp>
            <p:nvSpPr>
              <p:cNvPr id="27" name="文本框 26">
                <a:extLst>
                  <a:ext uri="{FF2B5EF4-FFF2-40B4-BE49-F238E27FC236}">
                    <a16:creationId xmlns:a16="http://schemas.microsoft.com/office/drawing/2014/main" id="{971B6153-F275-F61A-97E8-7754A8FE7B00}"/>
                  </a:ext>
                </a:extLst>
              </p:cNvPr>
              <p:cNvSpPr txBox="1">
                <a:spLocks noRot="1" noChangeAspect="1" noMove="1" noResize="1" noEditPoints="1" noAdjustHandles="1" noChangeArrowheads="1" noChangeShapeType="1" noTextEdit="1"/>
              </p:cNvSpPr>
              <p:nvPr/>
            </p:nvSpPr>
            <p:spPr>
              <a:xfrm>
                <a:off x="9170322" y="3481472"/>
                <a:ext cx="1346662" cy="461665"/>
              </a:xfrm>
              <a:prstGeom prst="rect">
                <a:avLst/>
              </a:prstGeom>
              <a:blipFill>
                <a:blip r:embed="rId5"/>
                <a:stretch>
                  <a:fillRect l="-905" t="-11842" b="-2763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9" name="文本框 28">
                <a:extLst>
                  <a:ext uri="{FF2B5EF4-FFF2-40B4-BE49-F238E27FC236}">
                    <a16:creationId xmlns:a16="http://schemas.microsoft.com/office/drawing/2014/main" id="{1F806950-EF23-84B7-9702-C5DB4DFB7D63}"/>
                  </a:ext>
                </a:extLst>
              </p:cNvPr>
              <p:cNvSpPr txBox="1"/>
              <p:nvPr/>
            </p:nvSpPr>
            <p:spPr>
              <a:xfrm>
                <a:off x="6417425" y="3003007"/>
                <a:ext cx="2006138" cy="461665"/>
              </a:xfrm>
              <a:prstGeom prst="rect">
                <a:avLst/>
              </a:prstGeom>
              <a:noFill/>
            </p:spPr>
            <p:txBody>
              <a:bodyPr wrap="square">
                <a:spAutoFit/>
              </a:bodyPr>
              <a:lstStyle/>
              <a:p>
                <a14:m>
                  <m:oMath xmlns:m="http://schemas.openxmlformats.org/officeDocument/2006/math">
                    <m:sSub>
                      <m:sSubPr>
                        <m:ctrlPr>
                          <a:rPr lang="zh-CN" altLang="en-US" sz="2400" b="1" i="1" smtClean="0">
                            <a:solidFill>
                              <a:srgbClr val="836967"/>
                            </a:solidFill>
                            <a:latin typeface="Cambria Math" panose="02040503050406030204" pitchFamily="18" charset="0"/>
                          </a:rPr>
                        </m:ctrlPr>
                      </m:sSubPr>
                      <m:e>
                        <m:r>
                          <a:rPr lang="zh-CN" altLang="en-US" sz="2400" b="1" i="1">
                            <a:latin typeface="Cambria Math" panose="02040503050406030204" pitchFamily="18" charset="0"/>
                          </a:rPr>
                          <m:t>𝒁</m:t>
                        </m:r>
                      </m:e>
                      <m:sub>
                        <m:r>
                          <a:rPr lang="zh-CN" altLang="en-US" sz="2400" b="1" i="0">
                            <a:latin typeface="Cambria Math" panose="02040503050406030204" pitchFamily="18" charset="0"/>
                          </a:rPr>
                          <m:t>𝟐</m:t>
                        </m:r>
                      </m:sub>
                    </m:sSub>
                  </m:oMath>
                </a14:m>
                <a:r>
                  <a:rPr lang="zh-CN" altLang="en-US" sz="2400" b="1" dirty="0">
                    <a:latin typeface="Times New Roman" panose="02020603050405020304" pitchFamily="18" charset="0"/>
                    <a:cs typeface="Times New Roman" panose="02020603050405020304" pitchFamily="18" charset="0"/>
                  </a:rPr>
                  <a:t> </a:t>
                </a:r>
                <a:r>
                  <a:rPr lang="en-US" altLang="zh-CN" sz="2400" b="1" dirty="0">
                    <a:latin typeface="Times New Roman" panose="02020603050405020304" pitchFamily="18" charset="0"/>
                    <a:cs typeface="Times New Roman" panose="02020603050405020304" pitchFamily="18" charset="0"/>
                  </a:rPr>
                  <a:t>Symmetry</a:t>
                </a:r>
                <a:endParaRPr lang="zh-CN" altLang="en-US" sz="2400" b="1" dirty="0">
                  <a:latin typeface="Times New Roman" panose="02020603050405020304" pitchFamily="18" charset="0"/>
                  <a:cs typeface="Times New Roman" panose="02020603050405020304" pitchFamily="18" charset="0"/>
                </a:endParaRPr>
              </a:p>
            </p:txBody>
          </p:sp>
        </mc:Choice>
        <mc:Fallback xmlns="">
          <p:sp>
            <p:nvSpPr>
              <p:cNvPr id="29" name="文本框 28">
                <a:extLst>
                  <a:ext uri="{FF2B5EF4-FFF2-40B4-BE49-F238E27FC236}">
                    <a16:creationId xmlns:a16="http://schemas.microsoft.com/office/drawing/2014/main" id="{1F806950-EF23-84B7-9702-C5DB4DFB7D63}"/>
                  </a:ext>
                </a:extLst>
              </p:cNvPr>
              <p:cNvSpPr txBox="1">
                <a:spLocks noRot="1" noChangeAspect="1" noMove="1" noResize="1" noEditPoints="1" noAdjustHandles="1" noChangeArrowheads="1" noChangeShapeType="1" noTextEdit="1"/>
              </p:cNvSpPr>
              <p:nvPr/>
            </p:nvSpPr>
            <p:spPr>
              <a:xfrm>
                <a:off x="6417425" y="3003007"/>
                <a:ext cx="2006138" cy="461665"/>
              </a:xfrm>
              <a:prstGeom prst="rect">
                <a:avLst/>
              </a:prstGeom>
              <a:blipFill>
                <a:blip r:embed="rId6"/>
                <a:stretch>
                  <a:fillRect l="-912" t="-10667" r="-912" b="-30667"/>
                </a:stretch>
              </a:blipFill>
            </p:spPr>
            <p:txBody>
              <a:bodyPr/>
              <a:lstStyle/>
              <a:p>
                <a:r>
                  <a:rPr lang="zh-CN" altLang="en-US">
                    <a:noFill/>
                  </a:rPr>
                  <a:t> </a:t>
                </a:r>
              </a:p>
            </p:txBody>
          </p:sp>
        </mc:Fallback>
      </mc:AlternateContent>
      <p:sp>
        <p:nvSpPr>
          <p:cNvPr id="30" name="左大括号 29">
            <a:extLst>
              <a:ext uri="{FF2B5EF4-FFF2-40B4-BE49-F238E27FC236}">
                <a16:creationId xmlns:a16="http://schemas.microsoft.com/office/drawing/2014/main" id="{E1112BE8-BEBC-C886-1433-F4576A83A075}"/>
              </a:ext>
            </a:extLst>
          </p:cNvPr>
          <p:cNvSpPr/>
          <p:nvPr/>
        </p:nvSpPr>
        <p:spPr>
          <a:xfrm>
            <a:off x="8423563" y="2754949"/>
            <a:ext cx="476596" cy="1049461"/>
          </a:xfrm>
          <a:prstGeom prst="leftBrace">
            <a:avLst/>
          </a:prstGeom>
          <a:ln w="50800">
            <a:solidFill>
              <a:srgbClr val="00409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060F6156-0970-CECD-C55D-D9106585A46D}"/>
                  </a:ext>
                </a:extLst>
              </p:cNvPr>
              <p:cNvSpPr txBox="1"/>
              <p:nvPr/>
            </p:nvSpPr>
            <p:spPr>
              <a:xfrm>
                <a:off x="9170322" y="2607805"/>
                <a:ext cx="1676401" cy="461665"/>
              </a:xfrm>
              <a:prstGeom prst="rect">
                <a:avLst/>
              </a:prstGeom>
              <a:noFill/>
            </p:spPr>
            <p:txBody>
              <a:bodyPr wrap="square">
                <a:spAutoFit/>
              </a:bodyPr>
              <a:lstStyle/>
              <a:p>
                <a14:m>
                  <m:oMath xmlns:m="http://schemas.openxmlformats.org/officeDocument/2006/math">
                    <m:r>
                      <a:rPr lang="en-US" altLang="zh-CN" sz="2400" i="1" smtClean="0">
                        <a:latin typeface="Cambria Math" panose="02040503050406030204" pitchFamily="18" charset="0"/>
                      </a:rPr>
                      <m:t>𝑁</m:t>
                    </m:r>
                  </m:oMath>
                </a14:m>
                <a:r>
                  <a:rPr lang="zh-CN" altLang="en-US" sz="2400" dirty="0"/>
                  <a:t> </a:t>
                </a:r>
                <a:r>
                  <a:rPr lang="en-US" altLang="zh-CN" sz="2400" dirty="0">
                    <a:latin typeface="Times New Roman" panose="02020603050405020304" pitchFamily="18" charset="0"/>
                    <a:cs typeface="Times New Roman" panose="02020603050405020304" pitchFamily="18" charset="0"/>
                  </a:rPr>
                  <a:t>odd</a:t>
                </a:r>
                <a:endParaRPr lang="zh-CN" altLang="en-US" sz="2400" dirty="0">
                  <a:latin typeface="Times New Roman" panose="02020603050405020304" pitchFamily="18" charset="0"/>
                  <a:cs typeface="Times New Roman" panose="02020603050405020304" pitchFamily="18" charset="0"/>
                </a:endParaRPr>
              </a:p>
            </p:txBody>
          </p:sp>
        </mc:Choice>
        <mc:Fallback xmlns="">
          <p:sp>
            <p:nvSpPr>
              <p:cNvPr id="32" name="文本框 31">
                <a:extLst>
                  <a:ext uri="{FF2B5EF4-FFF2-40B4-BE49-F238E27FC236}">
                    <a16:creationId xmlns:a16="http://schemas.microsoft.com/office/drawing/2014/main" id="{060F6156-0970-CECD-C55D-D9106585A46D}"/>
                  </a:ext>
                </a:extLst>
              </p:cNvPr>
              <p:cNvSpPr txBox="1">
                <a:spLocks noRot="1" noChangeAspect="1" noMove="1" noResize="1" noEditPoints="1" noAdjustHandles="1" noChangeArrowheads="1" noChangeShapeType="1" noTextEdit="1"/>
              </p:cNvSpPr>
              <p:nvPr/>
            </p:nvSpPr>
            <p:spPr>
              <a:xfrm>
                <a:off x="9170322" y="2607805"/>
                <a:ext cx="1676401" cy="461665"/>
              </a:xfrm>
              <a:prstGeom prst="rect">
                <a:avLst/>
              </a:prstGeom>
              <a:blipFill>
                <a:blip r:embed="rId7"/>
                <a:stretch>
                  <a:fillRect l="-727" t="-11842" b="-2763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8B263048-1063-F763-E187-7070D4DF05D7}"/>
                  </a:ext>
                </a:extLst>
              </p:cNvPr>
              <p:cNvSpPr txBox="1"/>
              <p:nvPr/>
            </p:nvSpPr>
            <p:spPr>
              <a:xfrm>
                <a:off x="9170322" y="2984556"/>
                <a:ext cx="1996443" cy="461665"/>
              </a:xfrm>
              <a:prstGeom prst="rect">
                <a:avLst/>
              </a:prstGeom>
              <a:noFill/>
            </p:spPr>
            <p:txBody>
              <a:bodyPr wrap="square">
                <a:spAutoFit/>
              </a:bodyPr>
              <a:lstStyle/>
              <a:p>
                <a14:m>
                  <m:oMath xmlns:m="http://schemas.openxmlformats.org/officeDocument/2006/math">
                    <m:r>
                      <a:rPr lang="en-US" altLang="zh-CN" sz="2400" i="1" smtClean="0">
                        <a:latin typeface="Cambria Math" panose="02040503050406030204" pitchFamily="18" charset="0"/>
                      </a:rPr>
                      <m:t>𝜓</m:t>
                    </m:r>
                    <m:r>
                      <a:rPr lang="en-US" altLang="zh-CN" sz="2400" b="0" i="0" smtClean="0">
                        <a:latin typeface="Cambria Math" panose="02040503050406030204" pitchFamily="18" charset="0"/>
                      </a:rPr>
                      <m:t> </m:t>
                    </m:r>
                  </m:oMath>
                </a14:m>
                <a:r>
                  <a:rPr lang="en-US" altLang="zh-CN" sz="2400" dirty="0">
                    <a:latin typeface="Times New Roman" panose="02020603050405020304" pitchFamily="18" charset="0"/>
                    <a:cs typeface="Times New Roman" panose="02020603050405020304" pitchFamily="18" charset="0"/>
                  </a:rPr>
                  <a:t>odd</a:t>
                </a:r>
                <a:endParaRPr lang="zh-CN" altLang="en-US" sz="2400" dirty="0">
                  <a:latin typeface="Times New Roman" panose="02020603050405020304" pitchFamily="18" charset="0"/>
                  <a:cs typeface="Times New Roman" panose="02020603050405020304" pitchFamily="18" charset="0"/>
                </a:endParaRPr>
              </a:p>
            </p:txBody>
          </p:sp>
        </mc:Choice>
        <mc:Fallback xmlns="">
          <p:sp>
            <p:nvSpPr>
              <p:cNvPr id="33" name="文本框 32">
                <a:extLst>
                  <a:ext uri="{FF2B5EF4-FFF2-40B4-BE49-F238E27FC236}">
                    <a16:creationId xmlns:a16="http://schemas.microsoft.com/office/drawing/2014/main" id="{8B263048-1063-F763-E187-7070D4DF05D7}"/>
                  </a:ext>
                </a:extLst>
              </p:cNvPr>
              <p:cNvSpPr txBox="1">
                <a:spLocks noRot="1" noChangeAspect="1" noMove="1" noResize="1" noEditPoints="1" noAdjustHandles="1" noChangeArrowheads="1" noChangeShapeType="1" noTextEdit="1"/>
              </p:cNvSpPr>
              <p:nvPr/>
            </p:nvSpPr>
            <p:spPr>
              <a:xfrm>
                <a:off x="9170322" y="2984556"/>
                <a:ext cx="1996443" cy="461665"/>
              </a:xfrm>
              <a:prstGeom prst="rect">
                <a:avLst/>
              </a:prstGeom>
              <a:blipFill>
                <a:blip r:embed="rId8"/>
                <a:stretch>
                  <a:fillRect l="-2439" t="-10667" b="-30667"/>
                </a:stretch>
              </a:blipFill>
            </p:spPr>
            <p:txBody>
              <a:bodyPr/>
              <a:lstStyle/>
              <a:p>
                <a:r>
                  <a:rPr lang="zh-CN" altLang="en-US">
                    <a:noFill/>
                  </a:rPr>
                  <a:t> </a:t>
                </a:r>
              </a:p>
            </p:txBody>
          </p:sp>
        </mc:Fallback>
      </mc:AlternateContent>
      <p:sp>
        <p:nvSpPr>
          <p:cNvPr id="34" name="文本框 33">
            <a:extLst>
              <a:ext uri="{FF2B5EF4-FFF2-40B4-BE49-F238E27FC236}">
                <a16:creationId xmlns:a16="http://schemas.microsoft.com/office/drawing/2014/main" id="{17C55DA3-4D1D-7F9A-BCAA-6CB5B8CCCB76}"/>
              </a:ext>
            </a:extLst>
          </p:cNvPr>
          <p:cNvSpPr txBox="1"/>
          <p:nvPr/>
        </p:nvSpPr>
        <p:spPr>
          <a:xfrm>
            <a:off x="103833" y="3919791"/>
            <a:ext cx="4734612" cy="523220"/>
          </a:xfrm>
          <a:prstGeom prst="rect">
            <a:avLst/>
          </a:prstGeom>
          <a:noFill/>
        </p:spPr>
        <p:txBody>
          <a:bodyPr wrap="square">
            <a:spAutoFit/>
          </a:bodyPr>
          <a:lstStyle/>
          <a:p>
            <a:pPr marL="285750" indent="-285750">
              <a:buFont typeface="Arial" panose="020B0604020202020204" pitchFamily="34" charset="0"/>
              <a:buChar char="•"/>
            </a:pPr>
            <a:r>
              <a:rPr lang="en-US" altLang="zh-CN" sz="2800" b="1" i="0" u="none" strike="noStrike" baseline="0" dirty="0">
                <a:latin typeface="Times New Roman" panose="02020603050405020304" pitchFamily="18" charset="0"/>
                <a:cs typeface="Times New Roman" panose="02020603050405020304" pitchFamily="18" charset="0"/>
              </a:rPr>
              <a:t>Forbidden annihilation</a:t>
            </a:r>
            <a:endParaRPr lang="zh-CN" altLang="en-US" sz="28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42" name="文本框 41">
                <a:extLst>
                  <a:ext uri="{FF2B5EF4-FFF2-40B4-BE49-F238E27FC236}">
                    <a16:creationId xmlns:a16="http://schemas.microsoft.com/office/drawing/2014/main" id="{FE1580FC-661C-78CC-D0F5-5C23C381144B}"/>
                  </a:ext>
                </a:extLst>
              </p:cNvPr>
              <p:cNvSpPr txBox="1"/>
              <p:nvPr/>
            </p:nvSpPr>
            <p:spPr>
              <a:xfrm>
                <a:off x="5490185" y="4674210"/>
                <a:ext cx="2822542" cy="1423403"/>
              </a:xfrm>
              <a:prstGeom prst="rect">
                <a:avLst/>
              </a:prstGeom>
              <a:noFill/>
            </p:spPr>
            <p:txBody>
              <a:bodyPr wrap="square" rtlCol="0">
                <a:spAutoFit/>
              </a:bodyPr>
              <a:lstStyle/>
              <a:p>
                <a14:m>
                  <m:oMath xmlns:m="http://schemas.openxmlformats.org/officeDocument/2006/math">
                    <m:sSub>
                      <m:sSubPr>
                        <m:ctrlPr>
                          <a:rPr lang="zh-CN" altLang="en-US" sz="2800" b="1" i="1" smtClean="0">
                            <a:solidFill>
                              <a:schemeClr val="tx1"/>
                            </a:solidFill>
                            <a:latin typeface="Cambria Math" panose="02040503050406030204" pitchFamily="18" charset="0"/>
                          </a:rPr>
                        </m:ctrlPr>
                      </m:sSubPr>
                      <m:e>
                        <m:r>
                          <a:rPr lang="zh-CN" altLang="en-US" sz="2800" b="1" i="1">
                            <a:solidFill>
                              <a:schemeClr val="tx1"/>
                            </a:solidFill>
                            <a:latin typeface="Cambria Math" panose="02040503050406030204" pitchFamily="18" charset="0"/>
                          </a:rPr>
                          <m:t>𝒎</m:t>
                        </m:r>
                      </m:e>
                      <m:sub>
                        <m:r>
                          <a:rPr lang="en-US" altLang="zh-CN" sz="2800" b="1" i="1" smtClean="0">
                            <a:solidFill>
                              <a:schemeClr val="tx1"/>
                            </a:solidFill>
                            <a:latin typeface="Cambria Math" panose="02040503050406030204" pitchFamily="18" charset="0"/>
                          </a:rPr>
                          <m:t>𝑵</m:t>
                        </m:r>
                      </m:sub>
                    </m:sSub>
                    <m:r>
                      <a:rPr lang="zh-CN" altLang="en-US" sz="2800" b="1" i="0">
                        <a:solidFill>
                          <a:schemeClr val="tx1"/>
                        </a:solidFill>
                        <a:latin typeface="Cambria Math" panose="02040503050406030204" pitchFamily="18" charset="0"/>
                      </a:rPr>
                      <m:t>≲</m:t>
                    </m:r>
                    <m:sSub>
                      <m:sSubPr>
                        <m:ctrlPr>
                          <a:rPr lang="zh-CN" altLang="en-US" sz="2800" b="1" i="1">
                            <a:solidFill>
                              <a:schemeClr val="tx1"/>
                            </a:solidFill>
                            <a:latin typeface="Cambria Math" panose="02040503050406030204" pitchFamily="18" charset="0"/>
                          </a:rPr>
                        </m:ctrlPr>
                      </m:sSubPr>
                      <m:e>
                        <m:r>
                          <a:rPr lang="zh-CN" altLang="en-US" sz="2800" b="1" i="1">
                            <a:solidFill>
                              <a:schemeClr val="tx1"/>
                            </a:solidFill>
                            <a:latin typeface="Cambria Math" panose="02040503050406030204" pitchFamily="18" charset="0"/>
                          </a:rPr>
                          <m:t>𝒎</m:t>
                        </m:r>
                      </m:e>
                      <m:sub>
                        <m:r>
                          <a:rPr lang="en-US" altLang="zh-CN" sz="2800" b="1" i="1" smtClean="0">
                            <a:solidFill>
                              <a:schemeClr val="tx1"/>
                            </a:solidFill>
                            <a:latin typeface="Cambria Math" panose="02040503050406030204" pitchFamily="18" charset="0"/>
                          </a:rPr>
                          <m:t>𝑺</m:t>
                        </m:r>
                      </m:sub>
                    </m:sSub>
                  </m:oMath>
                </a14:m>
                <a:r>
                  <a:rPr lang="en-US" altLang="zh-CN" sz="2800" b="1" dirty="0">
                    <a:solidFill>
                      <a:schemeClr val="tx1"/>
                    </a:solidFill>
                    <a:latin typeface="Times New Roman" panose="02020603050405020304" pitchFamily="18" charset="0"/>
                    <a:cs typeface="Times New Roman" panose="02020603050405020304" pitchFamily="18" charset="0"/>
                  </a:rPr>
                  <a:t>, </a:t>
                </a:r>
              </a:p>
              <a:p>
                <a:endParaRPr lang="en-US" altLang="zh-CN" sz="2800" b="1" dirty="0">
                  <a:solidFill>
                    <a:schemeClr val="tx1"/>
                  </a:solidFill>
                  <a:latin typeface="Times New Roman" panose="02020603050405020304" pitchFamily="18" charset="0"/>
                  <a:cs typeface="Times New Roman" panose="02020603050405020304" pitchFamily="18" charset="0"/>
                </a:endParaRPr>
              </a:p>
              <a:p>
                <a:r>
                  <a:rPr lang="en-US" altLang="zh-CN" sz="2800" b="1" dirty="0">
                    <a:solidFill>
                      <a:schemeClr val="tx1"/>
                    </a:solidFill>
                    <a:latin typeface="Times New Roman" panose="02020603050405020304" pitchFamily="18" charset="0"/>
                    <a:cs typeface="Times New Roman" panose="02020603050405020304" pitchFamily="18" charset="0"/>
                  </a:rPr>
                  <a:t> </a:t>
                </a:r>
                <a14:m>
                  <m:oMath xmlns:m="http://schemas.openxmlformats.org/officeDocument/2006/math">
                    <m:sSub>
                      <m:sSubPr>
                        <m:ctrlPr>
                          <a:rPr lang="zh-CN" altLang="zh-CN" sz="2800" b="1" i="1">
                            <a:solidFill>
                              <a:schemeClr val="tx1"/>
                            </a:solidFill>
                            <a:latin typeface="Cambria Math" panose="02040503050406030204" pitchFamily="18" charset="0"/>
                          </a:rPr>
                        </m:ctrlPr>
                      </m:sSubPr>
                      <m:e>
                        <m:r>
                          <a:rPr lang="en-US" altLang="zh-CN" sz="2800" b="1" i="1">
                            <a:solidFill>
                              <a:schemeClr val="tx1"/>
                            </a:solidFill>
                            <a:latin typeface="Cambria Math" panose="02040503050406030204" pitchFamily="18" charset="0"/>
                          </a:rPr>
                          <m:t>𝒎</m:t>
                        </m:r>
                      </m:e>
                      <m:sub>
                        <m:r>
                          <a:rPr lang="en-US" altLang="zh-CN" sz="2800" b="1" i="1" smtClean="0">
                            <a:solidFill>
                              <a:schemeClr val="tx1"/>
                            </a:solidFill>
                            <a:latin typeface="Cambria Math" panose="02040503050406030204" pitchFamily="18" charset="0"/>
                          </a:rPr>
                          <m:t>𝑺</m:t>
                        </m:r>
                      </m:sub>
                    </m:sSub>
                    <m:r>
                      <a:rPr lang="en-US" altLang="zh-CN" sz="2800" b="1" i="1">
                        <a:solidFill>
                          <a:schemeClr val="tx1"/>
                        </a:solidFill>
                        <a:latin typeface="Cambria Math" panose="02040503050406030204" pitchFamily="18" charset="0"/>
                      </a:rPr>
                      <m:t>+</m:t>
                    </m:r>
                    <m:sSub>
                      <m:sSubPr>
                        <m:ctrlPr>
                          <a:rPr lang="zh-CN" altLang="zh-CN" sz="2800" b="1" i="1">
                            <a:solidFill>
                              <a:schemeClr val="tx1"/>
                            </a:solidFill>
                            <a:latin typeface="Cambria Math" panose="02040503050406030204" pitchFamily="18" charset="0"/>
                          </a:rPr>
                        </m:ctrlPr>
                      </m:sSubPr>
                      <m:e>
                        <m:r>
                          <a:rPr lang="en-US" altLang="zh-CN" sz="2800" b="1" i="1">
                            <a:solidFill>
                              <a:schemeClr val="tx1"/>
                            </a:solidFill>
                            <a:latin typeface="Cambria Math" panose="02040503050406030204" pitchFamily="18" charset="0"/>
                          </a:rPr>
                          <m:t>𝒎</m:t>
                        </m:r>
                      </m:e>
                      <m:sub>
                        <m:r>
                          <a:rPr lang="en-US" altLang="zh-CN" sz="2800" b="1" i="1">
                            <a:solidFill>
                              <a:schemeClr val="tx1"/>
                            </a:solidFill>
                            <a:latin typeface="Cambria Math" panose="02040503050406030204" pitchFamily="18" charset="0"/>
                          </a:rPr>
                          <m:t>𝑵</m:t>
                        </m:r>
                      </m:sub>
                    </m:sSub>
                    <m:r>
                      <a:rPr lang="zh-CN" altLang="en-US" sz="2800" b="1">
                        <a:latin typeface="Cambria Math" panose="02040503050406030204" pitchFamily="18" charset="0"/>
                      </a:rPr>
                      <m:t>≲</m:t>
                    </m:r>
                    <m:sSub>
                      <m:sSubPr>
                        <m:ctrlPr>
                          <a:rPr lang="zh-CN" altLang="zh-CN" sz="2800" b="1" i="1">
                            <a:solidFill>
                              <a:schemeClr val="tx1"/>
                            </a:solidFill>
                            <a:latin typeface="Cambria Math" panose="02040503050406030204" pitchFamily="18" charset="0"/>
                          </a:rPr>
                        </m:ctrlPr>
                      </m:sSubPr>
                      <m:e>
                        <m:r>
                          <a:rPr lang="en-US" altLang="zh-CN" sz="2800" b="1" i="1">
                            <a:solidFill>
                              <a:schemeClr val="tx1"/>
                            </a:solidFill>
                            <a:latin typeface="Cambria Math" panose="02040503050406030204" pitchFamily="18" charset="0"/>
                          </a:rPr>
                          <m:t>𝒎</m:t>
                        </m:r>
                      </m:e>
                      <m:sub>
                        <m:r>
                          <a:rPr lang="en-US" altLang="zh-CN" sz="2800" i="1">
                            <a:latin typeface="Cambria Math" panose="02040503050406030204" pitchFamily="18" charset="0"/>
                          </a:rPr>
                          <m:t>𝜓</m:t>
                        </m:r>
                      </m:sub>
                    </m:sSub>
                  </m:oMath>
                </a14:m>
                <a:endParaRPr lang="zh-CN" altLang="en-US" sz="2800" b="1" dirty="0">
                  <a:latin typeface="Times New Roman" panose="02020603050405020304" pitchFamily="18" charset="0"/>
                  <a:cs typeface="Times New Roman" panose="02020603050405020304" pitchFamily="18" charset="0"/>
                </a:endParaRPr>
              </a:p>
            </p:txBody>
          </p:sp>
        </mc:Choice>
        <mc:Fallback xmlns="">
          <p:sp>
            <p:nvSpPr>
              <p:cNvPr id="42" name="文本框 41">
                <a:extLst>
                  <a:ext uri="{FF2B5EF4-FFF2-40B4-BE49-F238E27FC236}">
                    <a16:creationId xmlns:a16="http://schemas.microsoft.com/office/drawing/2014/main" id="{FE1580FC-661C-78CC-D0F5-5C23C381144B}"/>
                  </a:ext>
                </a:extLst>
              </p:cNvPr>
              <p:cNvSpPr txBox="1">
                <a:spLocks noRot="1" noChangeAspect="1" noMove="1" noResize="1" noEditPoints="1" noAdjustHandles="1" noChangeArrowheads="1" noChangeShapeType="1" noTextEdit="1"/>
              </p:cNvSpPr>
              <p:nvPr/>
            </p:nvSpPr>
            <p:spPr>
              <a:xfrm>
                <a:off x="5490185" y="4674210"/>
                <a:ext cx="2822542" cy="1423403"/>
              </a:xfrm>
              <a:prstGeom prst="rect">
                <a:avLst/>
              </a:prstGeom>
              <a:blipFill>
                <a:blip r:embed="rId9"/>
                <a:stretch>
                  <a:fillRect t="-4721"/>
                </a:stretch>
              </a:blipFill>
            </p:spPr>
            <p:txBody>
              <a:bodyPr/>
              <a:lstStyle/>
              <a:p>
                <a:r>
                  <a:rPr lang="zh-CN" altLang="en-US">
                    <a:noFill/>
                  </a:rPr>
                  <a:t> </a:t>
                </a:r>
              </a:p>
            </p:txBody>
          </p:sp>
        </mc:Fallback>
      </mc:AlternateContent>
      <p:pic>
        <p:nvPicPr>
          <p:cNvPr id="6" name="图片 5">
            <a:extLst>
              <a:ext uri="{FF2B5EF4-FFF2-40B4-BE49-F238E27FC236}">
                <a16:creationId xmlns:a16="http://schemas.microsoft.com/office/drawing/2014/main" id="{E8FBA857-5162-0629-692F-D09F2D877C34}"/>
              </a:ext>
            </a:extLst>
          </p:cNvPr>
          <p:cNvPicPr>
            <a:picLocks noChangeAspect="1"/>
          </p:cNvPicPr>
          <p:nvPr/>
        </p:nvPicPr>
        <p:blipFill>
          <a:blip r:embed="rId10"/>
          <a:stretch>
            <a:fillRect/>
          </a:stretch>
        </p:blipFill>
        <p:spPr>
          <a:xfrm>
            <a:off x="1027643" y="4605093"/>
            <a:ext cx="3783094" cy="1732485"/>
          </a:xfrm>
          <a:prstGeom prst="rect">
            <a:avLst/>
          </a:prstGeom>
        </p:spPr>
      </p:pic>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2C4A9783-F112-B310-6D87-20BDA6BEE579}"/>
                  </a:ext>
                </a:extLst>
              </p:cNvPr>
              <p:cNvSpPr txBox="1"/>
              <p:nvPr/>
            </p:nvSpPr>
            <p:spPr>
              <a:xfrm>
                <a:off x="4721627" y="4684320"/>
                <a:ext cx="587433"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1" i="1" smtClean="0">
                          <a:latin typeface="Cambria Math" panose="02040503050406030204" pitchFamily="18" charset="0"/>
                        </a:rPr>
                        <m:t>𝑺</m:t>
                      </m:r>
                    </m:oMath>
                  </m:oMathPara>
                </a14:m>
                <a:endParaRPr lang="zh-CN" altLang="en-US" sz="2400" b="1" dirty="0"/>
              </a:p>
            </p:txBody>
          </p:sp>
        </mc:Choice>
        <mc:Fallback xmlns="">
          <p:sp>
            <p:nvSpPr>
              <p:cNvPr id="11" name="文本框 10">
                <a:extLst>
                  <a:ext uri="{FF2B5EF4-FFF2-40B4-BE49-F238E27FC236}">
                    <a16:creationId xmlns:a16="http://schemas.microsoft.com/office/drawing/2014/main" id="{2C4A9783-F112-B310-6D87-20BDA6BEE579}"/>
                  </a:ext>
                </a:extLst>
              </p:cNvPr>
              <p:cNvSpPr txBox="1">
                <a:spLocks noRot="1" noChangeAspect="1" noMove="1" noResize="1" noEditPoints="1" noAdjustHandles="1" noChangeArrowheads="1" noChangeShapeType="1" noTextEdit="1"/>
              </p:cNvSpPr>
              <p:nvPr/>
            </p:nvSpPr>
            <p:spPr>
              <a:xfrm>
                <a:off x="4721627" y="4684320"/>
                <a:ext cx="587433" cy="461665"/>
              </a:xfrm>
              <a:prstGeom prst="rect">
                <a:avLst/>
              </a:prstGeom>
              <a:blipFill>
                <a:blip r:embed="rId11"/>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269C55BD-B83C-0B71-5037-205053F261B7}"/>
                  </a:ext>
                </a:extLst>
              </p:cNvPr>
              <p:cNvSpPr txBox="1"/>
              <p:nvPr/>
            </p:nvSpPr>
            <p:spPr>
              <a:xfrm>
                <a:off x="4721627" y="5920990"/>
                <a:ext cx="587433"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1" i="1" smtClean="0">
                          <a:latin typeface="Cambria Math" panose="02040503050406030204" pitchFamily="18" charset="0"/>
                        </a:rPr>
                        <m:t>𝑺</m:t>
                      </m:r>
                    </m:oMath>
                  </m:oMathPara>
                </a14:m>
                <a:endParaRPr lang="zh-CN" altLang="en-US" sz="2400" b="1" dirty="0"/>
              </a:p>
            </p:txBody>
          </p:sp>
        </mc:Choice>
        <mc:Fallback xmlns="">
          <p:sp>
            <p:nvSpPr>
              <p:cNvPr id="12" name="文本框 11">
                <a:extLst>
                  <a:ext uri="{FF2B5EF4-FFF2-40B4-BE49-F238E27FC236}">
                    <a16:creationId xmlns:a16="http://schemas.microsoft.com/office/drawing/2014/main" id="{269C55BD-B83C-0B71-5037-205053F261B7}"/>
                  </a:ext>
                </a:extLst>
              </p:cNvPr>
              <p:cNvSpPr txBox="1">
                <a:spLocks noRot="1" noChangeAspect="1" noMove="1" noResize="1" noEditPoints="1" noAdjustHandles="1" noChangeArrowheads="1" noChangeShapeType="1" noTextEdit="1"/>
              </p:cNvSpPr>
              <p:nvPr/>
            </p:nvSpPr>
            <p:spPr>
              <a:xfrm>
                <a:off x="4721627" y="5920990"/>
                <a:ext cx="587433" cy="461665"/>
              </a:xfrm>
              <a:prstGeom prst="rect">
                <a:avLst/>
              </a:prstGeom>
              <a:blipFill>
                <a:blip r:embed="rId12"/>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6" name="文本框 15">
                <a:extLst>
                  <a:ext uri="{FF2B5EF4-FFF2-40B4-BE49-F238E27FC236}">
                    <a16:creationId xmlns:a16="http://schemas.microsoft.com/office/drawing/2014/main" id="{D3E15C21-E476-0DF7-B613-0FCE2E0D5F0D}"/>
                  </a:ext>
                </a:extLst>
              </p:cNvPr>
              <p:cNvSpPr txBox="1"/>
              <p:nvPr/>
            </p:nvSpPr>
            <p:spPr>
              <a:xfrm>
                <a:off x="631766" y="4684320"/>
                <a:ext cx="476597"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1" i="1" smtClean="0">
                          <a:latin typeface="Cambria Math" panose="02040503050406030204" pitchFamily="18" charset="0"/>
                        </a:rPr>
                        <m:t>𝑵</m:t>
                      </m:r>
                    </m:oMath>
                  </m:oMathPara>
                </a14:m>
                <a:endParaRPr lang="zh-CN" altLang="en-US" sz="2400" b="1" dirty="0"/>
              </a:p>
            </p:txBody>
          </p:sp>
        </mc:Choice>
        <mc:Fallback xmlns="">
          <p:sp>
            <p:nvSpPr>
              <p:cNvPr id="16" name="文本框 15">
                <a:extLst>
                  <a:ext uri="{FF2B5EF4-FFF2-40B4-BE49-F238E27FC236}">
                    <a16:creationId xmlns:a16="http://schemas.microsoft.com/office/drawing/2014/main" id="{D3E15C21-E476-0DF7-B613-0FCE2E0D5F0D}"/>
                  </a:ext>
                </a:extLst>
              </p:cNvPr>
              <p:cNvSpPr txBox="1">
                <a:spLocks noRot="1" noChangeAspect="1" noMove="1" noResize="1" noEditPoints="1" noAdjustHandles="1" noChangeArrowheads="1" noChangeShapeType="1" noTextEdit="1"/>
              </p:cNvSpPr>
              <p:nvPr/>
            </p:nvSpPr>
            <p:spPr>
              <a:xfrm>
                <a:off x="631766" y="4684320"/>
                <a:ext cx="476597" cy="461665"/>
              </a:xfrm>
              <a:prstGeom prst="rect">
                <a:avLst/>
              </a:prstGeom>
              <a:blipFill>
                <a:blip r:embed="rId1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B7481E04-BEF4-DF50-F2D7-B20B4F4FCCC3}"/>
                  </a:ext>
                </a:extLst>
              </p:cNvPr>
              <p:cNvSpPr txBox="1"/>
              <p:nvPr/>
            </p:nvSpPr>
            <p:spPr>
              <a:xfrm>
                <a:off x="591406" y="5947797"/>
                <a:ext cx="476597"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1" i="1" smtClean="0">
                          <a:latin typeface="Cambria Math" panose="02040503050406030204" pitchFamily="18" charset="0"/>
                        </a:rPr>
                        <m:t>𝑵</m:t>
                      </m:r>
                    </m:oMath>
                  </m:oMathPara>
                </a14:m>
                <a:endParaRPr lang="zh-CN" altLang="en-US" sz="2400" b="1" dirty="0"/>
              </a:p>
            </p:txBody>
          </p:sp>
        </mc:Choice>
        <mc:Fallback xmlns="">
          <p:sp>
            <p:nvSpPr>
              <p:cNvPr id="17" name="文本框 16">
                <a:extLst>
                  <a:ext uri="{FF2B5EF4-FFF2-40B4-BE49-F238E27FC236}">
                    <a16:creationId xmlns:a16="http://schemas.microsoft.com/office/drawing/2014/main" id="{B7481E04-BEF4-DF50-F2D7-B20B4F4FCCC3}"/>
                  </a:ext>
                </a:extLst>
              </p:cNvPr>
              <p:cNvSpPr txBox="1">
                <a:spLocks noRot="1" noChangeAspect="1" noMove="1" noResize="1" noEditPoints="1" noAdjustHandles="1" noChangeArrowheads="1" noChangeShapeType="1" noTextEdit="1"/>
              </p:cNvSpPr>
              <p:nvPr/>
            </p:nvSpPr>
            <p:spPr>
              <a:xfrm>
                <a:off x="591406" y="5947797"/>
                <a:ext cx="476597" cy="461665"/>
              </a:xfrm>
              <a:prstGeom prst="rect">
                <a:avLst/>
              </a:prstGeom>
              <a:blipFill>
                <a:blip r:embed="rId1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8" name="文本框 17">
                <a:extLst>
                  <a:ext uri="{FF2B5EF4-FFF2-40B4-BE49-F238E27FC236}">
                    <a16:creationId xmlns:a16="http://schemas.microsoft.com/office/drawing/2014/main" id="{9543579B-B4FC-DC11-107A-7E4300FAD946}"/>
                  </a:ext>
                </a:extLst>
              </p:cNvPr>
              <p:cNvSpPr txBox="1"/>
              <p:nvPr/>
            </p:nvSpPr>
            <p:spPr>
              <a:xfrm>
                <a:off x="8700654" y="4783196"/>
                <a:ext cx="3344834" cy="533800"/>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800" b="1" i="1" smtClean="0">
                          <a:latin typeface="Cambria Math" panose="02040503050406030204" pitchFamily="18" charset="0"/>
                        </a:rPr>
                        <m:t>𝑺</m:t>
                      </m:r>
                      <m:r>
                        <a:rPr lang="en-US" altLang="zh-CN" sz="2800" b="1" i="1" smtClean="0">
                          <a:latin typeface="Cambria Math" panose="02040503050406030204" pitchFamily="18" charset="0"/>
                        </a:rPr>
                        <m:t>→</m:t>
                      </m:r>
                      <m:r>
                        <a:rPr lang="en-US" altLang="zh-CN" sz="2800" b="1" i="1" smtClean="0">
                          <a:latin typeface="Cambria Math" panose="02040503050406030204" pitchFamily="18" charset="0"/>
                        </a:rPr>
                        <m:t>𝑯</m:t>
                      </m:r>
                      <m:r>
                        <a:rPr lang="en-US" altLang="zh-CN" sz="2800" b="1" i="1">
                          <a:latin typeface="Cambria Math" panose="02040503050406030204" pitchFamily="18" charset="0"/>
                        </a:rPr>
                        <m:t>→</m:t>
                      </m:r>
                      <m:r>
                        <a:rPr lang="en-US" altLang="zh-CN" sz="2800" b="1" i="1">
                          <a:latin typeface="Cambria Math" panose="02040503050406030204" pitchFamily="18" charset="0"/>
                        </a:rPr>
                        <m:t>𝒇</m:t>
                      </m:r>
                      <m:acc>
                        <m:accPr>
                          <m:chr m:val="̅"/>
                          <m:ctrlPr>
                            <a:rPr lang="zh-CN" altLang="zh-CN" sz="2800" b="1" i="1">
                              <a:latin typeface="Cambria Math" panose="02040503050406030204" pitchFamily="18" charset="0"/>
                            </a:rPr>
                          </m:ctrlPr>
                        </m:accPr>
                        <m:e>
                          <m:r>
                            <a:rPr lang="en-US" altLang="zh-CN" sz="2800" b="1" i="1">
                              <a:latin typeface="Cambria Math" panose="02040503050406030204" pitchFamily="18" charset="0"/>
                            </a:rPr>
                            <m:t>𝒇</m:t>
                          </m:r>
                        </m:e>
                      </m:acc>
                      <m:r>
                        <a:rPr lang="en-US" altLang="zh-CN" sz="2800" b="1" i="1">
                          <a:latin typeface="Cambria Math" panose="02040503050406030204" pitchFamily="18" charset="0"/>
                        </a:rPr>
                        <m:t>(</m:t>
                      </m:r>
                      <m:r>
                        <a:rPr lang="en-US" altLang="zh-CN" sz="2800" b="1" i="1">
                          <a:latin typeface="Cambria Math" panose="02040503050406030204" pitchFamily="18" charset="0"/>
                        </a:rPr>
                        <m:t>𝒃</m:t>
                      </m:r>
                      <m:acc>
                        <m:accPr>
                          <m:chr m:val="̅"/>
                          <m:ctrlPr>
                            <a:rPr lang="zh-CN" altLang="zh-CN" sz="2800" b="1" i="1">
                              <a:latin typeface="Cambria Math" panose="02040503050406030204" pitchFamily="18" charset="0"/>
                            </a:rPr>
                          </m:ctrlPr>
                        </m:accPr>
                        <m:e>
                          <m:r>
                            <a:rPr lang="en-US" altLang="zh-CN" sz="2800" b="1" i="1">
                              <a:latin typeface="Cambria Math" panose="02040503050406030204" pitchFamily="18" charset="0"/>
                            </a:rPr>
                            <m:t>𝒃</m:t>
                          </m:r>
                        </m:e>
                      </m:acc>
                      <m:r>
                        <a:rPr lang="en-US" altLang="zh-CN" sz="2800" b="1" i="1">
                          <a:latin typeface="Cambria Math" panose="02040503050406030204" pitchFamily="18" charset="0"/>
                        </a:rPr>
                        <m:t>,</m:t>
                      </m:r>
                      <m:r>
                        <a:rPr lang="en-US" altLang="zh-CN" sz="2800" b="1" i="1">
                          <a:latin typeface="Cambria Math" panose="02040503050406030204" pitchFamily="18" charset="0"/>
                        </a:rPr>
                        <m:t>𝝉</m:t>
                      </m:r>
                      <m:acc>
                        <m:accPr>
                          <m:chr m:val="̅"/>
                          <m:ctrlPr>
                            <a:rPr lang="zh-CN" altLang="zh-CN" sz="2800" b="1" i="1">
                              <a:latin typeface="Cambria Math" panose="02040503050406030204" pitchFamily="18" charset="0"/>
                            </a:rPr>
                          </m:ctrlPr>
                        </m:accPr>
                        <m:e>
                          <m:r>
                            <a:rPr lang="en-US" altLang="zh-CN" sz="2800" b="1" i="1">
                              <a:latin typeface="Cambria Math" panose="02040503050406030204" pitchFamily="18" charset="0"/>
                            </a:rPr>
                            <m:t>𝝉</m:t>
                          </m:r>
                        </m:e>
                      </m:acc>
                      <m:r>
                        <a:rPr lang="en-US" altLang="zh-CN" sz="2800" b="1" i="1">
                          <a:latin typeface="Cambria Math" panose="02040503050406030204" pitchFamily="18" charset="0"/>
                        </a:rPr>
                        <m:t>)</m:t>
                      </m:r>
                    </m:oMath>
                  </m:oMathPara>
                </a14:m>
                <a:endParaRPr lang="zh-CN" altLang="zh-CN" sz="2800" b="1" dirty="0"/>
              </a:p>
            </p:txBody>
          </p:sp>
        </mc:Choice>
        <mc:Fallback xmlns="">
          <p:sp>
            <p:nvSpPr>
              <p:cNvPr id="18" name="文本框 17">
                <a:extLst>
                  <a:ext uri="{FF2B5EF4-FFF2-40B4-BE49-F238E27FC236}">
                    <a16:creationId xmlns:a16="http://schemas.microsoft.com/office/drawing/2014/main" id="{9543579B-B4FC-DC11-107A-7E4300FAD946}"/>
                  </a:ext>
                </a:extLst>
              </p:cNvPr>
              <p:cNvSpPr txBox="1">
                <a:spLocks noRot="1" noChangeAspect="1" noMove="1" noResize="1" noEditPoints="1" noAdjustHandles="1" noChangeArrowheads="1" noChangeShapeType="1" noTextEdit="1"/>
              </p:cNvSpPr>
              <p:nvPr/>
            </p:nvSpPr>
            <p:spPr>
              <a:xfrm>
                <a:off x="8700654" y="4783196"/>
                <a:ext cx="3344834" cy="533800"/>
              </a:xfrm>
              <a:prstGeom prst="rect">
                <a:avLst/>
              </a:prstGeom>
              <a:blipFill>
                <a:blip r:embed="rId15"/>
                <a:stretch>
                  <a:fillRect/>
                </a:stretch>
              </a:blipFill>
            </p:spPr>
            <p:txBody>
              <a:bodyPr/>
              <a:lstStyle/>
              <a:p>
                <a:r>
                  <a:rPr lang="zh-CN" altLang="en-US">
                    <a:noFill/>
                  </a:rPr>
                  <a:t> </a:t>
                </a:r>
              </a:p>
            </p:txBody>
          </p:sp>
        </mc:Fallback>
      </mc:AlternateContent>
      <p:sp>
        <p:nvSpPr>
          <p:cNvPr id="20" name="文本框 19">
            <a:extLst>
              <a:ext uri="{FF2B5EF4-FFF2-40B4-BE49-F238E27FC236}">
                <a16:creationId xmlns:a16="http://schemas.microsoft.com/office/drawing/2014/main" id="{A82DB162-7B76-DB35-9270-A42DFFEA3182}"/>
              </a:ext>
            </a:extLst>
          </p:cNvPr>
          <p:cNvSpPr txBox="1"/>
          <p:nvPr/>
        </p:nvSpPr>
        <p:spPr>
          <a:xfrm>
            <a:off x="8139720" y="4147569"/>
            <a:ext cx="1604927" cy="523220"/>
          </a:xfrm>
          <a:prstGeom prst="rect">
            <a:avLst/>
          </a:prstGeom>
          <a:noFill/>
        </p:spPr>
        <p:txBody>
          <a:bodyPr wrap="none" rtlCol="0">
            <a:spAutoFit/>
          </a:bodyPr>
          <a:lstStyle/>
          <a:p>
            <a:pPr marL="457200" indent="-457200">
              <a:buFont typeface="Arial" panose="020B0604020202020204" pitchFamily="34" charset="0"/>
              <a:buChar char="•"/>
            </a:pPr>
            <a:r>
              <a:rPr lang="en-US" altLang="zh-CN" sz="2800" b="1" dirty="0">
                <a:latin typeface="Times New Roman" panose="02020603050405020304" pitchFamily="18" charset="0"/>
                <a:cs typeface="Times New Roman" panose="02020603050405020304" pitchFamily="18" charset="0"/>
              </a:rPr>
              <a:t>Signal</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C1868D21-3397-DD7F-53CD-E1DAE44ECBDE}"/>
                  </a:ext>
                </a:extLst>
              </p:cNvPr>
              <p:cNvSpPr txBox="1"/>
              <p:nvPr/>
            </p:nvSpPr>
            <p:spPr>
              <a:xfrm>
                <a:off x="2462648" y="5271293"/>
                <a:ext cx="453970" cy="400110"/>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r>
                        <a:rPr lang="en-US" altLang="zh-CN" sz="2000" b="1" i="1" smtClean="0">
                          <a:latin typeface="Cambria Math" panose="02040503050406030204" pitchFamily="18" charset="0"/>
                        </a:rPr>
                        <m:t>𝝍</m:t>
                      </m:r>
                    </m:oMath>
                  </m:oMathPara>
                </a14:m>
                <a:endParaRPr lang="zh-CN" altLang="en-US" sz="2000" b="1" dirty="0"/>
              </a:p>
            </p:txBody>
          </p:sp>
        </mc:Choice>
        <mc:Fallback xmlns="">
          <p:sp>
            <p:nvSpPr>
              <p:cNvPr id="8" name="文本框 7">
                <a:extLst>
                  <a:ext uri="{FF2B5EF4-FFF2-40B4-BE49-F238E27FC236}">
                    <a16:creationId xmlns:a16="http://schemas.microsoft.com/office/drawing/2014/main" id="{C1868D21-3397-DD7F-53CD-E1DAE44ECBDE}"/>
                  </a:ext>
                </a:extLst>
              </p:cNvPr>
              <p:cNvSpPr txBox="1">
                <a:spLocks noRot="1" noChangeAspect="1" noMove="1" noResize="1" noEditPoints="1" noAdjustHandles="1" noChangeArrowheads="1" noChangeShapeType="1" noTextEdit="1"/>
              </p:cNvSpPr>
              <p:nvPr/>
            </p:nvSpPr>
            <p:spPr>
              <a:xfrm>
                <a:off x="2462648" y="5271293"/>
                <a:ext cx="453970" cy="400110"/>
              </a:xfrm>
              <a:prstGeom prst="rect">
                <a:avLst/>
              </a:prstGeom>
              <a:blipFill>
                <a:blip r:embed="rId16"/>
                <a:stretch>
                  <a:fillRect b="-15385"/>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351587037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2740F600-8B04-467B-505E-02242759095A}"/>
              </a:ext>
            </a:extLst>
          </p:cNvPr>
          <p:cNvSpPr>
            <a:spLocks noGrp="1"/>
          </p:cNvSpPr>
          <p:nvPr>
            <p:ph type="body" sz="quarter" idx="10"/>
          </p:nvPr>
        </p:nvSpPr>
        <p:spPr>
          <a:xfrm>
            <a:off x="554673" y="320192"/>
            <a:ext cx="7220498" cy="436562"/>
          </a:xfrm>
        </p:spPr>
        <p:txBody>
          <a:bodyPr/>
          <a:lstStyle/>
          <a:p>
            <a:r>
              <a:rPr lang="en-US" altLang="zh-CN" b="0" i="0" dirty="0">
                <a:effectLst/>
                <a:latin typeface="Arial" panose="020B0604020202020204" pitchFamily="34" charset="0"/>
              </a:rPr>
              <a:t>Right-Handed Neutrino Model</a:t>
            </a:r>
            <a:endParaRPr lang="zh-CN" altLang="en-US" dirty="0"/>
          </a:p>
          <a:p>
            <a:endParaRPr lang="zh-CN" altLang="en-US" dirty="0"/>
          </a:p>
        </p:txBody>
      </p:sp>
      <p:pic>
        <p:nvPicPr>
          <p:cNvPr id="9" name="图片 8">
            <a:extLst>
              <a:ext uri="{FF2B5EF4-FFF2-40B4-BE49-F238E27FC236}">
                <a16:creationId xmlns:a16="http://schemas.microsoft.com/office/drawing/2014/main" id="{E2A17057-3BE1-A252-7E88-2BEB580D0CC3}"/>
              </a:ext>
            </a:extLst>
          </p:cNvPr>
          <p:cNvPicPr>
            <a:picLocks noChangeAspect="1"/>
          </p:cNvPicPr>
          <p:nvPr/>
        </p:nvPicPr>
        <p:blipFill>
          <a:blip r:embed="rId2"/>
          <a:stretch>
            <a:fillRect/>
          </a:stretch>
        </p:blipFill>
        <p:spPr>
          <a:xfrm>
            <a:off x="166256" y="1210499"/>
            <a:ext cx="8070394" cy="5212468"/>
          </a:xfrm>
          <a:prstGeom prst="rect">
            <a:avLst/>
          </a:prstGeom>
        </p:spPr>
      </p:pic>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EA273135-A206-22A3-0DD7-6F9DC9F7490A}"/>
                  </a:ext>
                </a:extLst>
              </p:cNvPr>
              <p:cNvSpPr txBox="1"/>
              <p:nvPr/>
            </p:nvSpPr>
            <p:spPr>
              <a:xfrm>
                <a:off x="8174180" y="1736988"/>
                <a:ext cx="2926081" cy="523220"/>
              </a:xfrm>
              <a:prstGeom prst="rect">
                <a:avLst/>
              </a:prstGeom>
              <a:noFill/>
            </p:spPr>
            <p:txBody>
              <a:bodyPr wrap="square">
                <a:spAutoFit/>
              </a:bodyPr>
              <a:lstStyle/>
              <a:p>
                <a:pPr marL="285750" indent="-285750">
                  <a:buFont typeface="Arial" panose="020B0604020202020204" pitchFamily="34" charset="0"/>
                  <a:buChar char="•"/>
                </a:pPr>
                <a14:m>
                  <m:oMath xmlns:m="http://schemas.openxmlformats.org/officeDocument/2006/math">
                    <m:sSub>
                      <m:sSubPr>
                        <m:ctrlPr>
                          <a:rPr lang="zh-CN" altLang="en-US" sz="2800" b="1" i="1" smtClean="0">
                            <a:solidFill>
                              <a:schemeClr val="tx1"/>
                            </a:solidFill>
                            <a:latin typeface="Cambria Math" panose="02040503050406030204" pitchFamily="18" charset="0"/>
                          </a:rPr>
                        </m:ctrlPr>
                      </m:sSubPr>
                      <m:e>
                        <m:r>
                          <a:rPr lang="zh-CN" altLang="en-US" sz="2800" b="1" i="1">
                            <a:solidFill>
                              <a:schemeClr val="tx1"/>
                            </a:solidFill>
                            <a:latin typeface="Cambria Math" panose="02040503050406030204" pitchFamily="18" charset="0"/>
                          </a:rPr>
                          <m:t>𝒎</m:t>
                        </m:r>
                      </m:e>
                      <m:sub>
                        <m:r>
                          <a:rPr lang="en-US" altLang="zh-CN" sz="2800" b="1" i="1" smtClean="0">
                            <a:solidFill>
                              <a:schemeClr val="tx1"/>
                            </a:solidFill>
                            <a:latin typeface="Cambria Math" panose="02040503050406030204" pitchFamily="18" charset="0"/>
                          </a:rPr>
                          <m:t>𝑵</m:t>
                        </m:r>
                      </m:sub>
                    </m:sSub>
                    <m:r>
                      <a:rPr lang="zh-CN" altLang="en-US" sz="2800" b="1" i="0">
                        <a:solidFill>
                          <a:schemeClr val="tx1"/>
                        </a:solidFill>
                        <a:latin typeface="Cambria Math" panose="02040503050406030204" pitchFamily="18" charset="0"/>
                      </a:rPr>
                      <m:t>≲</m:t>
                    </m:r>
                    <m:r>
                      <a:rPr lang="en-US" altLang="zh-CN" sz="2800" b="1" i="1" smtClean="0">
                        <a:solidFill>
                          <a:schemeClr val="tx1"/>
                        </a:solidFill>
                        <a:latin typeface="Cambria Math" panose="02040503050406030204" pitchFamily="18" charset="0"/>
                      </a:rPr>
                      <m:t>𝟏𝟑𝟎</m:t>
                    </m:r>
                    <m:r>
                      <a:rPr lang="en-US" altLang="zh-CN" sz="2800" b="1" i="1" smtClean="0">
                        <a:solidFill>
                          <a:schemeClr val="tx1"/>
                        </a:solidFill>
                        <a:latin typeface="Cambria Math" panose="02040503050406030204" pitchFamily="18" charset="0"/>
                      </a:rPr>
                      <m:t> </m:t>
                    </m:r>
                    <m:r>
                      <a:rPr lang="en-US" altLang="zh-CN" sz="2800" b="1" i="1" smtClean="0">
                        <a:solidFill>
                          <a:schemeClr val="tx1"/>
                        </a:solidFill>
                        <a:latin typeface="Cambria Math" panose="02040503050406030204" pitchFamily="18" charset="0"/>
                      </a:rPr>
                      <m:t>𝑮𝒆𝑽</m:t>
                    </m:r>
                  </m:oMath>
                </a14:m>
                <a:endParaRPr lang="zh-CN" altLang="en-US" sz="2800" dirty="0"/>
              </a:p>
            </p:txBody>
          </p:sp>
        </mc:Choice>
        <mc:Fallback xmlns="">
          <p:sp>
            <p:nvSpPr>
              <p:cNvPr id="12" name="文本框 11">
                <a:extLst>
                  <a:ext uri="{FF2B5EF4-FFF2-40B4-BE49-F238E27FC236}">
                    <a16:creationId xmlns:a16="http://schemas.microsoft.com/office/drawing/2014/main" id="{EA273135-A206-22A3-0DD7-6F9DC9F7490A}"/>
                  </a:ext>
                </a:extLst>
              </p:cNvPr>
              <p:cNvSpPr txBox="1">
                <a:spLocks noRot="1" noChangeAspect="1" noMove="1" noResize="1" noEditPoints="1" noAdjustHandles="1" noChangeArrowheads="1" noChangeShapeType="1" noTextEdit="1"/>
              </p:cNvSpPr>
              <p:nvPr/>
            </p:nvSpPr>
            <p:spPr>
              <a:xfrm>
                <a:off x="8174180" y="1736988"/>
                <a:ext cx="2926081" cy="523220"/>
              </a:xfrm>
              <a:prstGeom prst="rect">
                <a:avLst/>
              </a:prstGeom>
              <a:blipFill>
                <a:blip r:embed="rId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文本框 13">
                <a:extLst>
                  <a:ext uri="{FF2B5EF4-FFF2-40B4-BE49-F238E27FC236}">
                    <a16:creationId xmlns:a16="http://schemas.microsoft.com/office/drawing/2014/main" id="{331E5680-586D-5534-2B5A-E8226F642A29}"/>
                  </a:ext>
                </a:extLst>
              </p:cNvPr>
              <p:cNvSpPr txBox="1"/>
              <p:nvPr/>
            </p:nvSpPr>
            <p:spPr>
              <a:xfrm>
                <a:off x="8236650" y="4800691"/>
                <a:ext cx="3352801" cy="744114"/>
              </a:xfrm>
              <a:prstGeom prst="rect">
                <a:avLst/>
              </a:prstGeom>
              <a:noFill/>
            </p:spPr>
            <p:txBody>
              <a:bodyPr wrap="square">
                <a:spAutoFit/>
              </a:bodyPr>
              <a:lstStyle/>
              <a:p>
                <a:pPr marL="342900" indent="-342900">
                  <a:buFont typeface="Arial" panose="020B0604020202020204" pitchFamily="34" charset="0"/>
                  <a:buChar char="•"/>
                </a:pPr>
                <a:r>
                  <a:rPr lang="en-US" altLang="zh-CN" sz="2800" b="1" dirty="0">
                    <a:latin typeface="Times New Roman" panose="02020603050405020304" pitchFamily="18" charset="0"/>
                    <a:cs typeface="Times New Roman" panose="02020603050405020304" pitchFamily="18" charset="0"/>
                  </a:rPr>
                  <a:t>Small</a:t>
                </a:r>
                <a14:m>
                  <m:oMath xmlns:m="http://schemas.openxmlformats.org/officeDocument/2006/math">
                    <m:r>
                      <a:rPr lang="en-US" altLang="zh-CN" sz="2800" b="1" i="0" smtClean="0">
                        <a:latin typeface="Cambria Math" panose="02040503050406030204" pitchFamily="18" charset="0"/>
                      </a:rPr>
                      <m:t> </m:t>
                    </m:r>
                    <m:r>
                      <a:rPr lang="zh-CN" altLang="en-US" sz="2800" b="1" i="1" smtClean="0">
                        <a:latin typeface="Cambria Math" panose="02040503050406030204" pitchFamily="18" charset="0"/>
                      </a:rPr>
                      <m:t>𝜹</m:t>
                    </m:r>
                    <m:r>
                      <a:rPr lang="zh-CN" altLang="en-US" sz="2800" b="1" i="0">
                        <a:latin typeface="Cambria Math" panose="02040503050406030204" pitchFamily="18" charset="0"/>
                      </a:rPr>
                      <m:t>≡</m:t>
                    </m:r>
                    <m:f>
                      <m:fPr>
                        <m:ctrlPr>
                          <a:rPr lang="zh-CN" altLang="en-US" sz="2800" b="1" i="1">
                            <a:solidFill>
                              <a:srgbClr val="836967"/>
                            </a:solidFill>
                            <a:latin typeface="Cambria Math" panose="02040503050406030204" pitchFamily="18" charset="0"/>
                          </a:rPr>
                        </m:ctrlPr>
                      </m:fPr>
                      <m:num>
                        <m:sSub>
                          <m:sSubPr>
                            <m:ctrlPr>
                              <a:rPr lang="zh-CN" altLang="en-US" sz="2800" b="1" i="1">
                                <a:solidFill>
                                  <a:srgbClr val="836967"/>
                                </a:solidFill>
                                <a:latin typeface="Cambria Math" panose="02040503050406030204" pitchFamily="18" charset="0"/>
                              </a:rPr>
                            </m:ctrlPr>
                          </m:sSubPr>
                          <m:e>
                            <m:r>
                              <a:rPr lang="zh-CN" altLang="en-US" sz="2800" b="1" i="1">
                                <a:latin typeface="Cambria Math" panose="02040503050406030204" pitchFamily="18" charset="0"/>
                              </a:rPr>
                              <m:t>𝒎</m:t>
                            </m:r>
                          </m:e>
                          <m:sub>
                            <m:r>
                              <a:rPr lang="en-US" altLang="zh-CN" sz="2800" b="1" i="1" smtClean="0">
                                <a:latin typeface="Cambria Math" panose="02040503050406030204" pitchFamily="18" charset="0"/>
                              </a:rPr>
                              <m:t>𝑺</m:t>
                            </m:r>
                          </m:sub>
                        </m:sSub>
                        <m:r>
                          <a:rPr lang="zh-CN" altLang="en-US" sz="2800" b="1" i="0">
                            <a:latin typeface="Cambria Math" panose="02040503050406030204" pitchFamily="18" charset="0"/>
                          </a:rPr>
                          <m:t>−</m:t>
                        </m:r>
                        <m:sSub>
                          <m:sSubPr>
                            <m:ctrlPr>
                              <a:rPr lang="zh-CN" altLang="en-US" sz="2800" b="1" i="1">
                                <a:solidFill>
                                  <a:srgbClr val="836967"/>
                                </a:solidFill>
                                <a:latin typeface="Cambria Math" panose="02040503050406030204" pitchFamily="18" charset="0"/>
                              </a:rPr>
                            </m:ctrlPr>
                          </m:sSubPr>
                          <m:e>
                            <m:r>
                              <a:rPr lang="zh-CN" altLang="en-US" sz="2800" b="1" i="1">
                                <a:latin typeface="Cambria Math" panose="02040503050406030204" pitchFamily="18" charset="0"/>
                              </a:rPr>
                              <m:t>𝒎</m:t>
                            </m:r>
                          </m:e>
                          <m:sub>
                            <m:r>
                              <a:rPr lang="zh-CN" altLang="en-US" sz="2800" b="1" i="1">
                                <a:latin typeface="Cambria Math" panose="02040503050406030204" pitchFamily="18" charset="0"/>
                              </a:rPr>
                              <m:t>𝑵</m:t>
                            </m:r>
                          </m:sub>
                        </m:sSub>
                      </m:num>
                      <m:den>
                        <m:sSub>
                          <m:sSubPr>
                            <m:ctrlPr>
                              <a:rPr lang="zh-CN" altLang="en-US" sz="2800" b="1" i="1">
                                <a:solidFill>
                                  <a:srgbClr val="836967"/>
                                </a:solidFill>
                                <a:latin typeface="Cambria Math" panose="02040503050406030204" pitchFamily="18" charset="0"/>
                              </a:rPr>
                            </m:ctrlPr>
                          </m:sSubPr>
                          <m:e>
                            <m:r>
                              <a:rPr lang="zh-CN" altLang="en-US" sz="2800" b="1" i="1">
                                <a:latin typeface="Cambria Math" panose="02040503050406030204" pitchFamily="18" charset="0"/>
                              </a:rPr>
                              <m:t>𝒎</m:t>
                            </m:r>
                          </m:e>
                          <m:sub>
                            <m:r>
                              <a:rPr lang="zh-CN" altLang="en-US" sz="2800" b="1" i="1">
                                <a:latin typeface="Cambria Math" panose="02040503050406030204" pitchFamily="18" charset="0"/>
                              </a:rPr>
                              <m:t>𝑵</m:t>
                            </m:r>
                          </m:sub>
                        </m:sSub>
                      </m:den>
                    </m:f>
                  </m:oMath>
                </a14:m>
                <a:endParaRPr lang="zh-CN" altLang="en-US" sz="2800" b="1" dirty="0"/>
              </a:p>
            </p:txBody>
          </p:sp>
        </mc:Choice>
        <mc:Fallback xmlns="">
          <p:sp>
            <p:nvSpPr>
              <p:cNvPr id="14" name="文本框 13">
                <a:extLst>
                  <a:ext uri="{FF2B5EF4-FFF2-40B4-BE49-F238E27FC236}">
                    <a16:creationId xmlns:a16="http://schemas.microsoft.com/office/drawing/2014/main" id="{331E5680-586D-5534-2B5A-E8226F642A29}"/>
                  </a:ext>
                </a:extLst>
              </p:cNvPr>
              <p:cNvSpPr txBox="1">
                <a:spLocks noRot="1" noChangeAspect="1" noMove="1" noResize="1" noEditPoints="1" noAdjustHandles="1" noChangeArrowheads="1" noChangeShapeType="1" noTextEdit="1"/>
              </p:cNvSpPr>
              <p:nvPr/>
            </p:nvSpPr>
            <p:spPr>
              <a:xfrm>
                <a:off x="8236650" y="4800691"/>
                <a:ext cx="3352801" cy="744114"/>
              </a:xfrm>
              <a:prstGeom prst="rect">
                <a:avLst/>
              </a:prstGeom>
              <a:blipFill>
                <a:blip r:embed="rId4"/>
                <a:stretch>
                  <a:fillRect l="-3273" t="-2459"/>
                </a:stretch>
              </a:blipFill>
            </p:spPr>
            <p:txBody>
              <a:bodyPr/>
              <a:lstStyle/>
              <a:p>
                <a:r>
                  <a:rPr lang="zh-CN" altLang="en-US">
                    <a:noFill/>
                  </a:rPr>
                  <a:t> </a:t>
                </a:r>
              </a:p>
            </p:txBody>
          </p:sp>
        </mc:Fallback>
      </mc:AlternateContent>
      <p:sp>
        <p:nvSpPr>
          <p:cNvPr id="19" name="文本框 18">
            <a:extLst>
              <a:ext uri="{FF2B5EF4-FFF2-40B4-BE49-F238E27FC236}">
                <a16:creationId xmlns:a16="http://schemas.microsoft.com/office/drawing/2014/main" id="{3357384F-9C3A-97BE-EB1F-91E8E14E5358}"/>
              </a:ext>
            </a:extLst>
          </p:cNvPr>
          <p:cNvSpPr txBox="1"/>
          <p:nvPr/>
        </p:nvSpPr>
        <p:spPr>
          <a:xfrm>
            <a:off x="8440189" y="2392057"/>
            <a:ext cx="2829621" cy="523220"/>
          </a:xfrm>
          <a:prstGeom prst="rect">
            <a:avLst/>
          </a:prstGeom>
          <a:noFill/>
        </p:spPr>
        <p:txBody>
          <a:bodyPr wrap="none" rtlCol="0">
            <a:spAutoFit/>
          </a:bodyPr>
          <a:lstStyle/>
          <a:p>
            <a:r>
              <a:rPr lang="en-US" altLang="zh-CN" sz="2800" b="1" dirty="0">
                <a:latin typeface="Times New Roman" panose="02020603050405020304" pitchFamily="18" charset="0"/>
                <a:cs typeface="Times New Roman" panose="02020603050405020304" pitchFamily="18" charset="0"/>
              </a:rPr>
              <a:t>O(0.1) coupling y</a:t>
            </a:r>
            <a:endParaRPr lang="zh-CN" altLang="en-US" sz="28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3" name="文本框 2">
                <a:extLst>
                  <a:ext uri="{FF2B5EF4-FFF2-40B4-BE49-F238E27FC236}">
                    <a16:creationId xmlns:a16="http://schemas.microsoft.com/office/drawing/2014/main" id="{C4D99CFA-B9C9-7E2D-A69E-20D6E4D4BCA6}"/>
                  </a:ext>
                </a:extLst>
              </p:cNvPr>
              <p:cNvSpPr txBox="1"/>
              <p:nvPr/>
            </p:nvSpPr>
            <p:spPr>
              <a:xfrm>
                <a:off x="8174180" y="3207220"/>
                <a:ext cx="4162880" cy="1390573"/>
              </a:xfrm>
              <a:prstGeom prst="rect">
                <a:avLst/>
              </a:prstGeom>
              <a:noFill/>
            </p:spPr>
            <p:txBody>
              <a:bodyPr wrap="square" rtlCol="0">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log-parabola:</a:t>
                </a:r>
                <a:endParaRPr lang="zh-CN" altLang="en-US" sz="2400" b="1" dirty="0">
                  <a:latin typeface="Times New Roman" panose="02020603050405020304" pitchFamily="18" charset="0"/>
                  <a:cs typeface="Times New Roman" panose="02020603050405020304" pitchFamily="18" charset="0"/>
                </a:endParaRPr>
              </a:p>
              <a:p>
                <a:pPr/>
                <a14:m>
                  <m:oMathPara xmlns:m="http://schemas.openxmlformats.org/officeDocument/2006/math">
                    <m:oMathParaPr>
                      <m:jc m:val="centerGroup"/>
                    </m:oMathParaPr>
                    <m:oMath xmlns:m="http://schemas.openxmlformats.org/officeDocument/2006/math">
                      <m:f>
                        <m:fPr>
                          <m:ctrlPr>
                            <a:rPr lang="zh-CN" altLang="zh-CN" sz="2400" b="1" i="1">
                              <a:latin typeface="Cambria Math" panose="02040503050406030204" pitchFamily="18" charset="0"/>
                            </a:rPr>
                          </m:ctrlPr>
                        </m:fPr>
                        <m:num>
                          <m:r>
                            <a:rPr lang="en-US" altLang="zh-CN" sz="2400" b="1" i="1" smtClean="0">
                              <a:latin typeface="Cambria Math" panose="02040503050406030204" pitchFamily="18" charset="0"/>
                            </a:rPr>
                            <m:t>𝒅𝑵</m:t>
                          </m:r>
                        </m:num>
                        <m:den>
                          <m:r>
                            <a:rPr lang="en-US" altLang="zh-CN" sz="2400" b="1" i="1" smtClean="0">
                              <a:latin typeface="Cambria Math" panose="02040503050406030204" pitchFamily="18" charset="0"/>
                            </a:rPr>
                            <m:t>𝒅𝑬</m:t>
                          </m:r>
                        </m:den>
                      </m:f>
                      <m:r>
                        <a:rPr lang="en-US" altLang="zh-CN" sz="2400" b="1" i="1" smtClean="0">
                          <a:latin typeface="Cambria Math" panose="02040503050406030204" pitchFamily="18" charset="0"/>
                        </a:rPr>
                        <m:t>=</m:t>
                      </m:r>
                      <m:sSub>
                        <m:sSubPr>
                          <m:ctrlPr>
                            <a:rPr lang="zh-CN" altLang="zh-CN" sz="2400" b="1" i="1">
                              <a:latin typeface="Cambria Math" panose="02040503050406030204" pitchFamily="18" charset="0"/>
                            </a:rPr>
                          </m:ctrlPr>
                        </m:sSubPr>
                        <m:e>
                          <m:r>
                            <a:rPr lang="en-US" altLang="zh-CN" sz="2400" b="1" i="1" smtClean="0">
                              <a:latin typeface="Cambria Math" panose="02040503050406030204" pitchFamily="18" charset="0"/>
                            </a:rPr>
                            <m:t>𝑵</m:t>
                          </m:r>
                        </m:e>
                        <m:sub>
                          <m:r>
                            <a:rPr lang="en-US" altLang="zh-CN" sz="2400" b="1" i="1" smtClean="0">
                              <a:latin typeface="Cambria Math" panose="02040503050406030204" pitchFamily="18" charset="0"/>
                            </a:rPr>
                            <m:t>𝟎</m:t>
                          </m:r>
                        </m:sub>
                      </m:sSub>
                      <m:sSup>
                        <m:sSupPr>
                          <m:ctrlPr>
                            <a:rPr lang="zh-CN" altLang="zh-CN" sz="2400" b="1" i="1">
                              <a:latin typeface="Cambria Math" panose="02040503050406030204" pitchFamily="18" charset="0"/>
                            </a:rPr>
                          </m:ctrlPr>
                        </m:sSupPr>
                        <m:e>
                          <m:d>
                            <m:dPr>
                              <m:ctrlPr>
                                <a:rPr lang="zh-CN" altLang="zh-CN" sz="2400" b="1" i="1">
                                  <a:latin typeface="Cambria Math" panose="02040503050406030204" pitchFamily="18" charset="0"/>
                                </a:rPr>
                              </m:ctrlPr>
                            </m:dPr>
                            <m:e>
                              <m:f>
                                <m:fPr>
                                  <m:ctrlPr>
                                    <a:rPr lang="zh-CN" altLang="zh-CN" sz="2400" b="1" i="1">
                                      <a:latin typeface="Cambria Math" panose="02040503050406030204" pitchFamily="18" charset="0"/>
                                    </a:rPr>
                                  </m:ctrlPr>
                                </m:fPr>
                                <m:num>
                                  <m:r>
                                    <a:rPr lang="en-US" altLang="zh-CN" sz="2400" b="1" i="1" smtClean="0">
                                      <a:latin typeface="Cambria Math" panose="02040503050406030204" pitchFamily="18" charset="0"/>
                                    </a:rPr>
                                    <m:t>𝑬</m:t>
                                  </m:r>
                                </m:num>
                                <m:den>
                                  <m:sSub>
                                    <m:sSubPr>
                                      <m:ctrlPr>
                                        <a:rPr lang="zh-CN" altLang="zh-CN" sz="2400" b="1" i="1">
                                          <a:latin typeface="Cambria Math" panose="02040503050406030204" pitchFamily="18" charset="0"/>
                                        </a:rPr>
                                      </m:ctrlPr>
                                    </m:sSubPr>
                                    <m:e>
                                      <m:r>
                                        <a:rPr lang="en-US" altLang="zh-CN" sz="2400" b="1" i="1" smtClean="0">
                                          <a:latin typeface="Cambria Math" panose="02040503050406030204" pitchFamily="18" charset="0"/>
                                        </a:rPr>
                                        <m:t>𝑬</m:t>
                                      </m:r>
                                    </m:e>
                                    <m:sub>
                                      <m:r>
                                        <a:rPr lang="en-US" altLang="zh-CN" sz="2400" b="1" i="1" smtClean="0">
                                          <a:latin typeface="Cambria Math" panose="02040503050406030204" pitchFamily="18" charset="0"/>
                                        </a:rPr>
                                        <m:t>𝟎</m:t>
                                      </m:r>
                                    </m:sub>
                                  </m:sSub>
                                </m:den>
                              </m:f>
                            </m:e>
                          </m:d>
                        </m:e>
                        <m:sup>
                          <m:r>
                            <a:rPr lang="en-US" altLang="zh-CN" sz="2400" b="1" i="1" smtClean="0">
                              <a:latin typeface="Cambria Math" panose="02040503050406030204" pitchFamily="18" charset="0"/>
                            </a:rPr>
                            <m:t>−</m:t>
                          </m:r>
                          <m:r>
                            <a:rPr lang="en-US" altLang="zh-CN" sz="2400" b="1" i="1" smtClean="0">
                              <a:latin typeface="Cambria Math" panose="02040503050406030204" pitchFamily="18" charset="0"/>
                            </a:rPr>
                            <m:t>𝜶</m:t>
                          </m:r>
                          <m:r>
                            <a:rPr lang="en-US" altLang="zh-CN" sz="2400" b="1" i="1" smtClean="0">
                              <a:latin typeface="Cambria Math" panose="02040503050406030204" pitchFamily="18" charset="0"/>
                            </a:rPr>
                            <m:t>−</m:t>
                          </m:r>
                          <m:r>
                            <a:rPr lang="en-US" altLang="zh-CN" sz="2400" b="1" i="1" smtClean="0">
                              <a:latin typeface="Cambria Math" panose="02040503050406030204" pitchFamily="18" charset="0"/>
                            </a:rPr>
                            <m:t>𝜷</m:t>
                          </m:r>
                          <m:r>
                            <a:rPr lang="en-US" altLang="zh-CN" sz="2400" b="1" i="1" smtClean="0">
                              <a:latin typeface="Cambria Math" panose="02040503050406030204" pitchFamily="18" charset="0"/>
                            </a:rPr>
                            <m:t>𝐥𝐨𝐠</m:t>
                          </m:r>
                          <m:d>
                            <m:dPr>
                              <m:ctrlPr>
                                <a:rPr lang="zh-CN" altLang="zh-CN" sz="2400" b="1" i="1">
                                  <a:latin typeface="Cambria Math" panose="02040503050406030204" pitchFamily="18" charset="0"/>
                                </a:rPr>
                              </m:ctrlPr>
                            </m:dPr>
                            <m:e>
                              <m:r>
                                <a:rPr lang="en-US" altLang="zh-CN" sz="2400" b="1" i="1" smtClean="0">
                                  <a:latin typeface="Cambria Math" panose="02040503050406030204" pitchFamily="18" charset="0"/>
                                </a:rPr>
                                <m:t>𝑬</m:t>
                              </m:r>
                              <m:r>
                                <a:rPr lang="en-US" altLang="zh-CN" sz="2400" b="1" i="1" smtClean="0">
                                  <a:latin typeface="Cambria Math" panose="02040503050406030204" pitchFamily="18" charset="0"/>
                                </a:rPr>
                                <m:t>/</m:t>
                              </m:r>
                              <m:sSub>
                                <m:sSubPr>
                                  <m:ctrlPr>
                                    <a:rPr lang="zh-CN" altLang="zh-CN" sz="2400" b="1" i="1">
                                      <a:latin typeface="Cambria Math" panose="02040503050406030204" pitchFamily="18" charset="0"/>
                                    </a:rPr>
                                  </m:ctrlPr>
                                </m:sSubPr>
                                <m:e>
                                  <m:r>
                                    <a:rPr lang="en-US" altLang="zh-CN" sz="2400" b="1" i="1" smtClean="0">
                                      <a:latin typeface="Cambria Math" panose="02040503050406030204" pitchFamily="18" charset="0"/>
                                    </a:rPr>
                                    <m:t>𝑬</m:t>
                                  </m:r>
                                </m:e>
                                <m:sub>
                                  <m:r>
                                    <a:rPr lang="en-US" altLang="zh-CN" sz="2400" b="1" i="1" smtClean="0">
                                      <a:latin typeface="Cambria Math" panose="02040503050406030204" pitchFamily="18" charset="0"/>
                                    </a:rPr>
                                    <m:t>𝟎</m:t>
                                  </m:r>
                                </m:sub>
                              </m:sSub>
                            </m:e>
                          </m:d>
                        </m:sup>
                      </m:sSup>
                    </m:oMath>
                  </m:oMathPara>
                </a14:m>
                <a:endParaRPr lang="zh-CN" altLang="zh-CN" b="1" dirty="0"/>
              </a:p>
            </p:txBody>
          </p:sp>
        </mc:Choice>
        <mc:Fallback xmlns="">
          <p:sp>
            <p:nvSpPr>
              <p:cNvPr id="3" name="文本框 2">
                <a:extLst>
                  <a:ext uri="{FF2B5EF4-FFF2-40B4-BE49-F238E27FC236}">
                    <a16:creationId xmlns:a16="http://schemas.microsoft.com/office/drawing/2014/main" id="{C4D99CFA-B9C9-7E2D-A69E-20D6E4D4BCA6}"/>
                  </a:ext>
                </a:extLst>
              </p:cNvPr>
              <p:cNvSpPr txBox="1">
                <a:spLocks noRot="1" noChangeAspect="1" noMove="1" noResize="1" noEditPoints="1" noAdjustHandles="1" noChangeArrowheads="1" noChangeShapeType="1" noTextEdit="1"/>
              </p:cNvSpPr>
              <p:nvPr/>
            </p:nvSpPr>
            <p:spPr>
              <a:xfrm>
                <a:off x="8174180" y="3207220"/>
                <a:ext cx="4162880" cy="1390573"/>
              </a:xfrm>
              <a:prstGeom prst="rect">
                <a:avLst/>
              </a:prstGeom>
              <a:blipFill>
                <a:blip r:embed="rId5"/>
                <a:stretch>
                  <a:fillRect l="-2050" t="-3509"/>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4" name="文本框 3">
                <a:extLst>
                  <a:ext uri="{FF2B5EF4-FFF2-40B4-BE49-F238E27FC236}">
                    <a16:creationId xmlns:a16="http://schemas.microsoft.com/office/drawing/2014/main" id="{B6B3BFD0-7977-F740-956F-3E5EB8F5BE69}"/>
                  </a:ext>
                </a:extLst>
              </p:cNvPr>
              <p:cNvSpPr txBox="1"/>
              <p:nvPr/>
            </p:nvSpPr>
            <p:spPr>
              <a:xfrm>
                <a:off x="4953127" y="2779795"/>
                <a:ext cx="2194511" cy="42742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sSub>
                        <m:sSubPr>
                          <m:ctrlPr>
                            <a:rPr lang="zh-CN" altLang="zh-CN" sz="2000" i="1" kern="100" smtClean="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0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𝛾</m:t>
                          </m:r>
                        </m:e>
                        <m:sub>
                          <m:r>
                            <a:rPr lang="en-US" altLang="zh-CN" sz="20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𝑐</m:t>
                          </m:r>
                        </m:sub>
                      </m:sSub>
                      <m:r>
                        <a:rPr lang="en-US" altLang="zh-CN" sz="20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=1,</m:t>
                      </m:r>
                      <m:sSub>
                        <m:sSubPr>
                          <m:ctrlPr>
                            <a:rPr lang="zh-CN" altLang="zh-CN" sz="2000" i="1" kern="10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0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𝛾</m:t>
                          </m:r>
                        </m:e>
                        <m:sub>
                          <m:r>
                            <m:rPr>
                              <m:sty m:val="p"/>
                            </m:rPr>
                            <a:rPr lang="en-US" altLang="zh-CN" sz="2000"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sp</m:t>
                          </m:r>
                        </m:sub>
                      </m:sSub>
                      <m:r>
                        <a:rPr lang="en-US" altLang="zh-CN" sz="20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=2.36</m:t>
                      </m:r>
                    </m:oMath>
                  </m:oMathPara>
                </a14:m>
                <a:endParaRPr lang="zh-CN" altLang="zh-CN" sz="20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4" name="文本框 3">
                <a:extLst>
                  <a:ext uri="{FF2B5EF4-FFF2-40B4-BE49-F238E27FC236}">
                    <a16:creationId xmlns:a16="http://schemas.microsoft.com/office/drawing/2014/main" id="{B6B3BFD0-7977-F740-956F-3E5EB8F5BE69}"/>
                  </a:ext>
                </a:extLst>
              </p:cNvPr>
              <p:cNvSpPr txBox="1">
                <a:spLocks noRot="1" noChangeAspect="1" noMove="1" noResize="1" noEditPoints="1" noAdjustHandles="1" noChangeArrowheads="1" noChangeShapeType="1" noTextEdit="1"/>
              </p:cNvSpPr>
              <p:nvPr/>
            </p:nvSpPr>
            <p:spPr>
              <a:xfrm>
                <a:off x="4953127" y="2779795"/>
                <a:ext cx="2194511" cy="427425"/>
              </a:xfrm>
              <a:prstGeom prst="rect">
                <a:avLst/>
              </a:prstGeom>
              <a:blipFill>
                <a:blip r:embed="rId6"/>
                <a:stretch>
                  <a:fillRect b="-5714"/>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3403850263"/>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CA29751C-EC95-1B2C-340B-B21BE87CEEB1}"/>
              </a:ext>
            </a:extLst>
          </p:cNvPr>
          <p:cNvSpPr>
            <a:spLocks noGrp="1"/>
          </p:cNvSpPr>
          <p:nvPr>
            <p:ph type="body" sz="quarter" idx="10"/>
          </p:nvPr>
        </p:nvSpPr>
        <p:spPr>
          <a:xfrm>
            <a:off x="554673" y="320192"/>
            <a:ext cx="5541327" cy="436562"/>
          </a:xfrm>
        </p:spPr>
        <p:txBody>
          <a:bodyPr/>
          <a:lstStyle/>
          <a:p>
            <a:r>
              <a:rPr lang="en-US" altLang="zh-CN" dirty="0"/>
              <a:t>Summary</a:t>
            </a:r>
            <a:endParaRPr lang="zh-CN" altLang="en-US" dirty="0"/>
          </a:p>
        </p:txBody>
      </p:sp>
      <p:sp>
        <p:nvSpPr>
          <p:cNvPr id="4" name="文本框 3">
            <a:extLst>
              <a:ext uri="{FF2B5EF4-FFF2-40B4-BE49-F238E27FC236}">
                <a16:creationId xmlns:a16="http://schemas.microsoft.com/office/drawing/2014/main" id="{47D2D6EB-7A9A-7992-8EE3-3B80A4F84D1C}"/>
              </a:ext>
            </a:extLst>
          </p:cNvPr>
          <p:cNvSpPr txBox="1"/>
          <p:nvPr/>
        </p:nvSpPr>
        <p:spPr>
          <a:xfrm>
            <a:off x="817774" y="1078526"/>
            <a:ext cx="10013623" cy="523220"/>
          </a:xfrm>
          <a:prstGeom prst="rect">
            <a:avLst/>
          </a:prstGeom>
          <a:noFill/>
        </p:spPr>
        <p:txBody>
          <a:bodyPr wrap="square">
            <a:spAutoFit/>
          </a:bodyPr>
          <a:lstStyle/>
          <a:p>
            <a:pPr marL="285750" indent="-285750">
              <a:buFont typeface="Arial" panose="020B0604020202020204" pitchFamily="34" charset="0"/>
              <a:buChar char="•"/>
            </a:pPr>
            <a:r>
              <a:rPr lang="en-US" altLang="zh-CN" sz="2800" dirty="0">
                <a:latin typeface="Times New Roman" panose="02020603050405020304" pitchFamily="18" charset="0"/>
                <a:cs typeface="Times New Roman" panose="02020603050405020304" pitchFamily="18" charset="0"/>
              </a:rPr>
              <a:t>Forbidden DM intrinsically cannot be indirectly probed!</a:t>
            </a:r>
            <a:endParaRPr lang="zh-CN" altLang="en-US" sz="2800" dirty="0">
              <a:latin typeface="Times New Roman" panose="02020603050405020304" pitchFamily="18" charset="0"/>
              <a:cs typeface="Times New Roman" panose="02020603050405020304" pitchFamily="18" charset="0"/>
            </a:endParaRPr>
          </a:p>
        </p:txBody>
      </p:sp>
      <p:sp>
        <p:nvSpPr>
          <p:cNvPr id="8" name="文本框 7">
            <a:extLst>
              <a:ext uri="{FF2B5EF4-FFF2-40B4-BE49-F238E27FC236}">
                <a16:creationId xmlns:a16="http://schemas.microsoft.com/office/drawing/2014/main" id="{E369991F-A053-6A4E-4D65-FCBC5FA59764}"/>
              </a:ext>
            </a:extLst>
          </p:cNvPr>
          <p:cNvSpPr txBox="1"/>
          <p:nvPr/>
        </p:nvSpPr>
        <p:spPr>
          <a:xfrm>
            <a:off x="554673" y="2093060"/>
            <a:ext cx="8006864" cy="523220"/>
          </a:xfrm>
          <a:prstGeom prst="rect">
            <a:avLst/>
          </a:prstGeom>
          <a:noFill/>
        </p:spPr>
        <p:txBody>
          <a:bodyPr wrap="square">
            <a:spAutoFit/>
          </a:bodyPr>
          <a:lstStyle/>
          <a:p>
            <a:r>
              <a:rPr lang="en-US" altLang="zh-CN" sz="2800" b="1" dirty="0">
                <a:latin typeface="Times New Roman" panose="02020603050405020304" pitchFamily="18" charset="0"/>
                <a:cs typeface="Times New Roman" panose="02020603050405020304" pitchFamily="18" charset="0"/>
              </a:rPr>
              <a:t>How to uniquely test forbidden DM: SMBHs</a:t>
            </a:r>
            <a:endParaRPr lang="zh-CN" altLang="en-US" sz="2800" b="1" dirty="0">
              <a:latin typeface="Times New Roman" panose="02020603050405020304" pitchFamily="18" charset="0"/>
              <a:cs typeface="Times New Roman" panose="02020603050405020304" pitchFamily="18" charset="0"/>
            </a:endParaRPr>
          </a:p>
        </p:txBody>
      </p:sp>
      <p:sp>
        <p:nvSpPr>
          <p:cNvPr id="14" name="文本框 13">
            <a:extLst>
              <a:ext uri="{FF2B5EF4-FFF2-40B4-BE49-F238E27FC236}">
                <a16:creationId xmlns:a16="http://schemas.microsoft.com/office/drawing/2014/main" id="{425A2095-58E6-0A6A-A276-B7B7AF9AE663}"/>
              </a:ext>
            </a:extLst>
          </p:cNvPr>
          <p:cNvSpPr txBox="1"/>
          <p:nvPr/>
        </p:nvSpPr>
        <p:spPr>
          <a:xfrm>
            <a:off x="805631" y="2938052"/>
            <a:ext cx="8637311" cy="523220"/>
          </a:xfrm>
          <a:prstGeom prst="rect">
            <a:avLst/>
          </a:prstGeom>
          <a:noFill/>
        </p:spPr>
        <p:txBody>
          <a:bodyPr wrap="square">
            <a:spAutoFit/>
          </a:bodyPr>
          <a:lstStyle/>
          <a:p>
            <a:pPr marL="342900" indent="-342900">
              <a:buFont typeface="Arial" panose="020B0604020202020204" pitchFamily="34" charset="0"/>
              <a:buChar char="•"/>
            </a:pPr>
            <a:r>
              <a:rPr lang="en-US" altLang="zh-CN" sz="2800" dirty="0">
                <a:latin typeface="Times New Roman" panose="02020603050405020304" pitchFamily="18" charset="0"/>
                <a:cs typeface="Times New Roman" panose="02020603050405020304" pitchFamily="18" charset="0"/>
              </a:rPr>
              <a:t>Point source around SMBH</a:t>
            </a:r>
            <a:endParaRPr lang="zh-CN" altLang="en-US" sz="2800" dirty="0">
              <a:latin typeface="Times New Roman" panose="02020603050405020304" pitchFamily="18" charset="0"/>
              <a:cs typeface="Times New Roman" panose="02020603050405020304" pitchFamily="18" charset="0"/>
            </a:endParaRPr>
          </a:p>
        </p:txBody>
      </p:sp>
      <p:sp>
        <p:nvSpPr>
          <p:cNvPr id="18" name="文本框 17">
            <a:extLst>
              <a:ext uri="{FF2B5EF4-FFF2-40B4-BE49-F238E27FC236}">
                <a16:creationId xmlns:a16="http://schemas.microsoft.com/office/drawing/2014/main" id="{C46AD414-2D58-EEEC-4EA0-3D64E1BDCB33}"/>
              </a:ext>
            </a:extLst>
          </p:cNvPr>
          <p:cNvSpPr txBox="1"/>
          <p:nvPr/>
        </p:nvSpPr>
        <p:spPr>
          <a:xfrm>
            <a:off x="805631" y="3521504"/>
            <a:ext cx="6469207" cy="523220"/>
          </a:xfrm>
          <a:prstGeom prst="rect">
            <a:avLst/>
          </a:prstGeom>
          <a:noFill/>
        </p:spPr>
        <p:txBody>
          <a:bodyPr wrap="none" rtlCol="0">
            <a:spAutoFit/>
          </a:bodyPr>
          <a:lstStyle/>
          <a:p>
            <a:pPr marL="342900" indent="-342900">
              <a:buFont typeface="Arial" panose="020B0604020202020204" pitchFamily="34" charset="0"/>
              <a:buChar char="•"/>
            </a:pPr>
            <a:r>
              <a:rPr lang="en-US" altLang="zh-CN" sz="2800" dirty="0">
                <a:latin typeface="Times New Roman" panose="02020603050405020304" pitchFamily="18" charset="0"/>
                <a:cs typeface="Times New Roman" panose="02020603050405020304" pitchFamily="18" charset="0"/>
              </a:rPr>
              <a:t>Tested (Constrained) by Fermi-LAT data.</a:t>
            </a:r>
            <a:endParaRPr lang="zh-CN" altLang="en-US" sz="2800" dirty="0">
              <a:latin typeface="Times New Roman" panose="02020603050405020304" pitchFamily="18" charset="0"/>
              <a:cs typeface="Times New Roman" panose="02020603050405020304" pitchFamily="18" charset="0"/>
            </a:endParaRPr>
          </a:p>
        </p:txBody>
      </p:sp>
      <p:sp>
        <p:nvSpPr>
          <p:cNvPr id="20" name="文本框 19">
            <a:extLst>
              <a:ext uri="{FF2B5EF4-FFF2-40B4-BE49-F238E27FC236}">
                <a16:creationId xmlns:a16="http://schemas.microsoft.com/office/drawing/2014/main" id="{04EA1316-DA4C-DE91-7D6E-A4A56ED6936D}"/>
              </a:ext>
            </a:extLst>
          </p:cNvPr>
          <p:cNvSpPr txBox="1"/>
          <p:nvPr/>
        </p:nvSpPr>
        <p:spPr>
          <a:xfrm>
            <a:off x="817775" y="4104956"/>
            <a:ext cx="10013622" cy="523220"/>
          </a:xfrm>
          <a:prstGeom prst="rect">
            <a:avLst/>
          </a:prstGeom>
          <a:noFill/>
        </p:spPr>
        <p:txBody>
          <a:bodyPr wrap="square">
            <a:spAutoFit/>
          </a:bodyPr>
          <a:lstStyle/>
          <a:p>
            <a:pPr marL="342900" indent="-342900" algn="l">
              <a:buFont typeface="Arial" panose="020B0604020202020204" pitchFamily="34" charset="0"/>
              <a:buChar char="•"/>
            </a:pPr>
            <a:r>
              <a:rPr lang="en-US" altLang="zh-CN" sz="2800" dirty="0">
                <a:latin typeface="Times New Roman" panose="02020603050405020304" pitchFamily="18" charset="0"/>
                <a:cs typeface="Times New Roman" panose="02020603050405020304" pitchFamily="18" charset="0"/>
              </a:rPr>
              <a:t>Geometrical features  of the signal.</a:t>
            </a:r>
          </a:p>
        </p:txBody>
      </p:sp>
      <p:sp>
        <p:nvSpPr>
          <p:cNvPr id="7" name="文本框 6">
            <a:extLst>
              <a:ext uri="{FF2B5EF4-FFF2-40B4-BE49-F238E27FC236}">
                <a16:creationId xmlns:a16="http://schemas.microsoft.com/office/drawing/2014/main" id="{1BB76D4D-12CA-5D5C-B28F-178068BA984D}"/>
              </a:ext>
            </a:extLst>
          </p:cNvPr>
          <p:cNvSpPr txBox="1"/>
          <p:nvPr/>
        </p:nvSpPr>
        <p:spPr>
          <a:xfrm>
            <a:off x="554673" y="4949949"/>
            <a:ext cx="8006864" cy="523220"/>
          </a:xfrm>
          <a:prstGeom prst="rect">
            <a:avLst/>
          </a:prstGeom>
          <a:noFill/>
        </p:spPr>
        <p:txBody>
          <a:bodyPr wrap="square">
            <a:spAutoFit/>
          </a:bodyPr>
          <a:lstStyle/>
          <a:p>
            <a:r>
              <a:rPr lang="en-US" altLang="zh-CN" sz="2800" b="1" dirty="0">
                <a:latin typeface="Times New Roman" panose="02020603050405020304" pitchFamily="18" charset="0"/>
                <a:cs typeface="Times New Roman" panose="02020603050405020304" pitchFamily="18" charset="0"/>
              </a:rPr>
              <a:t>Right-handed neutrino dark matter model</a:t>
            </a:r>
            <a:endParaRPr lang="zh-CN" altLang="en-US" sz="2800"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655561050"/>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1253171722"/>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CA29751C-EC95-1B2C-340B-B21BE87CEEB1}"/>
              </a:ext>
            </a:extLst>
          </p:cNvPr>
          <p:cNvSpPr>
            <a:spLocks noGrp="1"/>
          </p:cNvSpPr>
          <p:nvPr>
            <p:ph type="body" sz="quarter" idx="10"/>
          </p:nvPr>
        </p:nvSpPr>
        <p:spPr>
          <a:xfrm>
            <a:off x="554672" y="320192"/>
            <a:ext cx="7137599" cy="436562"/>
          </a:xfrm>
        </p:spPr>
        <p:txBody>
          <a:bodyPr/>
          <a:lstStyle/>
          <a:p>
            <a:r>
              <a:rPr lang="en-US" altLang="zh-CN" dirty="0" err="1"/>
              <a:t>Juttner</a:t>
            </a:r>
            <a:r>
              <a:rPr lang="en-US" altLang="zh-CN" dirty="0"/>
              <a:t> distribution</a:t>
            </a:r>
            <a:endParaRPr lang="zh-CN" altLang="en-US" dirty="0"/>
          </a:p>
        </p:txBody>
      </p:sp>
      <p:sp>
        <p:nvSpPr>
          <p:cNvPr id="4" name="文本框 3">
            <a:extLst>
              <a:ext uri="{FF2B5EF4-FFF2-40B4-BE49-F238E27FC236}">
                <a16:creationId xmlns:a16="http://schemas.microsoft.com/office/drawing/2014/main" id="{CB636DE9-64C5-6CCA-CE19-C92FDA559356}"/>
              </a:ext>
            </a:extLst>
          </p:cNvPr>
          <p:cNvSpPr txBox="1"/>
          <p:nvPr/>
        </p:nvSpPr>
        <p:spPr>
          <a:xfrm>
            <a:off x="725864" y="1058929"/>
            <a:ext cx="3361048" cy="461665"/>
          </a:xfrm>
          <a:prstGeom prst="rect">
            <a:avLst/>
          </a:prstGeom>
          <a:noFill/>
        </p:spPr>
        <p:txBody>
          <a:bodyPr wrap="none" rtlCol="0">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Non-relativistic case: </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5969F2CB-FC25-4E90-CE53-A464AFFB73C3}"/>
                  </a:ext>
                </a:extLst>
              </p:cNvPr>
              <p:cNvSpPr txBox="1"/>
              <p:nvPr/>
            </p:nvSpPr>
            <p:spPr>
              <a:xfrm>
                <a:off x="920033" y="1472027"/>
                <a:ext cx="5068726" cy="75834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000" i="1" smtClean="0">
                              <a:latin typeface="Cambria Math" panose="02040503050406030204" pitchFamily="18" charset="0"/>
                            </a:rPr>
                          </m:ctrlPr>
                        </m:dPr>
                        <m:e>
                          <m:r>
                            <a:rPr lang="zh-CN" altLang="en-US" sz="2000" i="1">
                              <a:latin typeface="Cambria Math" panose="02040503050406030204" pitchFamily="18" charset="0"/>
                            </a:rPr>
                            <m:t>𝑅</m:t>
                          </m:r>
                        </m:e>
                      </m:d>
                      <m:r>
                        <a:rPr lang="zh-CN" altLang="en-US" sz="2000" i="0">
                          <a:latin typeface="Cambria Math" panose="02040503050406030204" pitchFamily="18" charset="0"/>
                        </a:rPr>
                        <m:t>=</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1</m:t>
                          </m:r>
                        </m:sub>
                      </m:sSub>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2</m:t>
                          </m:r>
                        </m:sub>
                      </m:sSub>
                      <m:sSup>
                        <m:sSupPr>
                          <m:ctrlPr>
                            <a:rPr lang="zh-CN" altLang="en-US" sz="2000" i="1">
                              <a:solidFill>
                                <a:srgbClr val="836967"/>
                              </a:solidFill>
                              <a:latin typeface="Cambria Math" panose="02040503050406030204" pitchFamily="18" charset="0"/>
                            </a:rPr>
                          </m:ctrlPr>
                        </m:sSupPr>
                        <m:e>
                          <m:nary>
                            <m:naryPr>
                              <m:limLoc m:val="subSup"/>
                              <m:grow m:val="on"/>
                              <m:ctrlPr>
                                <a:rPr lang="zh-CN" altLang="en-US" sz="2000" i="1">
                                  <a:latin typeface="Cambria Math" panose="02040503050406030204" pitchFamily="18" charset="0"/>
                                </a:rPr>
                              </m:ctrlPr>
                            </m:naryPr>
                            <m:sub>
                              <m:r>
                                <a:rPr lang="zh-CN" altLang="en-US" sz="2000">
                                  <a:latin typeface="Cambria Math" panose="02040503050406030204" pitchFamily="18" charset="0"/>
                                </a:rPr>
                                <m:t>0</m:t>
                              </m:r>
                            </m:sub>
                            <m:sup>
                              <m:r>
                                <a:rPr lang="zh-CN" altLang="en-US" sz="2000">
                                  <a:latin typeface="Cambria Math" panose="02040503050406030204" pitchFamily="18" charset="0"/>
                                </a:rPr>
                                <m:t>∞</m:t>
                              </m:r>
                            </m:sup>
                            <m:e>
                              <m:r>
                                <a:rPr lang="zh-CN" altLang="en-US" sz="2000">
                                  <a:latin typeface="Cambria Math" panose="02040503050406030204" pitchFamily="18" charset="0"/>
                                </a:rPr>
                                <m:t> </m:t>
                              </m:r>
                            </m:e>
                          </m:nary>
                          <m:r>
                            <a:rPr lang="zh-CN" altLang="en-US" sz="2000" i="1">
                              <a:latin typeface="Cambria Math" panose="02040503050406030204" pitchFamily="18" charset="0"/>
                            </a:rPr>
                            <m:t>𝑑</m:t>
                          </m:r>
                        </m:e>
                        <m:sup>
                          <m:r>
                            <a:rPr lang="zh-CN" altLang="en-US" sz="2000">
                              <a:latin typeface="Cambria Math" panose="02040503050406030204" pitchFamily="18" charset="0"/>
                            </a:rPr>
                            <m:t>3</m:t>
                          </m:r>
                        </m:sup>
                      </m:sSup>
                      <m:sSub>
                        <m:sSubPr>
                          <m:ctrlPr>
                            <a:rPr lang="zh-CN" altLang="en-US" sz="2000" i="1">
                              <a:solidFill>
                                <a:srgbClr val="836967"/>
                              </a:solidFill>
                              <a:latin typeface="Cambria Math" panose="02040503050406030204" pitchFamily="18" charset="0"/>
                            </a:rPr>
                          </m:ctrlPr>
                        </m:sSubPr>
                        <m:e>
                          <m:r>
                            <a:rPr lang="zh-CN" altLang="en-US" sz="2000" b="1" i="1">
                              <a:latin typeface="Cambria Math" panose="02040503050406030204" pitchFamily="18" charset="0"/>
                            </a:rPr>
                            <m:t>𝒗</m:t>
                          </m:r>
                        </m:e>
                        <m:sub>
                          <m:r>
                            <a:rPr lang="en-US" altLang="zh-CN" sz="2000" b="0" i="1" smtClean="0">
                              <a:latin typeface="Cambria Math" panose="02040503050406030204" pitchFamily="18" charset="0"/>
                            </a:rPr>
                            <m:t>1</m:t>
                          </m:r>
                        </m:sub>
                      </m:sSub>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𝑑</m:t>
                          </m:r>
                        </m:e>
                        <m:sup>
                          <m:r>
                            <a:rPr lang="zh-CN" altLang="en-US" sz="2000">
                              <a:latin typeface="Cambria Math" panose="02040503050406030204" pitchFamily="18" charset="0"/>
                            </a:rPr>
                            <m:t>3</m:t>
                          </m:r>
                        </m:sup>
                      </m:sSup>
                      <m:sSub>
                        <m:sSubPr>
                          <m:ctrlPr>
                            <a:rPr lang="zh-CN" altLang="en-US" sz="2000" b="0" i="1">
                              <a:solidFill>
                                <a:srgbClr val="836967"/>
                              </a:solidFill>
                              <a:latin typeface="Cambria Math" panose="02040503050406030204" pitchFamily="18" charset="0"/>
                            </a:rPr>
                          </m:ctrlPr>
                        </m:sSubPr>
                        <m:e>
                          <m:r>
                            <a:rPr lang="zh-CN" altLang="en-US" sz="2000" b="1" i="1">
                              <a:latin typeface="Cambria Math" panose="02040503050406030204" pitchFamily="18" charset="0"/>
                            </a:rPr>
                            <m:t>𝒗</m:t>
                          </m:r>
                        </m:e>
                        <m:sub>
                          <m:r>
                            <a:rPr lang="zh-CN" altLang="en-US" sz="2000" b="0" i="0">
                              <a:latin typeface="Cambria Math" panose="02040503050406030204" pitchFamily="18" charset="0"/>
                            </a:rPr>
                            <m:t>2</m:t>
                          </m:r>
                        </m:sub>
                      </m:sSub>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𝑓</m:t>
                          </m:r>
                        </m:e>
                        <m:sub>
                          <m:r>
                            <a:rPr lang="zh-CN" altLang="en-US" sz="2000" b="0" i="1">
                              <a:latin typeface="Cambria Math" panose="02040503050406030204" pitchFamily="18" charset="0"/>
                            </a:rPr>
                            <m:t>𝑀</m:t>
                          </m:r>
                        </m:sub>
                      </m:sSub>
                      <m:d>
                        <m:dPr>
                          <m:ctrlPr>
                            <a:rPr lang="zh-CN" altLang="en-US" sz="2000" b="0" i="1">
                              <a:latin typeface="Cambria Math" panose="02040503050406030204" pitchFamily="18" charset="0"/>
                            </a:rPr>
                          </m:ctrlPr>
                        </m:dPr>
                        <m:e>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𝑣</m:t>
                              </m:r>
                            </m:e>
                            <m:sub>
                              <m:r>
                                <a:rPr lang="zh-CN" altLang="en-US" sz="2000" b="0" i="0">
                                  <a:latin typeface="Cambria Math" panose="02040503050406030204" pitchFamily="18" charset="0"/>
                                </a:rPr>
                                <m:t>1</m:t>
                              </m:r>
                            </m:sub>
                          </m:sSub>
                        </m:e>
                      </m:d>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𝑓</m:t>
                          </m:r>
                        </m:e>
                        <m:sub>
                          <m:r>
                            <a:rPr lang="zh-CN" altLang="en-US" sz="2000" b="0" i="1">
                              <a:latin typeface="Cambria Math" panose="02040503050406030204" pitchFamily="18" charset="0"/>
                            </a:rPr>
                            <m:t>𝑀</m:t>
                          </m:r>
                        </m:sub>
                      </m:sSub>
                      <m:d>
                        <m:dPr>
                          <m:ctrlPr>
                            <a:rPr lang="zh-CN" altLang="en-US" sz="2000" b="0" i="1">
                              <a:latin typeface="Cambria Math" panose="02040503050406030204" pitchFamily="18" charset="0"/>
                            </a:rPr>
                          </m:ctrlPr>
                        </m:dPr>
                        <m:e>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𝑣</m:t>
                              </m:r>
                            </m:e>
                            <m:sub>
                              <m:r>
                                <a:rPr lang="zh-CN" altLang="en-US" sz="2000" b="0" i="0">
                                  <a:latin typeface="Cambria Math" panose="02040503050406030204" pitchFamily="18" charset="0"/>
                                </a:rPr>
                                <m:t>2</m:t>
                              </m:r>
                            </m:sub>
                          </m:sSub>
                        </m:e>
                      </m:d>
                      <m:r>
                        <a:rPr lang="zh-CN" altLang="en-US" sz="2000" b="0" i="1">
                          <a:latin typeface="Cambria Math" panose="02040503050406030204" pitchFamily="18" charset="0"/>
                        </a:rPr>
                        <m:t>𝜎</m:t>
                      </m:r>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𝑣</m:t>
                          </m:r>
                        </m:e>
                        <m:sub>
                          <m:r>
                            <a:rPr lang="zh-CN" altLang="en-US" sz="2000" b="0" i="1">
                              <a:latin typeface="Cambria Math" panose="02040503050406030204" pitchFamily="18" charset="0"/>
                            </a:rPr>
                            <m:t>𝑟</m:t>
                          </m:r>
                        </m:sub>
                      </m:sSub>
                      <m:r>
                        <a:rPr lang="zh-CN" altLang="en-US" sz="2000" b="0" i="0">
                          <a:latin typeface="Cambria Math" panose="02040503050406030204" pitchFamily="18" charset="0"/>
                        </a:rPr>
                        <m:t>.</m:t>
                      </m:r>
                    </m:oMath>
                  </m:oMathPara>
                </a14:m>
                <a:endParaRPr lang="zh-CN" altLang="en-US" sz="2000" dirty="0"/>
              </a:p>
            </p:txBody>
          </p:sp>
        </mc:Choice>
        <mc:Fallback xmlns="">
          <p:sp>
            <p:nvSpPr>
              <p:cNvPr id="6" name="文本框 5">
                <a:extLst>
                  <a:ext uri="{FF2B5EF4-FFF2-40B4-BE49-F238E27FC236}">
                    <a16:creationId xmlns:a16="http://schemas.microsoft.com/office/drawing/2014/main" id="{5969F2CB-FC25-4E90-CE53-A464AFFB73C3}"/>
                  </a:ext>
                </a:extLst>
              </p:cNvPr>
              <p:cNvSpPr txBox="1">
                <a:spLocks noRot="1" noChangeAspect="1" noMove="1" noResize="1" noEditPoints="1" noAdjustHandles="1" noChangeArrowheads="1" noChangeShapeType="1" noTextEdit="1"/>
              </p:cNvSpPr>
              <p:nvPr/>
            </p:nvSpPr>
            <p:spPr>
              <a:xfrm>
                <a:off x="920033" y="1472027"/>
                <a:ext cx="5068726" cy="758349"/>
              </a:xfrm>
              <a:prstGeom prst="rect">
                <a:avLst/>
              </a:prstGeom>
              <a:blipFill>
                <a:blip r:embed="rId2"/>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E0B4077A-C23B-A360-8BBB-8D20B0FD5887}"/>
                  </a:ext>
                </a:extLst>
              </p:cNvPr>
              <p:cNvSpPr txBox="1"/>
              <p:nvPr/>
            </p:nvSpPr>
            <p:spPr>
              <a:xfrm>
                <a:off x="797005" y="2475611"/>
                <a:ext cx="4027602" cy="75834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000" i="1" smtClean="0">
                              <a:latin typeface="Cambria Math" panose="02040503050406030204" pitchFamily="18" charset="0"/>
                            </a:rPr>
                          </m:ctrlPr>
                        </m:dPr>
                        <m:e>
                          <m:r>
                            <a:rPr lang="zh-CN" altLang="en-US" sz="2000" i="1">
                              <a:latin typeface="Cambria Math" panose="02040503050406030204" pitchFamily="18" charset="0"/>
                            </a:rPr>
                            <m:t>𝑅</m:t>
                          </m:r>
                        </m:e>
                      </m:d>
                      <m:r>
                        <a:rPr lang="zh-CN" altLang="en-US" sz="2000" i="0">
                          <a:latin typeface="Cambria Math" panose="02040503050406030204" pitchFamily="18" charset="0"/>
                        </a:rPr>
                        <m:t>=</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1</m:t>
                          </m:r>
                        </m:sub>
                      </m:sSub>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2</m:t>
                          </m:r>
                        </m:sub>
                      </m:sSub>
                      <m:nary>
                        <m:naryPr>
                          <m:limLoc m:val="subSup"/>
                          <m:grow m:val="on"/>
                          <m:ctrlPr>
                            <a:rPr lang="zh-CN" altLang="en-US" sz="2000" i="1">
                              <a:latin typeface="Cambria Math" panose="02040503050406030204" pitchFamily="18" charset="0"/>
                            </a:rPr>
                          </m:ctrlPr>
                        </m:naryPr>
                        <m:sub>
                          <m:r>
                            <a:rPr lang="zh-CN" altLang="en-US" sz="2000" i="0">
                              <a:latin typeface="Cambria Math" panose="02040503050406030204" pitchFamily="18" charset="0"/>
                            </a:rPr>
                            <m:t>0</m:t>
                          </m:r>
                        </m:sub>
                        <m:sup>
                          <m:r>
                            <a:rPr lang="zh-CN" altLang="en-US" sz="2000" i="0">
                              <a:latin typeface="Cambria Math" panose="02040503050406030204" pitchFamily="18" charset="0"/>
                            </a:rPr>
                            <m:t>∞</m:t>
                          </m:r>
                        </m:sup>
                        <m:e>
                          <m:r>
                            <a:rPr lang="zh-CN" altLang="en-US" sz="2000" i="0">
                              <a:latin typeface="Cambria Math" panose="02040503050406030204" pitchFamily="18" charset="0"/>
                            </a:rPr>
                            <m:t> </m:t>
                          </m:r>
                        </m:e>
                      </m:nary>
                      <m:r>
                        <a:rPr lang="zh-CN" altLang="en-US" sz="2000" i="1">
                          <a:latin typeface="Cambria Math" panose="02040503050406030204" pitchFamily="18" charset="0"/>
                        </a:rPr>
                        <m:t>𝑑</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Sub>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𝐹</m:t>
                          </m:r>
                        </m:e>
                        <m:sub>
                          <m:r>
                            <m:rPr>
                              <m:sty m:val="p"/>
                            </m:rPr>
                            <a:rPr lang="zh-CN" altLang="en-US" sz="2000" i="0">
                              <a:latin typeface="Cambria Math" panose="02040503050406030204" pitchFamily="18" charset="0"/>
                            </a:rPr>
                            <m:t>M</m:t>
                          </m:r>
                        </m:sub>
                      </m:sSub>
                      <m:d>
                        <m:dPr>
                          <m:ctrlPr>
                            <a:rPr lang="zh-CN" altLang="en-US" sz="2000" i="1">
                              <a:solidFill>
                                <a:srgbClr val="836967"/>
                              </a:solidFill>
                              <a:latin typeface="Cambria Math" panose="02040503050406030204" pitchFamily="18" charset="0"/>
                            </a:rPr>
                          </m:ctrlPr>
                        </m:dPr>
                        <m:e>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Sub>
                        </m:e>
                      </m:d>
                      <m:r>
                        <a:rPr lang="zh-CN" altLang="en-US" sz="2000" i="1">
                          <a:latin typeface="Cambria Math" panose="02040503050406030204" pitchFamily="18" charset="0"/>
                        </a:rPr>
                        <m:t>𝜎</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Sub>
                    </m:oMath>
                  </m:oMathPara>
                </a14:m>
                <a:endParaRPr lang="zh-CN" altLang="en-US" sz="2000" dirty="0"/>
              </a:p>
            </p:txBody>
          </p:sp>
        </mc:Choice>
        <mc:Fallback xmlns="">
          <p:sp>
            <p:nvSpPr>
              <p:cNvPr id="8" name="文本框 7">
                <a:extLst>
                  <a:ext uri="{FF2B5EF4-FFF2-40B4-BE49-F238E27FC236}">
                    <a16:creationId xmlns:a16="http://schemas.microsoft.com/office/drawing/2014/main" id="{E0B4077A-C23B-A360-8BBB-8D20B0FD5887}"/>
                  </a:ext>
                </a:extLst>
              </p:cNvPr>
              <p:cNvSpPr txBox="1">
                <a:spLocks noRot="1" noChangeAspect="1" noMove="1" noResize="1" noEditPoints="1" noAdjustHandles="1" noChangeArrowheads="1" noChangeShapeType="1" noTextEdit="1"/>
              </p:cNvSpPr>
              <p:nvPr/>
            </p:nvSpPr>
            <p:spPr>
              <a:xfrm>
                <a:off x="797005" y="2475611"/>
                <a:ext cx="4027602" cy="758349"/>
              </a:xfrm>
              <a:prstGeom prst="rect">
                <a:avLst/>
              </a:prstGeom>
              <a:blipFill>
                <a:blip r:embed="rId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6FEB0F5A-4ED9-C7E3-1ABE-7F355BF14392}"/>
                  </a:ext>
                </a:extLst>
              </p:cNvPr>
              <p:cNvSpPr txBox="1"/>
              <p:nvPr/>
            </p:nvSpPr>
            <p:spPr>
              <a:xfrm>
                <a:off x="5591424" y="1276103"/>
                <a:ext cx="4356104" cy="100168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000" i="1" smtClean="0">
                              <a:solidFill>
                                <a:srgbClr val="836967"/>
                              </a:solidFill>
                              <a:latin typeface="Cambria Math" panose="02040503050406030204" pitchFamily="18" charset="0"/>
                            </a:rPr>
                          </m:ctrlPr>
                        </m:sSubPr>
                        <m:e>
                          <m:r>
                            <a:rPr lang="zh-CN" altLang="en-US" sz="2000" i="1">
                              <a:latin typeface="Cambria Math" panose="02040503050406030204" pitchFamily="18" charset="0"/>
                            </a:rPr>
                            <m:t>𝐹</m:t>
                          </m:r>
                        </m:e>
                        <m:sub>
                          <m:r>
                            <a:rPr lang="zh-CN" altLang="en-US" sz="2000" i="1">
                              <a:latin typeface="Cambria Math" panose="02040503050406030204" pitchFamily="18" charset="0"/>
                            </a:rPr>
                            <m:t>𝑀</m:t>
                          </m:r>
                        </m:sub>
                      </m:sSub>
                      <m:d>
                        <m:dPr>
                          <m:ctrlPr>
                            <a:rPr lang="zh-CN" altLang="en-US" sz="2000" i="1">
                              <a:solidFill>
                                <a:srgbClr val="836967"/>
                              </a:solidFill>
                              <a:latin typeface="Cambria Math" panose="02040503050406030204" pitchFamily="18" charset="0"/>
                            </a:rPr>
                          </m:ctrlPr>
                        </m:dPr>
                        <m:e>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Sub>
                        </m:e>
                      </m:d>
                      <m:r>
                        <a:rPr lang="zh-CN" altLang="en-US" sz="2000" i="0">
                          <a:latin typeface="Cambria Math" panose="02040503050406030204" pitchFamily="18" charset="0"/>
                        </a:rPr>
                        <m:t>=</m:t>
                      </m:r>
                      <m:rad>
                        <m:radPr>
                          <m:degHide m:val="on"/>
                          <m:ctrlPr>
                            <a:rPr lang="zh-CN" altLang="en-US" sz="2000" i="1">
                              <a:solidFill>
                                <a:srgbClr val="836967"/>
                              </a:solidFill>
                              <a:latin typeface="Cambria Math" panose="02040503050406030204" pitchFamily="18" charset="0"/>
                            </a:rPr>
                          </m:ctrlPr>
                        </m:radPr>
                        <m:deg/>
                        <m:e>
                          <m:f>
                            <m:fPr>
                              <m:ctrlPr>
                                <a:rPr lang="zh-CN" altLang="en-US" sz="2000" i="1">
                                  <a:solidFill>
                                    <a:srgbClr val="836967"/>
                                  </a:solidFill>
                                  <a:latin typeface="Cambria Math" panose="02040503050406030204" pitchFamily="18" charset="0"/>
                                </a:rPr>
                              </m:ctrlPr>
                            </m:fPr>
                            <m:num>
                              <m:r>
                                <a:rPr lang="zh-CN" altLang="en-US" sz="2000" i="0">
                                  <a:latin typeface="Cambria Math" panose="02040503050406030204" pitchFamily="18" charset="0"/>
                                </a:rPr>
                                <m:t>2</m:t>
                              </m:r>
                            </m:num>
                            <m:den>
                              <m:r>
                                <a:rPr lang="zh-CN" altLang="en-US" sz="2000" i="1">
                                  <a:latin typeface="Cambria Math" panose="02040503050406030204" pitchFamily="18" charset="0"/>
                                </a:rPr>
                                <m:t>𝜋</m:t>
                              </m:r>
                            </m:den>
                          </m:f>
                        </m:e>
                      </m:rad>
                      <m:sSup>
                        <m:sSupPr>
                          <m:ctrlPr>
                            <a:rPr lang="zh-CN" altLang="en-US" sz="2000" i="1">
                              <a:solidFill>
                                <a:srgbClr val="836967"/>
                              </a:solidFill>
                              <a:latin typeface="Cambria Math" panose="02040503050406030204" pitchFamily="18" charset="0"/>
                            </a:rPr>
                          </m:ctrlPr>
                        </m:sSupPr>
                        <m:e>
                          <m:d>
                            <m:dPr>
                              <m:ctrlPr>
                                <a:rPr lang="zh-CN" altLang="en-US" sz="2000" i="1">
                                  <a:solidFill>
                                    <a:srgbClr val="836967"/>
                                  </a:solidFill>
                                  <a:latin typeface="Cambria Math" panose="02040503050406030204" pitchFamily="18" charset="0"/>
                                </a:rPr>
                              </m:ctrlPr>
                            </m:dPr>
                            <m:e>
                              <m:f>
                                <m:fPr>
                                  <m:ctrlPr>
                                    <a:rPr lang="zh-CN" altLang="en-US" sz="2000" i="1">
                                      <a:solidFill>
                                        <a:srgbClr val="836967"/>
                                      </a:solidFill>
                                      <a:latin typeface="Cambria Math" panose="02040503050406030204" pitchFamily="18" charset="0"/>
                                    </a:rPr>
                                  </m:ctrlPr>
                                </m:fPr>
                                <m:num>
                                  <m:r>
                                    <a:rPr lang="zh-CN" altLang="en-US" sz="2000" i="1">
                                      <a:latin typeface="Cambria Math" panose="02040503050406030204" pitchFamily="18" charset="0"/>
                                    </a:rPr>
                                    <m:t>𝜇</m:t>
                                  </m:r>
                                </m:num>
                                <m:den>
                                  <m:r>
                                    <a:rPr lang="zh-CN" altLang="en-US" sz="2000" i="1">
                                      <a:latin typeface="Cambria Math" panose="02040503050406030204" pitchFamily="18" charset="0"/>
                                    </a:rPr>
                                    <m:t>𝑇</m:t>
                                  </m:r>
                                </m:den>
                              </m:f>
                            </m:e>
                          </m:d>
                        </m:e>
                        <m:sup>
                          <m:f>
                            <m:fPr>
                              <m:type m:val="lin"/>
                              <m:ctrlPr>
                                <a:rPr lang="zh-CN" altLang="en-US" sz="2000" i="1">
                                  <a:latin typeface="Cambria Math" panose="02040503050406030204" pitchFamily="18" charset="0"/>
                                </a:rPr>
                              </m:ctrlPr>
                            </m:fPr>
                            <m:num>
                              <m:r>
                                <a:rPr lang="zh-CN" altLang="en-US" sz="2000" i="0">
                                  <a:latin typeface="Cambria Math" panose="02040503050406030204" pitchFamily="18" charset="0"/>
                                </a:rPr>
                                <m:t>3</m:t>
                              </m:r>
                            </m:num>
                            <m:den>
                              <m:r>
                                <a:rPr lang="zh-CN" altLang="en-US" sz="2000" i="0">
                                  <a:latin typeface="Cambria Math" panose="02040503050406030204" pitchFamily="18" charset="0"/>
                                </a:rPr>
                                <m:t>2</m:t>
                              </m:r>
                            </m:den>
                          </m:f>
                        </m:sup>
                      </m:sSup>
                      <m:sSubSup>
                        <m:sSubSupPr>
                          <m:ctrlPr>
                            <a:rPr lang="zh-CN" altLang="en-US" sz="2000" i="1">
                              <a:solidFill>
                                <a:srgbClr val="836967"/>
                              </a:solidFill>
                              <a:latin typeface="Cambria Math" panose="02040503050406030204" pitchFamily="18" charset="0"/>
                            </a:rPr>
                          </m:ctrlPr>
                        </m:sSubSup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up>
                          <m:r>
                            <a:rPr lang="zh-CN" altLang="en-US" sz="2000" i="0">
                              <a:latin typeface="Cambria Math" panose="02040503050406030204" pitchFamily="18" charset="0"/>
                            </a:rPr>
                            <m:t>2</m:t>
                          </m:r>
                        </m:sup>
                      </m:sSubSup>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𝑒</m:t>
                          </m:r>
                        </m:e>
                        <m:sup>
                          <m:r>
                            <a:rPr lang="zh-CN" altLang="en-US" sz="2000" i="0">
                              <a:latin typeface="Cambria Math" panose="02040503050406030204" pitchFamily="18" charset="0"/>
                            </a:rPr>
                            <m:t>−</m:t>
                          </m:r>
                          <m:r>
                            <a:rPr lang="zh-CN" altLang="en-US" sz="2000" i="1">
                              <a:latin typeface="Cambria Math" panose="02040503050406030204" pitchFamily="18" charset="0"/>
                            </a:rPr>
                            <m:t>𝜇</m:t>
                          </m:r>
                          <m:f>
                            <m:fPr>
                              <m:ctrlPr>
                                <a:rPr lang="zh-CN" altLang="en-US" sz="2000" i="1">
                                  <a:solidFill>
                                    <a:srgbClr val="836967"/>
                                  </a:solidFill>
                                  <a:latin typeface="Cambria Math" panose="02040503050406030204" pitchFamily="18" charset="0"/>
                                </a:rPr>
                              </m:ctrlPr>
                            </m:fPr>
                            <m:num>
                              <m:sSubSup>
                                <m:sSubSupPr>
                                  <m:ctrlPr>
                                    <a:rPr lang="zh-CN" altLang="en-US" sz="2000" i="1">
                                      <a:solidFill>
                                        <a:srgbClr val="836967"/>
                                      </a:solidFill>
                                      <a:latin typeface="Cambria Math" panose="02040503050406030204" pitchFamily="18" charset="0"/>
                                    </a:rPr>
                                  </m:ctrlPr>
                                </m:sSubSupPr>
                                <m:e>
                                  <m:r>
                                    <a:rPr lang="zh-CN" altLang="en-US" sz="2000" i="1">
                                      <a:latin typeface="Cambria Math" panose="02040503050406030204" pitchFamily="18" charset="0"/>
                                    </a:rPr>
                                    <m:t>𝑣</m:t>
                                  </m:r>
                                </m:e>
                                <m:sub>
                                  <m:r>
                                    <a:rPr lang="zh-CN" altLang="en-US" sz="2000" i="1">
                                      <a:latin typeface="Cambria Math" panose="02040503050406030204" pitchFamily="18" charset="0"/>
                                    </a:rPr>
                                    <m:t>𝑟</m:t>
                                  </m:r>
                                </m:sub>
                                <m:sup>
                                  <m:r>
                                    <a:rPr lang="zh-CN" altLang="en-US" sz="2000" i="0">
                                      <a:latin typeface="Cambria Math" panose="02040503050406030204" pitchFamily="18" charset="0"/>
                                    </a:rPr>
                                    <m:t>2</m:t>
                                  </m:r>
                                </m:sup>
                              </m:sSubSup>
                            </m:num>
                            <m:den>
                              <m:r>
                                <a:rPr lang="zh-CN" altLang="en-US" sz="2000" i="0">
                                  <a:latin typeface="Cambria Math" panose="02040503050406030204" pitchFamily="18" charset="0"/>
                                </a:rPr>
                                <m:t>2</m:t>
                              </m:r>
                              <m:r>
                                <a:rPr lang="zh-CN" altLang="en-US" sz="2000" i="1">
                                  <a:latin typeface="Cambria Math" panose="02040503050406030204" pitchFamily="18" charset="0"/>
                                </a:rPr>
                                <m:t>𝑇</m:t>
                              </m:r>
                            </m:den>
                          </m:f>
                        </m:sup>
                      </m:sSup>
                    </m:oMath>
                  </m:oMathPara>
                </a14:m>
                <a:endParaRPr lang="zh-CN" altLang="en-US" sz="2400" dirty="0"/>
              </a:p>
            </p:txBody>
          </p:sp>
        </mc:Choice>
        <mc:Fallback xmlns="">
          <p:sp>
            <p:nvSpPr>
              <p:cNvPr id="11" name="文本框 10">
                <a:extLst>
                  <a:ext uri="{FF2B5EF4-FFF2-40B4-BE49-F238E27FC236}">
                    <a16:creationId xmlns:a16="http://schemas.microsoft.com/office/drawing/2014/main" id="{6FEB0F5A-4ED9-C7E3-1ABE-7F355BF14392}"/>
                  </a:ext>
                </a:extLst>
              </p:cNvPr>
              <p:cNvSpPr txBox="1">
                <a:spLocks noRot="1" noChangeAspect="1" noMove="1" noResize="1" noEditPoints="1" noAdjustHandles="1" noChangeArrowheads="1" noChangeShapeType="1" noTextEdit="1"/>
              </p:cNvSpPr>
              <p:nvPr/>
            </p:nvSpPr>
            <p:spPr>
              <a:xfrm>
                <a:off x="5591424" y="1276103"/>
                <a:ext cx="4356104" cy="1001684"/>
              </a:xfrm>
              <a:prstGeom prst="rect">
                <a:avLst/>
              </a:prstGeom>
              <a:blipFill>
                <a:blip r:embed="rId4"/>
                <a:stretch>
                  <a:fillRect/>
                </a:stretch>
              </a:blipFill>
            </p:spPr>
            <p:txBody>
              <a:bodyPr/>
              <a:lstStyle/>
              <a:p>
                <a:r>
                  <a:rPr lang="zh-CN" altLang="en-US">
                    <a:noFill/>
                  </a:rPr>
                  <a:t> </a:t>
                </a:r>
              </a:p>
            </p:txBody>
          </p:sp>
        </mc:Fallback>
      </mc:AlternateContent>
      <p:sp>
        <p:nvSpPr>
          <p:cNvPr id="13" name="文本框 12">
            <a:extLst>
              <a:ext uri="{FF2B5EF4-FFF2-40B4-BE49-F238E27FC236}">
                <a16:creationId xmlns:a16="http://schemas.microsoft.com/office/drawing/2014/main" id="{A171D2BB-227C-A486-9E41-5B05233A6843}"/>
              </a:ext>
            </a:extLst>
          </p:cNvPr>
          <p:cNvSpPr txBox="1"/>
          <p:nvPr/>
        </p:nvSpPr>
        <p:spPr>
          <a:xfrm>
            <a:off x="725863" y="3170013"/>
            <a:ext cx="3016577" cy="461665"/>
          </a:xfrm>
          <a:prstGeom prst="rect">
            <a:avLst/>
          </a:prstGeom>
          <a:noFill/>
        </p:spPr>
        <p:txBody>
          <a:bodyPr wrap="square">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Relativistic case: </a:t>
            </a:r>
            <a:endParaRPr lang="zh-CN" altLang="en-US" sz="2400" b="1" dirty="0">
              <a:latin typeface="Times New Roman" panose="02020603050405020304" pitchFamily="18" charset="0"/>
              <a:cs typeface="Times New Roman" panose="02020603050405020304" pitchFamily="18" charset="0"/>
            </a:endParaRPr>
          </a:p>
        </p:txBody>
      </p:sp>
      <p:sp>
        <p:nvSpPr>
          <p:cNvPr id="15" name="箭头: 下 14">
            <a:extLst>
              <a:ext uri="{FF2B5EF4-FFF2-40B4-BE49-F238E27FC236}">
                <a16:creationId xmlns:a16="http://schemas.microsoft.com/office/drawing/2014/main" id="{31881BAA-FCD9-3BF2-78B1-0F27A106A070}"/>
              </a:ext>
            </a:extLst>
          </p:cNvPr>
          <p:cNvSpPr/>
          <p:nvPr/>
        </p:nvSpPr>
        <p:spPr>
          <a:xfrm>
            <a:off x="2024602" y="2192004"/>
            <a:ext cx="763571" cy="376115"/>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7850745C-D0A2-26AF-44E0-D8ED67ABE695}"/>
                  </a:ext>
                </a:extLst>
              </p:cNvPr>
              <p:cNvSpPr txBox="1"/>
              <p:nvPr/>
            </p:nvSpPr>
            <p:spPr>
              <a:xfrm>
                <a:off x="550159" y="3585706"/>
                <a:ext cx="6557944" cy="99431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000" i="1" smtClean="0">
                              <a:latin typeface="Cambria Math" panose="02040503050406030204" pitchFamily="18" charset="0"/>
                            </a:rPr>
                          </m:ctrlPr>
                        </m:dPr>
                        <m:e>
                          <m:r>
                            <a:rPr lang="zh-CN" altLang="en-US" sz="2000">
                              <a:latin typeface="Cambria Math" panose="02040503050406030204" pitchFamily="18" charset="0"/>
                            </a:rPr>
                            <m:t>ℛ</m:t>
                          </m:r>
                        </m:e>
                      </m:d>
                      <m:r>
                        <a:rPr lang="zh-CN" altLang="en-US" sz="2000" i="0">
                          <a:latin typeface="Cambria Math" panose="02040503050406030204" pitchFamily="18" charset="0"/>
                        </a:rPr>
                        <m:t>=</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1</m:t>
                          </m:r>
                        </m:sub>
                      </m:sSub>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2</m:t>
                          </m:r>
                        </m:sub>
                      </m:sSub>
                      <m:nary>
                        <m:naryPr>
                          <m:grow m:val="on"/>
                          <m:subHide m:val="on"/>
                          <m:supHide m:val="on"/>
                          <m:ctrlPr>
                            <a:rPr lang="zh-CN" altLang="en-US" sz="2000" i="1">
                              <a:latin typeface="Cambria Math" panose="02040503050406030204" pitchFamily="18" charset="0"/>
                            </a:rPr>
                          </m:ctrlPr>
                        </m:naryPr>
                        <m:sub/>
                        <m:sup/>
                        <m:e>
                          <m:f>
                            <m:fPr>
                              <m:ctrlPr>
                                <a:rPr lang="zh-CN" altLang="en-US" sz="2000" i="1">
                                  <a:solidFill>
                                    <a:srgbClr val="836967"/>
                                  </a:solidFill>
                                  <a:latin typeface="Cambria Math" panose="02040503050406030204" pitchFamily="18" charset="0"/>
                                </a:rPr>
                              </m:ctrlPr>
                            </m:fPr>
                            <m:num>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𝑑</m:t>
                                  </m:r>
                                </m:e>
                                <m:sup>
                                  <m:r>
                                    <a:rPr lang="zh-CN" altLang="en-US" sz="2000" i="0">
                                      <a:latin typeface="Cambria Math" panose="02040503050406030204" pitchFamily="18" charset="0"/>
                                    </a:rPr>
                                    <m:t>3</m:t>
                                  </m:r>
                                </m:sup>
                              </m:sSup>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𝑝</m:t>
                                  </m:r>
                                </m:e>
                                <m:sub>
                                  <m:r>
                                    <a:rPr lang="zh-CN" altLang="en-US" sz="2000" i="0">
                                      <a:latin typeface="Cambria Math" panose="02040503050406030204" pitchFamily="18" charset="0"/>
                                    </a:rPr>
                                    <m:t>1</m:t>
                                  </m:r>
                                </m:sub>
                              </m:sSub>
                            </m:num>
                            <m:den>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𝐸</m:t>
                                  </m:r>
                                </m:e>
                                <m:sub>
                                  <m:r>
                                    <a:rPr lang="zh-CN" altLang="en-US" sz="2000" i="0">
                                      <a:latin typeface="Cambria Math" panose="02040503050406030204" pitchFamily="18" charset="0"/>
                                    </a:rPr>
                                    <m:t>1</m:t>
                                  </m:r>
                                </m:sub>
                              </m:sSub>
                            </m:den>
                          </m:f>
                        </m:e>
                      </m:nary>
                      <m:f>
                        <m:fPr>
                          <m:ctrlPr>
                            <a:rPr lang="zh-CN" altLang="en-US" sz="2000" i="1">
                              <a:solidFill>
                                <a:srgbClr val="836967"/>
                              </a:solidFill>
                              <a:latin typeface="Cambria Math" panose="02040503050406030204" pitchFamily="18" charset="0"/>
                            </a:rPr>
                          </m:ctrlPr>
                        </m:fPr>
                        <m:num>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𝑑</m:t>
                              </m:r>
                            </m:e>
                            <m:sup>
                              <m:r>
                                <a:rPr lang="zh-CN" altLang="en-US" sz="2000" i="0">
                                  <a:latin typeface="Cambria Math" panose="02040503050406030204" pitchFamily="18" charset="0"/>
                                </a:rPr>
                                <m:t>3</m:t>
                              </m:r>
                            </m:sup>
                          </m:sSup>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𝑝</m:t>
                              </m:r>
                            </m:e>
                            <m:sub>
                              <m:r>
                                <a:rPr lang="zh-CN" altLang="en-US" sz="2000" i="0">
                                  <a:latin typeface="Cambria Math" panose="02040503050406030204" pitchFamily="18" charset="0"/>
                                </a:rPr>
                                <m:t>2</m:t>
                              </m:r>
                            </m:sub>
                          </m:sSub>
                        </m:num>
                        <m:den>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𝐸</m:t>
                              </m:r>
                            </m:e>
                            <m:sub>
                              <m:r>
                                <a:rPr lang="zh-CN" altLang="en-US" sz="2000" i="0">
                                  <a:latin typeface="Cambria Math" panose="02040503050406030204" pitchFamily="18" charset="0"/>
                                </a:rPr>
                                <m:t>2</m:t>
                              </m:r>
                            </m:sub>
                          </m:sSub>
                        </m:den>
                      </m:f>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𝑓</m:t>
                          </m:r>
                        </m:e>
                        <m:sub>
                          <m:r>
                            <a:rPr lang="zh-CN" altLang="en-US" sz="2000" i="1">
                              <a:latin typeface="Cambria Math" panose="02040503050406030204" pitchFamily="18" charset="0"/>
                            </a:rPr>
                            <m:t>𝐽</m:t>
                          </m:r>
                        </m:sub>
                      </m:sSub>
                      <m:d>
                        <m:dPr>
                          <m:ctrlPr>
                            <a:rPr lang="zh-CN" altLang="en-US" sz="2000" i="1">
                              <a:solidFill>
                                <a:srgbClr val="836967"/>
                              </a:solidFill>
                              <a:latin typeface="Cambria Math" panose="02040503050406030204" pitchFamily="18" charset="0"/>
                            </a:rPr>
                          </m:ctrlPr>
                        </m:dPr>
                        <m:e>
                          <m:sSub>
                            <m:sSubPr>
                              <m:ctrlPr>
                                <a:rPr lang="zh-CN" altLang="en-US" sz="2000" i="1">
                                  <a:solidFill>
                                    <a:srgbClr val="836967"/>
                                  </a:solidFill>
                                  <a:latin typeface="Cambria Math" panose="02040503050406030204" pitchFamily="18" charset="0"/>
                                </a:rPr>
                              </m:ctrlPr>
                            </m:sSubPr>
                            <m:e>
                              <m:r>
                                <a:rPr lang="zh-CN" altLang="en-US" sz="2000" b="1" i="1">
                                  <a:latin typeface="Cambria Math" panose="02040503050406030204" pitchFamily="18" charset="0"/>
                                </a:rPr>
                                <m:t>𝒑</m:t>
                              </m:r>
                            </m:e>
                            <m:sub>
                              <m:r>
                                <a:rPr lang="zh-CN" altLang="en-US" sz="2000" b="0" i="0">
                                  <a:latin typeface="Cambria Math" panose="02040503050406030204" pitchFamily="18" charset="0"/>
                                </a:rPr>
                                <m:t>1</m:t>
                              </m:r>
                            </m:sub>
                          </m:sSub>
                        </m:e>
                      </m:d>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𝑓</m:t>
                          </m:r>
                        </m:e>
                        <m:sub>
                          <m:r>
                            <a:rPr lang="zh-CN" altLang="en-US" sz="2000" b="0" i="1">
                              <a:latin typeface="Cambria Math" panose="02040503050406030204" pitchFamily="18" charset="0"/>
                            </a:rPr>
                            <m:t>𝐽</m:t>
                          </m:r>
                        </m:sub>
                      </m:sSub>
                      <m:d>
                        <m:dPr>
                          <m:ctrlPr>
                            <a:rPr lang="zh-CN" altLang="en-US" sz="2000" b="0" i="1">
                              <a:solidFill>
                                <a:srgbClr val="836967"/>
                              </a:solidFill>
                              <a:latin typeface="Cambria Math" panose="02040503050406030204" pitchFamily="18" charset="0"/>
                            </a:rPr>
                          </m:ctrlPr>
                        </m:dPr>
                        <m:e>
                          <m:sSub>
                            <m:sSubPr>
                              <m:ctrlPr>
                                <a:rPr lang="zh-CN" altLang="en-US" sz="2000" b="0" i="1">
                                  <a:solidFill>
                                    <a:srgbClr val="836967"/>
                                  </a:solidFill>
                                  <a:latin typeface="Cambria Math" panose="02040503050406030204" pitchFamily="18" charset="0"/>
                                </a:rPr>
                              </m:ctrlPr>
                            </m:sSubPr>
                            <m:e>
                              <m:r>
                                <a:rPr lang="zh-CN" altLang="en-US" sz="2000" b="1" i="1">
                                  <a:latin typeface="Cambria Math" panose="02040503050406030204" pitchFamily="18" charset="0"/>
                                </a:rPr>
                                <m:t>𝒑</m:t>
                              </m:r>
                            </m:e>
                            <m:sub>
                              <m:r>
                                <a:rPr lang="zh-CN" altLang="en-US" sz="2000" b="0" i="0">
                                  <a:latin typeface="Cambria Math" panose="02040503050406030204" pitchFamily="18" charset="0"/>
                                </a:rPr>
                                <m:t>2</m:t>
                              </m:r>
                            </m:sub>
                          </m:sSub>
                        </m:e>
                      </m:d>
                      <m:d>
                        <m:dPr>
                          <m:ctrlPr>
                            <a:rPr lang="zh-CN" altLang="en-US" sz="2000" b="0" i="1">
                              <a:solidFill>
                                <a:srgbClr val="836967"/>
                              </a:solidFill>
                              <a:latin typeface="Cambria Math" panose="02040503050406030204" pitchFamily="18" charset="0"/>
                            </a:rPr>
                          </m:ctrlPr>
                        </m:dPr>
                        <m:e>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𝑝</m:t>
                              </m:r>
                            </m:e>
                            <m:sub>
                              <m:r>
                                <a:rPr lang="zh-CN" altLang="en-US" sz="2000" b="0" i="0">
                                  <a:latin typeface="Cambria Math" panose="02040503050406030204" pitchFamily="18" charset="0"/>
                                </a:rPr>
                                <m:t>1</m:t>
                              </m:r>
                            </m:sub>
                          </m:sSub>
                          <m:r>
                            <a:rPr lang="zh-CN" altLang="en-US" sz="2000" b="0" i="0">
                              <a:latin typeface="Cambria Math" panose="02040503050406030204" pitchFamily="18" charset="0"/>
                            </a:rPr>
                            <m:t>⋅</m:t>
                          </m:r>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𝑝</m:t>
                              </m:r>
                            </m:e>
                            <m:sub>
                              <m:r>
                                <a:rPr lang="zh-CN" altLang="en-US" sz="2000" b="0" i="0">
                                  <a:latin typeface="Cambria Math" panose="02040503050406030204" pitchFamily="18" charset="0"/>
                                </a:rPr>
                                <m:t>2</m:t>
                              </m:r>
                            </m:sub>
                          </m:sSub>
                        </m:e>
                      </m:d>
                      <m:r>
                        <a:rPr lang="zh-CN" altLang="en-US" sz="2000" b="0" i="1">
                          <a:latin typeface="Cambria Math" panose="02040503050406030204" pitchFamily="18" charset="0"/>
                        </a:rPr>
                        <m:t>𝜎</m:t>
                      </m:r>
                      <m:sSub>
                        <m:sSubPr>
                          <m:ctrlPr>
                            <a:rPr lang="zh-CN" altLang="en-US" sz="2000" b="0" i="1">
                              <a:solidFill>
                                <a:srgbClr val="836967"/>
                              </a:solidFill>
                              <a:latin typeface="Cambria Math" panose="02040503050406030204" pitchFamily="18" charset="0"/>
                            </a:rPr>
                          </m:ctrlPr>
                        </m:sSubPr>
                        <m:e>
                          <m:r>
                            <a:rPr lang="zh-CN" altLang="en-US" sz="2000" b="0" i="1">
                              <a:latin typeface="Cambria Math" panose="02040503050406030204" pitchFamily="18" charset="0"/>
                            </a:rPr>
                            <m:t>𝑉</m:t>
                          </m:r>
                        </m:e>
                        <m:sub>
                          <m:r>
                            <m:rPr>
                              <m:sty m:val="p"/>
                            </m:rPr>
                            <a:rPr lang="zh-CN" altLang="en-US" sz="2000" b="0" i="0">
                              <a:latin typeface="Cambria Math" panose="02040503050406030204" pitchFamily="18" charset="0"/>
                            </a:rPr>
                            <m:t>r</m:t>
                          </m:r>
                        </m:sub>
                      </m:sSub>
                      <m:r>
                        <a:rPr lang="zh-CN" altLang="en-US" sz="2000" b="0" i="0">
                          <a:latin typeface="Cambria Math" panose="02040503050406030204" pitchFamily="18" charset="0"/>
                        </a:rPr>
                        <m:t>.</m:t>
                      </m:r>
                    </m:oMath>
                  </m:oMathPara>
                </a14:m>
                <a:endParaRPr lang="zh-CN" altLang="en-US" sz="2000" dirty="0"/>
              </a:p>
            </p:txBody>
          </p:sp>
        </mc:Choice>
        <mc:Fallback xmlns="">
          <p:sp>
            <p:nvSpPr>
              <p:cNvPr id="17" name="文本框 16">
                <a:extLst>
                  <a:ext uri="{FF2B5EF4-FFF2-40B4-BE49-F238E27FC236}">
                    <a16:creationId xmlns:a16="http://schemas.microsoft.com/office/drawing/2014/main" id="{7850745C-D0A2-26AF-44E0-D8ED67ABE695}"/>
                  </a:ext>
                </a:extLst>
              </p:cNvPr>
              <p:cNvSpPr txBox="1">
                <a:spLocks noRot="1" noChangeAspect="1" noMove="1" noResize="1" noEditPoints="1" noAdjustHandles="1" noChangeArrowheads="1" noChangeShapeType="1" noTextEdit="1"/>
              </p:cNvSpPr>
              <p:nvPr/>
            </p:nvSpPr>
            <p:spPr>
              <a:xfrm>
                <a:off x="550159" y="3585706"/>
                <a:ext cx="6557944" cy="994311"/>
              </a:xfrm>
              <a:prstGeom prst="rect">
                <a:avLst/>
              </a:prstGeom>
              <a:blipFill>
                <a:blip r:embed="rId5"/>
                <a:stretch>
                  <a:fillRect/>
                </a:stretch>
              </a:blipFill>
            </p:spPr>
            <p:txBody>
              <a:bodyPr/>
              <a:lstStyle/>
              <a:p>
                <a:r>
                  <a:rPr lang="zh-CN" altLang="en-US">
                    <a:noFill/>
                  </a:rPr>
                  <a:t> </a:t>
                </a:r>
              </a:p>
            </p:txBody>
          </p:sp>
        </mc:Fallback>
      </mc:AlternateContent>
      <p:sp>
        <p:nvSpPr>
          <p:cNvPr id="18" name="箭头: 下 17">
            <a:extLst>
              <a:ext uri="{FF2B5EF4-FFF2-40B4-BE49-F238E27FC236}">
                <a16:creationId xmlns:a16="http://schemas.microsoft.com/office/drawing/2014/main" id="{0E154729-1C6C-6827-9D35-3A56BB25DFB4}"/>
              </a:ext>
            </a:extLst>
          </p:cNvPr>
          <p:cNvSpPr/>
          <p:nvPr/>
        </p:nvSpPr>
        <p:spPr>
          <a:xfrm>
            <a:off x="2113223" y="4719791"/>
            <a:ext cx="697583" cy="370002"/>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9" name="文本框 18">
                <a:extLst>
                  <a:ext uri="{FF2B5EF4-FFF2-40B4-BE49-F238E27FC236}">
                    <a16:creationId xmlns:a16="http://schemas.microsoft.com/office/drawing/2014/main" id="{484EBA3B-22F9-2CCA-C253-C702BDF0BAC7}"/>
                  </a:ext>
                </a:extLst>
              </p:cNvPr>
              <p:cNvSpPr txBox="1"/>
              <p:nvPr/>
            </p:nvSpPr>
            <p:spPr>
              <a:xfrm>
                <a:off x="936970" y="5222692"/>
                <a:ext cx="6755301" cy="817468"/>
              </a:xfrm>
              <a:prstGeom prst="rect">
                <a:avLst/>
              </a:prstGeom>
              <a:noFill/>
            </p:spPr>
            <p:txBody>
              <a:bodyPr wrap="square">
                <a:spAutoFit/>
              </a:bodyPr>
              <a:lstStyle/>
              <a:p>
                <a14:m>
                  <m:oMath xmlns:m="http://schemas.openxmlformats.org/officeDocument/2006/math">
                    <m:d>
                      <m:dPr>
                        <m:begChr m:val="⟨"/>
                        <m:endChr m:val="⟩"/>
                        <m:ctrlPr>
                          <a:rPr lang="zh-CN" altLang="en-US" sz="2000" i="1" smtClean="0">
                            <a:latin typeface="Cambria Math" panose="02040503050406030204" pitchFamily="18" charset="0"/>
                          </a:rPr>
                        </m:ctrlPr>
                      </m:dPr>
                      <m:e>
                        <m:r>
                          <a:rPr lang="zh-CN" altLang="en-US" sz="2000" i="1">
                            <a:latin typeface="Cambria Math" panose="02040503050406030204" pitchFamily="18" charset="0"/>
                          </a:rPr>
                          <m:t>𝑅</m:t>
                        </m:r>
                      </m:e>
                    </m:d>
                    <m:r>
                      <a:rPr lang="zh-CN" altLang="en-US" sz="2000" i="0">
                        <a:latin typeface="Cambria Math" panose="02040503050406030204" pitchFamily="18" charset="0"/>
                      </a:rPr>
                      <m:t>=</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1</m:t>
                        </m:r>
                      </m:sub>
                    </m:sSub>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0">
                            <a:latin typeface="Cambria Math" panose="02040503050406030204" pitchFamily="18" charset="0"/>
                          </a:rPr>
                          <m:t>2</m:t>
                        </m:r>
                      </m:sub>
                    </m:sSub>
                    <m:nary>
                      <m:naryPr>
                        <m:limLoc m:val="subSup"/>
                        <m:grow m:val="on"/>
                        <m:ctrlPr>
                          <a:rPr lang="zh-CN" altLang="en-US" sz="2000" i="1">
                            <a:latin typeface="Cambria Math" panose="02040503050406030204" pitchFamily="18" charset="0"/>
                          </a:rPr>
                        </m:ctrlPr>
                      </m:naryPr>
                      <m:sub>
                        <m:r>
                          <a:rPr lang="zh-CN" altLang="en-US" sz="2000" i="0">
                            <a:latin typeface="Cambria Math" panose="02040503050406030204" pitchFamily="18" charset="0"/>
                          </a:rPr>
                          <m:t>0</m:t>
                        </m:r>
                      </m:sub>
                      <m:sup>
                        <m:r>
                          <a:rPr lang="en-US" altLang="zh-CN" sz="2000" b="0" i="0" smtClean="0">
                            <a:latin typeface="Cambria Math" panose="02040503050406030204" pitchFamily="18" charset="0"/>
                          </a:rPr>
                          <m:t>1</m:t>
                        </m:r>
                      </m:sup>
                      <m:e>
                        <m:r>
                          <a:rPr lang="zh-CN" altLang="en-US" sz="2000" i="0">
                            <a:latin typeface="Cambria Math" panose="02040503050406030204" pitchFamily="18" charset="0"/>
                          </a:rPr>
                          <m:t> </m:t>
                        </m:r>
                      </m:e>
                    </m:nary>
                    <m:r>
                      <a:rPr lang="zh-CN" altLang="en-US" sz="2000" i="1">
                        <a:latin typeface="Cambria Math" panose="02040503050406030204" pitchFamily="18" charset="0"/>
                      </a:rPr>
                      <m:t>𝑑</m:t>
                    </m:r>
                    <m:sSub>
                      <m:sSubPr>
                        <m:ctrlPr>
                          <a:rPr lang="zh-CN" altLang="en-US" sz="2000" i="1">
                            <a:solidFill>
                              <a:srgbClr val="836967"/>
                            </a:solidFill>
                            <a:latin typeface="Cambria Math" panose="02040503050406030204" pitchFamily="18" charset="0"/>
                          </a:rPr>
                        </m:ctrlPr>
                      </m:sSubPr>
                      <m:e>
                        <m:r>
                          <a:rPr lang="en-US" altLang="zh-CN" sz="2000" b="0" i="1" smtClean="0">
                            <a:latin typeface="Cambria Math" panose="02040503050406030204" pitchFamily="18" charset="0"/>
                          </a:rPr>
                          <m:t>𝑉</m:t>
                        </m:r>
                      </m:e>
                      <m:sub>
                        <m:r>
                          <a:rPr lang="zh-CN" altLang="en-US" sz="2000" i="1">
                            <a:latin typeface="Cambria Math" panose="02040503050406030204" pitchFamily="18" charset="0"/>
                          </a:rPr>
                          <m:t>𝑟</m:t>
                        </m:r>
                      </m:sub>
                    </m:sSub>
                    <m:sSub>
                      <m:sSubPr>
                        <m:ctrlPr>
                          <a:rPr lang="zh-CN" altLang="zh-CN" sz="2000" i="1">
                            <a:latin typeface="Cambria Math" panose="02040503050406030204" pitchFamily="18" charset="0"/>
                          </a:rPr>
                        </m:ctrlPr>
                      </m:sSubPr>
                      <m:e>
                        <m:nary>
                          <m:naryPr>
                            <m:limLoc m:val="subSup"/>
                            <m:grow m:val="on"/>
                            <m:ctrlPr>
                              <a:rPr lang="zh-CN" altLang="en-US" sz="2000" i="1">
                                <a:latin typeface="Cambria Math" panose="02040503050406030204" pitchFamily="18" charset="0"/>
                              </a:rPr>
                            </m:ctrlPr>
                          </m:naryPr>
                          <m:sub>
                            <m:r>
                              <a:rPr lang="zh-CN" altLang="en-US" sz="2000">
                                <a:latin typeface="Cambria Math" panose="02040503050406030204" pitchFamily="18" charset="0"/>
                              </a:rPr>
                              <m:t>0</m:t>
                            </m:r>
                          </m:sub>
                          <m:sup>
                            <m:r>
                              <a:rPr lang="en-US" altLang="zh-CN" sz="2000" b="0" i="0" smtClean="0">
                                <a:latin typeface="Cambria Math" panose="02040503050406030204" pitchFamily="18" charset="0"/>
                              </a:rPr>
                              <m:t>1</m:t>
                            </m:r>
                          </m:sup>
                          <m:e>
                            <m:r>
                              <a:rPr lang="zh-CN" altLang="en-US" sz="2000">
                                <a:latin typeface="Cambria Math" panose="02040503050406030204" pitchFamily="18" charset="0"/>
                              </a:rPr>
                              <m:t> </m:t>
                            </m:r>
                          </m:e>
                        </m:nary>
                        <m:r>
                          <a:rPr lang="zh-CN" altLang="en-US" sz="2000" i="1">
                            <a:latin typeface="Cambria Math" panose="02040503050406030204" pitchFamily="18" charset="0"/>
                          </a:rPr>
                          <m:t>𝑑</m:t>
                        </m:r>
                        <m:sSub>
                          <m:sSubPr>
                            <m:ctrlPr>
                              <a:rPr lang="zh-CN" altLang="en-US" sz="2000" i="1">
                                <a:solidFill>
                                  <a:srgbClr val="836967"/>
                                </a:solidFill>
                                <a:latin typeface="Cambria Math" panose="02040503050406030204" pitchFamily="18" charset="0"/>
                              </a:rPr>
                            </m:ctrlPr>
                          </m:sSubPr>
                          <m:e>
                            <m:r>
                              <a:rPr lang="en-US" altLang="zh-CN" sz="2000" i="1">
                                <a:latin typeface="Cambria Math" panose="02040503050406030204" pitchFamily="18" charset="0"/>
                              </a:rPr>
                              <m:t>𝑉</m:t>
                            </m:r>
                          </m:e>
                          <m:sub>
                            <m:r>
                              <a:rPr lang="en-US" altLang="zh-CN" sz="2000" b="0" i="1" smtClean="0">
                                <a:latin typeface="Cambria Math" panose="02040503050406030204" pitchFamily="18" charset="0"/>
                              </a:rPr>
                              <m:t>𝑐</m:t>
                            </m:r>
                          </m:sub>
                        </m:sSub>
                        <m:r>
                          <a:rPr lang="en-US" altLang="zh-CN" sz="2000" i="1">
                            <a:latin typeface="Cambria Math" panose="02040503050406030204" pitchFamily="18" charset="0"/>
                          </a:rPr>
                          <m:t>𝒫</m:t>
                        </m:r>
                      </m:e>
                      <m:sub>
                        <m:r>
                          <m:rPr>
                            <m:sty m:val="p"/>
                          </m:rPr>
                          <a:rPr lang="en-US" altLang="zh-CN" sz="2000">
                            <a:latin typeface="Cambria Math" panose="02040503050406030204" pitchFamily="18" charset="0"/>
                          </a:rPr>
                          <m:t>r</m:t>
                        </m:r>
                      </m:sub>
                    </m:sSub>
                    <m:d>
                      <m:dPr>
                        <m:ctrlPr>
                          <a:rPr lang="zh-CN" altLang="zh-CN" sz="2000" i="1">
                            <a:latin typeface="Cambria Math" panose="02040503050406030204" pitchFamily="18" charset="0"/>
                          </a:rPr>
                        </m:ctrlPr>
                      </m:dPr>
                      <m:e>
                        <m:sSub>
                          <m:sSubPr>
                            <m:ctrlPr>
                              <a:rPr lang="zh-CN" altLang="zh-CN" sz="2000" i="1">
                                <a:latin typeface="Cambria Math" panose="02040503050406030204" pitchFamily="18" charset="0"/>
                              </a:rPr>
                            </m:ctrlPr>
                          </m:sSubPr>
                          <m:e>
                            <m:r>
                              <a:rPr lang="en-US" altLang="zh-CN" sz="2000" i="1">
                                <a:latin typeface="Cambria Math" panose="02040503050406030204" pitchFamily="18" charset="0"/>
                              </a:rPr>
                              <m:t>𝑉</m:t>
                            </m:r>
                          </m:e>
                          <m:sub>
                            <m:r>
                              <a:rPr lang="en-US" altLang="zh-CN" sz="2000" i="1">
                                <a:latin typeface="Cambria Math" panose="02040503050406030204" pitchFamily="18" charset="0"/>
                              </a:rPr>
                              <m:t>𝑟</m:t>
                            </m:r>
                          </m:sub>
                        </m:sSub>
                        <m:r>
                          <a:rPr lang="en-US" altLang="zh-CN" sz="2000" i="1">
                            <a:latin typeface="Cambria Math" panose="02040503050406030204" pitchFamily="18" charset="0"/>
                          </a:rPr>
                          <m:t>,</m:t>
                        </m:r>
                        <m:sSub>
                          <m:sSubPr>
                            <m:ctrlPr>
                              <a:rPr lang="zh-CN" altLang="zh-CN" sz="2000" i="1">
                                <a:latin typeface="Cambria Math" panose="02040503050406030204" pitchFamily="18" charset="0"/>
                              </a:rPr>
                            </m:ctrlPr>
                          </m:sSubPr>
                          <m:e>
                            <m:r>
                              <a:rPr lang="en-US" altLang="zh-CN" sz="2000" i="1">
                                <a:latin typeface="Cambria Math" panose="02040503050406030204" pitchFamily="18" charset="0"/>
                              </a:rPr>
                              <m:t>𝑉</m:t>
                            </m:r>
                          </m:e>
                          <m:sub>
                            <m:r>
                              <a:rPr lang="en-US" altLang="zh-CN" sz="2000" i="1">
                                <a:latin typeface="Cambria Math" panose="02040503050406030204" pitchFamily="18" charset="0"/>
                              </a:rPr>
                              <m:t>𝑐</m:t>
                            </m:r>
                          </m:sub>
                        </m:sSub>
                      </m:e>
                    </m:d>
                    <m:r>
                      <a:rPr lang="zh-CN" altLang="en-US" sz="2000" i="1">
                        <a:latin typeface="Cambria Math" panose="02040503050406030204" pitchFamily="18" charset="0"/>
                      </a:rPr>
                      <m:t>𝜎</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𝑉</m:t>
                        </m:r>
                      </m:e>
                      <m:sub>
                        <m:r>
                          <m:rPr>
                            <m:sty m:val="p"/>
                          </m:rPr>
                          <a:rPr lang="zh-CN" altLang="en-US" sz="2000">
                            <a:latin typeface="Cambria Math" panose="02040503050406030204" pitchFamily="18" charset="0"/>
                          </a:rPr>
                          <m:t>r</m:t>
                        </m:r>
                      </m:sub>
                    </m:sSub>
                  </m:oMath>
                </a14:m>
                <a:r>
                  <a:rPr lang="zh-CN" altLang="en-US" sz="2000" dirty="0"/>
                  <a:t> </a:t>
                </a:r>
                <a:r>
                  <a:rPr lang="en-US" altLang="zh-CN" sz="2000" dirty="0"/>
                  <a:t>= </a:t>
                </a:r>
                <a14:m>
                  <m:oMath xmlns:m="http://schemas.openxmlformats.org/officeDocument/2006/math">
                    <m:nary>
                      <m:naryPr>
                        <m:limLoc m:val="subSup"/>
                        <m:grow m:val="on"/>
                        <m:ctrlPr>
                          <a:rPr lang="zh-CN" altLang="zh-CN" i="1">
                            <a:latin typeface="Cambria Math" panose="02040503050406030204" pitchFamily="18" charset="0"/>
                          </a:rPr>
                        </m:ctrlPr>
                      </m:naryPr>
                      <m:sub>
                        <m:r>
                          <a:rPr lang="en-US" altLang="zh-CN" i="1">
                            <a:latin typeface="Cambria Math" panose="02040503050406030204" pitchFamily="18" charset="0"/>
                          </a:rPr>
                          <m:t>0</m:t>
                        </m:r>
                      </m:sub>
                      <m:sup>
                        <m:r>
                          <a:rPr lang="en-US" altLang="zh-CN" i="1">
                            <a:latin typeface="Cambria Math" panose="02040503050406030204" pitchFamily="18" charset="0"/>
                          </a:rPr>
                          <m:t>1</m:t>
                        </m:r>
                      </m:sup>
                      <m:e>
                        <m:r>
                          <a:rPr lang="en-US" altLang="zh-CN" i="1">
                            <a:latin typeface="Cambria Math" panose="02040503050406030204" pitchFamily="18" charset="0"/>
                          </a:rPr>
                          <m:t> </m:t>
                        </m:r>
                      </m:e>
                    </m:nary>
                    <m:r>
                      <a:rPr lang="en-US" altLang="zh-CN" i="1">
                        <a:latin typeface="Cambria Math" panose="02040503050406030204" pitchFamily="18" charset="0"/>
                      </a:rPr>
                      <m:t>𝑑</m:t>
                    </m:r>
                    <m:sSub>
                      <m:sSubPr>
                        <m:ctrlPr>
                          <a:rPr lang="zh-CN" altLang="zh-CN" i="1">
                            <a:latin typeface="Cambria Math" panose="02040503050406030204" pitchFamily="18" charset="0"/>
                          </a:rPr>
                        </m:ctrlPr>
                      </m:sSubPr>
                      <m:e>
                        <m:r>
                          <a:rPr lang="en-US" altLang="zh-CN" i="1">
                            <a:latin typeface="Cambria Math" panose="02040503050406030204" pitchFamily="18" charset="0"/>
                          </a:rPr>
                          <m:t>𝑉</m:t>
                        </m:r>
                      </m:e>
                      <m:sub>
                        <m:r>
                          <m:rPr>
                            <m:sty m:val="p"/>
                          </m:rPr>
                          <a:rPr lang="en-US" altLang="zh-CN">
                            <a:latin typeface="Cambria Math" panose="02040503050406030204" pitchFamily="18" charset="0"/>
                          </a:rPr>
                          <m:t>r</m:t>
                        </m:r>
                      </m:sub>
                    </m:sSub>
                    <m:sSub>
                      <m:sSubPr>
                        <m:ctrlPr>
                          <a:rPr lang="zh-CN" altLang="zh-CN" i="1">
                            <a:latin typeface="Cambria Math" panose="02040503050406030204" pitchFamily="18" charset="0"/>
                          </a:rPr>
                        </m:ctrlPr>
                      </m:sSubPr>
                      <m:e>
                        <m:r>
                          <a:rPr lang="en-US" altLang="zh-CN" i="1">
                            <a:latin typeface="Cambria Math" panose="02040503050406030204" pitchFamily="18" charset="0"/>
                          </a:rPr>
                          <m:t>𝒫</m:t>
                        </m:r>
                      </m:e>
                      <m:sub>
                        <m:r>
                          <m:rPr>
                            <m:sty m:val="p"/>
                          </m:rPr>
                          <a:rPr lang="en-US" altLang="zh-CN">
                            <a:latin typeface="Cambria Math" panose="02040503050406030204" pitchFamily="18" charset="0"/>
                          </a:rPr>
                          <m:t>r</m:t>
                        </m:r>
                      </m:sub>
                    </m:sSub>
                    <m:d>
                      <m:dPr>
                        <m:ctrlPr>
                          <a:rPr lang="zh-CN" altLang="zh-CN" i="1">
                            <a:latin typeface="Cambria Math" panose="02040503050406030204" pitchFamily="18" charset="0"/>
                          </a:rPr>
                        </m:ctrlPr>
                      </m:dPr>
                      <m:e>
                        <m:sSub>
                          <m:sSubPr>
                            <m:ctrlPr>
                              <a:rPr lang="zh-CN" altLang="zh-CN" i="1">
                                <a:latin typeface="Cambria Math" panose="02040503050406030204" pitchFamily="18" charset="0"/>
                              </a:rPr>
                            </m:ctrlPr>
                          </m:sSubPr>
                          <m:e>
                            <m:r>
                              <a:rPr lang="en-US" altLang="zh-CN" i="1">
                                <a:latin typeface="Cambria Math" panose="02040503050406030204" pitchFamily="18" charset="0"/>
                              </a:rPr>
                              <m:t>𝑉</m:t>
                            </m:r>
                          </m:e>
                          <m:sub>
                            <m:r>
                              <m:rPr>
                                <m:sty m:val="p"/>
                              </m:rPr>
                              <a:rPr lang="en-US" altLang="zh-CN">
                                <a:latin typeface="Cambria Math" panose="02040503050406030204" pitchFamily="18" charset="0"/>
                              </a:rPr>
                              <m:t>r</m:t>
                            </m:r>
                          </m:sub>
                        </m:sSub>
                      </m:e>
                    </m:d>
                    <m:r>
                      <a:rPr lang="zh-CN" altLang="en-US" i="1">
                        <a:latin typeface="Cambria Math" panose="02040503050406030204" pitchFamily="18" charset="0"/>
                      </a:rPr>
                      <m:t>𝜎</m:t>
                    </m:r>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𝑉</m:t>
                        </m:r>
                      </m:e>
                      <m:sub>
                        <m:r>
                          <m:rPr>
                            <m:sty m:val="p"/>
                          </m:rPr>
                          <a:rPr lang="zh-CN" altLang="en-US">
                            <a:latin typeface="Cambria Math" panose="02040503050406030204" pitchFamily="18" charset="0"/>
                          </a:rPr>
                          <m:t>r</m:t>
                        </m:r>
                      </m:sub>
                    </m:sSub>
                  </m:oMath>
                </a14:m>
                <a:r>
                  <a:rPr lang="zh-CN" altLang="en-US" dirty="0"/>
                  <a:t> </a:t>
                </a:r>
                <a:endParaRPr lang="zh-CN" altLang="zh-CN" dirty="0"/>
              </a:p>
              <a:p>
                <a:endParaRPr lang="zh-CN" altLang="en-US" sz="2000" dirty="0"/>
              </a:p>
            </p:txBody>
          </p:sp>
        </mc:Choice>
        <mc:Fallback xmlns="">
          <p:sp>
            <p:nvSpPr>
              <p:cNvPr id="19" name="文本框 18">
                <a:extLst>
                  <a:ext uri="{FF2B5EF4-FFF2-40B4-BE49-F238E27FC236}">
                    <a16:creationId xmlns:a16="http://schemas.microsoft.com/office/drawing/2014/main" id="{484EBA3B-22F9-2CCA-C253-C702BDF0BAC7}"/>
                  </a:ext>
                </a:extLst>
              </p:cNvPr>
              <p:cNvSpPr txBox="1">
                <a:spLocks noRot="1" noChangeAspect="1" noMove="1" noResize="1" noEditPoints="1" noAdjustHandles="1" noChangeArrowheads="1" noChangeShapeType="1" noTextEdit="1"/>
              </p:cNvSpPr>
              <p:nvPr/>
            </p:nvSpPr>
            <p:spPr>
              <a:xfrm>
                <a:off x="936970" y="5222692"/>
                <a:ext cx="6755301" cy="817468"/>
              </a:xfrm>
              <a:prstGeom prst="rect">
                <a:avLst/>
              </a:prstGeom>
              <a:blipFill>
                <a:blip r:embed="rId6"/>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6" name="文本框 25">
                <a:extLst>
                  <a:ext uri="{FF2B5EF4-FFF2-40B4-BE49-F238E27FC236}">
                    <a16:creationId xmlns:a16="http://schemas.microsoft.com/office/drawing/2014/main" id="{B8D4686B-3518-CE73-A642-AF60176447E6}"/>
                  </a:ext>
                </a:extLst>
              </p:cNvPr>
              <p:cNvSpPr txBox="1"/>
              <p:nvPr/>
            </p:nvSpPr>
            <p:spPr>
              <a:xfrm>
                <a:off x="1915320" y="4288947"/>
                <a:ext cx="6138948" cy="85331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1600" i="1" smtClean="0">
                              <a:solidFill>
                                <a:srgbClr val="836967"/>
                              </a:solidFill>
                              <a:latin typeface="Cambria Math" panose="02040503050406030204" pitchFamily="18" charset="0"/>
                            </a:rPr>
                          </m:ctrlPr>
                        </m:sSubPr>
                        <m:e>
                          <m:r>
                            <a:rPr lang="zh-CN" altLang="en-US" sz="1600">
                              <a:latin typeface="Cambria Math" panose="02040503050406030204" pitchFamily="18" charset="0"/>
                            </a:rPr>
                            <m:t>𝒫</m:t>
                          </m:r>
                        </m:e>
                        <m:sub>
                          <m:r>
                            <m:rPr>
                              <m:sty m:val="p"/>
                            </m:rPr>
                            <a:rPr lang="zh-CN" altLang="en-US" sz="1600" i="0">
                              <a:latin typeface="Cambria Math" panose="02040503050406030204" pitchFamily="18" charset="0"/>
                            </a:rPr>
                            <m:t>r</m:t>
                          </m:r>
                        </m:sub>
                      </m:sSub>
                      <m:d>
                        <m:dPr>
                          <m:ctrlPr>
                            <a:rPr lang="zh-CN" altLang="en-US" sz="1600" i="1">
                              <a:solidFill>
                                <a:srgbClr val="836967"/>
                              </a:solidFill>
                              <a:latin typeface="Cambria Math" panose="02040503050406030204" pitchFamily="18" charset="0"/>
                            </a:rPr>
                          </m:ctrlPr>
                        </m:dPr>
                        <m:e>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𝑟</m:t>
                              </m:r>
                            </m:sub>
                          </m:sSub>
                          <m:r>
                            <a:rPr lang="zh-CN" altLang="en-US" sz="1600" i="0">
                              <a:latin typeface="Cambria Math" panose="02040503050406030204" pitchFamily="18" charset="0"/>
                            </a:rPr>
                            <m:t>,</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Sub>
                        </m:e>
                      </m:d>
                      <m:r>
                        <a:rPr lang="zh-CN" altLang="en-US" sz="1600" i="0">
                          <a:latin typeface="Cambria Math" panose="02040503050406030204" pitchFamily="18" charset="0"/>
                        </a:rPr>
                        <m:t>≡</m:t>
                      </m:r>
                      <m:f>
                        <m:fPr>
                          <m:ctrlPr>
                            <a:rPr lang="zh-CN" altLang="en-US" sz="1600" i="1">
                              <a:solidFill>
                                <a:srgbClr val="836967"/>
                              </a:solidFill>
                              <a:latin typeface="Cambria Math" panose="02040503050406030204" pitchFamily="18" charset="0"/>
                            </a:rPr>
                          </m:ctrlPr>
                        </m:fPr>
                        <m:num>
                          <m:sSup>
                            <m:sSupPr>
                              <m:ctrlPr>
                                <a:rPr lang="zh-CN" altLang="en-US" sz="1600" i="1">
                                  <a:solidFill>
                                    <a:srgbClr val="836967"/>
                                  </a:solidFill>
                                  <a:latin typeface="Cambria Math" panose="02040503050406030204" pitchFamily="18" charset="0"/>
                                </a:rPr>
                              </m:ctrlPr>
                            </m:sSupPr>
                            <m:e>
                              <m:r>
                                <a:rPr lang="zh-CN" altLang="en-US" sz="1600" i="1">
                                  <a:latin typeface="Cambria Math" panose="02040503050406030204" pitchFamily="18" charset="0"/>
                                </a:rPr>
                                <m:t>𝑥</m:t>
                              </m:r>
                            </m:e>
                            <m:sup>
                              <m:r>
                                <a:rPr lang="zh-CN" altLang="en-US" sz="1600" i="0">
                                  <a:latin typeface="Cambria Math" panose="02040503050406030204" pitchFamily="18" charset="0"/>
                                </a:rPr>
                                <m:t>2</m:t>
                              </m:r>
                            </m:sup>
                          </m:sSup>
                        </m:num>
                        <m:den>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𝐾</m:t>
                              </m:r>
                            </m:e>
                            <m:sub>
                              <m:r>
                                <a:rPr lang="zh-CN" altLang="en-US" sz="1600" i="0">
                                  <a:latin typeface="Cambria Math" panose="02040503050406030204" pitchFamily="18" charset="0"/>
                                </a:rPr>
                                <m:t>2</m:t>
                              </m:r>
                            </m:sub>
                            <m:sup>
                              <m:r>
                                <a:rPr lang="zh-CN" altLang="en-US" sz="1600" i="0">
                                  <a:latin typeface="Cambria Math" panose="02040503050406030204" pitchFamily="18" charset="0"/>
                                </a:rPr>
                                <m:t>2</m:t>
                              </m:r>
                            </m:sup>
                          </m:sSubSup>
                          <m:d>
                            <m:dPr>
                              <m:ctrlPr>
                                <a:rPr lang="zh-CN" altLang="en-US" sz="1600" i="1">
                                  <a:latin typeface="Cambria Math" panose="02040503050406030204" pitchFamily="18" charset="0"/>
                                </a:rPr>
                              </m:ctrlPr>
                            </m:dPr>
                            <m:e>
                              <m:r>
                                <a:rPr lang="zh-CN" altLang="en-US" sz="1600" i="1">
                                  <a:latin typeface="Cambria Math" panose="02040503050406030204" pitchFamily="18" charset="0"/>
                                </a:rPr>
                                <m:t>𝑥</m:t>
                              </m:r>
                            </m:e>
                          </m:d>
                        </m:den>
                      </m:f>
                      <m:f>
                        <m:fPr>
                          <m:ctrlPr>
                            <a:rPr lang="zh-CN" altLang="en-US" sz="1600" i="1">
                              <a:solidFill>
                                <a:srgbClr val="836967"/>
                              </a:solidFill>
                              <a:latin typeface="Cambria Math" panose="02040503050406030204" pitchFamily="18" charset="0"/>
                            </a:rPr>
                          </m:ctrlPr>
                        </m:fPr>
                        <m:num>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𝛾</m:t>
                              </m:r>
                            </m:e>
                            <m:sub>
                              <m:r>
                                <a:rPr lang="zh-CN" altLang="en-US" sz="1600" i="1">
                                  <a:latin typeface="Cambria Math" panose="02040503050406030204" pitchFamily="18" charset="0"/>
                                </a:rPr>
                                <m:t>𝑟</m:t>
                              </m:r>
                            </m:sub>
                            <m:sup>
                              <m:r>
                                <a:rPr lang="zh-CN" altLang="en-US" sz="1600" i="0">
                                  <a:latin typeface="Cambria Math" panose="02040503050406030204" pitchFamily="18" charset="0"/>
                                </a:rPr>
                                <m:t>3</m:t>
                              </m:r>
                            </m:sup>
                          </m:sSubSup>
                          <m:d>
                            <m:dPr>
                              <m:ctrlPr>
                                <a:rPr lang="zh-CN" altLang="en-US" sz="1600" i="1">
                                  <a:solidFill>
                                    <a:srgbClr val="836967"/>
                                  </a:solidFill>
                                  <a:latin typeface="Cambria Math" panose="02040503050406030204" pitchFamily="18" charset="0"/>
                                </a:rPr>
                              </m:ctrlPr>
                            </m:dPr>
                            <m:e>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𝛾</m:t>
                                  </m:r>
                                </m:e>
                                <m:sub>
                                  <m:r>
                                    <a:rPr lang="zh-CN" altLang="en-US" sz="1600" i="1">
                                      <a:latin typeface="Cambria Math" panose="02040503050406030204" pitchFamily="18" charset="0"/>
                                    </a:rPr>
                                    <m:t>𝑟</m:t>
                                  </m:r>
                                </m:sub>
                                <m:sup>
                                  <m:r>
                                    <a:rPr lang="zh-CN" altLang="en-US" sz="1600" i="0">
                                      <a:latin typeface="Cambria Math" panose="02040503050406030204" pitchFamily="18" charset="0"/>
                                    </a:rPr>
                                    <m:t>2</m:t>
                                  </m:r>
                                </m:sup>
                              </m:sSubSup>
                              <m:r>
                                <a:rPr lang="zh-CN" altLang="en-US" sz="1600" i="0">
                                  <a:latin typeface="Cambria Math" panose="02040503050406030204" pitchFamily="18" charset="0"/>
                                </a:rPr>
                                <m:t>−1</m:t>
                              </m:r>
                            </m:e>
                          </m:d>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up>
                              <m:r>
                                <a:rPr lang="zh-CN" altLang="en-US" sz="1600" i="0">
                                  <a:latin typeface="Cambria Math" panose="02040503050406030204" pitchFamily="18" charset="0"/>
                                </a:rPr>
                                <m:t>2</m:t>
                              </m:r>
                            </m:sup>
                          </m:sSubSup>
                        </m:num>
                        <m:den>
                          <m:sSup>
                            <m:sSupPr>
                              <m:ctrlPr>
                                <a:rPr lang="zh-CN" altLang="en-US" sz="1600" i="1">
                                  <a:solidFill>
                                    <a:srgbClr val="836967"/>
                                  </a:solidFill>
                                  <a:latin typeface="Cambria Math" panose="02040503050406030204" pitchFamily="18" charset="0"/>
                                </a:rPr>
                              </m:ctrlPr>
                            </m:sSupPr>
                            <m:e>
                              <m:d>
                                <m:dPr>
                                  <m:ctrlPr>
                                    <a:rPr lang="zh-CN" altLang="en-US" sz="1600" i="1">
                                      <a:solidFill>
                                        <a:srgbClr val="836967"/>
                                      </a:solidFill>
                                      <a:latin typeface="Cambria Math" panose="02040503050406030204" pitchFamily="18" charset="0"/>
                                    </a:rPr>
                                  </m:ctrlPr>
                                </m:dPr>
                                <m:e>
                                  <m:r>
                                    <a:rPr lang="zh-CN" altLang="en-US" sz="1600" i="0">
                                      <a:latin typeface="Cambria Math" panose="02040503050406030204" pitchFamily="18" charset="0"/>
                                    </a:rPr>
                                    <m:t>1−</m:t>
                                  </m:r>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up>
                                      <m:r>
                                        <a:rPr lang="zh-CN" altLang="en-US" sz="1600" i="0">
                                          <a:latin typeface="Cambria Math" panose="02040503050406030204" pitchFamily="18" charset="0"/>
                                        </a:rPr>
                                        <m:t>2</m:t>
                                      </m:r>
                                    </m:sup>
                                  </m:sSubSup>
                                </m:e>
                              </m:d>
                            </m:e>
                            <m:sup>
                              <m:r>
                                <a:rPr lang="zh-CN" altLang="en-US" sz="1600" i="0">
                                  <a:latin typeface="Cambria Math" panose="02040503050406030204" pitchFamily="18" charset="0"/>
                                </a:rPr>
                                <m:t>2</m:t>
                              </m:r>
                            </m:sup>
                          </m:sSup>
                        </m:den>
                      </m:f>
                      <m:sSup>
                        <m:sSupPr>
                          <m:ctrlPr>
                            <a:rPr lang="zh-CN" altLang="en-US" sz="1600" i="1">
                              <a:solidFill>
                                <a:srgbClr val="836967"/>
                              </a:solidFill>
                              <a:latin typeface="Cambria Math" panose="02040503050406030204" pitchFamily="18" charset="0"/>
                            </a:rPr>
                          </m:ctrlPr>
                        </m:sSupPr>
                        <m:e>
                          <m:r>
                            <a:rPr lang="zh-CN" altLang="en-US" sz="1600" i="1">
                              <a:latin typeface="Cambria Math" panose="02040503050406030204" pitchFamily="18" charset="0"/>
                            </a:rPr>
                            <m:t>𝑒</m:t>
                          </m:r>
                        </m:e>
                        <m:sup>
                          <m:r>
                            <a:rPr lang="zh-CN" altLang="en-US" sz="1600" i="0">
                              <a:latin typeface="Cambria Math" panose="02040503050406030204" pitchFamily="18" charset="0"/>
                            </a:rPr>
                            <m:t>−</m:t>
                          </m:r>
                          <m:r>
                            <a:rPr lang="zh-CN" altLang="en-US" sz="1600" i="1">
                              <a:latin typeface="Cambria Math" panose="02040503050406030204" pitchFamily="18" charset="0"/>
                            </a:rPr>
                            <m:t>𝑥</m:t>
                          </m:r>
                          <m:rad>
                            <m:radPr>
                              <m:degHide m:val="on"/>
                              <m:ctrlPr>
                                <a:rPr lang="zh-CN" altLang="en-US" sz="1600" i="1">
                                  <a:solidFill>
                                    <a:srgbClr val="836967"/>
                                  </a:solidFill>
                                  <a:latin typeface="Cambria Math" panose="02040503050406030204" pitchFamily="18" charset="0"/>
                                </a:rPr>
                              </m:ctrlPr>
                            </m:radPr>
                            <m:deg/>
                            <m:e>
                              <m:f>
                                <m:fPr>
                                  <m:ctrlPr>
                                    <a:rPr lang="zh-CN" altLang="en-US" sz="1600" i="1">
                                      <a:solidFill>
                                        <a:srgbClr val="836967"/>
                                      </a:solidFill>
                                      <a:latin typeface="Cambria Math" panose="02040503050406030204" pitchFamily="18" charset="0"/>
                                    </a:rPr>
                                  </m:ctrlPr>
                                </m:fPr>
                                <m:num>
                                  <m:r>
                                    <a:rPr lang="zh-CN" altLang="en-US" sz="1600" i="0">
                                      <a:latin typeface="Cambria Math" panose="02040503050406030204" pitchFamily="18" charset="0"/>
                                    </a:rPr>
                                    <m:t>2+2</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𝛾</m:t>
                                      </m:r>
                                    </m:e>
                                    <m:sub>
                                      <m:r>
                                        <a:rPr lang="zh-CN" altLang="en-US" sz="1600" i="1">
                                          <a:latin typeface="Cambria Math" panose="02040503050406030204" pitchFamily="18" charset="0"/>
                                        </a:rPr>
                                        <m:t>𝑟</m:t>
                                      </m:r>
                                    </m:sub>
                                  </m:sSub>
                                </m:num>
                                <m:den>
                                  <m:r>
                                    <a:rPr lang="zh-CN" altLang="en-US" sz="1600" i="0">
                                      <a:latin typeface="Cambria Math" panose="02040503050406030204" pitchFamily="18" charset="0"/>
                                    </a:rPr>
                                    <m:t>1−</m:t>
                                  </m:r>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up>
                                      <m:r>
                                        <a:rPr lang="zh-CN" altLang="en-US" sz="1600" i="0">
                                          <a:latin typeface="Cambria Math" panose="02040503050406030204" pitchFamily="18" charset="0"/>
                                        </a:rPr>
                                        <m:t>2</m:t>
                                      </m:r>
                                    </m:sup>
                                  </m:sSubSup>
                                </m:den>
                              </m:f>
                            </m:e>
                          </m:rad>
                        </m:sup>
                      </m:sSup>
                    </m:oMath>
                  </m:oMathPara>
                </a14:m>
                <a:endParaRPr lang="zh-CN" altLang="en-US" sz="1600" dirty="0"/>
              </a:p>
            </p:txBody>
          </p:sp>
        </mc:Choice>
        <mc:Fallback xmlns="">
          <p:sp>
            <p:nvSpPr>
              <p:cNvPr id="26" name="文本框 25">
                <a:extLst>
                  <a:ext uri="{FF2B5EF4-FFF2-40B4-BE49-F238E27FC236}">
                    <a16:creationId xmlns:a16="http://schemas.microsoft.com/office/drawing/2014/main" id="{B8D4686B-3518-CE73-A642-AF60176447E6}"/>
                  </a:ext>
                </a:extLst>
              </p:cNvPr>
              <p:cNvSpPr txBox="1">
                <a:spLocks noRot="1" noChangeAspect="1" noMove="1" noResize="1" noEditPoints="1" noAdjustHandles="1" noChangeArrowheads="1" noChangeShapeType="1" noTextEdit="1"/>
              </p:cNvSpPr>
              <p:nvPr/>
            </p:nvSpPr>
            <p:spPr>
              <a:xfrm>
                <a:off x="1915320" y="4288947"/>
                <a:ext cx="6138948" cy="853311"/>
              </a:xfrm>
              <a:prstGeom prst="rect">
                <a:avLst/>
              </a:prstGeom>
              <a:blipFill>
                <a:blip r:embed="rId7"/>
                <a:stretch>
                  <a:fillRect/>
                </a:stretch>
              </a:blipFill>
            </p:spPr>
            <p:txBody>
              <a:bodyPr/>
              <a:lstStyle/>
              <a:p>
                <a:r>
                  <a:rPr lang="zh-CN" altLang="en-US">
                    <a:noFill/>
                  </a:rPr>
                  <a:t> </a:t>
                </a:r>
              </a:p>
            </p:txBody>
          </p:sp>
        </mc:Fallback>
      </mc:AlternateContent>
      <p:pic>
        <p:nvPicPr>
          <p:cNvPr id="5" name="图片 4">
            <a:extLst>
              <a:ext uri="{FF2B5EF4-FFF2-40B4-BE49-F238E27FC236}">
                <a16:creationId xmlns:a16="http://schemas.microsoft.com/office/drawing/2014/main" id="{CC03DB34-93A4-F79D-2B7A-6D177ED44401}"/>
              </a:ext>
            </a:extLst>
          </p:cNvPr>
          <p:cNvPicPr>
            <a:picLocks noChangeAspect="1"/>
          </p:cNvPicPr>
          <p:nvPr/>
        </p:nvPicPr>
        <p:blipFill>
          <a:blip r:embed="rId8"/>
          <a:stretch>
            <a:fillRect/>
          </a:stretch>
        </p:blipFill>
        <p:spPr>
          <a:xfrm>
            <a:off x="7701209" y="2182800"/>
            <a:ext cx="4153567" cy="4336644"/>
          </a:xfrm>
          <a:prstGeom prst="rect">
            <a:avLst/>
          </a:prstGeom>
        </p:spPr>
      </p:pic>
      <p:sp>
        <p:nvSpPr>
          <p:cNvPr id="7" name="文本框 6">
            <a:extLst>
              <a:ext uri="{FF2B5EF4-FFF2-40B4-BE49-F238E27FC236}">
                <a16:creationId xmlns:a16="http://schemas.microsoft.com/office/drawing/2014/main" id="{2B7B8C88-5C75-3381-B120-3387CB75CD92}"/>
              </a:ext>
            </a:extLst>
          </p:cNvPr>
          <p:cNvSpPr txBox="1"/>
          <p:nvPr/>
        </p:nvSpPr>
        <p:spPr>
          <a:xfrm>
            <a:off x="8141105" y="6334778"/>
            <a:ext cx="2773516" cy="369332"/>
          </a:xfrm>
          <a:prstGeom prst="rect">
            <a:avLst/>
          </a:prstGeom>
          <a:noFill/>
        </p:spPr>
        <p:txBody>
          <a:bodyPr wrap="none" rtlCol="0">
            <a:spAutoFit/>
          </a:bodyPr>
          <a:lstStyle/>
          <a:p>
            <a:r>
              <a:rPr lang="en-US" altLang="zh-CN" dirty="0">
                <a:solidFill>
                  <a:srgbClr val="FF0000"/>
                </a:solidFill>
              </a:rPr>
              <a:t>1311.4494</a:t>
            </a:r>
            <a:r>
              <a:rPr lang="en-US" altLang="zh-CN" dirty="0">
                <a:solidFill>
                  <a:srgbClr val="FF0000"/>
                </a:solidFill>
                <a:latin typeface="CMR10"/>
              </a:rPr>
              <a:t>, </a:t>
            </a:r>
            <a:r>
              <a:rPr lang="en-US" altLang="zh-CN" dirty="0" err="1">
                <a:solidFill>
                  <a:srgbClr val="FF0000"/>
                </a:solidFill>
              </a:rPr>
              <a:t>Mirco</a:t>
            </a:r>
            <a:r>
              <a:rPr lang="en-US" altLang="zh-CN" dirty="0">
                <a:solidFill>
                  <a:srgbClr val="FF0000"/>
                </a:solidFill>
              </a:rPr>
              <a:t> </a:t>
            </a:r>
            <a:r>
              <a:rPr lang="en-US" altLang="zh-CN" dirty="0" err="1">
                <a:solidFill>
                  <a:srgbClr val="FF0000"/>
                </a:solidFill>
              </a:rPr>
              <a:t>Cannoni</a:t>
            </a:r>
            <a:endParaRPr lang="zh-CN" altLang="en-US" dirty="0">
              <a:solidFill>
                <a:srgbClr val="FF0000"/>
              </a:solidFill>
            </a:endParaRPr>
          </a:p>
        </p:txBody>
      </p:sp>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C3E58195-F8EB-D73D-CF8E-AFEB4FD7F9D7}"/>
                  </a:ext>
                </a:extLst>
              </p:cNvPr>
              <p:cNvSpPr txBox="1"/>
              <p:nvPr/>
            </p:nvSpPr>
            <p:spPr>
              <a:xfrm>
                <a:off x="8762424" y="3572089"/>
                <a:ext cx="1716216" cy="369332"/>
              </a:xfrm>
              <a:prstGeom prst="rect">
                <a:avLst/>
              </a:prstGeom>
              <a:noFill/>
            </p:spPr>
            <p:txBody>
              <a:bodyPr wrap="square">
                <a:spAutoFit/>
              </a:bodyPr>
              <a:lstStyle/>
              <a:p>
                <a14:m>
                  <m:oMath xmlns:m="http://schemas.openxmlformats.org/officeDocument/2006/math">
                    <m:r>
                      <a:rPr lang="zh-CN" altLang="en-US" b="1" i="1" smtClean="0">
                        <a:latin typeface="Cambria Math" panose="02040503050406030204" pitchFamily="18" charset="0"/>
                      </a:rPr>
                      <m:t>𝒙</m:t>
                    </m:r>
                    <m:r>
                      <a:rPr lang="zh-CN" altLang="en-US" b="1" i="0">
                        <a:latin typeface="Cambria Math" panose="02040503050406030204" pitchFamily="18" charset="0"/>
                      </a:rPr>
                      <m:t>≡</m:t>
                    </m:r>
                    <m:f>
                      <m:fPr>
                        <m:type m:val="lin"/>
                        <m:ctrlPr>
                          <a:rPr lang="zh-CN" altLang="en-US" b="1" i="1">
                            <a:latin typeface="Cambria Math" panose="02040503050406030204" pitchFamily="18" charset="0"/>
                          </a:rPr>
                        </m:ctrlPr>
                      </m:fPr>
                      <m:num>
                        <m:r>
                          <a:rPr lang="zh-CN" altLang="en-US" b="1" i="1">
                            <a:latin typeface="Cambria Math" panose="02040503050406030204" pitchFamily="18" charset="0"/>
                          </a:rPr>
                          <m:t>𝒎</m:t>
                        </m:r>
                      </m:num>
                      <m:den>
                        <m:r>
                          <a:rPr lang="zh-CN" altLang="en-US" b="1" i="1">
                            <a:latin typeface="Cambria Math" panose="02040503050406030204" pitchFamily="18" charset="0"/>
                          </a:rPr>
                          <m:t>𝑻</m:t>
                        </m:r>
                      </m:den>
                    </m:f>
                  </m:oMath>
                </a14:m>
                <a:r>
                  <a:rPr lang="zh-CN" altLang="en-US" b="1" dirty="0"/>
                  <a:t> </a:t>
                </a:r>
                <a:r>
                  <a:rPr lang="en-US" altLang="zh-CN" b="1" dirty="0"/>
                  <a:t>= 5</a:t>
                </a:r>
                <a:endParaRPr lang="zh-CN" altLang="en-US" b="1" dirty="0"/>
              </a:p>
            </p:txBody>
          </p:sp>
        </mc:Choice>
        <mc:Fallback xmlns="">
          <p:sp>
            <p:nvSpPr>
              <p:cNvPr id="9" name="文本框 8">
                <a:extLst>
                  <a:ext uri="{FF2B5EF4-FFF2-40B4-BE49-F238E27FC236}">
                    <a16:creationId xmlns:a16="http://schemas.microsoft.com/office/drawing/2014/main" id="{C3E58195-F8EB-D73D-CF8E-AFEB4FD7F9D7}"/>
                  </a:ext>
                </a:extLst>
              </p:cNvPr>
              <p:cNvSpPr txBox="1">
                <a:spLocks noRot="1" noChangeAspect="1" noMove="1" noResize="1" noEditPoints="1" noAdjustHandles="1" noChangeArrowheads="1" noChangeShapeType="1" noTextEdit="1"/>
              </p:cNvSpPr>
              <p:nvPr/>
            </p:nvSpPr>
            <p:spPr>
              <a:xfrm>
                <a:off x="8762424" y="3572089"/>
                <a:ext cx="1716216" cy="369332"/>
              </a:xfrm>
              <a:prstGeom prst="rect">
                <a:avLst/>
              </a:prstGeom>
              <a:blipFill>
                <a:blip r:embed="rId9"/>
                <a:stretch>
                  <a:fillRect t="-116393" b="-175410"/>
                </a:stretch>
              </a:blipFill>
            </p:spPr>
            <p:txBody>
              <a:bodyPr/>
              <a:lstStyle/>
              <a:p>
                <a:r>
                  <a:rPr lang="zh-CN" altLang="en-US">
                    <a:noFill/>
                  </a:rPr>
                  <a:t> </a:t>
                </a:r>
              </a:p>
            </p:txBody>
          </p:sp>
        </mc:Fallback>
      </mc:AlternateContent>
      <p:sp>
        <p:nvSpPr>
          <p:cNvPr id="10" name="矩形: 圆角 9">
            <a:extLst>
              <a:ext uri="{FF2B5EF4-FFF2-40B4-BE49-F238E27FC236}">
                <a16:creationId xmlns:a16="http://schemas.microsoft.com/office/drawing/2014/main" id="{C93875D9-B098-93FE-7737-464BC8C648BC}"/>
              </a:ext>
            </a:extLst>
          </p:cNvPr>
          <p:cNvSpPr/>
          <p:nvPr/>
        </p:nvSpPr>
        <p:spPr>
          <a:xfrm>
            <a:off x="9603056" y="2088560"/>
            <a:ext cx="744718" cy="289780"/>
          </a:xfrm>
          <a:prstGeom prst="roundRect">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 name="文本框 2">
            <a:extLst>
              <a:ext uri="{FF2B5EF4-FFF2-40B4-BE49-F238E27FC236}">
                <a16:creationId xmlns:a16="http://schemas.microsoft.com/office/drawing/2014/main" id="{4D87C1D8-868B-22BB-337F-5B479216BE69}"/>
              </a:ext>
            </a:extLst>
          </p:cNvPr>
          <p:cNvSpPr txBox="1"/>
          <p:nvPr/>
        </p:nvSpPr>
        <p:spPr>
          <a:xfrm>
            <a:off x="3252707" y="5935928"/>
            <a:ext cx="990977" cy="369332"/>
          </a:xfrm>
          <a:prstGeom prst="rect">
            <a:avLst/>
          </a:prstGeom>
          <a:noFill/>
        </p:spPr>
        <p:txBody>
          <a:bodyPr wrap="none" rtlCol="0">
            <a:spAutoFit/>
          </a:bodyPr>
          <a:lstStyle/>
          <a:p>
            <a:r>
              <a:rPr lang="en-US" altLang="zh-CN" dirty="0">
                <a:solidFill>
                  <a:srgbClr val="FF0000"/>
                </a:solidFill>
              </a:rPr>
              <a:t>Back Up</a:t>
            </a:r>
            <a:endParaRPr lang="zh-CN" altLang="en-US" dirty="0">
              <a:solidFill>
                <a:srgbClr val="FF0000"/>
              </a:solidFill>
            </a:endParaRPr>
          </a:p>
        </p:txBody>
      </p:sp>
    </p:spTree>
    <p:extLst>
      <p:ext uri="{BB962C8B-B14F-4D97-AF65-F5344CB8AC3E}">
        <p14:creationId xmlns:p14="http://schemas.microsoft.com/office/powerpoint/2010/main" val="159413067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689B1722-4A87-6FD6-D6A4-891F4BBD3EF0}"/>
              </a:ext>
            </a:extLst>
          </p:cNvPr>
          <p:cNvSpPr>
            <a:spLocks noGrp="1"/>
          </p:cNvSpPr>
          <p:nvPr>
            <p:ph type="body" sz="quarter" idx="10"/>
          </p:nvPr>
        </p:nvSpPr>
        <p:spPr>
          <a:xfrm>
            <a:off x="554673" y="320192"/>
            <a:ext cx="6217429" cy="436562"/>
          </a:xfrm>
        </p:spPr>
        <p:txBody>
          <a:bodyPr/>
          <a:lstStyle/>
          <a:p>
            <a:r>
              <a:rPr lang="en-US" altLang="zh-CN" dirty="0"/>
              <a:t>Density Profile for CDM</a:t>
            </a:r>
            <a:endParaRPr lang="zh-CN" altLang="en-US" dirty="0"/>
          </a:p>
          <a:p>
            <a:endParaRPr lang="zh-CN" altLang="en-US" dirty="0"/>
          </a:p>
        </p:txBody>
      </p:sp>
      <p:pic>
        <p:nvPicPr>
          <p:cNvPr id="4" name="图片 3">
            <a:extLst>
              <a:ext uri="{FF2B5EF4-FFF2-40B4-BE49-F238E27FC236}">
                <a16:creationId xmlns:a16="http://schemas.microsoft.com/office/drawing/2014/main" id="{B0B6132E-872F-4283-BBE2-2DE88E6871A6}"/>
              </a:ext>
            </a:extLst>
          </p:cNvPr>
          <p:cNvPicPr>
            <a:picLocks noChangeAspect="1"/>
          </p:cNvPicPr>
          <p:nvPr/>
        </p:nvPicPr>
        <p:blipFill>
          <a:blip r:embed="rId2"/>
          <a:stretch>
            <a:fillRect/>
          </a:stretch>
        </p:blipFill>
        <p:spPr>
          <a:xfrm>
            <a:off x="343593" y="1178830"/>
            <a:ext cx="7842660" cy="5216898"/>
          </a:xfrm>
          <a:prstGeom prst="rect">
            <a:avLst/>
          </a:prstGeom>
        </p:spPr>
      </p:pic>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3A5A7242-9150-D96F-E972-05DFF0B180E1}"/>
                  </a:ext>
                </a:extLst>
              </p:cNvPr>
              <p:cNvSpPr txBox="1"/>
              <p:nvPr/>
            </p:nvSpPr>
            <p:spPr>
              <a:xfrm>
                <a:off x="4868513" y="3417947"/>
                <a:ext cx="2611484" cy="369332"/>
              </a:xfrm>
              <a:prstGeom prst="rect">
                <a:avLst/>
              </a:prstGeom>
              <a:noFill/>
            </p:spPr>
            <p:txBody>
              <a:bodyPr wrap="none" rtlCol="0">
                <a:spAutoFit/>
              </a:bodyPr>
              <a:lstStyle/>
              <a:p>
                <a:r>
                  <a:rPr lang="en-US" altLang="zh-CN" b="1" dirty="0">
                    <a:latin typeface="Times New Roman" panose="02020603050405020304" pitchFamily="18" charset="0"/>
                    <a:cs typeface="Times New Roman" panose="02020603050405020304" pitchFamily="18" charset="0"/>
                  </a:rPr>
                  <a:t>NFW for </a:t>
                </a:r>
                <a14:m>
                  <m:oMath xmlns:m="http://schemas.openxmlformats.org/officeDocument/2006/math">
                    <m:sSub>
                      <m:sSubPr>
                        <m:ctrlPr>
                          <a:rPr lang="zh-CN" altLang="zh-CN" sz="1800" b="1"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𝜸</m:t>
                        </m:r>
                      </m:e>
                      <m:sub>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𝒄</m:t>
                        </m:r>
                      </m:sub>
                    </m:sSub>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𝟏</m:t>
                    </m:r>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b="1"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𝜸</m:t>
                        </m:r>
                      </m:e>
                      <m:sub>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𝑯</m:t>
                        </m:r>
                      </m:sub>
                    </m:sSub>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b="1" i="1" kern="100">
                        <a:effectLst/>
                        <a:latin typeface="Cambria Math" panose="02040503050406030204" pitchFamily="18" charset="0"/>
                        <a:ea typeface="等线" panose="02010600030101010101" pitchFamily="2" charset="-122"/>
                        <a:cs typeface="Times New Roman" panose="02020603050405020304" pitchFamily="18" charset="0"/>
                      </a:rPr>
                      <m:t>𝟑</m:t>
                    </m:r>
                  </m:oMath>
                </a14:m>
                <a:endParaRPr lang="zh-CN" altLang="zh-CN" sz="1800" b="1" kern="100" dirty="0">
                  <a:effectLst/>
                  <a:latin typeface="Times New Roman" panose="02020603050405020304" pitchFamily="18" charset="0"/>
                  <a:ea typeface="等线" panose="02010600030101010101" pitchFamily="2" charset="-122"/>
                  <a:cs typeface="Times New Roman" panose="02020603050405020304" pitchFamily="18" charset="0"/>
                </a:endParaRPr>
              </a:p>
            </p:txBody>
          </p:sp>
        </mc:Choice>
        <mc:Fallback xmlns="">
          <p:sp>
            <p:nvSpPr>
              <p:cNvPr id="5" name="文本框 4">
                <a:extLst>
                  <a:ext uri="{FF2B5EF4-FFF2-40B4-BE49-F238E27FC236}">
                    <a16:creationId xmlns:a16="http://schemas.microsoft.com/office/drawing/2014/main" id="{3A5A7242-9150-D96F-E972-05DFF0B180E1}"/>
                  </a:ext>
                </a:extLst>
              </p:cNvPr>
              <p:cNvSpPr txBox="1">
                <a:spLocks noRot="1" noChangeAspect="1" noMove="1" noResize="1" noEditPoints="1" noAdjustHandles="1" noChangeArrowheads="1" noChangeShapeType="1" noTextEdit="1"/>
              </p:cNvSpPr>
              <p:nvPr/>
            </p:nvSpPr>
            <p:spPr>
              <a:xfrm>
                <a:off x="4868513" y="3417947"/>
                <a:ext cx="2611484" cy="369332"/>
              </a:xfrm>
              <a:prstGeom prst="rect">
                <a:avLst/>
              </a:prstGeom>
              <a:blipFill>
                <a:blip r:embed="rId3"/>
                <a:stretch>
                  <a:fillRect l="-2103" t="-10000" b="-2666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08119962-A6A1-9C80-422B-0197A8935FC1}"/>
                  </a:ext>
                </a:extLst>
              </p:cNvPr>
              <p:cNvSpPr txBox="1"/>
              <p:nvPr/>
            </p:nvSpPr>
            <p:spPr>
              <a:xfrm>
                <a:off x="8148302" y="1328459"/>
                <a:ext cx="3856615" cy="2159694"/>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eqArr>
                        <m:eqArrPr>
                          <m:ctrlPr>
                            <a:rPr lang="zh-CN" altLang="zh-CN" sz="1800" i="1" kern="100" smtClean="0">
                              <a:effectLst/>
                              <a:latin typeface="Cambria Math" panose="02040503050406030204" pitchFamily="18" charset="0"/>
                              <a:ea typeface="等线" panose="02010600030101010101" pitchFamily="2" charset="-122"/>
                              <a:cs typeface="Times New Roman" panose="02020603050405020304" pitchFamily="18" charset="0"/>
                            </a:rPr>
                          </m:ctrlPr>
                        </m:eqArr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)&amp;=0,</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&lt;4</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𝑀</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capture</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region</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e>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&amp;=</m:t>
                          </m:r>
                          <m:f>
                            <m:f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m:rPr>
                                      <m:sty m:val="p"/>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sp</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m:rPr>
                                      <m:sty m:val="p"/>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in</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𝑡</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num>
                            <m:den>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m:rPr>
                                      <m:sty m:val="p"/>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sp</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m:rPr>
                                      <m:sty m:val="p"/>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in</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𝑡</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den>
                          </m:f>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e>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4</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𝑀</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𝑏</m:t>
                              </m:r>
                            </m:sub>
                          </m:sSub>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spike</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e>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&amp;=</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𝑏</m:t>
                              </m:r>
                            </m:sub>
                          </m:sSub>
                          <m:sSup>
                            <m:sSup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d>
                                <m:d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𝑏</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d>
                            </m:e>
                            <m:sup>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𝛾</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𝑐</m:t>
                                  </m:r>
                                </m:sub>
                              </m:sSub>
                            </m:sup>
                          </m:sSup>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𝑏</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𝑅</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𝐻</m:t>
                              </m:r>
                            </m:sub>
                          </m:sSub>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cusp</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e>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&amp;=</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𝐻</m:t>
                              </m:r>
                            </m:sub>
                          </m:sSub>
                          <m:sSup>
                            <m:sSup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d>
                                <m:d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𝑅</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𝐻</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d>
                            </m:e>
                            <m:sup>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𝛾</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𝐻</m:t>
                                  </m:r>
                                </m:sub>
                              </m:sSub>
                            </m:sup>
                          </m:sSup>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𝑅</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𝐻</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&lt;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outer</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halo</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e>
                      </m:eqArr>
                    </m:oMath>
                  </m:oMathPara>
                </a14:m>
                <a:endParaRPr lang="zh-CN" altLang="zh-CN" sz="1800" kern="100" dirty="0">
                  <a:effectLst/>
                  <a:latin typeface="等线" panose="02010600030101010101" pitchFamily="2" charset="-122"/>
                  <a:ea typeface="等线" panose="02010600030101010101" pitchFamily="2" charset="-122"/>
                  <a:cs typeface="Times New Roman" panose="02020603050405020304" pitchFamily="18" charset="0"/>
                </a:endParaRPr>
              </a:p>
              <a:p>
                <a:endParaRPr lang="zh-CN" altLang="en-US" dirty="0"/>
              </a:p>
            </p:txBody>
          </p:sp>
        </mc:Choice>
        <mc:Fallback xmlns="">
          <p:sp>
            <p:nvSpPr>
              <p:cNvPr id="11" name="文本框 10">
                <a:extLst>
                  <a:ext uri="{FF2B5EF4-FFF2-40B4-BE49-F238E27FC236}">
                    <a16:creationId xmlns:a16="http://schemas.microsoft.com/office/drawing/2014/main" id="{08119962-A6A1-9C80-422B-0197A8935FC1}"/>
                  </a:ext>
                </a:extLst>
              </p:cNvPr>
              <p:cNvSpPr txBox="1">
                <a:spLocks noRot="1" noChangeAspect="1" noMove="1" noResize="1" noEditPoints="1" noAdjustHandles="1" noChangeArrowheads="1" noChangeShapeType="1" noTextEdit="1"/>
              </p:cNvSpPr>
              <p:nvPr/>
            </p:nvSpPr>
            <p:spPr>
              <a:xfrm>
                <a:off x="8148302" y="1328459"/>
                <a:ext cx="3856615" cy="2159694"/>
              </a:xfrm>
              <a:prstGeom prst="rect">
                <a:avLst/>
              </a:prstGeom>
              <a:blipFill>
                <a:blip r:embed="rId4"/>
                <a:stretch>
                  <a:fillRect r="-3481"/>
                </a:stretch>
              </a:blipFill>
            </p:spPr>
            <p:txBody>
              <a:bodyPr/>
              <a:lstStyle/>
              <a:p>
                <a:r>
                  <a:rPr lang="zh-CN" altLang="en-US">
                    <a:noFill/>
                  </a:rPr>
                  <a:t> </a:t>
                </a:r>
              </a:p>
            </p:txBody>
          </p:sp>
        </mc:Fallback>
      </mc:AlternateContent>
      <p:sp>
        <p:nvSpPr>
          <p:cNvPr id="12" name="文本框 11">
            <a:extLst>
              <a:ext uri="{FF2B5EF4-FFF2-40B4-BE49-F238E27FC236}">
                <a16:creationId xmlns:a16="http://schemas.microsoft.com/office/drawing/2014/main" id="{A17C57FE-255A-E84E-32F8-5EAA7AFE1DC7}"/>
              </a:ext>
            </a:extLst>
          </p:cNvPr>
          <p:cNvSpPr txBox="1"/>
          <p:nvPr/>
        </p:nvSpPr>
        <p:spPr>
          <a:xfrm>
            <a:off x="2704407" y="3429000"/>
            <a:ext cx="797013" cy="400110"/>
          </a:xfrm>
          <a:prstGeom prst="rect">
            <a:avLst/>
          </a:prstGeom>
          <a:noFill/>
        </p:spPr>
        <p:txBody>
          <a:bodyPr wrap="none" rtlCol="0">
            <a:spAutoFit/>
          </a:bodyPr>
          <a:lstStyle/>
          <a:p>
            <a:r>
              <a:rPr lang="en-US" altLang="zh-CN" sz="2000" b="1" dirty="0">
                <a:latin typeface="Times New Roman" panose="02020603050405020304" pitchFamily="18" charset="0"/>
                <a:cs typeface="Times New Roman" panose="02020603050405020304" pitchFamily="18" charset="0"/>
              </a:rPr>
              <a:t>Spike</a:t>
            </a:r>
            <a:endParaRPr lang="zh-CN" altLang="en-US" b="1" dirty="0">
              <a:latin typeface="Times New Roman" panose="02020603050405020304" pitchFamily="18" charset="0"/>
              <a:cs typeface="Times New Roman" panose="02020603050405020304" pitchFamily="18" charset="0"/>
            </a:endParaRPr>
          </a:p>
        </p:txBody>
      </p:sp>
    </p:spTree>
    <p:extLst>
      <p:ext uri="{BB962C8B-B14F-4D97-AF65-F5344CB8AC3E}">
        <p14:creationId xmlns:p14="http://schemas.microsoft.com/office/powerpoint/2010/main" val="2150912325"/>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5AFDB2F-A734-2356-4D6A-BF01C84D8DA2}"/>
              </a:ext>
            </a:extLst>
          </p:cNvPr>
          <p:cNvSpPr>
            <a:spLocks noGrp="1"/>
          </p:cNvSpPr>
          <p:nvPr>
            <p:ph type="body" sz="quarter" idx="10"/>
          </p:nvPr>
        </p:nvSpPr>
        <p:spPr>
          <a:xfrm>
            <a:off x="554672" y="320192"/>
            <a:ext cx="9126655" cy="436562"/>
          </a:xfrm>
        </p:spPr>
        <p:txBody>
          <a:bodyPr/>
          <a:lstStyle/>
          <a:p>
            <a:r>
              <a:rPr lang="en-US" altLang="zh-CN" sz="2400" dirty="0"/>
              <a:t>Weighted Thermally Averaged cross section</a:t>
            </a:r>
            <a:endParaRPr lang="zh-CN" altLang="en-US" sz="2400" dirty="0"/>
          </a:p>
          <a:p>
            <a:endParaRPr lang="zh-CN" altLang="en-US" dirty="0"/>
          </a:p>
        </p:txBody>
      </p:sp>
      <p:sp>
        <p:nvSpPr>
          <p:cNvPr id="4" name="文本框 3">
            <a:extLst>
              <a:ext uri="{FF2B5EF4-FFF2-40B4-BE49-F238E27FC236}">
                <a16:creationId xmlns:a16="http://schemas.microsoft.com/office/drawing/2014/main" id="{07C0F8AC-E4B2-CF09-77CF-415EC31DD3BD}"/>
              </a:ext>
            </a:extLst>
          </p:cNvPr>
          <p:cNvSpPr txBox="1"/>
          <p:nvPr/>
        </p:nvSpPr>
        <p:spPr>
          <a:xfrm>
            <a:off x="554673" y="1112185"/>
            <a:ext cx="8468383" cy="400110"/>
          </a:xfrm>
          <a:prstGeom prst="rect">
            <a:avLst/>
          </a:prstGeom>
          <a:noFill/>
        </p:spPr>
        <p:txBody>
          <a:bodyPr wrap="square">
            <a:spAutoFit/>
          </a:bodyPr>
          <a:lstStyle/>
          <a:p>
            <a:pPr marL="285750" indent="-285750">
              <a:buFont typeface="Arial" panose="020B0604020202020204" pitchFamily="34" charset="0"/>
              <a:buChar char="•"/>
            </a:pPr>
            <a:r>
              <a:rPr lang="en-US" altLang="zh-CN" sz="2000" b="0" i="0" dirty="0">
                <a:effectLst/>
                <a:latin typeface="Times New Roman" panose="02020603050405020304" pitchFamily="18" charset="0"/>
                <a:cs typeface="Times New Roman" panose="02020603050405020304" pitchFamily="18" charset="0"/>
              </a:rPr>
              <a:t>Require at least 1% of the distribution lies beyond the threshold</a:t>
            </a:r>
            <a:endParaRPr lang="zh-CN" altLang="en-US" sz="20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10CE34E4-8599-DEDF-5EF6-2F802561BF64}"/>
                  </a:ext>
                </a:extLst>
              </p:cNvPr>
              <p:cNvSpPr txBox="1"/>
              <p:nvPr/>
            </p:nvSpPr>
            <p:spPr>
              <a:xfrm>
                <a:off x="960956" y="1512295"/>
                <a:ext cx="4187685" cy="1113895"/>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nary>
                        <m:naryPr>
                          <m:limLoc m:val="subSup"/>
                          <m:grow m:val="on"/>
                          <m:ctrlPr>
                            <a:rPr lang="zh-CN" altLang="zh-CN" sz="1800" i="1" kern="100" smtClean="0">
                              <a:effectLst/>
                              <a:latin typeface="Cambria Math" panose="02040503050406030204" pitchFamily="18" charset="0"/>
                              <a:ea typeface="Cambria Math" panose="02040503050406030204" pitchFamily="18" charset="0"/>
                              <a:cs typeface="Times New Roman" panose="02020603050405020304" pitchFamily="18" charset="0"/>
                            </a:rPr>
                          </m:ctrlPr>
                        </m:naryPr>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0</m:t>
                          </m:r>
                        </m:sub>
                        <m:sup>
                          <m:sSubSup>
                            <m:sSubSup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Sup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sub>
                            <m:sup>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th</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sup>
                          </m:sSubSup>
                        </m:sup>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 </m:t>
                          </m:r>
                        </m:e>
                      </m:nary>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𝑑</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sub>
                      </m:sSub>
                      <m:nary>
                        <m:naryPr>
                          <m:limLoc m:val="subSup"/>
                          <m:grow m:val="on"/>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naryPr>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0</m:t>
                          </m:r>
                        </m:sub>
                        <m:sup>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1</m:t>
                          </m:r>
                        </m:sup>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 </m:t>
                          </m:r>
                        </m:e>
                      </m:nary>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𝑑</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𝑐</m:t>
                          </m:r>
                        </m:sub>
                      </m:sSub>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𝑃</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sub>
                      </m:sSub>
                      <m:d>
                        <m:d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𝑐</m:t>
                              </m:r>
                            </m:sub>
                          </m:s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𝑥</m:t>
                          </m:r>
                          <m:d>
                            <m:d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𝑏</m:t>
                                  </m:r>
                                </m:sub>
                              </m:sSub>
                            </m:e>
                          </m:d>
                        </m:e>
                      </m:d>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=0.99</m:t>
                      </m:r>
                    </m:oMath>
                  </m:oMathPara>
                </a14:m>
                <a:endParaRPr lang="zh-CN" altLang="zh-CN" sz="1800" kern="100" dirty="0">
                  <a:effectLst/>
                  <a:latin typeface="等线" panose="02010600030101010101" pitchFamily="2" charset="-122"/>
                  <a:ea typeface="等线" panose="02010600030101010101" pitchFamily="2" charset="-122"/>
                  <a:cs typeface="Times New Roman" panose="02020603050405020304" pitchFamily="18" charset="0"/>
                </a:endParaRPr>
              </a:p>
              <a:p>
                <a:endParaRPr lang="zh-CN" altLang="en-US" dirty="0"/>
              </a:p>
            </p:txBody>
          </p:sp>
        </mc:Choice>
        <mc:Fallback xmlns="">
          <p:sp>
            <p:nvSpPr>
              <p:cNvPr id="5" name="文本框 4">
                <a:extLst>
                  <a:ext uri="{FF2B5EF4-FFF2-40B4-BE49-F238E27FC236}">
                    <a16:creationId xmlns:a16="http://schemas.microsoft.com/office/drawing/2014/main" id="{10CE34E4-8599-DEDF-5EF6-2F802561BF64}"/>
                  </a:ext>
                </a:extLst>
              </p:cNvPr>
              <p:cNvSpPr txBox="1">
                <a:spLocks noRot="1" noChangeAspect="1" noMove="1" noResize="1" noEditPoints="1" noAdjustHandles="1" noChangeArrowheads="1" noChangeShapeType="1" noTextEdit="1"/>
              </p:cNvSpPr>
              <p:nvPr/>
            </p:nvSpPr>
            <p:spPr>
              <a:xfrm>
                <a:off x="960956" y="1512295"/>
                <a:ext cx="4187685" cy="1113895"/>
              </a:xfrm>
              <a:prstGeom prst="rect">
                <a:avLst/>
              </a:prstGeom>
              <a:blipFill>
                <a:blip r:embed="rId2"/>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8581CEEE-DE74-5D2D-782D-09B178DE679C}"/>
                  </a:ext>
                </a:extLst>
              </p:cNvPr>
              <p:cNvSpPr txBox="1"/>
              <p:nvPr/>
            </p:nvSpPr>
            <p:spPr>
              <a:xfrm>
                <a:off x="960956" y="2394408"/>
                <a:ext cx="6919852" cy="575414"/>
              </a:xfrm>
              <a:prstGeom prst="rect">
                <a:avLst/>
              </a:prstGeom>
              <a:noFill/>
            </p:spPr>
            <p:txBody>
              <a:bodyPr wrap="square" rtlCol="0">
                <a:spAutoFit/>
              </a:bodyPr>
              <a:lstStyle/>
              <a:p>
                <a14:m>
                  <m:oMath xmlns:m="http://schemas.openxmlformats.org/officeDocument/2006/math">
                    <m:sSubSup>
                      <m:sSubSupPr>
                        <m:ctrlPr>
                          <a:rPr lang="zh-CN" altLang="zh-CN" sz="1800"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Sup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𝑉</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sub>
                      <m:sup>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th</m:t>
                        </m:r>
                        <m:r>
                          <m:rPr>
                            <m:nor/>
                          </m:rPr>
                          <a:rPr lang="en-US" altLang="zh-CN" sz="1800" kern="100">
                            <a:effectLst/>
                            <a:latin typeface="等线" panose="02010600030101010101" pitchFamily="2" charset="-122"/>
                            <a:ea typeface="等线" panose="02010600030101010101" pitchFamily="2" charset="-122"/>
                            <a:cs typeface="Times New Roman" panose="02020603050405020304" pitchFamily="18" charset="0"/>
                          </a:rPr>
                          <m:t> </m:t>
                        </m:r>
                      </m:sup>
                    </m:sSubSup>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sSup>
                      <m:sSup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d>
                          <m:dPr>
                            <m:begChr m:val="["/>
                            <m:endChr m:val="]"/>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r>
                              <a:rPr lang="en-US" altLang="zh-CN" sz="1800" i="1" kern="100" smtClean="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1−1/</m:t>
                            </m:r>
                            <m:sSup>
                              <m:sSupPr>
                                <m:ctrlPr>
                                  <a:rPr lang="zh-CN" altLang="zh-CN" sz="1800" i="1" kern="100">
                                    <a:solidFill>
                                      <a:srgbClr val="7030A0"/>
                                    </a:solidFill>
                                    <a:effectLst/>
                                    <a:latin typeface="Cambria Math" panose="02040503050406030204" pitchFamily="18" charset="0"/>
                                    <a:ea typeface="Cambria Math" panose="02040503050406030204" pitchFamily="18" charset="0"/>
                                    <a:cs typeface="Times New Roman" panose="02020603050405020304" pitchFamily="18" charset="0"/>
                                  </a:rPr>
                                </m:ctrlPr>
                              </m:sSupPr>
                              <m:e>
                                <m:d>
                                  <m:dPr>
                                    <m:ctrlPr>
                                      <a:rPr lang="zh-CN" altLang="zh-CN" sz="1800" i="1" kern="100">
                                        <a:solidFill>
                                          <a:srgbClr val="7030A0"/>
                                        </a:solidFill>
                                        <a:effectLst/>
                                        <a:latin typeface="Cambria Math" panose="02040503050406030204" pitchFamily="18" charset="0"/>
                                        <a:ea typeface="Cambria Math" panose="02040503050406030204" pitchFamily="18" charset="0"/>
                                        <a:cs typeface="Times New Roman" panose="02020603050405020304" pitchFamily="18" charset="0"/>
                                      </a:rPr>
                                    </m:ctrlPr>
                                  </m:dPr>
                                  <m:e>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1−2</m:t>
                                    </m:r>
                                    <m:sSubSup>
                                      <m:sSubSupPr>
                                        <m:ctrlPr>
                                          <a:rPr lang="zh-CN" altLang="zh-CN" sz="1800" i="1" kern="100">
                                            <a:solidFill>
                                              <a:srgbClr val="7030A0"/>
                                            </a:solidFill>
                                            <a:effectLst/>
                                            <a:latin typeface="Cambria Math" panose="02040503050406030204" pitchFamily="18" charset="0"/>
                                            <a:ea typeface="Cambria Math" panose="02040503050406030204" pitchFamily="18" charset="0"/>
                                            <a:cs typeface="Times New Roman" panose="02020603050405020304" pitchFamily="18" charset="0"/>
                                          </a:rPr>
                                        </m:ctrlPr>
                                      </m:sSubSupPr>
                                      <m:e>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𝐹</m:t>
                                        </m:r>
                                      </m:sub>
                                      <m:sup>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2</m:t>
                                        </m:r>
                                      </m:sup>
                                    </m:sSubSup>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m:t>
                                    </m:r>
                                    <m:sSubSup>
                                      <m:sSubSupPr>
                                        <m:ctrlPr>
                                          <a:rPr lang="zh-CN" altLang="zh-CN" sz="1800" i="1" kern="100">
                                            <a:solidFill>
                                              <a:srgbClr val="7030A0"/>
                                            </a:solidFill>
                                            <a:effectLst/>
                                            <a:latin typeface="Cambria Math" panose="02040503050406030204" pitchFamily="18" charset="0"/>
                                            <a:ea typeface="Cambria Math" panose="02040503050406030204" pitchFamily="18" charset="0"/>
                                            <a:cs typeface="Times New Roman" panose="02020603050405020304" pitchFamily="18" charset="0"/>
                                          </a:rPr>
                                        </m:ctrlPr>
                                      </m:sSubSupPr>
                                      <m:e>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𝜒</m:t>
                                        </m:r>
                                      </m:sub>
                                      <m:sup>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2</m:t>
                                        </m:r>
                                      </m:sup>
                                    </m:sSubSup>
                                  </m:e>
                                </m:d>
                              </m:e>
                              <m:sup>
                                <m:r>
                                  <a:rPr lang="en-US" altLang="zh-CN" sz="1800" i="1" kern="100">
                                    <a:solidFill>
                                      <a:srgbClr val="7030A0"/>
                                    </a:solidFill>
                                    <a:effectLst/>
                                    <a:latin typeface="Cambria Math" panose="02040503050406030204" pitchFamily="18" charset="0"/>
                                    <a:ea typeface="等线" panose="02010600030101010101" pitchFamily="2" charset="-122"/>
                                    <a:cs typeface="Times New Roman" panose="02020603050405020304" pitchFamily="18" charset="0"/>
                                  </a:rPr>
                                  <m:t>2</m:t>
                                </m:r>
                              </m:sup>
                            </m:sSup>
                          </m:e>
                        </m:d>
                      </m:e>
                      <m:sup>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1/2</m:t>
                        </m:r>
                      </m:sup>
                    </m:sSup>
                  </m:oMath>
                </a14:m>
                <a:r>
                  <a:rPr lang="en-US" altLang="zh-CN" sz="1800" kern="100" dirty="0">
                    <a:effectLst/>
                    <a:latin typeface="等线" panose="02010600030101010101" pitchFamily="2" charset="-122"/>
                    <a:ea typeface="等线" panose="02010600030101010101" pitchFamily="2" charset="-122"/>
                    <a:cs typeface="Times New Roman" panose="02020603050405020304" pitchFamily="18" charset="0"/>
                  </a:rPr>
                  <a:t> is the </a:t>
                </a:r>
                <a:r>
                  <a:rPr lang="en-US" altLang="zh-CN" dirty="0"/>
                  <a:t>threshold relative velocity.</a:t>
                </a:r>
                <a:endParaRPr lang="zh-CN" altLang="zh-CN" sz="18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8" name="文本框 7">
                <a:extLst>
                  <a:ext uri="{FF2B5EF4-FFF2-40B4-BE49-F238E27FC236}">
                    <a16:creationId xmlns:a16="http://schemas.microsoft.com/office/drawing/2014/main" id="{8581CEEE-DE74-5D2D-782D-09B178DE679C}"/>
                  </a:ext>
                </a:extLst>
              </p:cNvPr>
              <p:cNvSpPr txBox="1">
                <a:spLocks noRot="1" noChangeAspect="1" noMove="1" noResize="1" noEditPoints="1" noAdjustHandles="1" noChangeArrowheads="1" noChangeShapeType="1" noTextEdit="1"/>
              </p:cNvSpPr>
              <p:nvPr/>
            </p:nvSpPr>
            <p:spPr>
              <a:xfrm>
                <a:off x="960956" y="2394408"/>
                <a:ext cx="6919852" cy="575414"/>
              </a:xfrm>
              <a:prstGeom prst="rect">
                <a:avLst/>
              </a:prstGeom>
              <a:blipFill>
                <a:blip r:embed="rId3"/>
                <a:stretch>
                  <a:fillRect b="-5319"/>
                </a:stretch>
              </a:blipFill>
            </p:spPr>
            <p:txBody>
              <a:bodyPr/>
              <a:lstStyle/>
              <a:p>
                <a:r>
                  <a:rPr lang="zh-CN" altLang="en-US">
                    <a:noFill/>
                  </a:rPr>
                  <a:t> </a:t>
                </a:r>
              </a:p>
            </p:txBody>
          </p:sp>
        </mc:Fallback>
      </mc:AlternateContent>
      <p:pic>
        <p:nvPicPr>
          <p:cNvPr id="12" name="图片 11">
            <a:extLst>
              <a:ext uri="{FF2B5EF4-FFF2-40B4-BE49-F238E27FC236}">
                <a16:creationId xmlns:a16="http://schemas.microsoft.com/office/drawing/2014/main" id="{4D7D811A-AF87-57C2-28F7-3322831C5AB6}"/>
              </a:ext>
            </a:extLst>
          </p:cNvPr>
          <p:cNvPicPr>
            <a:picLocks noChangeAspect="1"/>
          </p:cNvPicPr>
          <p:nvPr/>
        </p:nvPicPr>
        <p:blipFill>
          <a:blip r:embed="rId4"/>
          <a:stretch>
            <a:fillRect/>
          </a:stretch>
        </p:blipFill>
        <p:spPr>
          <a:xfrm>
            <a:off x="2242876" y="3429000"/>
            <a:ext cx="6780180" cy="1817120"/>
          </a:xfrm>
          <a:prstGeom prst="rect">
            <a:avLst/>
          </a:prstGeom>
        </p:spPr>
      </p:pic>
    </p:spTree>
    <p:extLst>
      <p:ext uri="{BB962C8B-B14F-4D97-AF65-F5344CB8AC3E}">
        <p14:creationId xmlns:p14="http://schemas.microsoft.com/office/powerpoint/2010/main" val="762383863"/>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AC51C3AE-8B62-D4D7-7523-A8D9AD7F9997}"/>
              </a:ext>
            </a:extLst>
          </p:cNvPr>
          <p:cNvSpPr>
            <a:spLocks noGrp="1"/>
          </p:cNvSpPr>
          <p:nvPr>
            <p:ph type="body" sz="quarter" idx="10"/>
          </p:nvPr>
        </p:nvSpPr>
        <p:spPr/>
        <p:txBody>
          <a:bodyPr/>
          <a:lstStyle/>
          <a:p>
            <a:r>
              <a:rPr lang="en-US" altLang="zh-CN" dirty="0"/>
              <a:t>Why Forbidden DM</a:t>
            </a:r>
            <a:endParaRPr lang="zh-CN" altLang="en-US" dirty="0"/>
          </a:p>
          <a:p>
            <a:endParaRPr lang="zh-CN" altLang="en-US" dirty="0"/>
          </a:p>
        </p:txBody>
      </p:sp>
      <p:pic>
        <p:nvPicPr>
          <p:cNvPr id="3" name="图片 2">
            <a:extLst>
              <a:ext uri="{FF2B5EF4-FFF2-40B4-BE49-F238E27FC236}">
                <a16:creationId xmlns:a16="http://schemas.microsoft.com/office/drawing/2014/main" id="{D8FBD296-763F-B1A9-6A2E-03CE37454674}"/>
              </a:ext>
            </a:extLst>
          </p:cNvPr>
          <p:cNvPicPr>
            <a:picLocks noChangeAspect="1"/>
          </p:cNvPicPr>
          <p:nvPr/>
        </p:nvPicPr>
        <p:blipFill>
          <a:blip r:embed="rId2"/>
          <a:stretch>
            <a:fillRect/>
          </a:stretch>
        </p:blipFill>
        <p:spPr>
          <a:xfrm>
            <a:off x="2416233" y="1022332"/>
            <a:ext cx="6665550" cy="5515476"/>
          </a:xfrm>
          <a:prstGeom prst="rect">
            <a:avLst/>
          </a:prstGeom>
        </p:spPr>
      </p:pic>
      <p:sp>
        <p:nvSpPr>
          <p:cNvPr id="5" name="椭圆 4">
            <a:extLst>
              <a:ext uri="{FF2B5EF4-FFF2-40B4-BE49-F238E27FC236}">
                <a16:creationId xmlns:a16="http://schemas.microsoft.com/office/drawing/2014/main" id="{38D45321-35F8-D925-6E26-D5D64A56E09B}"/>
              </a:ext>
            </a:extLst>
          </p:cNvPr>
          <p:cNvSpPr/>
          <p:nvPr/>
        </p:nvSpPr>
        <p:spPr>
          <a:xfrm>
            <a:off x="3200197" y="1542509"/>
            <a:ext cx="1296786" cy="3458095"/>
          </a:xfrm>
          <a:prstGeom prst="ellipse">
            <a:avLst/>
          </a:prstGeom>
          <a:solidFill>
            <a:schemeClr val="accent1">
              <a:alpha val="50000"/>
            </a:schemeClr>
          </a:solid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Tree>
    <p:extLst>
      <p:ext uri="{BB962C8B-B14F-4D97-AF65-F5344CB8AC3E}">
        <p14:creationId xmlns:p14="http://schemas.microsoft.com/office/powerpoint/2010/main" val="583460414"/>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D1B509BE-AC8E-0F11-C6CC-2487BC54C663}"/>
              </a:ext>
            </a:extLst>
          </p:cNvPr>
          <p:cNvSpPr>
            <a:spLocks noGrp="1"/>
          </p:cNvSpPr>
          <p:nvPr>
            <p:ph type="body" sz="quarter" idx="10"/>
          </p:nvPr>
        </p:nvSpPr>
        <p:spPr>
          <a:xfrm>
            <a:off x="554673" y="320192"/>
            <a:ext cx="6326894" cy="436562"/>
          </a:xfrm>
        </p:spPr>
        <p:txBody>
          <a:bodyPr/>
          <a:lstStyle/>
          <a:p>
            <a:r>
              <a:rPr lang="en-US" altLang="zh-CN" b="0" i="0" dirty="0">
                <a:effectLst/>
                <a:latin typeface="Arial" panose="020B0604020202020204" pitchFamily="34" charset="0"/>
              </a:rPr>
              <a:t>Probability Distributions</a:t>
            </a:r>
            <a:endParaRPr lang="zh-CN" altLang="en-US" dirty="0"/>
          </a:p>
        </p:txBody>
      </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2DD9F028-D248-9B19-D8D2-B2320D59BAE0}"/>
                  </a:ext>
                </a:extLst>
              </p:cNvPr>
              <p:cNvSpPr txBox="1"/>
              <p:nvPr/>
            </p:nvSpPr>
            <p:spPr>
              <a:xfrm>
                <a:off x="1089721" y="1306391"/>
                <a:ext cx="2227083" cy="667747"/>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b="1" i="1" smtClean="0">
                          <a:latin typeface="Cambria Math" panose="02040503050406030204" pitchFamily="18" charset="0"/>
                        </a:rPr>
                        <m:t>𝒇</m:t>
                      </m:r>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e>
                      </m:d>
                      <m:r>
                        <a:rPr lang="zh-CN" altLang="en-US" b="1" i="0">
                          <a:latin typeface="Cambria Math" panose="02040503050406030204" pitchFamily="18" charset="0"/>
                        </a:rPr>
                        <m:t>=</m:t>
                      </m:r>
                      <m:f>
                        <m:fPr>
                          <m:ctrlPr>
                            <a:rPr lang="zh-CN" altLang="en-US" b="1" i="1">
                              <a:solidFill>
                                <a:srgbClr val="836967"/>
                              </a:solidFill>
                              <a:latin typeface="Cambria Math" panose="02040503050406030204" pitchFamily="18" charset="0"/>
                            </a:rPr>
                          </m:ctrlPr>
                        </m:fPr>
                        <m:num>
                          <m:r>
                            <a:rPr lang="zh-CN" altLang="en-US" b="1" i="0">
                              <a:latin typeface="Cambria Math" panose="02040503050406030204" pitchFamily="18" charset="0"/>
                            </a:rPr>
                            <m:t>𝟏</m:t>
                          </m:r>
                        </m:num>
                        <m:den>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𝒄</m:t>
                              </m:r>
                            </m:sup>
                          </m:sSubSup>
                          <m:r>
                            <a:rPr lang="zh-CN" altLang="en-US" b="1" i="0">
                              <a:latin typeface="Cambria Math" panose="02040503050406030204" pitchFamily="18" charset="0"/>
                            </a:rPr>
                            <m:t>−</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𝒄</m:t>
                              </m:r>
                            </m:sup>
                          </m:sSubSup>
                        </m:den>
                      </m:f>
                    </m:oMath>
                  </m:oMathPara>
                </a14:m>
                <a:endParaRPr lang="zh-CN" altLang="en-US" b="1" dirty="0"/>
              </a:p>
            </p:txBody>
          </p:sp>
        </mc:Choice>
        <mc:Fallback xmlns="">
          <p:sp>
            <p:nvSpPr>
              <p:cNvPr id="5" name="文本框 4">
                <a:extLst>
                  <a:ext uri="{FF2B5EF4-FFF2-40B4-BE49-F238E27FC236}">
                    <a16:creationId xmlns:a16="http://schemas.microsoft.com/office/drawing/2014/main" id="{2DD9F028-D248-9B19-D8D2-B2320D59BAE0}"/>
                  </a:ext>
                </a:extLst>
              </p:cNvPr>
              <p:cNvSpPr txBox="1">
                <a:spLocks noRot="1" noChangeAspect="1" noMove="1" noResize="1" noEditPoints="1" noAdjustHandles="1" noChangeArrowheads="1" noChangeShapeType="1" noTextEdit="1"/>
              </p:cNvSpPr>
              <p:nvPr/>
            </p:nvSpPr>
            <p:spPr>
              <a:xfrm>
                <a:off x="1089721" y="1306391"/>
                <a:ext cx="2227083" cy="667747"/>
              </a:xfrm>
              <a:prstGeom prst="rect">
                <a:avLst/>
              </a:prstGeom>
              <a:blipFill>
                <a:blip r:embed="rId2"/>
                <a:stretch>
                  <a:fillRect/>
                </a:stretch>
              </a:blipFill>
            </p:spPr>
            <p:txBody>
              <a:bodyPr/>
              <a:lstStyle/>
              <a:p>
                <a:r>
                  <a:rPr lang="zh-CN" altLang="en-US">
                    <a:noFill/>
                  </a:rPr>
                  <a:t> </a:t>
                </a:r>
              </a:p>
            </p:txBody>
          </p:sp>
        </mc:Fallback>
      </mc:AlternateContent>
      <p:sp>
        <p:nvSpPr>
          <p:cNvPr id="3" name="文本框 2">
            <a:extLst>
              <a:ext uri="{FF2B5EF4-FFF2-40B4-BE49-F238E27FC236}">
                <a16:creationId xmlns:a16="http://schemas.microsoft.com/office/drawing/2014/main" id="{DA068362-1724-6B0A-D799-FC9F155BC7F7}"/>
              </a:ext>
            </a:extLst>
          </p:cNvPr>
          <p:cNvSpPr txBox="1"/>
          <p:nvPr/>
        </p:nvSpPr>
        <p:spPr>
          <a:xfrm>
            <a:off x="554673" y="906281"/>
            <a:ext cx="2710999" cy="400110"/>
          </a:xfrm>
          <a:prstGeom prst="rect">
            <a:avLst/>
          </a:prstGeom>
          <a:noFill/>
        </p:spPr>
        <p:txBody>
          <a:bodyPr wrap="none" rtlCol="0">
            <a:spAutoFit/>
          </a:bodyPr>
          <a:lstStyle/>
          <a:p>
            <a:pPr marL="342900" indent="-342900">
              <a:buFont typeface="Arial" panose="020B0604020202020204" pitchFamily="34" charset="0"/>
              <a:buChar char="•"/>
            </a:pPr>
            <a:r>
              <a:rPr lang="en-US" altLang="zh-CN" sz="2000" b="1" dirty="0">
                <a:latin typeface="Times New Roman" panose="02020603050405020304" pitchFamily="18" charset="0"/>
                <a:cs typeface="Times New Roman" panose="02020603050405020304" pitchFamily="18" charset="0"/>
              </a:rPr>
              <a:t>C.O.F:  box shaped </a:t>
            </a:r>
            <a:endParaRPr lang="zh-CN" altLang="en-US" sz="2000" b="1" dirty="0">
              <a:latin typeface="Times New Roman" panose="02020603050405020304" pitchFamily="18" charset="0"/>
              <a:cs typeface="Times New Roman" panose="02020603050405020304" pitchFamily="18" charset="0"/>
            </a:endParaRPr>
          </a:p>
        </p:txBody>
      </p:sp>
      <p:sp>
        <p:nvSpPr>
          <p:cNvPr id="4" name="文本框 3">
            <a:extLst>
              <a:ext uri="{FF2B5EF4-FFF2-40B4-BE49-F238E27FC236}">
                <a16:creationId xmlns:a16="http://schemas.microsoft.com/office/drawing/2014/main" id="{CBBF78E5-BC03-B17F-F149-71ADBCBB07B0}"/>
              </a:ext>
            </a:extLst>
          </p:cNvPr>
          <p:cNvSpPr txBox="1"/>
          <p:nvPr/>
        </p:nvSpPr>
        <p:spPr>
          <a:xfrm>
            <a:off x="5517023" y="906281"/>
            <a:ext cx="3119765" cy="400110"/>
          </a:xfrm>
          <a:prstGeom prst="rect">
            <a:avLst/>
          </a:prstGeom>
          <a:noFill/>
        </p:spPr>
        <p:txBody>
          <a:bodyPr wrap="none" rtlCol="0">
            <a:spAutoFit/>
          </a:bodyPr>
          <a:lstStyle/>
          <a:p>
            <a:pPr marL="285750" indent="-285750">
              <a:buFont typeface="Arial" panose="020B0604020202020204" pitchFamily="34" charset="0"/>
              <a:buChar char="•"/>
            </a:pPr>
            <a:r>
              <a:rPr lang="en-US" altLang="zh-CN" sz="2000" b="1" dirty="0">
                <a:latin typeface="Times New Roman" panose="02020603050405020304" pitchFamily="18" charset="0"/>
                <a:cs typeface="Times New Roman" panose="02020603050405020304" pitchFamily="18" charset="0"/>
              </a:rPr>
              <a:t>Boosted to the lab frame</a:t>
            </a:r>
            <a:endParaRPr lang="zh-CN" altLang="en-US" sz="20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22AC8035-5825-66F1-7FA2-CCE22BA1957D}"/>
                  </a:ext>
                </a:extLst>
              </p:cNvPr>
              <p:cNvSpPr txBox="1"/>
              <p:nvPr/>
            </p:nvSpPr>
            <p:spPr>
              <a:xfrm>
                <a:off x="5963363" y="1455918"/>
                <a:ext cx="2227084" cy="4095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Sup>
                        <m:sSubSupPr>
                          <m:ctrlPr>
                            <a:rPr lang="zh-CN" altLang="en-US" b="1" i="1" smtClean="0">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𝑳</m:t>
                          </m:r>
                        </m:sup>
                      </m:sSubSup>
                      <m:r>
                        <a:rPr lang="zh-CN" altLang="en-US" b="1" i="0">
                          <a:latin typeface="Cambria Math" panose="02040503050406030204" pitchFamily="18" charset="0"/>
                        </a:rPr>
                        <m:t>=</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sSub>
                        <m:sSubPr>
                          <m:ctrlPr>
                            <a:rPr lang="zh-CN" altLang="en-US" b="1" i="1">
                              <a:solidFill>
                                <a:srgbClr val="836967"/>
                              </a:solidFill>
                              <a:latin typeface="Cambria Math" panose="02040503050406030204" pitchFamily="18" charset="0"/>
                            </a:rPr>
                          </m:ctrlPr>
                        </m:sSubPr>
                        <m:e>
                          <m:r>
                            <a:rPr lang="zh-CN" altLang="en-US" b="1" i="1">
                              <a:latin typeface="Cambria Math" panose="02040503050406030204" pitchFamily="18" charset="0"/>
                            </a:rPr>
                            <m:t>𝜸</m:t>
                          </m:r>
                        </m:e>
                        <m:sub>
                          <m:r>
                            <a:rPr lang="zh-CN" altLang="en-US" b="1" i="1">
                              <a:latin typeface="Cambria Math" panose="02040503050406030204" pitchFamily="18" charset="0"/>
                            </a:rPr>
                            <m:t>𝒄</m:t>
                          </m:r>
                        </m:sub>
                      </m:sSub>
                      <m:d>
                        <m:dPr>
                          <m:ctrlPr>
                            <a:rPr lang="zh-CN" altLang="en-US" b="1" i="1">
                              <a:solidFill>
                                <a:srgbClr val="836967"/>
                              </a:solidFill>
                              <a:latin typeface="Cambria Math" panose="02040503050406030204" pitchFamily="18" charset="0"/>
                            </a:rPr>
                          </m:ctrlPr>
                        </m:dPr>
                        <m:e>
                          <m:r>
                            <a:rPr lang="zh-CN" altLang="en-US" b="1" i="0">
                              <a:latin typeface="Cambria Math" panose="02040503050406030204" pitchFamily="18" charset="0"/>
                            </a:rPr>
                            <m:t>𝟏</m:t>
                          </m:r>
                          <m:r>
                            <a:rPr lang="zh-CN" altLang="en-US" b="1" i="0">
                              <a:latin typeface="Cambria Math" panose="02040503050406030204" pitchFamily="18" charset="0"/>
                            </a:rPr>
                            <m:t>±</m:t>
                          </m:r>
                          <m:sSub>
                            <m:sSubPr>
                              <m:ctrlPr>
                                <a:rPr lang="zh-CN" altLang="en-US" b="1" i="1">
                                  <a:solidFill>
                                    <a:srgbClr val="836967"/>
                                  </a:solidFill>
                                  <a:latin typeface="Cambria Math" panose="02040503050406030204" pitchFamily="18" charset="0"/>
                                </a:rPr>
                              </m:ctrlPr>
                            </m:sSubPr>
                            <m:e>
                              <m:r>
                                <a:rPr lang="zh-CN" altLang="en-US" b="1" i="1">
                                  <a:latin typeface="Cambria Math" panose="02040503050406030204" pitchFamily="18" charset="0"/>
                                </a:rPr>
                                <m:t>𝒗</m:t>
                              </m:r>
                            </m:e>
                            <m:sub>
                              <m:r>
                                <a:rPr lang="zh-CN" altLang="en-US" b="1" i="1">
                                  <a:latin typeface="Cambria Math" panose="02040503050406030204" pitchFamily="18" charset="0"/>
                                </a:rPr>
                                <m:t>𝒄</m:t>
                              </m:r>
                            </m:sub>
                          </m:sSub>
                        </m:e>
                      </m:d>
                    </m:oMath>
                  </m:oMathPara>
                </a14:m>
                <a:endParaRPr lang="zh-CN" altLang="en-US" b="1" dirty="0"/>
              </a:p>
            </p:txBody>
          </p:sp>
        </mc:Choice>
        <mc:Fallback xmlns="">
          <p:sp>
            <p:nvSpPr>
              <p:cNvPr id="7" name="文本框 6">
                <a:extLst>
                  <a:ext uri="{FF2B5EF4-FFF2-40B4-BE49-F238E27FC236}">
                    <a16:creationId xmlns:a16="http://schemas.microsoft.com/office/drawing/2014/main" id="{22AC8035-5825-66F1-7FA2-CCE22BA1957D}"/>
                  </a:ext>
                </a:extLst>
              </p:cNvPr>
              <p:cNvSpPr txBox="1">
                <a:spLocks noRot="1" noChangeAspect="1" noMove="1" noResize="1" noEditPoints="1" noAdjustHandles="1" noChangeArrowheads="1" noChangeShapeType="1" noTextEdit="1"/>
              </p:cNvSpPr>
              <p:nvPr/>
            </p:nvSpPr>
            <p:spPr>
              <a:xfrm>
                <a:off x="5963363" y="1455918"/>
                <a:ext cx="2227084" cy="409599"/>
              </a:xfrm>
              <a:prstGeom prst="rect">
                <a:avLst/>
              </a:prstGeom>
              <a:blipFill>
                <a:blip r:embed="rId3"/>
                <a:stretch>
                  <a:fillRect b="-4478"/>
                </a:stretch>
              </a:blipFill>
            </p:spPr>
            <p:txBody>
              <a:bodyPr/>
              <a:lstStyle/>
              <a:p>
                <a:r>
                  <a:rPr lang="zh-CN" altLang="en-US">
                    <a:noFill/>
                  </a:rPr>
                  <a:t> </a:t>
                </a:r>
              </a:p>
            </p:txBody>
          </p:sp>
        </mc:Fallback>
      </mc:AlternateContent>
      <p:sp>
        <p:nvSpPr>
          <p:cNvPr id="9" name="文本框 8">
            <a:extLst>
              <a:ext uri="{FF2B5EF4-FFF2-40B4-BE49-F238E27FC236}">
                <a16:creationId xmlns:a16="http://schemas.microsoft.com/office/drawing/2014/main" id="{FF0FCCC0-B976-97BA-F712-4C2338A69E0E}"/>
              </a:ext>
            </a:extLst>
          </p:cNvPr>
          <p:cNvSpPr txBox="1"/>
          <p:nvPr/>
        </p:nvSpPr>
        <p:spPr>
          <a:xfrm>
            <a:off x="554673" y="2187818"/>
            <a:ext cx="6858000" cy="1015663"/>
          </a:xfrm>
          <a:prstGeom prst="rect">
            <a:avLst/>
          </a:prstGeom>
          <a:noFill/>
        </p:spPr>
        <p:txBody>
          <a:bodyPr wrap="square">
            <a:spAutoFit/>
          </a:bodyPr>
          <a:lstStyle/>
          <a:p>
            <a:pPr marL="285750" indent="-285750">
              <a:buFont typeface="Arial" panose="020B0604020202020204" pitchFamily="34" charset="0"/>
              <a:buChar char="•"/>
            </a:pPr>
            <a:r>
              <a:rPr lang="en-US" altLang="zh-CN" sz="2000" b="1" dirty="0">
                <a:latin typeface="Times New Roman" panose="02020603050405020304" pitchFamily="18" charset="0"/>
                <a:cs typeface="Times New Roman" panose="02020603050405020304" pitchFamily="18" charset="0"/>
              </a:rPr>
              <a:t>Linear combination of individual box spectrum</a:t>
            </a:r>
          </a:p>
          <a:p>
            <a:r>
              <a:rPr lang="en-US" altLang="zh-CN" sz="2000" b="1" dirty="0">
                <a:latin typeface="Times New Roman" panose="02020603050405020304" pitchFamily="18" charset="0"/>
                <a:cs typeface="Times New Roman" panose="02020603050405020304" pitchFamily="18" charset="0"/>
              </a:rPr>
              <a:t>     a convolution of these two-step box spectra</a:t>
            </a:r>
            <a:endParaRPr lang="zh-CN" altLang="en-US" sz="2000" b="1" dirty="0">
              <a:latin typeface="Times New Roman" panose="02020603050405020304" pitchFamily="18" charset="0"/>
              <a:cs typeface="Times New Roman" panose="02020603050405020304" pitchFamily="18" charset="0"/>
            </a:endParaRPr>
          </a:p>
          <a:p>
            <a:pPr marL="285750" indent="-285750">
              <a:buFont typeface="Arial" panose="020B0604020202020204" pitchFamily="34" charset="0"/>
              <a:buChar char="•"/>
            </a:pPr>
            <a:endParaRPr lang="zh-CN" altLang="en-US" sz="20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98F47853-E6EF-F676-2387-53D1A32E8885}"/>
                  </a:ext>
                </a:extLst>
              </p:cNvPr>
              <p:cNvSpPr txBox="1"/>
              <p:nvPr/>
            </p:nvSpPr>
            <p:spPr>
              <a:xfrm>
                <a:off x="857826" y="3062871"/>
                <a:ext cx="4659197" cy="713978"/>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b="1" i="1" smtClean="0">
                          <a:latin typeface="Cambria Math" panose="02040503050406030204" pitchFamily="18" charset="0"/>
                        </a:rPr>
                        <m:t>𝒇</m:t>
                      </m:r>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𝑳</m:t>
                              </m:r>
                            </m:sup>
                          </m:sSubSup>
                        </m:e>
                      </m:d>
                      <m:r>
                        <a:rPr lang="zh-CN" altLang="en-US" b="1" i="0">
                          <a:latin typeface="Cambria Math" panose="02040503050406030204" pitchFamily="18" charset="0"/>
                        </a:rPr>
                        <m:t>=</m:t>
                      </m:r>
                      <m:nary>
                        <m:naryPr>
                          <m:limLoc m:val="subSup"/>
                          <m:grow m:val="on"/>
                          <m:supHide m:val="on"/>
                          <m:ctrlPr>
                            <a:rPr lang="zh-CN" altLang="en-US" b="1" i="1">
                              <a:latin typeface="Cambria Math" panose="02040503050406030204" pitchFamily="18" charset="0"/>
                            </a:rPr>
                          </m:ctrlPr>
                        </m:naryPr>
                        <m:sub/>
                        <m:sup/>
                        <m:e>
                          <m:r>
                            <a:rPr lang="zh-CN" altLang="en-US" b="1" i="0">
                              <a:latin typeface="Cambria Math" panose="02040503050406030204" pitchFamily="18" charset="0"/>
                            </a:rPr>
                            <m:t> </m:t>
                          </m:r>
                        </m:e>
                      </m:nary>
                      <m:f>
                        <m:fPr>
                          <m:ctrlPr>
                            <a:rPr lang="zh-CN" altLang="en-US" b="1" i="1">
                              <a:solidFill>
                                <a:srgbClr val="836967"/>
                              </a:solidFill>
                              <a:latin typeface="Cambria Math" panose="02040503050406030204" pitchFamily="18" charset="0"/>
                            </a:rPr>
                          </m:ctrlPr>
                        </m:fPr>
                        <m:num>
                          <m:r>
                            <a:rPr lang="zh-CN" altLang="en-US" b="1" i="0">
                              <a:latin typeface="Cambria Math" panose="02040503050406030204" pitchFamily="18" charset="0"/>
                            </a:rPr>
                            <m:t>𝟏</m:t>
                          </m:r>
                        </m:num>
                        <m:den>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𝒄</m:t>
                              </m:r>
                            </m:sup>
                          </m:sSubSup>
                          <m:r>
                            <a:rPr lang="zh-CN" altLang="en-US" b="1" i="0">
                              <a:latin typeface="Cambria Math" panose="02040503050406030204" pitchFamily="18" charset="0"/>
                            </a:rPr>
                            <m:t>−</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𝒄</m:t>
                              </m:r>
                            </m:sup>
                          </m:sSubSup>
                        </m:den>
                      </m:f>
                      <m:f>
                        <m:fPr>
                          <m:ctrlPr>
                            <a:rPr lang="zh-CN" altLang="en-US" b="1" i="1">
                              <a:solidFill>
                                <a:srgbClr val="836967"/>
                              </a:solidFill>
                              <a:latin typeface="Cambria Math" panose="02040503050406030204" pitchFamily="18" charset="0"/>
                            </a:rPr>
                          </m:ctrlPr>
                        </m:fPr>
                        <m:num>
                          <m:r>
                            <a:rPr lang="zh-CN" altLang="en-US" b="1" i="0">
                              <a:latin typeface="Cambria Math" panose="02040503050406030204" pitchFamily="18" charset="0"/>
                            </a:rPr>
                            <m:t>𝟏</m:t>
                          </m:r>
                        </m:num>
                        <m:den>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𝑳</m:t>
                              </m:r>
                            </m:sup>
                          </m:sSubSup>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e>
                          </m:d>
                          <m:r>
                            <a:rPr lang="zh-CN" altLang="en-US" b="1" i="0">
                              <a:latin typeface="Cambria Math" panose="02040503050406030204" pitchFamily="18" charset="0"/>
                            </a:rPr>
                            <m:t>−</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𝑳</m:t>
                              </m:r>
                            </m:sup>
                          </m:sSubSup>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e>
                          </m:d>
                        </m:den>
                      </m:f>
                      <m:r>
                        <a:rPr lang="zh-CN" altLang="en-US" b="1" i="1">
                          <a:latin typeface="Cambria Math" panose="02040503050406030204" pitchFamily="18" charset="0"/>
                        </a:rPr>
                        <m:t>𝒅</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oMath>
                  </m:oMathPara>
                </a14:m>
                <a:endParaRPr lang="zh-CN" altLang="en-US" b="1" dirty="0"/>
              </a:p>
            </p:txBody>
          </p:sp>
        </mc:Choice>
        <mc:Fallback xmlns="">
          <p:sp>
            <p:nvSpPr>
              <p:cNvPr id="11" name="文本框 10">
                <a:extLst>
                  <a:ext uri="{FF2B5EF4-FFF2-40B4-BE49-F238E27FC236}">
                    <a16:creationId xmlns:a16="http://schemas.microsoft.com/office/drawing/2014/main" id="{98F47853-E6EF-F676-2387-53D1A32E8885}"/>
                  </a:ext>
                </a:extLst>
              </p:cNvPr>
              <p:cNvSpPr txBox="1">
                <a:spLocks noRot="1" noChangeAspect="1" noMove="1" noResize="1" noEditPoints="1" noAdjustHandles="1" noChangeArrowheads="1" noChangeShapeType="1" noTextEdit="1"/>
              </p:cNvSpPr>
              <p:nvPr/>
            </p:nvSpPr>
            <p:spPr>
              <a:xfrm>
                <a:off x="857826" y="3062871"/>
                <a:ext cx="4659197" cy="713978"/>
              </a:xfrm>
              <a:prstGeom prst="rect">
                <a:avLst/>
              </a:prstGeom>
              <a:blipFill>
                <a:blip r:embed="rId4"/>
                <a:stretch>
                  <a:fillRect/>
                </a:stretch>
              </a:blipFill>
            </p:spPr>
            <p:txBody>
              <a:bodyPr/>
              <a:lstStyle/>
              <a:p>
                <a:r>
                  <a:rPr lang="zh-CN" altLang="en-US">
                    <a:noFill/>
                  </a:rPr>
                  <a:t> </a:t>
                </a:r>
              </a:p>
            </p:txBody>
          </p:sp>
        </mc:Fallback>
      </mc:AlternateContent>
      <p:pic>
        <p:nvPicPr>
          <p:cNvPr id="13" name="图片 12">
            <a:extLst>
              <a:ext uri="{FF2B5EF4-FFF2-40B4-BE49-F238E27FC236}">
                <a16:creationId xmlns:a16="http://schemas.microsoft.com/office/drawing/2014/main" id="{2C5C060D-402F-FE0F-D2F6-118E463C0BB0}"/>
              </a:ext>
            </a:extLst>
          </p:cNvPr>
          <p:cNvPicPr>
            <a:picLocks noChangeAspect="1"/>
          </p:cNvPicPr>
          <p:nvPr/>
        </p:nvPicPr>
        <p:blipFill>
          <a:blip r:embed="rId5"/>
          <a:stretch>
            <a:fillRect/>
          </a:stretch>
        </p:blipFill>
        <p:spPr>
          <a:xfrm>
            <a:off x="6411651" y="2829619"/>
            <a:ext cx="5514975" cy="3609975"/>
          </a:xfrm>
          <a:prstGeom prst="rect">
            <a:avLst/>
          </a:prstGeom>
        </p:spPr>
      </p:pic>
      <mc:AlternateContent xmlns:mc="http://schemas.openxmlformats.org/markup-compatibility/2006" xmlns:a14="http://schemas.microsoft.com/office/drawing/2010/main">
        <mc:Choice Requires="a14">
          <p:sp>
            <p:nvSpPr>
              <p:cNvPr id="15" name="文本框 14">
                <a:extLst>
                  <a:ext uri="{FF2B5EF4-FFF2-40B4-BE49-F238E27FC236}">
                    <a16:creationId xmlns:a16="http://schemas.microsoft.com/office/drawing/2014/main" id="{A43B7E26-7D58-8EE9-C4C7-32B7C5E45862}"/>
                  </a:ext>
                </a:extLst>
              </p:cNvPr>
              <p:cNvSpPr txBox="1"/>
              <p:nvPr/>
            </p:nvSpPr>
            <p:spPr>
              <a:xfrm>
                <a:off x="5687775" y="4085407"/>
                <a:ext cx="816450"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b="1" i="1" smtClean="0">
                          <a:latin typeface="Cambria Math" panose="02040503050406030204" pitchFamily="18" charset="0"/>
                        </a:rPr>
                        <m:t>𝒇</m:t>
                      </m:r>
                    </m:oMath>
                  </m:oMathPara>
                </a14:m>
                <a:endParaRPr lang="zh-CN" altLang="en-US" dirty="0"/>
              </a:p>
            </p:txBody>
          </p:sp>
        </mc:Choice>
        <mc:Fallback xmlns="">
          <p:sp>
            <p:nvSpPr>
              <p:cNvPr id="15" name="文本框 14">
                <a:extLst>
                  <a:ext uri="{FF2B5EF4-FFF2-40B4-BE49-F238E27FC236}">
                    <a16:creationId xmlns:a16="http://schemas.microsoft.com/office/drawing/2014/main" id="{A43B7E26-7D58-8EE9-C4C7-32B7C5E45862}"/>
                  </a:ext>
                </a:extLst>
              </p:cNvPr>
              <p:cNvSpPr txBox="1">
                <a:spLocks noRot="1" noChangeAspect="1" noMove="1" noResize="1" noEditPoints="1" noAdjustHandles="1" noChangeArrowheads="1" noChangeShapeType="1" noTextEdit="1"/>
              </p:cNvSpPr>
              <p:nvPr/>
            </p:nvSpPr>
            <p:spPr>
              <a:xfrm>
                <a:off x="5687775" y="4085407"/>
                <a:ext cx="816450" cy="369332"/>
              </a:xfrm>
              <a:prstGeom prst="rect">
                <a:avLst/>
              </a:prstGeom>
              <a:blipFill>
                <a:blip r:embed="rId6"/>
                <a:stretch>
                  <a:fillRect b="-1311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64F746E7-8A39-2617-E86A-A66BA7E90407}"/>
                  </a:ext>
                </a:extLst>
              </p:cNvPr>
              <p:cNvSpPr txBox="1"/>
              <p:nvPr/>
            </p:nvSpPr>
            <p:spPr>
              <a:xfrm>
                <a:off x="8773998" y="6036470"/>
                <a:ext cx="1077012" cy="40312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Sup>
                        <m:sSubSupPr>
                          <m:ctrlPr>
                            <a:rPr lang="zh-CN" altLang="en-US" b="1" i="1" smtClean="0">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𝑳</m:t>
                          </m:r>
                        </m:sup>
                      </m:sSubSup>
                    </m:oMath>
                  </m:oMathPara>
                </a14:m>
                <a:endParaRPr lang="zh-CN" altLang="en-US" dirty="0"/>
              </a:p>
            </p:txBody>
          </p:sp>
        </mc:Choice>
        <mc:Fallback xmlns="">
          <p:sp>
            <p:nvSpPr>
              <p:cNvPr id="17" name="文本框 16">
                <a:extLst>
                  <a:ext uri="{FF2B5EF4-FFF2-40B4-BE49-F238E27FC236}">
                    <a16:creationId xmlns:a16="http://schemas.microsoft.com/office/drawing/2014/main" id="{64F746E7-8A39-2617-E86A-A66BA7E90407}"/>
                  </a:ext>
                </a:extLst>
              </p:cNvPr>
              <p:cNvSpPr txBox="1">
                <a:spLocks noRot="1" noChangeAspect="1" noMove="1" noResize="1" noEditPoints="1" noAdjustHandles="1" noChangeArrowheads="1" noChangeShapeType="1" noTextEdit="1"/>
              </p:cNvSpPr>
              <p:nvPr/>
            </p:nvSpPr>
            <p:spPr>
              <a:xfrm>
                <a:off x="8773998" y="6036470"/>
                <a:ext cx="1077012" cy="403124"/>
              </a:xfrm>
              <a:prstGeom prst="rect">
                <a:avLst/>
              </a:prstGeom>
              <a:blipFill>
                <a:blip r:embed="rId7"/>
                <a:stretch>
                  <a:fillRect b="-303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848F281B-2095-3C5D-6BC3-B6C8C1258902}"/>
                  </a:ext>
                </a:extLst>
              </p:cNvPr>
              <p:cNvSpPr txBox="1"/>
              <p:nvPr/>
            </p:nvSpPr>
            <p:spPr>
              <a:xfrm>
                <a:off x="8780929" y="1303856"/>
                <a:ext cx="2943519" cy="71372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b="1" i="1">
                          <a:latin typeface="Cambria Math" panose="02040503050406030204" pitchFamily="18" charset="0"/>
                        </a:rPr>
                        <m:t>𝒇</m:t>
                      </m:r>
                      <m:r>
                        <a:rPr lang="zh-CN" altLang="en-US" b="1" i="1">
                          <a:latin typeface="Cambria Math" panose="02040503050406030204" pitchFamily="18" charset="0"/>
                        </a:rPr>
                        <m:t> =</m:t>
                      </m:r>
                      <m:f>
                        <m:fPr>
                          <m:ctrlPr>
                            <a:rPr lang="zh-CN" altLang="en-US" b="1" i="1" smtClean="0">
                              <a:solidFill>
                                <a:srgbClr val="836967"/>
                              </a:solidFill>
                              <a:latin typeface="Cambria Math" panose="02040503050406030204" pitchFamily="18" charset="0"/>
                            </a:rPr>
                          </m:ctrlPr>
                        </m:fPr>
                        <m:num>
                          <m:r>
                            <a:rPr lang="zh-CN" altLang="en-US" b="1" i="0">
                              <a:latin typeface="Cambria Math" panose="02040503050406030204" pitchFamily="18" charset="0"/>
                            </a:rPr>
                            <m:t>𝟏</m:t>
                          </m:r>
                        </m:num>
                        <m:den>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𝑳</m:t>
                              </m:r>
                            </m:sup>
                          </m:sSubSup>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e>
                          </m:d>
                          <m:r>
                            <a:rPr lang="zh-CN" altLang="en-US" b="1" i="0">
                              <a:latin typeface="Cambria Math" panose="02040503050406030204" pitchFamily="18" charset="0"/>
                            </a:rPr>
                            <m:t>−</m:t>
                          </m:r>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0">
                                  <a:latin typeface="Cambria Math" panose="02040503050406030204" pitchFamily="18" charset="0"/>
                                </a:rPr>
                                <m:t>−</m:t>
                              </m:r>
                            </m:sub>
                            <m:sup>
                              <m:r>
                                <a:rPr lang="zh-CN" altLang="en-US" b="1" i="1">
                                  <a:latin typeface="Cambria Math" panose="02040503050406030204" pitchFamily="18" charset="0"/>
                                </a:rPr>
                                <m:t>𝑳</m:t>
                              </m:r>
                            </m:sup>
                          </m:sSubSup>
                          <m:d>
                            <m:dPr>
                              <m:ctrlPr>
                                <a:rPr lang="zh-CN" altLang="en-US" b="1" i="1">
                                  <a:solidFill>
                                    <a:srgbClr val="836967"/>
                                  </a:solidFill>
                                  <a:latin typeface="Cambria Math" panose="02040503050406030204" pitchFamily="18" charset="0"/>
                                </a:rPr>
                              </m:ctrlPr>
                            </m:dPr>
                            <m:e>
                              <m:sSubSup>
                                <m:sSubSupPr>
                                  <m:ctrlPr>
                                    <a:rPr lang="zh-CN" altLang="en-US" b="1" i="1">
                                      <a:solidFill>
                                        <a:srgbClr val="836967"/>
                                      </a:solidFill>
                                      <a:latin typeface="Cambria Math" panose="02040503050406030204" pitchFamily="18" charset="0"/>
                                    </a:rPr>
                                  </m:ctrlPr>
                                </m:sSubSupPr>
                                <m:e>
                                  <m:r>
                                    <a:rPr lang="zh-CN" altLang="en-US" b="1" i="1">
                                      <a:latin typeface="Cambria Math" panose="02040503050406030204" pitchFamily="18" charset="0"/>
                                    </a:rPr>
                                    <m:t>𝑬</m:t>
                                  </m:r>
                                </m:e>
                                <m:sub>
                                  <m:r>
                                    <a:rPr lang="zh-CN" altLang="en-US" b="1" i="1">
                                      <a:latin typeface="Cambria Math" panose="02040503050406030204" pitchFamily="18" charset="0"/>
                                    </a:rPr>
                                    <m:t>𝜸</m:t>
                                  </m:r>
                                </m:sub>
                                <m:sup>
                                  <m:r>
                                    <a:rPr lang="zh-CN" altLang="en-US" b="1" i="1">
                                      <a:latin typeface="Cambria Math" panose="02040503050406030204" pitchFamily="18" charset="0"/>
                                    </a:rPr>
                                    <m:t>𝒄</m:t>
                                  </m:r>
                                </m:sup>
                              </m:sSubSup>
                            </m:e>
                          </m:d>
                        </m:den>
                      </m:f>
                    </m:oMath>
                  </m:oMathPara>
                </a14:m>
                <a:endParaRPr lang="zh-CN" altLang="en-US" dirty="0"/>
              </a:p>
            </p:txBody>
          </p:sp>
        </mc:Choice>
        <mc:Fallback xmlns="">
          <p:sp>
            <p:nvSpPr>
              <p:cNvPr id="12" name="文本框 11">
                <a:extLst>
                  <a:ext uri="{FF2B5EF4-FFF2-40B4-BE49-F238E27FC236}">
                    <a16:creationId xmlns:a16="http://schemas.microsoft.com/office/drawing/2014/main" id="{848F281B-2095-3C5D-6BC3-B6C8C1258902}"/>
                  </a:ext>
                </a:extLst>
              </p:cNvPr>
              <p:cNvSpPr txBox="1">
                <a:spLocks noRot="1" noChangeAspect="1" noMove="1" noResize="1" noEditPoints="1" noAdjustHandles="1" noChangeArrowheads="1" noChangeShapeType="1" noTextEdit="1"/>
              </p:cNvSpPr>
              <p:nvPr/>
            </p:nvSpPr>
            <p:spPr>
              <a:xfrm>
                <a:off x="8780929" y="1303856"/>
                <a:ext cx="2943519" cy="713722"/>
              </a:xfrm>
              <a:prstGeom prst="rect">
                <a:avLst/>
              </a:prstGeom>
              <a:blipFill>
                <a:blip r:embed="rId8"/>
                <a:stretch>
                  <a:fillRect/>
                </a:stretch>
              </a:blipFill>
            </p:spPr>
            <p:txBody>
              <a:bodyPr/>
              <a:lstStyle/>
              <a:p>
                <a:r>
                  <a:rPr lang="zh-CN" altLang="en-US">
                    <a:noFill/>
                  </a:rPr>
                  <a:t> </a:t>
                </a:r>
              </a:p>
            </p:txBody>
          </p:sp>
        </mc:Fallback>
      </mc:AlternateContent>
      <p:sp>
        <p:nvSpPr>
          <p:cNvPr id="14" name="箭头: 右 13">
            <a:extLst>
              <a:ext uri="{FF2B5EF4-FFF2-40B4-BE49-F238E27FC236}">
                <a16:creationId xmlns:a16="http://schemas.microsoft.com/office/drawing/2014/main" id="{748DFB82-171E-2925-E2A9-695024B9DBBC}"/>
              </a:ext>
            </a:extLst>
          </p:cNvPr>
          <p:cNvSpPr/>
          <p:nvPr/>
        </p:nvSpPr>
        <p:spPr>
          <a:xfrm>
            <a:off x="8327657" y="1521410"/>
            <a:ext cx="583551" cy="278614"/>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18" name="文本框 17">
            <a:extLst>
              <a:ext uri="{FF2B5EF4-FFF2-40B4-BE49-F238E27FC236}">
                <a16:creationId xmlns:a16="http://schemas.microsoft.com/office/drawing/2014/main" id="{4C4E5E2F-7B9B-E6F6-4148-40A1A51BF9A2}"/>
              </a:ext>
            </a:extLst>
          </p:cNvPr>
          <p:cNvSpPr txBox="1"/>
          <p:nvPr/>
        </p:nvSpPr>
        <p:spPr>
          <a:xfrm>
            <a:off x="8170353" y="1872922"/>
            <a:ext cx="1077012" cy="369332"/>
          </a:xfrm>
          <a:prstGeom prst="rect">
            <a:avLst/>
          </a:prstGeom>
          <a:noFill/>
        </p:spPr>
        <p:txBody>
          <a:bodyPr wrap="square">
            <a:spAutoFit/>
          </a:bodyPr>
          <a:lstStyle/>
          <a:p>
            <a:r>
              <a:rPr lang="en-US" altLang="zh-CN" b="0" i="0" dirty="0">
                <a:effectLst/>
                <a:latin typeface="Arial" panose="020B0604020202020204" pitchFamily="34" charset="0"/>
              </a:rPr>
              <a:t>Isotropy</a:t>
            </a:r>
            <a:endParaRPr lang="zh-CN" altLang="en-US" dirty="0"/>
          </a:p>
        </p:txBody>
      </p:sp>
    </p:spTree>
    <p:extLst>
      <p:ext uri="{BB962C8B-B14F-4D97-AF65-F5344CB8AC3E}">
        <p14:creationId xmlns:p14="http://schemas.microsoft.com/office/powerpoint/2010/main" val="558753934"/>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302910E4-87D5-64D0-E732-B9434C214C56}"/>
              </a:ext>
            </a:extLst>
          </p:cNvPr>
          <p:cNvSpPr>
            <a:spLocks noGrp="1"/>
          </p:cNvSpPr>
          <p:nvPr>
            <p:ph type="body" sz="quarter" idx="10"/>
          </p:nvPr>
        </p:nvSpPr>
        <p:spPr/>
        <p:txBody>
          <a:bodyPr/>
          <a:lstStyle/>
          <a:p>
            <a:r>
              <a:rPr lang="en-US" altLang="zh-CN"/>
              <a:t>Why Forbidden DM</a:t>
            </a:r>
            <a:endParaRPr lang="zh-CN" altLang="en-US" dirty="0"/>
          </a:p>
        </p:txBody>
      </p:sp>
      <p:pic>
        <p:nvPicPr>
          <p:cNvPr id="4" name="图片 3">
            <a:extLst>
              <a:ext uri="{FF2B5EF4-FFF2-40B4-BE49-F238E27FC236}">
                <a16:creationId xmlns:a16="http://schemas.microsoft.com/office/drawing/2014/main" id="{E205C34D-9054-D426-6173-56BFDB150123}"/>
              </a:ext>
            </a:extLst>
          </p:cNvPr>
          <p:cNvPicPr>
            <a:picLocks noChangeAspect="1"/>
          </p:cNvPicPr>
          <p:nvPr/>
        </p:nvPicPr>
        <p:blipFill>
          <a:blip r:embed="rId2"/>
          <a:stretch>
            <a:fillRect/>
          </a:stretch>
        </p:blipFill>
        <p:spPr>
          <a:xfrm>
            <a:off x="155171" y="986441"/>
            <a:ext cx="6188490" cy="5494713"/>
          </a:xfrm>
          <a:prstGeom prst="rect">
            <a:avLst/>
          </a:prstGeom>
        </p:spPr>
      </p:pic>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8CCA2652-5694-49E1-1B2A-A816999C197C}"/>
                  </a:ext>
                </a:extLst>
              </p:cNvPr>
              <p:cNvSpPr txBox="1"/>
              <p:nvPr/>
            </p:nvSpPr>
            <p:spPr>
              <a:xfrm>
                <a:off x="0" y="3239431"/>
                <a:ext cx="399502" cy="494366"/>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zh-CN" altLang="en-US" sz="2400" b="1" i="1" smtClean="0">
                              <a:solidFill>
                                <a:srgbClr val="C00000"/>
                              </a:solidFill>
                              <a:latin typeface="Cambria Math" panose="02040503050406030204" pitchFamily="18" charset="0"/>
                            </a:rPr>
                          </m:ctrlPr>
                        </m:sSubPr>
                        <m:e>
                          <m:r>
                            <a:rPr lang="en-US" altLang="zh-CN" sz="2400" b="1" i="1" smtClean="0">
                              <a:solidFill>
                                <a:srgbClr val="C00000"/>
                              </a:solidFill>
                              <a:latin typeface="Cambria Math" panose="02040503050406030204" pitchFamily="18" charset="0"/>
                            </a:rPr>
                            <m:t>𝒀</m:t>
                          </m:r>
                        </m:e>
                        <m:sub>
                          <m:r>
                            <a:rPr lang="zh-CN" altLang="en-US" sz="2400" b="1" i="1">
                              <a:solidFill>
                                <a:srgbClr val="C00000"/>
                              </a:solidFill>
                              <a:latin typeface="Cambria Math" panose="02040503050406030204" pitchFamily="18" charset="0"/>
                            </a:rPr>
                            <m:t>𝝌</m:t>
                          </m:r>
                        </m:sub>
                      </m:sSub>
                    </m:oMath>
                  </m:oMathPara>
                </a14:m>
                <a:endParaRPr lang="zh-CN" altLang="en-US" sz="2400" b="1" dirty="0">
                  <a:solidFill>
                    <a:srgbClr val="C00000"/>
                  </a:solidFill>
                  <a:latin typeface="Times New Roman" panose="02020603050405020304" pitchFamily="18" charset="0"/>
                  <a:cs typeface="Times New Roman" panose="02020603050405020304" pitchFamily="18" charset="0"/>
                </a:endParaRPr>
              </a:p>
            </p:txBody>
          </p:sp>
        </mc:Choice>
        <mc:Fallback xmlns="">
          <p:sp>
            <p:nvSpPr>
              <p:cNvPr id="6" name="文本框 5">
                <a:extLst>
                  <a:ext uri="{FF2B5EF4-FFF2-40B4-BE49-F238E27FC236}">
                    <a16:creationId xmlns:a16="http://schemas.microsoft.com/office/drawing/2014/main" id="{8CCA2652-5694-49E1-1B2A-A816999C197C}"/>
                  </a:ext>
                </a:extLst>
              </p:cNvPr>
              <p:cNvSpPr txBox="1">
                <a:spLocks noRot="1" noChangeAspect="1" noMove="1" noResize="1" noEditPoints="1" noAdjustHandles="1" noChangeArrowheads="1" noChangeShapeType="1" noTextEdit="1"/>
              </p:cNvSpPr>
              <p:nvPr/>
            </p:nvSpPr>
            <p:spPr>
              <a:xfrm>
                <a:off x="0" y="3239431"/>
                <a:ext cx="399502" cy="494366"/>
              </a:xfrm>
              <a:prstGeom prst="rect">
                <a:avLst/>
              </a:prstGeom>
              <a:blipFill>
                <a:blip r:embed="rId3"/>
                <a:stretch>
                  <a:fillRect l="-3030" r="-27273" b="-740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B3C66451-9BF1-7D89-5760-07C3BCF6586B}"/>
                  </a:ext>
                </a:extLst>
              </p:cNvPr>
              <p:cNvSpPr txBox="1"/>
              <p:nvPr/>
            </p:nvSpPr>
            <p:spPr>
              <a:xfrm>
                <a:off x="6006728" y="1291645"/>
                <a:ext cx="3768436" cy="919098"/>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800" i="1" smtClean="0">
                              <a:solidFill>
                                <a:srgbClr val="FF0000"/>
                              </a:solidFill>
                              <a:latin typeface="Cambria Math" panose="02040503050406030204" pitchFamily="18" charset="0"/>
                            </a:rPr>
                          </m:ctrlPr>
                        </m:sSubPr>
                        <m:e>
                          <m:r>
                            <m:rPr>
                              <m:sty m:val="p"/>
                            </m:rPr>
                            <a:rPr lang="zh-CN" altLang="en-US" sz="2800">
                              <a:solidFill>
                                <a:srgbClr val="FF0000"/>
                              </a:solidFill>
                              <a:latin typeface="Cambria Math" panose="02040503050406030204" pitchFamily="18" charset="0"/>
                            </a:rPr>
                            <m:t>Ω</m:t>
                          </m:r>
                        </m:e>
                        <m:sub>
                          <m:r>
                            <a:rPr lang="zh-CN" altLang="en-US" sz="2800" i="1">
                              <a:solidFill>
                                <a:srgbClr val="FF0000"/>
                              </a:solidFill>
                              <a:latin typeface="Cambria Math" panose="02040503050406030204" pitchFamily="18" charset="0"/>
                            </a:rPr>
                            <m:t>𝜒</m:t>
                          </m:r>
                        </m:sub>
                      </m:sSub>
                      <m:sSup>
                        <m:sSupPr>
                          <m:ctrlPr>
                            <a:rPr lang="zh-CN" altLang="en-US" sz="2800" i="1">
                              <a:solidFill>
                                <a:srgbClr val="FF0000"/>
                              </a:solidFill>
                              <a:latin typeface="Cambria Math" panose="02040503050406030204" pitchFamily="18" charset="0"/>
                            </a:rPr>
                          </m:ctrlPr>
                        </m:sSupPr>
                        <m:e>
                          <m:r>
                            <a:rPr lang="zh-CN" altLang="en-US" sz="2800" i="1">
                              <a:solidFill>
                                <a:srgbClr val="FF0000"/>
                              </a:solidFill>
                              <a:latin typeface="Cambria Math" panose="02040503050406030204" pitchFamily="18" charset="0"/>
                            </a:rPr>
                            <m:t>h</m:t>
                          </m:r>
                        </m:e>
                        <m:sup>
                          <m:r>
                            <a:rPr lang="zh-CN" altLang="en-US" sz="2800" i="0">
                              <a:solidFill>
                                <a:srgbClr val="FF0000"/>
                              </a:solidFill>
                              <a:latin typeface="Cambria Math" panose="02040503050406030204" pitchFamily="18" charset="0"/>
                            </a:rPr>
                            <m:t>2</m:t>
                          </m:r>
                        </m:sup>
                      </m:sSup>
                      <m:r>
                        <a:rPr lang="zh-CN" altLang="en-US" sz="2800" i="0">
                          <a:solidFill>
                            <a:srgbClr val="FF0000"/>
                          </a:solidFill>
                          <a:latin typeface="Cambria Math" panose="02040503050406030204" pitchFamily="18" charset="0"/>
                        </a:rPr>
                        <m:t>=</m:t>
                      </m:r>
                      <m:f>
                        <m:fPr>
                          <m:ctrlPr>
                            <a:rPr lang="zh-CN" altLang="en-US" sz="2800" i="1">
                              <a:solidFill>
                                <a:srgbClr val="FF0000"/>
                              </a:solidFill>
                              <a:latin typeface="Cambria Math" panose="02040503050406030204" pitchFamily="18" charset="0"/>
                            </a:rPr>
                          </m:ctrlPr>
                        </m:fPr>
                        <m:num>
                          <m:sSub>
                            <m:sSubPr>
                              <m:ctrlPr>
                                <a:rPr lang="zh-CN" altLang="en-US" sz="2800" i="1">
                                  <a:solidFill>
                                    <a:srgbClr val="FF0000"/>
                                  </a:solidFill>
                                  <a:latin typeface="Cambria Math" panose="02040503050406030204" pitchFamily="18" charset="0"/>
                                </a:rPr>
                              </m:ctrlPr>
                            </m:sSubPr>
                            <m:e>
                              <m:r>
                                <a:rPr lang="zh-CN" altLang="en-US" sz="2800" i="1">
                                  <a:solidFill>
                                    <a:srgbClr val="FF0000"/>
                                  </a:solidFill>
                                  <a:latin typeface="Cambria Math" panose="02040503050406030204" pitchFamily="18" charset="0"/>
                                </a:rPr>
                                <m:t>𝑚</m:t>
                              </m:r>
                            </m:e>
                            <m:sub>
                              <m:r>
                                <a:rPr lang="zh-CN" altLang="en-US" sz="2800" i="1">
                                  <a:solidFill>
                                    <a:srgbClr val="FF0000"/>
                                  </a:solidFill>
                                  <a:latin typeface="Cambria Math" panose="02040503050406030204" pitchFamily="18" charset="0"/>
                                </a:rPr>
                                <m:t>𝜒</m:t>
                              </m:r>
                            </m:sub>
                          </m:sSub>
                          <m:sSub>
                            <m:sSubPr>
                              <m:ctrlPr>
                                <a:rPr lang="zh-CN" altLang="en-US" sz="2800" i="1">
                                  <a:solidFill>
                                    <a:srgbClr val="FF0000"/>
                                  </a:solidFill>
                                  <a:latin typeface="Cambria Math" panose="02040503050406030204" pitchFamily="18" charset="0"/>
                                </a:rPr>
                              </m:ctrlPr>
                            </m:sSubPr>
                            <m:e>
                              <m:r>
                                <a:rPr lang="en-US" altLang="zh-CN" sz="2800" b="0" i="1" smtClean="0">
                                  <a:solidFill>
                                    <a:srgbClr val="FF0000"/>
                                  </a:solidFill>
                                  <a:latin typeface="Cambria Math" panose="02040503050406030204" pitchFamily="18" charset="0"/>
                                </a:rPr>
                                <m:t>𝑛</m:t>
                              </m:r>
                            </m:e>
                            <m:sub>
                              <m:r>
                                <a:rPr lang="zh-CN" altLang="en-US" sz="2800" i="1">
                                  <a:solidFill>
                                    <a:srgbClr val="FF0000"/>
                                  </a:solidFill>
                                  <a:latin typeface="Cambria Math" panose="02040503050406030204" pitchFamily="18" charset="0"/>
                                </a:rPr>
                                <m:t>𝜒</m:t>
                              </m:r>
                            </m:sub>
                          </m:sSub>
                        </m:num>
                        <m:den>
                          <m:sSub>
                            <m:sSubPr>
                              <m:ctrlPr>
                                <a:rPr lang="zh-CN" altLang="en-US" sz="2800" i="1">
                                  <a:solidFill>
                                    <a:srgbClr val="FF0000"/>
                                  </a:solidFill>
                                  <a:latin typeface="Cambria Math" panose="02040503050406030204" pitchFamily="18" charset="0"/>
                                </a:rPr>
                              </m:ctrlPr>
                            </m:sSubPr>
                            <m:e>
                              <m:r>
                                <a:rPr lang="zh-CN" altLang="en-US" sz="2800" i="1">
                                  <a:solidFill>
                                    <a:srgbClr val="FF0000"/>
                                  </a:solidFill>
                                  <a:latin typeface="Cambria Math" panose="02040503050406030204" pitchFamily="18" charset="0"/>
                                </a:rPr>
                                <m:t>𝜌</m:t>
                              </m:r>
                            </m:e>
                            <m:sub>
                              <m:r>
                                <a:rPr lang="zh-CN" altLang="en-US" sz="2800" i="1">
                                  <a:solidFill>
                                    <a:srgbClr val="FF0000"/>
                                  </a:solidFill>
                                  <a:latin typeface="Cambria Math" panose="02040503050406030204" pitchFamily="18" charset="0"/>
                                </a:rPr>
                                <m:t>𝑐</m:t>
                              </m:r>
                            </m:sub>
                          </m:sSub>
                          <m:sSup>
                            <m:sSupPr>
                              <m:ctrlPr>
                                <a:rPr lang="zh-CN" altLang="en-US" sz="2800" i="1">
                                  <a:solidFill>
                                    <a:srgbClr val="FF0000"/>
                                  </a:solidFill>
                                  <a:latin typeface="Cambria Math" panose="02040503050406030204" pitchFamily="18" charset="0"/>
                                </a:rPr>
                              </m:ctrlPr>
                            </m:sSupPr>
                            <m:e>
                              <m:r>
                                <a:rPr lang="zh-CN" altLang="en-US" sz="2800" i="1">
                                  <a:solidFill>
                                    <a:srgbClr val="FF0000"/>
                                  </a:solidFill>
                                  <a:latin typeface="Cambria Math" panose="02040503050406030204" pitchFamily="18" charset="0"/>
                                </a:rPr>
                                <m:t>h</m:t>
                              </m:r>
                            </m:e>
                            <m:sup>
                              <m:r>
                                <a:rPr lang="zh-CN" altLang="en-US" sz="2800" i="0">
                                  <a:solidFill>
                                    <a:srgbClr val="FF0000"/>
                                  </a:solidFill>
                                  <a:latin typeface="Cambria Math" panose="02040503050406030204" pitchFamily="18" charset="0"/>
                                </a:rPr>
                                <m:t>−2</m:t>
                              </m:r>
                            </m:sup>
                          </m:sSup>
                        </m:den>
                      </m:f>
                      <m:r>
                        <a:rPr lang="en-US" altLang="zh-CN" sz="2800" b="0" i="1" smtClean="0">
                          <a:solidFill>
                            <a:srgbClr val="FF0000"/>
                          </a:solidFill>
                          <a:latin typeface="Cambria Math" panose="02040503050406030204" pitchFamily="18" charset="0"/>
                        </a:rPr>
                        <m:t>=0.12</m:t>
                      </m:r>
                    </m:oMath>
                  </m:oMathPara>
                </a14:m>
                <a:endParaRPr lang="zh-CN" altLang="en-US" sz="2800" dirty="0">
                  <a:solidFill>
                    <a:srgbClr val="FF0000"/>
                  </a:solidFill>
                </a:endParaRPr>
              </a:p>
            </p:txBody>
          </p:sp>
        </mc:Choice>
        <mc:Fallback xmlns="">
          <p:sp>
            <p:nvSpPr>
              <p:cNvPr id="8" name="文本框 7">
                <a:extLst>
                  <a:ext uri="{FF2B5EF4-FFF2-40B4-BE49-F238E27FC236}">
                    <a16:creationId xmlns:a16="http://schemas.microsoft.com/office/drawing/2014/main" id="{B3C66451-9BF1-7D89-5760-07C3BCF6586B}"/>
                  </a:ext>
                </a:extLst>
              </p:cNvPr>
              <p:cNvSpPr txBox="1">
                <a:spLocks noRot="1" noChangeAspect="1" noMove="1" noResize="1" noEditPoints="1" noAdjustHandles="1" noChangeArrowheads="1" noChangeShapeType="1" noTextEdit="1"/>
              </p:cNvSpPr>
              <p:nvPr/>
            </p:nvSpPr>
            <p:spPr>
              <a:xfrm>
                <a:off x="6006728" y="1291645"/>
                <a:ext cx="3768436" cy="919098"/>
              </a:xfrm>
              <a:prstGeom prst="rect">
                <a:avLst/>
              </a:prstGeom>
              <a:blipFill>
                <a:blip r:embed="rId4"/>
                <a:stretch>
                  <a:fillRect/>
                </a:stretch>
              </a:blipFill>
            </p:spPr>
            <p:txBody>
              <a:bodyPr/>
              <a:lstStyle/>
              <a:p>
                <a:r>
                  <a:rPr lang="zh-CN" altLang="en-US">
                    <a:noFill/>
                  </a:rPr>
                  <a:t> </a:t>
                </a:r>
              </a:p>
            </p:txBody>
          </p:sp>
        </mc:Fallback>
      </mc:AlternateContent>
      <p:pic>
        <p:nvPicPr>
          <p:cNvPr id="9" name="图片 8">
            <a:extLst>
              <a:ext uri="{FF2B5EF4-FFF2-40B4-BE49-F238E27FC236}">
                <a16:creationId xmlns:a16="http://schemas.microsoft.com/office/drawing/2014/main" id="{DD55CDF5-B5C5-52BE-1C79-6870CB3B8225}"/>
              </a:ext>
            </a:extLst>
          </p:cNvPr>
          <p:cNvPicPr>
            <a:picLocks noChangeAspect="1"/>
          </p:cNvPicPr>
          <p:nvPr/>
        </p:nvPicPr>
        <p:blipFill>
          <a:blip r:embed="rId5"/>
          <a:stretch>
            <a:fillRect/>
          </a:stretch>
        </p:blipFill>
        <p:spPr>
          <a:xfrm>
            <a:off x="6006728" y="2960999"/>
            <a:ext cx="3430147" cy="1971723"/>
          </a:xfrm>
          <a:prstGeom prst="rect">
            <a:avLst/>
          </a:prstGeom>
        </p:spPr>
      </p:pic>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CAFFB9E7-DD6A-554B-500C-8D1D433E47FC}"/>
                  </a:ext>
                </a:extLst>
              </p:cNvPr>
              <p:cNvSpPr txBox="1"/>
              <p:nvPr/>
            </p:nvSpPr>
            <p:spPr>
              <a:xfrm>
                <a:off x="9546236" y="3129838"/>
                <a:ext cx="2113867" cy="13328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400" i="1" smtClean="0">
                              <a:solidFill>
                                <a:schemeClr val="tx1"/>
                              </a:solidFill>
                              <a:latin typeface="Cambria Math" panose="02040503050406030204" pitchFamily="18" charset="0"/>
                            </a:rPr>
                          </m:ctrlPr>
                        </m:dPr>
                        <m:e>
                          <m:sSub>
                            <m:sSubPr>
                              <m:ctrlPr>
                                <a:rPr lang="zh-CN" altLang="en-US" sz="2400" i="1" smtClean="0">
                                  <a:solidFill>
                                    <a:schemeClr val="tx1"/>
                                  </a:solidFill>
                                  <a:latin typeface="Cambria Math" panose="02040503050406030204" pitchFamily="18" charset="0"/>
                                </a:rPr>
                              </m:ctrlPr>
                            </m:sSubPr>
                            <m:e>
                              <m:r>
                                <a:rPr lang="zh-CN" altLang="en-US" sz="2400" b="0" i="1">
                                  <a:solidFill>
                                    <a:schemeClr val="tx1"/>
                                  </a:solidFill>
                                  <a:latin typeface="Cambria Math" panose="02040503050406030204" pitchFamily="18" charset="0"/>
                                </a:rPr>
                                <m:t>𝜎</m:t>
                              </m:r>
                            </m:e>
                            <m:sub>
                              <m:r>
                                <a:rPr lang="en-US" altLang="zh-CN" sz="2400" i="1" kern="100">
                                  <a:solidFill>
                                    <a:schemeClr val="tx1"/>
                                  </a:solidFill>
                                  <a:latin typeface="Cambria Math" panose="02040503050406030204" pitchFamily="18" charset="0"/>
                                  <a:cs typeface="Times New Roman" panose="02020603050405020304" pitchFamily="18" charset="0"/>
                                </a:rPr>
                                <m:t>𝜒𝜒</m:t>
                              </m:r>
                            </m:sub>
                          </m:sSub>
                          <m:r>
                            <a:rPr lang="zh-CN" altLang="en-US" sz="2400" b="0" i="1">
                              <a:solidFill>
                                <a:schemeClr val="tx1"/>
                              </a:solidFill>
                              <a:latin typeface="Cambria Math" panose="02040503050406030204" pitchFamily="18" charset="0"/>
                            </a:rPr>
                            <m:t>𝑣</m:t>
                          </m:r>
                        </m:e>
                      </m:d>
                      <m:r>
                        <a:rPr lang="zh-CN" altLang="en-US" sz="2400" b="0" i="0">
                          <a:solidFill>
                            <a:schemeClr val="tx1"/>
                          </a:solidFill>
                          <a:latin typeface="Cambria Math" panose="02040503050406030204" pitchFamily="18" charset="0"/>
                        </a:rPr>
                        <m:t>∼</m:t>
                      </m:r>
                      <m:f>
                        <m:fPr>
                          <m:ctrlPr>
                            <a:rPr lang="zh-CN" altLang="zh-CN" sz="2400" i="1">
                              <a:latin typeface="Cambria Math" panose="02040503050406030204" pitchFamily="18" charset="0"/>
                            </a:rPr>
                          </m:ctrlPr>
                        </m:fPr>
                        <m:num>
                          <m:sSubSup>
                            <m:sSubSupPr>
                              <m:ctrlPr>
                                <a:rPr lang="zh-CN" altLang="zh-CN" sz="2400" i="1">
                                  <a:latin typeface="Cambria Math" panose="02040503050406030204" pitchFamily="18" charset="0"/>
                                </a:rPr>
                              </m:ctrlPr>
                            </m:sSubSupPr>
                            <m:e>
                              <m:r>
                                <a:rPr lang="en-US" altLang="zh-CN" sz="2400" i="1">
                                  <a:latin typeface="Cambria Math" panose="02040503050406030204" pitchFamily="18" charset="0"/>
                                </a:rPr>
                                <m:t>𝛼</m:t>
                              </m:r>
                            </m:e>
                            <m:sub>
                              <m:r>
                                <a:rPr lang="en-US" altLang="zh-CN" sz="2400" i="1">
                                  <a:latin typeface="Cambria Math" panose="02040503050406030204" pitchFamily="18" charset="0"/>
                                </a:rPr>
                                <m:t>𝑑</m:t>
                              </m:r>
                            </m:sub>
                            <m:sup>
                              <m:r>
                                <a:rPr lang="en-US" altLang="zh-CN" sz="2400" i="1">
                                  <a:latin typeface="Cambria Math" panose="02040503050406030204" pitchFamily="18" charset="0"/>
                                </a:rPr>
                                <m:t>2</m:t>
                              </m:r>
                            </m:sup>
                          </m:sSubSup>
                        </m:num>
                        <m:den>
                          <m:sSubSup>
                            <m:sSubSupPr>
                              <m:ctrlPr>
                                <a:rPr lang="zh-CN" altLang="zh-CN" sz="2400" i="1" smtClean="0">
                                  <a:solidFill>
                                    <a:schemeClr val="tx1"/>
                                  </a:solidFill>
                                  <a:latin typeface="Cambria Math" panose="02040503050406030204" pitchFamily="18" charset="0"/>
                                </a:rPr>
                              </m:ctrlPr>
                            </m:sSubSupPr>
                            <m:e>
                              <m:r>
                                <a:rPr lang="en-US" altLang="zh-CN" sz="2400" i="1">
                                  <a:solidFill>
                                    <a:schemeClr val="tx1"/>
                                  </a:solidFill>
                                  <a:latin typeface="Cambria Math" panose="02040503050406030204" pitchFamily="18" charset="0"/>
                                </a:rPr>
                                <m:t>𝑚</m:t>
                              </m:r>
                            </m:e>
                            <m:sub>
                              <m:r>
                                <a:rPr lang="en-US" altLang="zh-CN" sz="2400" i="1" kern="100">
                                  <a:solidFill>
                                    <a:schemeClr val="tx1"/>
                                  </a:solidFill>
                                  <a:latin typeface="Cambria Math" panose="02040503050406030204" pitchFamily="18" charset="0"/>
                                  <a:cs typeface="Times New Roman" panose="02020603050405020304" pitchFamily="18" charset="0"/>
                                </a:rPr>
                                <m:t>𝜒</m:t>
                              </m:r>
                            </m:sub>
                            <m:sup>
                              <m:r>
                                <a:rPr lang="en-US" altLang="zh-CN" sz="2400" i="1">
                                  <a:solidFill>
                                    <a:schemeClr val="tx1"/>
                                  </a:solidFill>
                                  <a:latin typeface="Cambria Math" panose="02040503050406030204" pitchFamily="18" charset="0"/>
                                </a:rPr>
                                <m:t>2</m:t>
                              </m:r>
                            </m:sup>
                          </m:sSubSup>
                        </m:den>
                      </m:f>
                    </m:oMath>
                  </m:oMathPara>
                </a14:m>
                <a:endParaRPr lang="en-US" altLang="zh-CN" sz="2400" dirty="0">
                  <a:solidFill>
                    <a:schemeClr val="tx1"/>
                  </a:solidFill>
                </a:endParaRPr>
              </a:p>
              <a:p>
                <a:r>
                  <a:rPr lang="en-US" altLang="zh-CN" sz="2400" i="1" dirty="0">
                    <a:latin typeface="Cambria Math" panose="02040503050406030204" pitchFamily="18" charset="0"/>
                  </a:rPr>
                  <a:t>~</a:t>
                </a:r>
                <a:r>
                  <a:rPr lang="zh-CN" altLang="zh-CN" sz="2400" i="1" dirty="0">
                    <a:latin typeface="Cambria Math" panose="02040503050406030204" pitchFamily="18" charset="0"/>
                  </a:rPr>
                  <a:t> </a:t>
                </a:r>
                <a14:m>
                  <m:oMath xmlns:m="http://schemas.openxmlformats.org/officeDocument/2006/math">
                    <m:sSup>
                      <m:sSupPr>
                        <m:ctrlPr>
                          <a:rPr lang="zh-CN" altLang="zh-CN" sz="2400" i="1">
                            <a:latin typeface="Cambria Math" panose="02040503050406030204" pitchFamily="18" charset="0"/>
                          </a:rPr>
                        </m:ctrlPr>
                      </m:sSupPr>
                      <m:e>
                        <m:r>
                          <a:rPr lang="en-US" altLang="zh-CN" sz="2400" i="1">
                            <a:latin typeface="Cambria Math" panose="02040503050406030204" pitchFamily="18" charset="0"/>
                          </a:rPr>
                          <m:t>10</m:t>
                        </m:r>
                      </m:e>
                      <m:sup>
                        <m:r>
                          <a:rPr lang="en-US" altLang="zh-CN" sz="2400" i="1">
                            <a:latin typeface="Cambria Math" panose="02040503050406030204" pitchFamily="18" charset="0"/>
                          </a:rPr>
                          <m:t>−26</m:t>
                        </m:r>
                      </m:sup>
                    </m:sSup>
                    <m:r>
                      <m:rPr>
                        <m:sty m:val="p"/>
                      </m:rPr>
                      <a:rPr lang="en-US" altLang="zh-CN" sz="2400" i="1">
                        <a:latin typeface="Cambria Math" panose="02040503050406030204" pitchFamily="18" charset="0"/>
                      </a:rPr>
                      <m:t>c</m:t>
                    </m:r>
                    <m:sSup>
                      <m:sSupPr>
                        <m:ctrlPr>
                          <a:rPr lang="zh-CN" altLang="zh-CN" sz="2400" i="1">
                            <a:latin typeface="Cambria Math" panose="02040503050406030204" pitchFamily="18" charset="0"/>
                          </a:rPr>
                        </m:ctrlPr>
                      </m:sSupPr>
                      <m:e>
                        <m:r>
                          <m:rPr>
                            <m:sty m:val="p"/>
                          </m:rPr>
                          <a:rPr lang="en-US" altLang="zh-CN" sz="2400" i="1">
                            <a:latin typeface="Cambria Math" panose="02040503050406030204" pitchFamily="18" charset="0"/>
                          </a:rPr>
                          <m:t>m</m:t>
                        </m:r>
                      </m:e>
                      <m:sup>
                        <m:r>
                          <a:rPr lang="en-US" altLang="zh-CN" sz="2400" i="1">
                            <a:latin typeface="Cambria Math" panose="02040503050406030204" pitchFamily="18" charset="0"/>
                          </a:rPr>
                          <m:t>3</m:t>
                        </m:r>
                      </m:sup>
                    </m:sSup>
                    <m:r>
                      <a:rPr lang="en-US" altLang="zh-CN" sz="2400" i="1">
                        <a:latin typeface="Cambria Math" panose="02040503050406030204" pitchFamily="18" charset="0"/>
                      </a:rPr>
                      <m:t>/</m:t>
                    </m:r>
                    <m:r>
                      <m:rPr>
                        <m:sty m:val="p"/>
                      </m:rPr>
                      <a:rPr lang="en-US" altLang="zh-CN" sz="2400" i="1">
                        <a:latin typeface="Cambria Math" panose="02040503050406030204" pitchFamily="18" charset="0"/>
                      </a:rPr>
                      <m:t>s</m:t>
                    </m:r>
                  </m:oMath>
                </a14:m>
                <a:endParaRPr lang="en-US" altLang="zh-CN" sz="2400" i="1" dirty="0">
                  <a:latin typeface="Cambria Math" panose="02040503050406030204" pitchFamily="18" charset="0"/>
                </a:endParaRPr>
              </a:p>
            </p:txBody>
          </p:sp>
        </mc:Choice>
        <mc:Fallback xmlns="">
          <p:sp>
            <p:nvSpPr>
              <p:cNvPr id="11" name="文本框 10">
                <a:extLst>
                  <a:ext uri="{FF2B5EF4-FFF2-40B4-BE49-F238E27FC236}">
                    <a16:creationId xmlns:a16="http://schemas.microsoft.com/office/drawing/2014/main" id="{CAFFB9E7-DD6A-554B-500C-8D1D433E47FC}"/>
                  </a:ext>
                </a:extLst>
              </p:cNvPr>
              <p:cNvSpPr txBox="1">
                <a:spLocks noRot="1" noChangeAspect="1" noMove="1" noResize="1" noEditPoints="1" noAdjustHandles="1" noChangeArrowheads="1" noChangeShapeType="1" noTextEdit="1"/>
              </p:cNvSpPr>
              <p:nvPr/>
            </p:nvSpPr>
            <p:spPr>
              <a:xfrm>
                <a:off x="9546236" y="3129838"/>
                <a:ext cx="2113867" cy="1332865"/>
              </a:xfrm>
              <a:prstGeom prst="rect">
                <a:avLst/>
              </a:prstGeom>
              <a:blipFill>
                <a:blip r:embed="rId6"/>
                <a:stretch>
                  <a:fillRect l="-4611" b="-9132"/>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4" name="文本框 13">
                <a:extLst>
                  <a:ext uri="{FF2B5EF4-FFF2-40B4-BE49-F238E27FC236}">
                    <a16:creationId xmlns:a16="http://schemas.microsoft.com/office/drawing/2014/main" id="{0DC17955-FC83-1B5D-B1B3-C2D8DF943405}"/>
                  </a:ext>
                </a:extLst>
              </p:cNvPr>
              <p:cNvSpPr txBox="1"/>
              <p:nvPr/>
            </p:nvSpPr>
            <p:spPr>
              <a:xfrm>
                <a:off x="6006728" y="2349832"/>
                <a:ext cx="5709794" cy="561308"/>
              </a:xfrm>
              <a:prstGeom prst="rect">
                <a:avLst/>
              </a:prstGeom>
              <a:noFill/>
            </p:spPr>
            <p:txBody>
              <a:bodyPr wrap="square" rtlCol="0">
                <a:spAutoFit/>
              </a:bodyPr>
              <a:lstStyle/>
              <a:p>
                <a:r>
                  <a:rPr lang="en-US" altLang="zh-CN" sz="2800" dirty="0">
                    <a:latin typeface="Times New Roman" panose="02020603050405020304" pitchFamily="18" charset="0"/>
                    <a:cs typeface="Times New Roman" panose="02020603050405020304" pitchFamily="18" charset="0"/>
                  </a:rPr>
                  <a:t>1) Traditional freeze out : </a:t>
                </a:r>
                <a14:m>
                  <m:oMath xmlns:m="http://schemas.openxmlformats.org/officeDocument/2006/math">
                    <m:sSub>
                      <m:sSubPr>
                        <m:ctrlPr>
                          <a:rPr lang="zh-CN" altLang="zh-CN" sz="2800" i="1" kern="100" smtClean="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𝜒</m:t>
                        </m:r>
                      </m:sub>
                    </m:sSub>
                    <m:r>
                      <a:rPr lang="en-US" altLang="zh-CN" sz="2800" b="0" i="1" kern="100" smtClean="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&gt;</m:t>
                    </m:r>
                    <m:sSub>
                      <m:sSubPr>
                        <m:ctrlPr>
                          <a:rPr lang="zh-CN" altLang="zh-CN" sz="2800" i="1" kern="10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800" b="0" i="1" kern="100" smtClean="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𝐹</m:t>
                        </m:r>
                      </m:sub>
                    </m:sSub>
                  </m:oMath>
                </a14:m>
                <a:endParaRPr lang="zh-CN" altLang="zh-CN" sz="24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14" name="文本框 13">
                <a:extLst>
                  <a:ext uri="{FF2B5EF4-FFF2-40B4-BE49-F238E27FC236}">
                    <a16:creationId xmlns:a16="http://schemas.microsoft.com/office/drawing/2014/main" id="{0DC17955-FC83-1B5D-B1B3-C2D8DF943405}"/>
                  </a:ext>
                </a:extLst>
              </p:cNvPr>
              <p:cNvSpPr txBox="1">
                <a:spLocks noRot="1" noChangeAspect="1" noMove="1" noResize="1" noEditPoints="1" noAdjustHandles="1" noChangeArrowheads="1" noChangeShapeType="1" noTextEdit="1"/>
              </p:cNvSpPr>
              <p:nvPr/>
            </p:nvSpPr>
            <p:spPr>
              <a:xfrm>
                <a:off x="6006728" y="2349832"/>
                <a:ext cx="5709794" cy="561308"/>
              </a:xfrm>
              <a:prstGeom prst="rect">
                <a:avLst/>
              </a:prstGeom>
              <a:blipFill>
                <a:blip r:embed="rId7"/>
                <a:stretch>
                  <a:fillRect l="-2134" t="-10753" b="-2150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7" name="文本框 16">
                <a:extLst>
                  <a:ext uri="{FF2B5EF4-FFF2-40B4-BE49-F238E27FC236}">
                    <a16:creationId xmlns:a16="http://schemas.microsoft.com/office/drawing/2014/main" id="{7E874EF6-C118-3FED-B1C5-BDA54B1C53F1}"/>
                  </a:ext>
                </a:extLst>
              </p:cNvPr>
              <p:cNvSpPr txBox="1"/>
              <p:nvPr/>
            </p:nvSpPr>
            <p:spPr>
              <a:xfrm>
                <a:off x="7734509" y="4977620"/>
                <a:ext cx="926869" cy="695383"/>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zh-CN" sz="3600" i="1" kern="100" smtClean="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36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36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𝜒</m:t>
                          </m:r>
                        </m:sub>
                      </m:sSub>
                    </m:oMath>
                  </m:oMathPara>
                </a14:m>
                <a:endParaRPr lang="zh-CN" altLang="en-US" sz="3600" dirty="0"/>
              </a:p>
            </p:txBody>
          </p:sp>
        </mc:Choice>
        <mc:Fallback xmlns="">
          <p:sp>
            <p:nvSpPr>
              <p:cNvPr id="17" name="文本框 16">
                <a:extLst>
                  <a:ext uri="{FF2B5EF4-FFF2-40B4-BE49-F238E27FC236}">
                    <a16:creationId xmlns:a16="http://schemas.microsoft.com/office/drawing/2014/main" id="{7E874EF6-C118-3FED-B1C5-BDA54B1C53F1}"/>
                  </a:ext>
                </a:extLst>
              </p:cNvPr>
              <p:cNvSpPr txBox="1">
                <a:spLocks noRot="1" noChangeAspect="1" noMove="1" noResize="1" noEditPoints="1" noAdjustHandles="1" noChangeArrowheads="1" noChangeShapeType="1" noTextEdit="1"/>
              </p:cNvSpPr>
              <p:nvPr/>
            </p:nvSpPr>
            <p:spPr>
              <a:xfrm>
                <a:off x="7734509" y="4977620"/>
                <a:ext cx="926869" cy="695383"/>
              </a:xfrm>
              <a:prstGeom prst="rect">
                <a:avLst/>
              </a:prstGeom>
              <a:blipFill>
                <a:blip r:embed="rId8"/>
                <a:stretch>
                  <a:fillRect/>
                </a:stretch>
              </a:blipFill>
            </p:spPr>
            <p:txBody>
              <a:bodyPr/>
              <a:lstStyle/>
              <a:p>
                <a:r>
                  <a:rPr lang="zh-CN" altLang="en-US">
                    <a:noFill/>
                  </a:rPr>
                  <a:t> </a:t>
                </a:r>
              </a:p>
            </p:txBody>
          </p:sp>
        </mc:Fallback>
      </mc:AlternateContent>
      <p:cxnSp>
        <p:nvCxnSpPr>
          <p:cNvPr id="21" name="直接箭头连接符 20">
            <a:extLst>
              <a:ext uri="{FF2B5EF4-FFF2-40B4-BE49-F238E27FC236}">
                <a16:creationId xmlns:a16="http://schemas.microsoft.com/office/drawing/2014/main" id="{19F5A9E9-739D-56CA-D683-21149C90BF14}"/>
              </a:ext>
            </a:extLst>
          </p:cNvPr>
          <p:cNvCxnSpPr>
            <a:cxnSpLocks/>
          </p:cNvCxnSpPr>
          <p:nvPr/>
        </p:nvCxnSpPr>
        <p:spPr>
          <a:xfrm>
            <a:off x="8796734" y="5055102"/>
            <a:ext cx="0" cy="566539"/>
          </a:xfrm>
          <a:prstGeom prst="straightConnector1">
            <a:avLst/>
          </a:prstGeom>
          <a:ln w="508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3" name="文本框 22">
                <a:extLst>
                  <a:ext uri="{FF2B5EF4-FFF2-40B4-BE49-F238E27FC236}">
                    <a16:creationId xmlns:a16="http://schemas.microsoft.com/office/drawing/2014/main" id="{3EB059D2-1D7A-B003-494F-2CF7A087D15F}"/>
                  </a:ext>
                </a:extLst>
              </p:cNvPr>
              <p:cNvSpPr txBox="1"/>
              <p:nvPr/>
            </p:nvSpPr>
            <p:spPr>
              <a:xfrm>
                <a:off x="10010790" y="4975310"/>
                <a:ext cx="627611" cy="64633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3600" i="1" smtClean="0">
                              <a:solidFill>
                                <a:srgbClr val="FF0000"/>
                              </a:solidFill>
                              <a:latin typeface="Cambria Math" panose="02040503050406030204" pitchFamily="18" charset="0"/>
                            </a:rPr>
                          </m:ctrlPr>
                        </m:sSubPr>
                        <m:e>
                          <m:r>
                            <a:rPr lang="zh-CN" altLang="en-US" sz="3600" i="1">
                              <a:solidFill>
                                <a:srgbClr val="FF0000"/>
                              </a:solidFill>
                              <a:latin typeface="Cambria Math" panose="02040503050406030204" pitchFamily="18" charset="0"/>
                            </a:rPr>
                            <m:t>𝛼</m:t>
                          </m:r>
                        </m:e>
                        <m:sub>
                          <m:r>
                            <a:rPr lang="zh-CN" altLang="en-US" sz="3600" i="1">
                              <a:solidFill>
                                <a:srgbClr val="FF0000"/>
                              </a:solidFill>
                              <a:latin typeface="Cambria Math" panose="02040503050406030204" pitchFamily="18" charset="0"/>
                            </a:rPr>
                            <m:t>𝑑</m:t>
                          </m:r>
                        </m:sub>
                      </m:sSub>
                    </m:oMath>
                  </m:oMathPara>
                </a14:m>
                <a:endParaRPr lang="zh-CN" altLang="en-US" sz="3600" dirty="0">
                  <a:solidFill>
                    <a:srgbClr val="FF0000"/>
                  </a:solidFill>
                </a:endParaRPr>
              </a:p>
            </p:txBody>
          </p:sp>
        </mc:Choice>
        <mc:Fallback xmlns="">
          <p:sp>
            <p:nvSpPr>
              <p:cNvPr id="23" name="文本框 22">
                <a:extLst>
                  <a:ext uri="{FF2B5EF4-FFF2-40B4-BE49-F238E27FC236}">
                    <a16:creationId xmlns:a16="http://schemas.microsoft.com/office/drawing/2014/main" id="{3EB059D2-1D7A-B003-494F-2CF7A087D15F}"/>
                  </a:ext>
                </a:extLst>
              </p:cNvPr>
              <p:cNvSpPr txBox="1">
                <a:spLocks noRot="1" noChangeAspect="1" noMove="1" noResize="1" noEditPoints="1" noAdjustHandles="1" noChangeArrowheads="1" noChangeShapeType="1" noTextEdit="1"/>
              </p:cNvSpPr>
              <p:nvPr/>
            </p:nvSpPr>
            <p:spPr>
              <a:xfrm>
                <a:off x="10010790" y="4975310"/>
                <a:ext cx="627611" cy="646331"/>
              </a:xfrm>
              <a:prstGeom prst="rect">
                <a:avLst/>
              </a:prstGeom>
              <a:blipFill>
                <a:blip r:embed="rId9"/>
                <a:stretch>
                  <a:fillRect/>
                </a:stretch>
              </a:blipFill>
            </p:spPr>
            <p:txBody>
              <a:bodyPr/>
              <a:lstStyle/>
              <a:p>
                <a:r>
                  <a:rPr lang="zh-CN" altLang="en-US">
                    <a:noFill/>
                  </a:rPr>
                  <a:t> </a:t>
                </a:r>
              </a:p>
            </p:txBody>
          </p:sp>
        </mc:Fallback>
      </mc:AlternateContent>
      <p:cxnSp>
        <p:nvCxnSpPr>
          <p:cNvPr id="25" name="直接箭头连接符 24">
            <a:extLst>
              <a:ext uri="{FF2B5EF4-FFF2-40B4-BE49-F238E27FC236}">
                <a16:creationId xmlns:a16="http://schemas.microsoft.com/office/drawing/2014/main" id="{F11A1B3B-4F5B-1736-4B67-23333E093847}"/>
              </a:ext>
            </a:extLst>
          </p:cNvPr>
          <p:cNvCxnSpPr>
            <a:cxnSpLocks/>
          </p:cNvCxnSpPr>
          <p:nvPr/>
        </p:nvCxnSpPr>
        <p:spPr>
          <a:xfrm>
            <a:off x="10864778" y="5079415"/>
            <a:ext cx="0" cy="566539"/>
          </a:xfrm>
          <a:prstGeom prst="straightConnector1">
            <a:avLst/>
          </a:prstGeom>
          <a:ln w="50800">
            <a:solidFill>
              <a:schemeClr val="tx1">
                <a:lumMod val="95000"/>
                <a:lumOff val="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8" name="矩形: 圆角 27">
            <a:extLst>
              <a:ext uri="{FF2B5EF4-FFF2-40B4-BE49-F238E27FC236}">
                <a16:creationId xmlns:a16="http://schemas.microsoft.com/office/drawing/2014/main" id="{903AC4B5-CDA5-0B41-FC25-756CA7847256}"/>
              </a:ext>
            </a:extLst>
          </p:cNvPr>
          <p:cNvSpPr/>
          <p:nvPr/>
        </p:nvSpPr>
        <p:spPr>
          <a:xfrm>
            <a:off x="7562979" y="4932722"/>
            <a:ext cx="4097124" cy="859927"/>
          </a:xfrm>
          <a:prstGeom prst="roundRect">
            <a:avLst/>
          </a:prstGeom>
          <a:noFill/>
          <a:ln w="50800"/>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0" name="文本框 29">
                <a:extLst>
                  <a:ext uri="{FF2B5EF4-FFF2-40B4-BE49-F238E27FC236}">
                    <a16:creationId xmlns:a16="http://schemas.microsoft.com/office/drawing/2014/main" id="{685C939F-6674-12DF-A6B6-475E42A0F348}"/>
                  </a:ext>
                </a:extLst>
              </p:cNvPr>
              <p:cNvSpPr txBox="1"/>
              <p:nvPr/>
            </p:nvSpPr>
            <p:spPr>
              <a:xfrm>
                <a:off x="1330562" y="3369038"/>
                <a:ext cx="1918854" cy="427233"/>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000" i="1" smtClean="0">
                              <a:solidFill>
                                <a:srgbClr val="836967"/>
                              </a:solidFill>
                              <a:latin typeface="Cambria Math" panose="02040503050406030204" pitchFamily="18" charset="0"/>
                            </a:rPr>
                          </m:ctrlPr>
                        </m:sSubPr>
                        <m:e>
                          <m:r>
                            <a:rPr lang="zh-CN" altLang="en-US" sz="2000" i="1">
                              <a:latin typeface="Cambria Math" panose="02040503050406030204" pitchFamily="18" charset="0"/>
                            </a:rPr>
                            <m:t>𝑛</m:t>
                          </m:r>
                        </m:e>
                        <m:sub>
                          <m:r>
                            <a:rPr lang="zh-CN" altLang="en-US" sz="2000" i="1">
                              <a:latin typeface="Cambria Math" panose="02040503050406030204" pitchFamily="18" charset="0"/>
                            </a:rPr>
                            <m:t>𝜒</m:t>
                          </m:r>
                        </m:sub>
                      </m:sSub>
                      <m:d>
                        <m:dPr>
                          <m:begChr m:val="⟨"/>
                          <m:endChr m:val="⟩"/>
                          <m:ctrlPr>
                            <a:rPr lang="zh-CN" altLang="en-US" sz="2000" i="1">
                              <a:solidFill>
                                <a:srgbClr val="836967"/>
                              </a:solidFill>
                              <a:latin typeface="Cambria Math" panose="02040503050406030204" pitchFamily="18" charset="0"/>
                            </a:rPr>
                          </m:ctrlPr>
                        </m:dPr>
                        <m:e>
                          <m:r>
                            <a:rPr lang="zh-CN" altLang="en-US" sz="2000" i="1">
                              <a:latin typeface="Cambria Math" panose="02040503050406030204" pitchFamily="18" charset="0"/>
                            </a:rPr>
                            <m:t>𝑣</m:t>
                          </m:r>
                          <m:sSub>
                            <m:sSubPr>
                              <m:ctrlPr>
                                <a:rPr lang="zh-CN" altLang="en-US" sz="2000" i="1">
                                  <a:solidFill>
                                    <a:srgbClr val="836967"/>
                                  </a:solidFill>
                                  <a:latin typeface="Cambria Math" panose="02040503050406030204" pitchFamily="18" charset="0"/>
                                </a:rPr>
                              </m:ctrlPr>
                            </m:sSubPr>
                            <m:e>
                              <m:r>
                                <a:rPr lang="zh-CN" altLang="en-US" sz="2000" i="1">
                                  <a:latin typeface="Cambria Math" panose="02040503050406030204" pitchFamily="18" charset="0"/>
                                </a:rPr>
                                <m:t>𝜎</m:t>
                              </m:r>
                            </m:e>
                            <m:sub>
                              <m:r>
                                <m:rPr>
                                  <m:sty m:val="p"/>
                                </m:rPr>
                                <a:rPr lang="zh-CN" altLang="en-US" sz="2000" i="0">
                                  <a:latin typeface="Cambria Math" panose="02040503050406030204" pitchFamily="18" charset="0"/>
                                </a:rPr>
                                <m:t>ann</m:t>
                              </m:r>
                            </m:sub>
                          </m:sSub>
                        </m:e>
                      </m:d>
                      <m:r>
                        <a:rPr lang="zh-CN" altLang="en-US" sz="2000" i="0">
                          <a:latin typeface="Cambria Math" panose="02040503050406030204" pitchFamily="18" charset="0"/>
                        </a:rPr>
                        <m:t>&lt;</m:t>
                      </m:r>
                      <m:r>
                        <a:rPr lang="zh-CN" altLang="en-US" sz="2000" i="1">
                          <a:latin typeface="Cambria Math" panose="02040503050406030204" pitchFamily="18" charset="0"/>
                        </a:rPr>
                        <m:t>𝐻</m:t>
                      </m:r>
                    </m:oMath>
                  </m:oMathPara>
                </a14:m>
                <a:endParaRPr lang="zh-CN" altLang="en-US" sz="2000" dirty="0"/>
              </a:p>
            </p:txBody>
          </p:sp>
        </mc:Choice>
        <mc:Fallback xmlns="">
          <p:sp>
            <p:nvSpPr>
              <p:cNvPr id="30" name="文本框 29">
                <a:extLst>
                  <a:ext uri="{FF2B5EF4-FFF2-40B4-BE49-F238E27FC236}">
                    <a16:creationId xmlns:a16="http://schemas.microsoft.com/office/drawing/2014/main" id="{685C939F-6674-12DF-A6B6-475E42A0F348}"/>
                  </a:ext>
                </a:extLst>
              </p:cNvPr>
              <p:cNvSpPr txBox="1">
                <a:spLocks noRot="1" noChangeAspect="1" noMove="1" noResize="1" noEditPoints="1" noAdjustHandles="1" noChangeArrowheads="1" noChangeShapeType="1" noTextEdit="1"/>
              </p:cNvSpPr>
              <p:nvPr/>
            </p:nvSpPr>
            <p:spPr>
              <a:xfrm>
                <a:off x="1330562" y="3369038"/>
                <a:ext cx="1918854" cy="427233"/>
              </a:xfrm>
              <a:prstGeom prst="rect">
                <a:avLst/>
              </a:prstGeom>
              <a:blipFill>
                <a:blip r:embed="rId10"/>
                <a:stretch>
                  <a:fillRect b="-4286"/>
                </a:stretch>
              </a:blipFill>
            </p:spPr>
            <p:txBody>
              <a:bodyPr/>
              <a:lstStyle/>
              <a:p>
                <a:r>
                  <a:rPr lang="zh-CN" altLang="en-US">
                    <a:noFill/>
                  </a:rPr>
                  <a:t> </a:t>
                </a:r>
              </a:p>
            </p:txBody>
          </p:sp>
        </mc:Fallback>
      </mc:AlternateContent>
      <p:sp>
        <p:nvSpPr>
          <p:cNvPr id="5" name="文本框 4">
            <a:extLst>
              <a:ext uri="{FF2B5EF4-FFF2-40B4-BE49-F238E27FC236}">
                <a16:creationId xmlns:a16="http://schemas.microsoft.com/office/drawing/2014/main" id="{E2171396-0170-B54E-07B8-AFA13BB0355C}"/>
              </a:ext>
            </a:extLst>
          </p:cNvPr>
          <p:cNvSpPr txBox="1"/>
          <p:nvPr/>
        </p:nvSpPr>
        <p:spPr>
          <a:xfrm>
            <a:off x="9034559" y="4999623"/>
            <a:ext cx="603050" cy="646331"/>
          </a:xfrm>
          <a:prstGeom prst="rect">
            <a:avLst/>
          </a:prstGeom>
          <a:noFill/>
        </p:spPr>
        <p:txBody>
          <a:bodyPr wrap="none" rtlCol="0">
            <a:spAutoFit/>
          </a:bodyPr>
          <a:lstStyle/>
          <a:p>
            <a:r>
              <a:rPr lang="en-US" altLang="zh-CN" sz="3600" b="1" dirty="0">
                <a:solidFill>
                  <a:srgbClr val="FF0000"/>
                </a:solidFill>
                <a:latin typeface="Times New Roman" panose="02020603050405020304" pitchFamily="18" charset="0"/>
                <a:cs typeface="Times New Roman" panose="02020603050405020304" pitchFamily="18" charset="0"/>
              </a:rPr>
              <a:t>N</a:t>
            </a:r>
            <a:r>
              <a:rPr lang="en-US" altLang="zh-CN" b="1" dirty="0"/>
              <a:t> </a:t>
            </a:r>
            <a:endParaRPr lang="zh-CN" altLang="en-US" b="1" dirty="0"/>
          </a:p>
        </p:txBody>
      </p:sp>
      <p:cxnSp>
        <p:nvCxnSpPr>
          <p:cNvPr id="10" name="直接箭头连接符 9">
            <a:extLst>
              <a:ext uri="{FF2B5EF4-FFF2-40B4-BE49-F238E27FC236}">
                <a16:creationId xmlns:a16="http://schemas.microsoft.com/office/drawing/2014/main" id="{05F432C7-2ED9-BFAA-7D00-BC7FF47CB5D5}"/>
              </a:ext>
            </a:extLst>
          </p:cNvPr>
          <p:cNvCxnSpPr>
            <a:cxnSpLocks/>
          </p:cNvCxnSpPr>
          <p:nvPr/>
        </p:nvCxnSpPr>
        <p:spPr>
          <a:xfrm flipV="1">
            <a:off x="9934875" y="5053720"/>
            <a:ext cx="0" cy="538135"/>
          </a:xfrm>
          <a:prstGeom prst="straightConnector1">
            <a:avLst/>
          </a:prstGeom>
          <a:ln w="50800">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314629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8"/>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5"/>
                                        </p:tgtEl>
                                        <p:attrNameLst>
                                          <p:attrName>style.visibility</p:attrName>
                                        </p:attrNameLst>
                                      </p:cBhvr>
                                      <p:to>
                                        <p:strVal val="visible"/>
                                      </p:to>
                                    </p:set>
                                  </p:childTnLst>
                                </p:cTn>
                              </p:par>
                              <p:par>
                                <p:cTn id="9" presetID="1" presetClass="entr" presetSubtype="0"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21"/>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3"/>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3" grpId="0"/>
      <p:bldP spid="28" grpId="0" animBg="1"/>
      <p:bldP spid="5"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8334795C-8B91-71C3-859C-BFA7C1F39E6C}"/>
              </a:ext>
            </a:extLst>
          </p:cNvPr>
          <p:cNvSpPr>
            <a:spLocks noGrp="1"/>
          </p:cNvSpPr>
          <p:nvPr>
            <p:ph type="body" sz="quarter" idx="10"/>
          </p:nvPr>
        </p:nvSpPr>
        <p:spPr/>
        <p:txBody>
          <a:bodyPr/>
          <a:lstStyle/>
          <a:p>
            <a:r>
              <a:rPr lang="en-US" altLang="zh-CN" dirty="0"/>
              <a:t>Why Forbidden DM</a:t>
            </a:r>
            <a:endParaRPr lang="zh-CN" altLang="en-US" dirty="0"/>
          </a:p>
          <a:p>
            <a:endParaRPr lang="zh-CN" altLang="en-US" dirty="0"/>
          </a:p>
        </p:txBody>
      </p:sp>
      <mc:AlternateContent xmlns:mc="http://schemas.openxmlformats.org/markup-compatibility/2006" xmlns:a14="http://schemas.microsoft.com/office/drawing/2010/main">
        <mc:Choice Requires="a14">
          <p:sp>
            <p:nvSpPr>
              <p:cNvPr id="3" name="文本框 2">
                <a:extLst>
                  <a:ext uri="{FF2B5EF4-FFF2-40B4-BE49-F238E27FC236}">
                    <a16:creationId xmlns:a16="http://schemas.microsoft.com/office/drawing/2014/main" id="{0540C9D5-6568-0909-BCD7-67D371EE8096}"/>
                  </a:ext>
                </a:extLst>
              </p:cNvPr>
              <p:cNvSpPr txBox="1"/>
              <p:nvPr/>
            </p:nvSpPr>
            <p:spPr>
              <a:xfrm>
                <a:off x="554673" y="929638"/>
                <a:ext cx="6239596" cy="561308"/>
              </a:xfrm>
              <a:prstGeom prst="rect">
                <a:avLst/>
              </a:prstGeom>
              <a:noFill/>
            </p:spPr>
            <p:txBody>
              <a:bodyPr wrap="square" rtlCol="0">
                <a:spAutoFit/>
              </a:bodyPr>
              <a:lstStyle/>
              <a:p>
                <a:r>
                  <a:rPr lang="en-US" altLang="zh-CN" sz="2800" dirty="0">
                    <a:latin typeface="Times New Roman" panose="02020603050405020304" pitchFamily="18" charset="0"/>
                    <a:cs typeface="Times New Roman" panose="02020603050405020304" pitchFamily="18" charset="0"/>
                  </a:rPr>
                  <a:t>2)  Forbidden annihilation : </a:t>
                </a:r>
                <a14:m>
                  <m:oMath xmlns:m="http://schemas.openxmlformats.org/officeDocument/2006/math">
                    <m:sSub>
                      <m:sSubPr>
                        <m:ctrlPr>
                          <a:rPr lang="zh-CN" altLang="zh-CN" sz="2800" i="1" kern="100" smtClean="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𝜒</m:t>
                        </m:r>
                      </m:sub>
                    </m:sSub>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&lt;</m:t>
                    </m:r>
                    <m:sSub>
                      <m:sSubPr>
                        <m:ctrlPr>
                          <a:rPr lang="zh-CN" altLang="zh-CN" sz="2800" i="1" kern="100">
                            <a:solidFill>
                              <a:srgbClr val="FF0000"/>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800" i="1" kern="10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𝑚</m:t>
                        </m:r>
                      </m:e>
                      <m:sub>
                        <m:r>
                          <a:rPr lang="en-US" altLang="zh-CN" sz="2800" b="0" i="1" kern="100" smtClean="0">
                            <a:solidFill>
                              <a:srgbClr val="FF0000"/>
                            </a:solidFill>
                            <a:effectLst/>
                            <a:latin typeface="Cambria Math" panose="02040503050406030204" pitchFamily="18" charset="0"/>
                            <a:ea typeface="等线" panose="02010600030101010101" pitchFamily="2" charset="-122"/>
                            <a:cs typeface="Times New Roman" panose="02020603050405020304" pitchFamily="18" charset="0"/>
                          </a:rPr>
                          <m:t>𝐹</m:t>
                        </m:r>
                      </m:sub>
                    </m:sSub>
                  </m:oMath>
                </a14:m>
                <a:endParaRPr lang="zh-CN" altLang="zh-CN" sz="24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3" name="文本框 2">
                <a:extLst>
                  <a:ext uri="{FF2B5EF4-FFF2-40B4-BE49-F238E27FC236}">
                    <a16:creationId xmlns:a16="http://schemas.microsoft.com/office/drawing/2014/main" id="{0540C9D5-6568-0909-BCD7-67D371EE8096}"/>
                  </a:ext>
                </a:extLst>
              </p:cNvPr>
              <p:cNvSpPr txBox="1">
                <a:spLocks noRot="1" noChangeAspect="1" noMove="1" noResize="1" noEditPoints="1" noAdjustHandles="1" noChangeArrowheads="1" noChangeShapeType="1" noTextEdit="1"/>
              </p:cNvSpPr>
              <p:nvPr/>
            </p:nvSpPr>
            <p:spPr>
              <a:xfrm>
                <a:off x="554673" y="929638"/>
                <a:ext cx="6239596" cy="561308"/>
              </a:xfrm>
              <a:prstGeom prst="rect">
                <a:avLst/>
              </a:prstGeom>
              <a:blipFill>
                <a:blip r:embed="rId2"/>
                <a:stretch>
                  <a:fillRect l="-2051" t="-10753" b="-21505"/>
                </a:stretch>
              </a:blipFill>
            </p:spPr>
            <p:txBody>
              <a:bodyPr/>
              <a:lstStyle/>
              <a:p>
                <a:r>
                  <a:rPr lang="zh-CN" altLang="en-US">
                    <a:noFill/>
                  </a:rPr>
                  <a:t> </a:t>
                </a:r>
              </a:p>
            </p:txBody>
          </p:sp>
        </mc:Fallback>
      </mc:AlternateContent>
      <p:pic>
        <p:nvPicPr>
          <p:cNvPr id="4" name="图片 3">
            <a:extLst>
              <a:ext uri="{FF2B5EF4-FFF2-40B4-BE49-F238E27FC236}">
                <a16:creationId xmlns:a16="http://schemas.microsoft.com/office/drawing/2014/main" id="{1AA86633-BB8B-FB62-424A-BD4E757CF2D5}"/>
              </a:ext>
            </a:extLst>
          </p:cNvPr>
          <p:cNvPicPr>
            <a:picLocks noChangeAspect="1"/>
          </p:cNvPicPr>
          <p:nvPr/>
        </p:nvPicPr>
        <p:blipFill>
          <a:blip r:embed="rId3"/>
          <a:stretch>
            <a:fillRect/>
          </a:stretch>
        </p:blipFill>
        <p:spPr>
          <a:xfrm>
            <a:off x="496732" y="2005629"/>
            <a:ext cx="4285127" cy="2463184"/>
          </a:xfrm>
          <a:prstGeom prst="rect">
            <a:avLst/>
          </a:prstGeom>
        </p:spPr>
      </p:pic>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449C1D6A-A563-A3F8-EE35-F887D531308C}"/>
                  </a:ext>
                </a:extLst>
              </p:cNvPr>
              <p:cNvSpPr txBox="1"/>
              <p:nvPr/>
            </p:nvSpPr>
            <p:spPr>
              <a:xfrm>
                <a:off x="4499982" y="1705670"/>
                <a:ext cx="4875701" cy="145565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800" i="1" smtClean="0">
                              <a:solidFill>
                                <a:srgbClr val="836967"/>
                              </a:solidFill>
                              <a:latin typeface="Cambria Math" panose="02040503050406030204" pitchFamily="18" charset="0"/>
                            </a:rPr>
                          </m:ctrlPr>
                        </m:dPr>
                        <m:e>
                          <m:sSub>
                            <m:sSubPr>
                              <m:ctrlPr>
                                <a:rPr lang="zh-CN" altLang="en-US" sz="2800" i="1">
                                  <a:solidFill>
                                    <a:srgbClr val="836967"/>
                                  </a:solidFill>
                                  <a:latin typeface="Cambria Math" panose="02040503050406030204" pitchFamily="18" charset="0"/>
                                </a:rPr>
                              </m:ctrlPr>
                            </m:sSubPr>
                            <m:e>
                              <m:r>
                                <a:rPr lang="zh-CN" altLang="en-US" sz="2800" i="1">
                                  <a:latin typeface="Cambria Math" panose="02040503050406030204" pitchFamily="18" charset="0"/>
                                </a:rPr>
                                <m:t>𝜎</m:t>
                              </m:r>
                            </m:e>
                            <m:sub>
                              <m:r>
                                <a:rPr lang="zh-CN" altLang="en-US" sz="2800" i="1">
                                  <a:latin typeface="Cambria Math" panose="02040503050406030204" pitchFamily="18" charset="0"/>
                                </a:rPr>
                                <m:t>𝜒</m:t>
                              </m:r>
                              <m:acc>
                                <m:accPr>
                                  <m:chr m:val="̅"/>
                                  <m:ctrlPr>
                                    <a:rPr lang="zh-CN" altLang="en-US" sz="2800" i="1">
                                      <a:solidFill>
                                        <a:srgbClr val="836967"/>
                                      </a:solidFill>
                                      <a:latin typeface="Cambria Math" panose="02040503050406030204" pitchFamily="18" charset="0"/>
                                    </a:rPr>
                                  </m:ctrlPr>
                                </m:accPr>
                                <m:e>
                                  <m:r>
                                    <a:rPr lang="zh-CN" altLang="en-US" sz="2800" i="1">
                                      <a:latin typeface="Cambria Math" panose="02040503050406030204" pitchFamily="18" charset="0"/>
                                    </a:rPr>
                                    <m:t>𝜒</m:t>
                                  </m:r>
                                </m:e>
                              </m:acc>
                            </m:sub>
                          </m:sSub>
                          <m:r>
                            <a:rPr lang="zh-CN" altLang="en-US" sz="2800" i="1">
                              <a:latin typeface="Cambria Math" panose="02040503050406030204" pitchFamily="18" charset="0"/>
                            </a:rPr>
                            <m:t>𝑣</m:t>
                          </m:r>
                        </m:e>
                      </m:d>
                      <m:r>
                        <a:rPr lang="zh-CN" altLang="en-US" sz="2800" i="0">
                          <a:latin typeface="Cambria Math" panose="02040503050406030204" pitchFamily="18" charset="0"/>
                        </a:rPr>
                        <m:t>=</m:t>
                      </m:r>
                      <m:f>
                        <m:fPr>
                          <m:ctrlPr>
                            <a:rPr lang="zh-CN" altLang="en-US" sz="2800" i="1">
                              <a:solidFill>
                                <a:srgbClr val="836967"/>
                              </a:solidFill>
                              <a:latin typeface="Cambria Math" panose="02040503050406030204" pitchFamily="18" charset="0"/>
                            </a:rPr>
                          </m:ctrlPr>
                        </m:fPr>
                        <m:num>
                          <m:sSup>
                            <m:sSupPr>
                              <m:ctrlPr>
                                <a:rPr lang="zh-CN" altLang="en-US" sz="2800" i="1">
                                  <a:solidFill>
                                    <a:srgbClr val="836967"/>
                                  </a:solidFill>
                                  <a:latin typeface="Cambria Math" panose="02040503050406030204" pitchFamily="18" charset="0"/>
                                </a:rPr>
                              </m:ctrlPr>
                            </m:sSupPr>
                            <m:e>
                              <m:d>
                                <m:dPr>
                                  <m:ctrlPr>
                                    <a:rPr lang="zh-CN" altLang="en-US" sz="2800" i="1">
                                      <a:solidFill>
                                        <a:srgbClr val="836967"/>
                                      </a:solidFill>
                                      <a:latin typeface="Cambria Math" panose="02040503050406030204" pitchFamily="18" charset="0"/>
                                    </a:rPr>
                                  </m:ctrlPr>
                                </m:dPr>
                                <m:e>
                                  <m:sSubSup>
                                    <m:sSubSupPr>
                                      <m:ctrlPr>
                                        <a:rPr lang="zh-CN" altLang="en-US" sz="2800" i="1">
                                          <a:solidFill>
                                            <a:srgbClr val="836967"/>
                                          </a:solidFill>
                                          <a:latin typeface="Cambria Math" panose="02040503050406030204" pitchFamily="18" charset="0"/>
                                        </a:rPr>
                                      </m:ctrlPr>
                                    </m:sSubSupPr>
                                    <m:e>
                                      <m:r>
                                        <a:rPr lang="zh-CN" altLang="en-US" sz="2800" i="1">
                                          <a:latin typeface="Cambria Math" panose="02040503050406030204" pitchFamily="18" charset="0"/>
                                        </a:rPr>
                                        <m:t>𝑛</m:t>
                                      </m:r>
                                    </m:e>
                                    <m:sub>
                                      <m:r>
                                        <a:rPr lang="en-US" altLang="zh-CN" sz="2800" b="0" i="1" smtClean="0">
                                          <a:latin typeface="Cambria Math" panose="02040503050406030204" pitchFamily="18" charset="0"/>
                                        </a:rPr>
                                        <m:t>𝐹</m:t>
                                      </m:r>
                                    </m:sub>
                                    <m:sup>
                                      <m:r>
                                        <a:rPr lang="zh-CN" altLang="en-US" sz="2800" i="1">
                                          <a:latin typeface="Cambria Math" panose="02040503050406030204" pitchFamily="18" charset="0"/>
                                        </a:rPr>
                                        <m:t>𝑒𝑞</m:t>
                                      </m:r>
                                    </m:sup>
                                  </m:sSubSup>
                                </m:e>
                              </m:d>
                            </m:e>
                            <m:sup>
                              <m:r>
                                <a:rPr lang="zh-CN" altLang="en-US" sz="2800" i="0">
                                  <a:latin typeface="Cambria Math" panose="02040503050406030204" pitchFamily="18" charset="0"/>
                                </a:rPr>
                                <m:t>2</m:t>
                              </m:r>
                            </m:sup>
                          </m:sSup>
                        </m:num>
                        <m:den>
                          <m:sSup>
                            <m:sSupPr>
                              <m:ctrlPr>
                                <a:rPr lang="zh-CN" altLang="en-US" sz="2800" i="1">
                                  <a:solidFill>
                                    <a:srgbClr val="836967"/>
                                  </a:solidFill>
                                  <a:latin typeface="Cambria Math" panose="02040503050406030204" pitchFamily="18" charset="0"/>
                                </a:rPr>
                              </m:ctrlPr>
                            </m:sSupPr>
                            <m:e>
                              <m:d>
                                <m:dPr>
                                  <m:ctrlPr>
                                    <a:rPr lang="zh-CN" altLang="en-US" sz="2800" i="1">
                                      <a:solidFill>
                                        <a:srgbClr val="836967"/>
                                      </a:solidFill>
                                      <a:latin typeface="Cambria Math" panose="02040503050406030204" pitchFamily="18" charset="0"/>
                                    </a:rPr>
                                  </m:ctrlPr>
                                </m:dPr>
                                <m:e>
                                  <m:sSubSup>
                                    <m:sSubSupPr>
                                      <m:ctrlPr>
                                        <a:rPr lang="zh-CN" altLang="en-US" sz="2800" i="1">
                                          <a:solidFill>
                                            <a:srgbClr val="836967"/>
                                          </a:solidFill>
                                          <a:latin typeface="Cambria Math" panose="02040503050406030204" pitchFamily="18" charset="0"/>
                                        </a:rPr>
                                      </m:ctrlPr>
                                    </m:sSubSupPr>
                                    <m:e>
                                      <m:r>
                                        <a:rPr lang="zh-CN" altLang="en-US" sz="2800" i="1">
                                          <a:latin typeface="Cambria Math" panose="02040503050406030204" pitchFamily="18" charset="0"/>
                                        </a:rPr>
                                        <m:t>𝑛</m:t>
                                      </m:r>
                                    </m:e>
                                    <m:sub>
                                      <m:r>
                                        <a:rPr lang="zh-CN" altLang="en-US" sz="2800" i="1">
                                          <a:latin typeface="Cambria Math" panose="02040503050406030204" pitchFamily="18" charset="0"/>
                                        </a:rPr>
                                        <m:t>𝜒</m:t>
                                      </m:r>
                                    </m:sub>
                                    <m:sup>
                                      <m:r>
                                        <a:rPr lang="zh-CN" altLang="en-US" sz="2800" i="1">
                                          <a:latin typeface="Cambria Math" panose="02040503050406030204" pitchFamily="18" charset="0"/>
                                        </a:rPr>
                                        <m:t>𝑒𝑞</m:t>
                                      </m:r>
                                    </m:sup>
                                  </m:sSubSup>
                                </m:e>
                              </m:d>
                            </m:e>
                            <m:sup>
                              <m:r>
                                <a:rPr lang="zh-CN" altLang="en-US" sz="2800" i="0">
                                  <a:latin typeface="Cambria Math" panose="02040503050406030204" pitchFamily="18" charset="0"/>
                                </a:rPr>
                                <m:t>2</m:t>
                              </m:r>
                            </m:sup>
                          </m:sSup>
                        </m:den>
                      </m:f>
                      <m:d>
                        <m:dPr>
                          <m:begChr m:val="⟨"/>
                          <m:endChr m:val="⟩"/>
                          <m:ctrlPr>
                            <a:rPr lang="zh-CN" altLang="en-US" sz="2800" i="1">
                              <a:solidFill>
                                <a:srgbClr val="836967"/>
                              </a:solidFill>
                              <a:latin typeface="Cambria Math" panose="02040503050406030204" pitchFamily="18" charset="0"/>
                            </a:rPr>
                          </m:ctrlPr>
                        </m:dPr>
                        <m:e>
                          <m:sSub>
                            <m:sSubPr>
                              <m:ctrlPr>
                                <a:rPr lang="zh-CN" altLang="en-US" sz="2800" i="1">
                                  <a:solidFill>
                                    <a:srgbClr val="836967"/>
                                  </a:solidFill>
                                  <a:latin typeface="Cambria Math" panose="02040503050406030204" pitchFamily="18" charset="0"/>
                                </a:rPr>
                              </m:ctrlPr>
                            </m:sSubPr>
                            <m:e>
                              <m:r>
                                <a:rPr lang="zh-CN" altLang="en-US" sz="2800" i="1">
                                  <a:latin typeface="Cambria Math" panose="02040503050406030204" pitchFamily="18" charset="0"/>
                                </a:rPr>
                                <m:t>𝜎</m:t>
                              </m:r>
                            </m:e>
                            <m:sub>
                              <m:r>
                                <a:rPr lang="en-US" altLang="zh-CN" sz="2800" b="0" i="1" smtClean="0">
                                  <a:latin typeface="Cambria Math" panose="02040503050406030204" pitchFamily="18" charset="0"/>
                                </a:rPr>
                                <m:t>𝐹𝐹</m:t>
                              </m:r>
                            </m:sub>
                          </m:sSub>
                          <m:r>
                            <a:rPr lang="zh-CN" altLang="en-US" sz="2800" i="1">
                              <a:latin typeface="Cambria Math" panose="02040503050406030204" pitchFamily="18" charset="0"/>
                            </a:rPr>
                            <m:t>𝑣</m:t>
                          </m:r>
                        </m:e>
                      </m:d>
                    </m:oMath>
                  </m:oMathPara>
                </a14:m>
                <a:endParaRPr lang="zh-CN" altLang="en-US" sz="2800" dirty="0">
                  <a:latin typeface="Times New Roman" panose="02020603050405020304" pitchFamily="18" charset="0"/>
                  <a:cs typeface="Times New Roman" panose="02020603050405020304" pitchFamily="18" charset="0"/>
                </a:endParaRPr>
              </a:p>
            </p:txBody>
          </p:sp>
        </mc:Choice>
        <mc:Fallback xmlns="">
          <p:sp>
            <p:nvSpPr>
              <p:cNvPr id="5" name="文本框 4">
                <a:extLst>
                  <a:ext uri="{FF2B5EF4-FFF2-40B4-BE49-F238E27FC236}">
                    <a16:creationId xmlns:a16="http://schemas.microsoft.com/office/drawing/2014/main" id="{449C1D6A-A563-A3F8-EE35-F887D531308C}"/>
                  </a:ext>
                </a:extLst>
              </p:cNvPr>
              <p:cNvSpPr txBox="1">
                <a:spLocks noRot="1" noChangeAspect="1" noMove="1" noResize="1" noEditPoints="1" noAdjustHandles="1" noChangeArrowheads="1" noChangeShapeType="1" noTextEdit="1"/>
              </p:cNvSpPr>
              <p:nvPr/>
            </p:nvSpPr>
            <p:spPr>
              <a:xfrm>
                <a:off x="4499982" y="1705670"/>
                <a:ext cx="4875701" cy="1455655"/>
              </a:xfrm>
              <a:prstGeom prst="rect">
                <a:avLst/>
              </a:prstGeom>
              <a:blipFill>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7EDD11A8-08A4-BC02-56A1-67A4113054B1}"/>
                  </a:ext>
                </a:extLst>
              </p:cNvPr>
              <p:cNvSpPr txBox="1"/>
              <p:nvPr/>
            </p:nvSpPr>
            <p:spPr>
              <a:xfrm>
                <a:off x="9106905" y="1430338"/>
                <a:ext cx="2693687" cy="958083"/>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d>
                        <m:dPr>
                          <m:begChr m:val="⟨"/>
                          <m:endChr m:val="⟩"/>
                          <m:ctrlPr>
                            <a:rPr lang="zh-CN" altLang="en-US" sz="2400" i="1" smtClean="0">
                              <a:solidFill>
                                <a:schemeClr val="tx1"/>
                              </a:solidFill>
                              <a:latin typeface="Cambria Math" panose="02040503050406030204" pitchFamily="18" charset="0"/>
                            </a:rPr>
                          </m:ctrlPr>
                        </m:dPr>
                        <m:e>
                          <m:sSub>
                            <m:sSubPr>
                              <m:ctrlPr>
                                <a:rPr lang="zh-CN" altLang="en-US" sz="2400" i="1">
                                  <a:solidFill>
                                    <a:schemeClr val="tx1"/>
                                  </a:solidFill>
                                  <a:latin typeface="Cambria Math" panose="02040503050406030204" pitchFamily="18" charset="0"/>
                                </a:rPr>
                              </m:ctrlPr>
                            </m:sSubPr>
                            <m:e>
                              <m:r>
                                <a:rPr lang="zh-CN" altLang="en-US" sz="2400" b="0" i="1">
                                  <a:solidFill>
                                    <a:schemeClr val="tx1"/>
                                  </a:solidFill>
                                  <a:latin typeface="Cambria Math" panose="02040503050406030204" pitchFamily="18" charset="0"/>
                                </a:rPr>
                                <m:t>𝜎</m:t>
                              </m:r>
                            </m:e>
                            <m:sub>
                              <m:r>
                                <a:rPr lang="en-US" altLang="zh-CN" sz="2400" b="0" i="1" smtClean="0">
                                  <a:solidFill>
                                    <a:schemeClr val="tx1"/>
                                  </a:solidFill>
                                  <a:latin typeface="Cambria Math" panose="02040503050406030204" pitchFamily="18" charset="0"/>
                                </a:rPr>
                                <m:t>𝐹𝐹</m:t>
                              </m:r>
                            </m:sub>
                          </m:sSub>
                          <m:r>
                            <a:rPr lang="zh-CN" altLang="en-US" sz="2400" b="0" i="1">
                              <a:solidFill>
                                <a:schemeClr val="tx1"/>
                              </a:solidFill>
                              <a:latin typeface="Cambria Math" panose="02040503050406030204" pitchFamily="18" charset="0"/>
                            </a:rPr>
                            <m:t>𝑣</m:t>
                          </m:r>
                        </m:e>
                      </m:d>
                      <m:r>
                        <a:rPr lang="zh-CN" altLang="en-US" sz="2400" b="0" i="0">
                          <a:solidFill>
                            <a:schemeClr val="tx1"/>
                          </a:solidFill>
                          <a:latin typeface="Cambria Math" panose="02040503050406030204" pitchFamily="18" charset="0"/>
                        </a:rPr>
                        <m:t>∼</m:t>
                      </m:r>
                      <m:f>
                        <m:fPr>
                          <m:ctrlPr>
                            <a:rPr lang="zh-CN" altLang="zh-CN" sz="2400" i="1">
                              <a:latin typeface="Cambria Math" panose="02040503050406030204" pitchFamily="18" charset="0"/>
                            </a:rPr>
                          </m:ctrlPr>
                        </m:fPr>
                        <m:num>
                          <m:sSubSup>
                            <m:sSubSupPr>
                              <m:ctrlPr>
                                <a:rPr lang="zh-CN" altLang="zh-CN" sz="2400" i="1">
                                  <a:latin typeface="Cambria Math" panose="02040503050406030204" pitchFamily="18" charset="0"/>
                                </a:rPr>
                              </m:ctrlPr>
                            </m:sSubSupPr>
                            <m:e>
                              <m:r>
                                <a:rPr lang="en-US" altLang="zh-CN" sz="2400" i="1">
                                  <a:latin typeface="Cambria Math" panose="02040503050406030204" pitchFamily="18" charset="0"/>
                                </a:rPr>
                                <m:t>𝛼</m:t>
                              </m:r>
                            </m:e>
                            <m:sub>
                              <m:r>
                                <a:rPr lang="en-US" altLang="zh-CN" sz="2400" i="1">
                                  <a:latin typeface="Cambria Math" panose="02040503050406030204" pitchFamily="18" charset="0"/>
                                </a:rPr>
                                <m:t>𝑑</m:t>
                              </m:r>
                            </m:sub>
                            <m:sup>
                              <m:r>
                                <a:rPr lang="en-US" altLang="zh-CN" sz="2400" i="1">
                                  <a:latin typeface="Cambria Math" panose="02040503050406030204" pitchFamily="18" charset="0"/>
                                </a:rPr>
                                <m:t>2</m:t>
                              </m:r>
                            </m:sup>
                          </m:sSubSup>
                        </m:num>
                        <m:den>
                          <m:sSubSup>
                            <m:sSubSupPr>
                              <m:ctrlPr>
                                <a:rPr lang="zh-CN" altLang="zh-CN" sz="2400" i="1">
                                  <a:latin typeface="Cambria Math" panose="02040503050406030204" pitchFamily="18" charset="0"/>
                                </a:rPr>
                              </m:ctrlPr>
                            </m:sSubSupPr>
                            <m:e>
                              <m:r>
                                <a:rPr lang="en-US" altLang="zh-CN" sz="2400" i="1">
                                  <a:latin typeface="Cambria Math" panose="02040503050406030204" pitchFamily="18" charset="0"/>
                                </a:rPr>
                                <m:t>𝑚</m:t>
                              </m:r>
                            </m:e>
                            <m:sub>
                              <m:r>
                                <a:rPr lang="en-US" altLang="zh-CN" sz="2400" i="1">
                                  <a:latin typeface="Cambria Math" panose="02040503050406030204" pitchFamily="18" charset="0"/>
                                </a:rPr>
                                <m:t>𝐹</m:t>
                              </m:r>
                            </m:sub>
                            <m:sup>
                              <m:r>
                                <a:rPr lang="en-US" altLang="zh-CN" sz="2400" i="1">
                                  <a:latin typeface="Cambria Math" panose="02040503050406030204" pitchFamily="18" charset="0"/>
                                </a:rPr>
                                <m:t>2</m:t>
                              </m:r>
                            </m:sup>
                          </m:sSubSup>
                        </m:den>
                      </m:f>
                    </m:oMath>
                  </m:oMathPara>
                </a14:m>
                <a:endParaRPr lang="zh-CN" altLang="zh-CN" dirty="0"/>
              </a:p>
            </p:txBody>
          </p:sp>
        </mc:Choice>
        <mc:Fallback xmlns="">
          <p:sp>
            <p:nvSpPr>
              <p:cNvPr id="6" name="文本框 5">
                <a:extLst>
                  <a:ext uri="{FF2B5EF4-FFF2-40B4-BE49-F238E27FC236}">
                    <a16:creationId xmlns:a16="http://schemas.microsoft.com/office/drawing/2014/main" id="{7EDD11A8-08A4-BC02-56A1-67A4113054B1}"/>
                  </a:ext>
                </a:extLst>
              </p:cNvPr>
              <p:cNvSpPr txBox="1">
                <a:spLocks noRot="1" noChangeAspect="1" noMove="1" noResize="1" noEditPoints="1" noAdjustHandles="1" noChangeArrowheads="1" noChangeShapeType="1" noTextEdit="1"/>
              </p:cNvSpPr>
              <p:nvPr/>
            </p:nvSpPr>
            <p:spPr>
              <a:xfrm>
                <a:off x="9106905" y="1430338"/>
                <a:ext cx="2693687" cy="958083"/>
              </a:xfrm>
              <a:prstGeom prst="rect">
                <a:avLst/>
              </a:prstGeom>
              <a:blipFill>
                <a:blip r:embed="rId5"/>
                <a:stretch>
                  <a:fillRect/>
                </a:stretch>
              </a:blipFill>
            </p:spPr>
            <p:txBody>
              <a:bodyPr/>
              <a:lstStyle/>
              <a:p>
                <a:r>
                  <a:rPr lang="zh-CN" altLang="en-US">
                    <a:noFill/>
                  </a:rPr>
                  <a:t> </a:t>
                </a:r>
              </a:p>
            </p:txBody>
          </p:sp>
        </mc:Fallback>
      </mc:AlternateContent>
      <p:sp>
        <p:nvSpPr>
          <p:cNvPr id="7" name="左大括号 6">
            <a:extLst>
              <a:ext uri="{FF2B5EF4-FFF2-40B4-BE49-F238E27FC236}">
                <a16:creationId xmlns:a16="http://schemas.microsoft.com/office/drawing/2014/main" id="{78F932B0-7124-3B69-A9DE-260394728183}"/>
              </a:ext>
            </a:extLst>
          </p:cNvPr>
          <p:cNvSpPr/>
          <p:nvPr/>
        </p:nvSpPr>
        <p:spPr>
          <a:xfrm>
            <a:off x="8838127" y="1908079"/>
            <a:ext cx="537556" cy="1008203"/>
          </a:xfrm>
          <a:prstGeom prst="leftBrace">
            <a:avLst/>
          </a:prstGeom>
          <a:ln w="50800">
            <a:solidFill>
              <a:srgbClr val="004098"/>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F383C951-BE5A-8932-D778-802F4299F23B}"/>
                  </a:ext>
                </a:extLst>
              </p:cNvPr>
              <p:cNvSpPr txBox="1"/>
              <p:nvPr/>
            </p:nvSpPr>
            <p:spPr>
              <a:xfrm>
                <a:off x="9325481" y="2491761"/>
                <a:ext cx="2826852" cy="745460"/>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zh-CN" altLang="zh-CN" sz="2400"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𝑛</m:t>
                          </m:r>
                        </m:e>
                        <m:sub>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𝑒𝑞</m:t>
                          </m:r>
                        </m:sub>
                      </m:sSub>
                      <m:r>
                        <a:rPr lang="en-US" altLang="zh-CN" sz="2400" i="1" kern="100">
                          <a:effectLst/>
                          <a:latin typeface="Cambria Math" panose="02040503050406030204" pitchFamily="18" charset="0"/>
                          <a:ea typeface="等线" panose="02010600030101010101" pitchFamily="2" charset="-122"/>
                          <a:cs typeface="Times New Roman" panose="02020603050405020304" pitchFamily="18" charset="0"/>
                        </a:rPr>
                        <m:t>∝</m:t>
                      </m:r>
                      <m:r>
                        <m:rPr>
                          <m:sty m:val="p"/>
                        </m:rPr>
                        <a:rPr lang="en-US" altLang="zh-CN" sz="2400">
                          <a:latin typeface="Cambria Math" panose="02040503050406030204" pitchFamily="18" charset="0"/>
                        </a:rPr>
                        <m:t>exp</m:t>
                      </m:r>
                      <m:d>
                        <m:dPr>
                          <m:ctrlPr>
                            <a:rPr lang="zh-CN" altLang="zh-CN" sz="2400" i="1">
                              <a:latin typeface="Cambria Math" panose="02040503050406030204" pitchFamily="18" charset="0"/>
                            </a:rPr>
                          </m:ctrlPr>
                        </m:dPr>
                        <m:e>
                          <m:r>
                            <a:rPr lang="en-US" altLang="zh-CN" sz="2400" i="1">
                              <a:latin typeface="Cambria Math" panose="02040503050406030204" pitchFamily="18" charset="0"/>
                            </a:rPr>
                            <m:t>−</m:t>
                          </m:r>
                          <m:f>
                            <m:fPr>
                              <m:ctrlPr>
                                <a:rPr lang="zh-CN" altLang="zh-CN" sz="2400" i="1">
                                  <a:latin typeface="Cambria Math" panose="02040503050406030204" pitchFamily="18" charset="0"/>
                                </a:rPr>
                              </m:ctrlPr>
                            </m:fPr>
                            <m:num>
                              <m:r>
                                <a:rPr lang="en-US" altLang="zh-CN" sz="2400" i="1">
                                  <a:latin typeface="Cambria Math" panose="02040503050406030204" pitchFamily="18" charset="0"/>
                                </a:rPr>
                                <m:t>𝑚</m:t>
                              </m:r>
                            </m:num>
                            <m:den>
                              <m:r>
                                <a:rPr lang="en-US" altLang="zh-CN" sz="2400" i="1">
                                  <a:latin typeface="Cambria Math" panose="02040503050406030204" pitchFamily="18" charset="0"/>
                                </a:rPr>
                                <m:t>𝑇</m:t>
                              </m:r>
                            </m:den>
                          </m:f>
                        </m:e>
                      </m:d>
                    </m:oMath>
                  </m:oMathPara>
                </a14:m>
                <a:endParaRPr lang="zh-CN" altLang="zh-CN" sz="24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8" name="文本框 7">
                <a:extLst>
                  <a:ext uri="{FF2B5EF4-FFF2-40B4-BE49-F238E27FC236}">
                    <a16:creationId xmlns:a16="http://schemas.microsoft.com/office/drawing/2014/main" id="{F383C951-BE5A-8932-D778-802F4299F23B}"/>
                  </a:ext>
                </a:extLst>
              </p:cNvPr>
              <p:cNvSpPr txBox="1">
                <a:spLocks noRot="1" noChangeAspect="1" noMove="1" noResize="1" noEditPoints="1" noAdjustHandles="1" noChangeArrowheads="1" noChangeShapeType="1" noTextEdit="1"/>
              </p:cNvSpPr>
              <p:nvPr/>
            </p:nvSpPr>
            <p:spPr>
              <a:xfrm>
                <a:off x="9325481" y="2491761"/>
                <a:ext cx="2826852" cy="745460"/>
              </a:xfrm>
              <a:prstGeom prst="rect">
                <a:avLst/>
              </a:prstGeom>
              <a:blipFill>
                <a:blip r:embed="rId6"/>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A7FC93CF-B473-47CA-88EB-46AC5CA3A460}"/>
                  </a:ext>
                </a:extLst>
              </p:cNvPr>
              <p:cNvSpPr txBox="1"/>
              <p:nvPr/>
            </p:nvSpPr>
            <p:spPr>
              <a:xfrm>
                <a:off x="8868592" y="3832110"/>
                <a:ext cx="3186648" cy="845616"/>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m:rPr>
                          <m:sty m:val="p"/>
                        </m:rPr>
                        <a:rPr lang="zh-CN" altLang="en-US" sz="2400" smtClean="0">
                          <a:latin typeface="Cambria Math" panose="02040503050406030204" pitchFamily="18" charset="0"/>
                        </a:rPr>
                        <m:t>Δ</m:t>
                      </m:r>
                      <m:r>
                        <a:rPr lang="zh-CN" altLang="en-US" sz="2400" i="0">
                          <a:latin typeface="Cambria Math" panose="02040503050406030204" pitchFamily="18" charset="0"/>
                        </a:rPr>
                        <m:t>≡</m:t>
                      </m:r>
                      <m:f>
                        <m:fPr>
                          <m:ctrlPr>
                            <a:rPr lang="zh-CN" altLang="zh-CN" sz="2400" i="1">
                              <a:latin typeface="Cambria Math" panose="02040503050406030204" pitchFamily="18" charset="0"/>
                            </a:rPr>
                          </m:ctrlPr>
                        </m:fPr>
                        <m:num>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𝑚</m:t>
                              </m:r>
                            </m:e>
                            <m:sub>
                              <m:r>
                                <a:rPr lang="en-US" altLang="zh-CN" sz="2400" i="1">
                                  <a:latin typeface="Cambria Math" panose="02040503050406030204" pitchFamily="18" charset="0"/>
                                </a:rPr>
                                <m:t>𝐹</m:t>
                              </m:r>
                            </m:sub>
                          </m:sSub>
                          <m:r>
                            <a:rPr lang="en-US" altLang="zh-CN" sz="2400" i="1">
                              <a:latin typeface="Cambria Math" panose="02040503050406030204" pitchFamily="18" charset="0"/>
                            </a:rPr>
                            <m:t>−</m:t>
                          </m:r>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𝑚</m:t>
                              </m:r>
                            </m:e>
                            <m:sub>
                              <m:r>
                                <a:rPr lang="en-US" altLang="zh-CN" sz="2400" i="1">
                                  <a:latin typeface="Cambria Math" panose="02040503050406030204" pitchFamily="18" charset="0"/>
                                </a:rPr>
                                <m:t>𝜒</m:t>
                              </m:r>
                            </m:sub>
                          </m:sSub>
                        </m:num>
                        <m:den>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𝑚</m:t>
                              </m:r>
                            </m:e>
                            <m:sub>
                              <m:r>
                                <a:rPr lang="en-US" altLang="zh-CN" sz="2400" i="1">
                                  <a:latin typeface="Cambria Math" panose="02040503050406030204" pitchFamily="18" charset="0"/>
                                </a:rPr>
                                <m:t>𝜒</m:t>
                              </m:r>
                            </m:sub>
                          </m:sSub>
                        </m:den>
                      </m:f>
                    </m:oMath>
                  </m:oMathPara>
                </a14:m>
                <a:endParaRPr lang="zh-CN" altLang="zh-CN" dirty="0"/>
              </a:p>
            </p:txBody>
          </p:sp>
        </mc:Choice>
        <mc:Fallback xmlns="">
          <p:sp>
            <p:nvSpPr>
              <p:cNvPr id="9" name="文本框 8">
                <a:extLst>
                  <a:ext uri="{FF2B5EF4-FFF2-40B4-BE49-F238E27FC236}">
                    <a16:creationId xmlns:a16="http://schemas.microsoft.com/office/drawing/2014/main" id="{A7FC93CF-B473-47CA-88EB-46AC5CA3A460}"/>
                  </a:ext>
                </a:extLst>
              </p:cNvPr>
              <p:cNvSpPr txBox="1">
                <a:spLocks noRot="1" noChangeAspect="1" noMove="1" noResize="1" noEditPoints="1" noAdjustHandles="1" noChangeArrowheads="1" noChangeShapeType="1" noTextEdit="1"/>
              </p:cNvSpPr>
              <p:nvPr/>
            </p:nvSpPr>
            <p:spPr>
              <a:xfrm>
                <a:off x="8868592" y="3832110"/>
                <a:ext cx="3186648" cy="845616"/>
              </a:xfrm>
              <a:prstGeom prst="rect">
                <a:avLst/>
              </a:prstGeom>
              <a:blipFill>
                <a:blip r:embed="rId7"/>
                <a:stretch>
                  <a:fillRect/>
                </a:stretch>
              </a:blipFill>
            </p:spPr>
            <p:txBody>
              <a:bodyPr/>
              <a:lstStyle/>
              <a:p>
                <a:r>
                  <a:rPr lang="zh-CN" altLang="en-US">
                    <a:noFill/>
                  </a:rPr>
                  <a:t> </a:t>
                </a:r>
              </a:p>
            </p:txBody>
          </p:sp>
        </mc:Fallback>
      </mc:AlternateContent>
      <p:sp>
        <p:nvSpPr>
          <p:cNvPr id="10" name="箭头: 下 9">
            <a:extLst>
              <a:ext uri="{FF2B5EF4-FFF2-40B4-BE49-F238E27FC236}">
                <a16:creationId xmlns:a16="http://schemas.microsoft.com/office/drawing/2014/main" id="{E4B12E6E-5FA9-0464-2524-6CB7D705C433}"/>
              </a:ext>
            </a:extLst>
          </p:cNvPr>
          <p:cNvSpPr/>
          <p:nvPr/>
        </p:nvSpPr>
        <p:spPr>
          <a:xfrm>
            <a:off x="8229055" y="3154679"/>
            <a:ext cx="933253" cy="480001"/>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86320D94-9650-0CCD-2372-3011C9129C1C}"/>
                  </a:ext>
                </a:extLst>
              </p:cNvPr>
              <p:cNvSpPr txBox="1"/>
              <p:nvPr/>
            </p:nvSpPr>
            <p:spPr>
              <a:xfrm>
                <a:off x="5057014" y="3783314"/>
                <a:ext cx="4317725" cy="894412"/>
              </a:xfrm>
              <a:prstGeom prst="rect">
                <a:avLst/>
              </a:prstGeom>
              <a:noFill/>
            </p:spPr>
            <p:txBody>
              <a:bodyPr wrap="square">
                <a:spAutoFit/>
              </a:bodyPr>
              <a:lstStyle/>
              <a:p>
                <a14:m>
                  <m:oMath xmlns:m="http://schemas.openxmlformats.org/officeDocument/2006/math">
                    <m:d>
                      <m:dPr>
                        <m:begChr m:val="⟨"/>
                        <m:endChr m:val="⟩"/>
                        <m:ctrlPr>
                          <a:rPr lang="zh-CN" altLang="en-US" sz="2800" i="1" smtClean="0">
                            <a:solidFill>
                              <a:srgbClr val="836967"/>
                            </a:solidFill>
                            <a:latin typeface="Cambria Math" panose="02040503050406030204" pitchFamily="18" charset="0"/>
                          </a:rPr>
                        </m:ctrlPr>
                      </m:dPr>
                      <m:e>
                        <m:sSub>
                          <m:sSubPr>
                            <m:ctrlPr>
                              <a:rPr lang="zh-CN" altLang="en-US" sz="2800" i="1">
                                <a:solidFill>
                                  <a:srgbClr val="836967"/>
                                </a:solidFill>
                                <a:latin typeface="Cambria Math" panose="02040503050406030204" pitchFamily="18" charset="0"/>
                              </a:rPr>
                            </m:ctrlPr>
                          </m:sSubPr>
                          <m:e>
                            <m:r>
                              <a:rPr lang="zh-CN" altLang="en-US" sz="2800" i="1">
                                <a:latin typeface="Cambria Math" panose="02040503050406030204" pitchFamily="18" charset="0"/>
                              </a:rPr>
                              <m:t>𝜎</m:t>
                            </m:r>
                          </m:e>
                          <m:sub>
                            <m:r>
                              <a:rPr lang="zh-CN" altLang="en-US" sz="2800" i="1">
                                <a:latin typeface="Cambria Math" panose="02040503050406030204" pitchFamily="18" charset="0"/>
                              </a:rPr>
                              <m:t>𝜒</m:t>
                            </m:r>
                            <m:acc>
                              <m:accPr>
                                <m:chr m:val="̅"/>
                                <m:ctrlPr>
                                  <a:rPr lang="zh-CN" altLang="en-US" sz="2800" i="1">
                                    <a:solidFill>
                                      <a:srgbClr val="836967"/>
                                    </a:solidFill>
                                    <a:latin typeface="Cambria Math" panose="02040503050406030204" pitchFamily="18" charset="0"/>
                                  </a:rPr>
                                </m:ctrlPr>
                              </m:accPr>
                              <m:e>
                                <m:r>
                                  <a:rPr lang="zh-CN" altLang="en-US" sz="2800" i="1">
                                    <a:latin typeface="Cambria Math" panose="02040503050406030204" pitchFamily="18" charset="0"/>
                                  </a:rPr>
                                  <m:t>𝜒</m:t>
                                </m:r>
                              </m:e>
                            </m:acc>
                          </m:sub>
                        </m:sSub>
                        <m:r>
                          <a:rPr lang="zh-CN" altLang="en-US" sz="2800" i="1">
                            <a:latin typeface="Cambria Math" panose="02040503050406030204" pitchFamily="18" charset="0"/>
                          </a:rPr>
                          <m:t>𝑣</m:t>
                        </m:r>
                      </m:e>
                    </m:d>
                  </m:oMath>
                </a14:m>
                <a:r>
                  <a:rPr lang="zh-CN" altLang="en-US" sz="2800" dirty="0"/>
                  <a:t> </a:t>
                </a:r>
                <a14:m>
                  <m:oMath xmlns:m="http://schemas.openxmlformats.org/officeDocument/2006/math">
                    <m:r>
                      <a:rPr lang="zh-CN" altLang="en-US" sz="2800">
                        <a:latin typeface="Cambria Math" panose="02040503050406030204" pitchFamily="18" charset="0"/>
                      </a:rPr>
                      <m:t>≈8</m:t>
                    </m:r>
                    <m:r>
                      <a:rPr lang="zh-CN" altLang="en-US" sz="2800" i="1">
                        <a:latin typeface="Cambria Math" panose="02040503050406030204" pitchFamily="18" charset="0"/>
                      </a:rPr>
                      <m:t>𝜋</m:t>
                    </m:r>
                    <m:sSub>
                      <m:sSubPr>
                        <m:ctrlPr>
                          <a:rPr lang="zh-CN" altLang="en-US" sz="2800" i="1">
                            <a:solidFill>
                              <a:srgbClr val="836967"/>
                            </a:solidFill>
                            <a:latin typeface="Cambria Math" panose="02040503050406030204" pitchFamily="18" charset="0"/>
                          </a:rPr>
                        </m:ctrlPr>
                      </m:sSubPr>
                      <m:e>
                        <m:r>
                          <a:rPr lang="zh-CN" altLang="en-US" sz="2800" i="1">
                            <a:latin typeface="Cambria Math" panose="02040503050406030204" pitchFamily="18" charset="0"/>
                          </a:rPr>
                          <m:t>𝑓</m:t>
                        </m:r>
                      </m:e>
                      <m:sub>
                        <m:r>
                          <m:rPr>
                            <m:sty m:val="p"/>
                          </m:rPr>
                          <a:rPr lang="zh-CN" altLang="en-US" sz="2800">
                            <a:latin typeface="Cambria Math" panose="02040503050406030204" pitchFamily="18" charset="0"/>
                          </a:rPr>
                          <m:t>Δ</m:t>
                        </m:r>
                      </m:sub>
                    </m:sSub>
                    <m:f>
                      <m:fPr>
                        <m:ctrlPr>
                          <a:rPr lang="zh-CN" altLang="en-US" sz="2800" i="1">
                            <a:solidFill>
                              <a:srgbClr val="836967"/>
                            </a:solidFill>
                            <a:latin typeface="Cambria Math" panose="02040503050406030204" pitchFamily="18" charset="0"/>
                          </a:rPr>
                        </m:ctrlPr>
                      </m:fPr>
                      <m:num>
                        <m:sSubSup>
                          <m:sSubSupPr>
                            <m:ctrlPr>
                              <a:rPr lang="zh-CN" altLang="en-US" sz="2800" i="1">
                                <a:solidFill>
                                  <a:srgbClr val="836967"/>
                                </a:solidFill>
                                <a:latin typeface="Cambria Math" panose="02040503050406030204" pitchFamily="18" charset="0"/>
                              </a:rPr>
                            </m:ctrlPr>
                          </m:sSubSupPr>
                          <m:e>
                            <m:r>
                              <a:rPr lang="zh-CN" altLang="en-US" sz="2800" i="1">
                                <a:latin typeface="Cambria Math" panose="02040503050406030204" pitchFamily="18" charset="0"/>
                              </a:rPr>
                              <m:t>𝛼</m:t>
                            </m:r>
                          </m:e>
                          <m:sub>
                            <m:r>
                              <a:rPr lang="zh-CN" altLang="en-US" sz="2800" i="1">
                                <a:latin typeface="Cambria Math" panose="02040503050406030204" pitchFamily="18" charset="0"/>
                              </a:rPr>
                              <m:t>𝑑</m:t>
                            </m:r>
                          </m:sub>
                          <m:sup>
                            <m:r>
                              <a:rPr lang="zh-CN" altLang="en-US" sz="2800">
                                <a:latin typeface="Cambria Math" panose="02040503050406030204" pitchFamily="18" charset="0"/>
                              </a:rPr>
                              <m:t>2</m:t>
                            </m:r>
                          </m:sup>
                        </m:sSubSup>
                      </m:num>
                      <m:den>
                        <m:sSubSup>
                          <m:sSubSupPr>
                            <m:ctrlPr>
                              <a:rPr lang="zh-CN" altLang="en-US" sz="2800" i="1">
                                <a:solidFill>
                                  <a:srgbClr val="836967"/>
                                </a:solidFill>
                                <a:latin typeface="Cambria Math" panose="02040503050406030204" pitchFamily="18" charset="0"/>
                              </a:rPr>
                            </m:ctrlPr>
                          </m:sSubSupPr>
                          <m:e>
                            <m:r>
                              <a:rPr lang="zh-CN" altLang="en-US" sz="2800" i="1">
                                <a:latin typeface="Cambria Math" panose="02040503050406030204" pitchFamily="18" charset="0"/>
                              </a:rPr>
                              <m:t>𝑚</m:t>
                            </m:r>
                          </m:e>
                          <m:sub>
                            <m:r>
                              <a:rPr lang="zh-CN" altLang="en-US" sz="2800" i="1">
                                <a:latin typeface="Cambria Math" panose="02040503050406030204" pitchFamily="18" charset="0"/>
                              </a:rPr>
                              <m:t>𝜒</m:t>
                            </m:r>
                          </m:sub>
                          <m:sup>
                            <m:r>
                              <a:rPr lang="zh-CN" altLang="en-US" sz="2800">
                                <a:latin typeface="Cambria Math" panose="02040503050406030204" pitchFamily="18" charset="0"/>
                              </a:rPr>
                              <m:t>2</m:t>
                            </m:r>
                          </m:sup>
                        </m:sSubSup>
                      </m:den>
                    </m:f>
                    <m:sSup>
                      <m:sSupPr>
                        <m:ctrlPr>
                          <a:rPr lang="zh-CN" altLang="en-US" sz="2800" i="1">
                            <a:solidFill>
                              <a:srgbClr val="836967"/>
                            </a:solidFill>
                            <a:latin typeface="Cambria Math" panose="02040503050406030204" pitchFamily="18" charset="0"/>
                          </a:rPr>
                        </m:ctrlPr>
                      </m:sSupPr>
                      <m:e>
                        <m:r>
                          <a:rPr lang="zh-CN" altLang="en-US" sz="2800" i="1">
                            <a:latin typeface="Cambria Math" panose="02040503050406030204" pitchFamily="18" charset="0"/>
                          </a:rPr>
                          <m:t>𝑒</m:t>
                        </m:r>
                      </m:e>
                      <m:sup>
                        <m:r>
                          <a:rPr lang="zh-CN" altLang="en-US" sz="2800">
                            <a:latin typeface="Cambria Math" panose="02040503050406030204" pitchFamily="18" charset="0"/>
                          </a:rPr>
                          <m:t>−2</m:t>
                        </m:r>
                        <m:r>
                          <m:rPr>
                            <m:sty m:val="p"/>
                          </m:rPr>
                          <a:rPr lang="zh-CN" altLang="en-US" sz="2800">
                            <a:latin typeface="Cambria Math" panose="02040503050406030204" pitchFamily="18" charset="0"/>
                          </a:rPr>
                          <m:t>Δ</m:t>
                        </m:r>
                        <m:r>
                          <a:rPr lang="zh-CN" altLang="en-US" sz="2800" i="1">
                            <a:latin typeface="Cambria Math" panose="02040503050406030204" pitchFamily="18" charset="0"/>
                          </a:rPr>
                          <m:t>𝑥</m:t>
                        </m:r>
                      </m:sup>
                    </m:sSup>
                  </m:oMath>
                </a14:m>
                <a:endParaRPr lang="zh-CN" altLang="en-US" sz="2800" dirty="0"/>
              </a:p>
            </p:txBody>
          </p:sp>
        </mc:Choice>
        <mc:Fallback xmlns="">
          <p:sp>
            <p:nvSpPr>
              <p:cNvPr id="11" name="文本框 10">
                <a:extLst>
                  <a:ext uri="{FF2B5EF4-FFF2-40B4-BE49-F238E27FC236}">
                    <a16:creationId xmlns:a16="http://schemas.microsoft.com/office/drawing/2014/main" id="{86320D94-9650-0CCD-2372-3011C9129C1C}"/>
                  </a:ext>
                </a:extLst>
              </p:cNvPr>
              <p:cNvSpPr txBox="1">
                <a:spLocks noRot="1" noChangeAspect="1" noMove="1" noResize="1" noEditPoints="1" noAdjustHandles="1" noChangeArrowheads="1" noChangeShapeType="1" noTextEdit="1"/>
              </p:cNvSpPr>
              <p:nvPr/>
            </p:nvSpPr>
            <p:spPr>
              <a:xfrm>
                <a:off x="5057014" y="3783314"/>
                <a:ext cx="4317725" cy="894412"/>
              </a:xfrm>
              <a:prstGeom prst="rect">
                <a:avLst/>
              </a:prstGeom>
              <a:blipFill>
                <a:blip r:embed="rId8"/>
                <a:stretch>
                  <a:fillRect/>
                </a:stretch>
              </a:blipFill>
            </p:spPr>
            <p:txBody>
              <a:bodyPr/>
              <a:lstStyle/>
              <a:p>
                <a:r>
                  <a:rPr lang="zh-CN" altLang="en-US">
                    <a:noFill/>
                  </a:rPr>
                  <a:t> </a:t>
                </a:r>
              </a:p>
            </p:txBody>
          </p:sp>
        </mc:Fallback>
      </mc:AlternateContent>
      <p:sp>
        <p:nvSpPr>
          <p:cNvPr id="12" name="文本框 11">
            <a:extLst>
              <a:ext uri="{FF2B5EF4-FFF2-40B4-BE49-F238E27FC236}">
                <a16:creationId xmlns:a16="http://schemas.microsoft.com/office/drawing/2014/main" id="{B8428EA1-E5F9-AE83-3D4D-AB1D665207CE}"/>
              </a:ext>
            </a:extLst>
          </p:cNvPr>
          <p:cNvSpPr txBox="1"/>
          <p:nvPr/>
        </p:nvSpPr>
        <p:spPr>
          <a:xfrm>
            <a:off x="423603" y="5241094"/>
            <a:ext cx="6944806" cy="523220"/>
          </a:xfrm>
          <a:prstGeom prst="rect">
            <a:avLst/>
          </a:prstGeom>
          <a:noFill/>
        </p:spPr>
        <p:txBody>
          <a:bodyPr wrap="square" rtlCol="0">
            <a:spAutoFit/>
          </a:bodyPr>
          <a:lstStyle/>
          <a:p>
            <a:r>
              <a:rPr lang="en-US" altLang="zh-CN" sz="2800" dirty="0">
                <a:latin typeface="Times New Roman" panose="02020603050405020304" pitchFamily="18" charset="0"/>
                <a:cs typeface="Times New Roman" panose="02020603050405020304" pitchFamily="18" charset="0"/>
              </a:rPr>
              <a:t>Compare with traditional freeze out :</a:t>
            </a:r>
            <a:r>
              <a:rPr lang="en-US" altLang="zh-CN" sz="2800" dirty="0"/>
              <a:t> </a:t>
            </a:r>
            <a:endParaRPr lang="zh-CN" altLang="en-US" sz="28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3" name="文本框 12">
                <a:extLst>
                  <a:ext uri="{FF2B5EF4-FFF2-40B4-BE49-F238E27FC236}">
                    <a16:creationId xmlns:a16="http://schemas.microsoft.com/office/drawing/2014/main" id="{9F90A4B3-550F-7BD3-539C-E68ED46945CE}"/>
                  </a:ext>
                </a:extLst>
              </p:cNvPr>
              <p:cNvSpPr txBox="1"/>
              <p:nvPr/>
            </p:nvSpPr>
            <p:spPr>
              <a:xfrm>
                <a:off x="6727390" y="5241094"/>
                <a:ext cx="3835315" cy="561308"/>
              </a:xfrm>
              <a:prstGeom prst="rect">
                <a:avLst/>
              </a:prstGeom>
              <a:noFill/>
            </p:spPr>
            <p:txBody>
              <a:bodyPr wrap="square" rtlCol="0">
                <a:spAutoFit/>
              </a:bodyPr>
              <a:lstStyle/>
              <a:p>
                <a:r>
                  <a:rPr lang="en-US" altLang="zh-CN" sz="2800" dirty="0">
                    <a:solidFill>
                      <a:srgbClr val="FF0000"/>
                    </a:solidFill>
                    <a:latin typeface="Times New Roman" panose="02020603050405020304" pitchFamily="18" charset="0"/>
                    <a:cs typeface="Times New Roman" panose="02020603050405020304" pitchFamily="18" charset="0"/>
                  </a:rPr>
                  <a:t>Larger </a:t>
                </a:r>
                <a14:m>
                  <m:oMath xmlns:m="http://schemas.openxmlformats.org/officeDocument/2006/math">
                    <m:sSub>
                      <m:sSubPr>
                        <m:ctrlPr>
                          <a:rPr lang="zh-CN" altLang="zh-CN" sz="2800" i="1">
                            <a:solidFill>
                              <a:srgbClr val="FF0000"/>
                            </a:solidFill>
                            <a:latin typeface="Cambria Math" panose="02040503050406030204" pitchFamily="18" charset="0"/>
                            <a:cs typeface="Times New Roman" panose="02020603050405020304" pitchFamily="18" charset="0"/>
                          </a:rPr>
                        </m:ctrlPr>
                      </m:sSubPr>
                      <m:e>
                        <m:r>
                          <a:rPr lang="en-US" altLang="zh-CN" sz="2800">
                            <a:solidFill>
                              <a:srgbClr val="FF0000"/>
                            </a:solidFill>
                            <a:latin typeface="Cambria Math" panose="02040503050406030204" pitchFamily="18" charset="0"/>
                            <a:cs typeface="Times New Roman" panose="02020603050405020304" pitchFamily="18" charset="0"/>
                          </a:rPr>
                          <m:t>𝛼</m:t>
                        </m:r>
                      </m:e>
                      <m:sub>
                        <m:r>
                          <a:rPr lang="en-US" altLang="zh-CN" sz="2800">
                            <a:solidFill>
                              <a:srgbClr val="FF0000"/>
                            </a:solidFill>
                            <a:latin typeface="Cambria Math" panose="02040503050406030204" pitchFamily="18" charset="0"/>
                            <a:cs typeface="Times New Roman" panose="02020603050405020304" pitchFamily="18" charset="0"/>
                          </a:rPr>
                          <m:t>𝑑</m:t>
                        </m:r>
                      </m:sub>
                    </m:sSub>
                  </m:oMath>
                </a14:m>
                <a:r>
                  <a:rPr lang="en-US" altLang="zh-CN" sz="2800" dirty="0">
                    <a:solidFill>
                      <a:srgbClr val="FF0000"/>
                    </a:solidFill>
                    <a:latin typeface="Times New Roman" panose="02020603050405020304" pitchFamily="18" charset="0"/>
                    <a:cs typeface="Times New Roman" panose="02020603050405020304" pitchFamily="18" charset="0"/>
                  </a:rPr>
                  <a:t> for same </a:t>
                </a:r>
                <a14:m>
                  <m:oMath xmlns:m="http://schemas.openxmlformats.org/officeDocument/2006/math">
                    <m:sSub>
                      <m:sSubPr>
                        <m:ctrlPr>
                          <a:rPr lang="zh-CN" altLang="en-US" sz="2800" i="1">
                            <a:solidFill>
                              <a:srgbClr val="FF0000"/>
                            </a:solidFill>
                            <a:latin typeface="Cambria Math" panose="02040503050406030204" pitchFamily="18" charset="0"/>
                            <a:cs typeface="Times New Roman" panose="02020603050405020304" pitchFamily="18" charset="0"/>
                          </a:rPr>
                        </m:ctrlPr>
                      </m:sSubPr>
                      <m:e>
                        <m:r>
                          <a:rPr lang="zh-CN" altLang="en-US" sz="2800">
                            <a:solidFill>
                              <a:srgbClr val="FF0000"/>
                            </a:solidFill>
                            <a:latin typeface="Cambria Math" panose="02040503050406030204" pitchFamily="18" charset="0"/>
                            <a:cs typeface="Times New Roman" panose="02020603050405020304" pitchFamily="18" charset="0"/>
                          </a:rPr>
                          <m:t>𝑚</m:t>
                        </m:r>
                      </m:e>
                      <m:sub>
                        <m:r>
                          <a:rPr lang="zh-CN" altLang="en-US" sz="2800">
                            <a:solidFill>
                              <a:srgbClr val="FF0000"/>
                            </a:solidFill>
                            <a:latin typeface="Cambria Math" panose="02040503050406030204" pitchFamily="18" charset="0"/>
                            <a:cs typeface="Times New Roman" panose="02020603050405020304" pitchFamily="18" charset="0"/>
                          </a:rPr>
                          <m:t>𝜒</m:t>
                        </m:r>
                      </m:sub>
                    </m:sSub>
                    <m:r>
                      <a:rPr lang="en-US" altLang="zh-CN" sz="2800" b="0" i="0" smtClean="0">
                        <a:solidFill>
                          <a:srgbClr val="FF0000"/>
                        </a:solidFill>
                        <a:latin typeface="Cambria Math" panose="02040503050406030204" pitchFamily="18" charset="0"/>
                        <a:cs typeface="Times New Roman" panose="02020603050405020304" pitchFamily="18" charset="0"/>
                      </a:rPr>
                      <m:t>.</m:t>
                    </m:r>
                  </m:oMath>
                </a14:m>
                <a:endParaRPr lang="zh-CN" altLang="zh-CN" sz="2800" dirty="0">
                  <a:solidFill>
                    <a:srgbClr val="FF0000"/>
                  </a:solidFill>
                  <a:latin typeface="Times New Roman" panose="02020603050405020304" pitchFamily="18" charset="0"/>
                  <a:cs typeface="Times New Roman" panose="02020603050405020304" pitchFamily="18" charset="0"/>
                </a:endParaRPr>
              </a:p>
            </p:txBody>
          </p:sp>
        </mc:Choice>
        <mc:Fallback xmlns="">
          <p:sp>
            <p:nvSpPr>
              <p:cNvPr id="13" name="文本框 12">
                <a:extLst>
                  <a:ext uri="{FF2B5EF4-FFF2-40B4-BE49-F238E27FC236}">
                    <a16:creationId xmlns:a16="http://schemas.microsoft.com/office/drawing/2014/main" id="{9F90A4B3-550F-7BD3-539C-E68ED46945CE}"/>
                  </a:ext>
                </a:extLst>
              </p:cNvPr>
              <p:cNvSpPr txBox="1">
                <a:spLocks noRot="1" noChangeAspect="1" noMove="1" noResize="1" noEditPoints="1" noAdjustHandles="1" noChangeArrowheads="1" noChangeShapeType="1" noTextEdit="1"/>
              </p:cNvSpPr>
              <p:nvPr/>
            </p:nvSpPr>
            <p:spPr>
              <a:xfrm>
                <a:off x="6727390" y="5241094"/>
                <a:ext cx="3835315" cy="561308"/>
              </a:xfrm>
              <a:prstGeom prst="rect">
                <a:avLst/>
              </a:prstGeom>
              <a:blipFill>
                <a:blip r:embed="rId9"/>
                <a:stretch>
                  <a:fillRect l="-3339" t="-11957" b="-22826"/>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2798068240"/>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图片 21">
            <a:extLst>
              <a:ext uri="{FF2B5EF4-FFF2-40B4-BE49-F238E27FC236}">
                <a16:creationId xmlns:a16="http://schemas.microsoft.com/office/drawing/2014/main" id="{A524711C-CF40-B926-E8E8-A0B366AB1F65}"/>
              </a:ext>
            </a:extLst>
          </p:cNvPr>
          <p:cNvPicPr>
            <a:picLocks noChangeAspect="1"/>
          </p:cNvPicPr>
          <p:nvPr/>
        </p:nvPicPr>
        <p:blipFill>
          <a:blip r:embed="rId2"/>
          <a:stretch>
            <a:fillRect/>
          </a:stretch>
        </p:blipFill>
        <p:spPr>
          <a:xfrm>
            <a:off x="1580049" y="1045659"/>
            <a:ext cx="2822618" cy="1622502"/>
          </a:xfrm>
          <a:prstGeom prst="rect">
            <a:avLst/>
          </a:prstGeom>
        </p:spPr>
      </p:pic>
      <p:sp>
        <p:nvSpPr>
          <p:cNvPr id="2" name="文本占位符 1">
            <a:extLst>
              <a:ext uri="{FF2B5EF4-FFF2-40B4-BE49-F238E27FC236}">
                <a16:creationId xmlns:a16="http://schemas.microsoft.com/office/drawing/2014/main" id="{72D3A62B-E67F-DD61-D212-697573499B0D}"/>
              </a:ext>
            </a:extLst>
          </p:cNvPr>
          <p:cNvSpPr>
            <a:spLocks noGrp="1"/>
          </p:cNvSpPr>
          <p:nvPr>
            <p:ph type="body" sz="quarter" idx="10"/>
          </p:nvPr>
        </p:nvSpPr>
        <p:spPr>
          <a:xfrm>
            <a:off x="554673" y="320192"/>
            <a:ext cx="5648164" cy="436562"/>
          </a:xfrm>
        </p:spPr>
        <p:txBody>
          <a:bodyPr/>
          <a:lstStyle/>
          <a:p>
            <a:r>
              <a:rPr lang="en-US" altLang="zh-CN" dirty="0"/>
              <a:t>How to Test Forbidden DM?</a:t>
            </a:r>
            <a:endParaRPr lang="zh-CN" altLang="en-US" dirty="0"/>
          </a:p>
          <a:p>
            <a:endParaRPr lang="zh-CN" altLang="en-US" dirty="0"/>
          </a:p>
        </p:txBody>
      </p:sp>
      <mc:AlternateContent xmlns:mc="http://schemas.openxmlformats.org/markup-compatibility/2006" xmlns:a14="http://schemas.microsoft.com/office/drawing/2010/main">
        <mc:Choice Requires="a14">
          <p:sp>
            <p:nvSpPr>
              <p:cNvPr id="4" name="文本框 3">
                <a:extLst>
                  <a:ext uri="{FF2B5EF4-FFF2-40B4-BE49-F238E27FC236}">
                    <a16:creationId xmlns:a16="http://schemas.microsoft.com/office/drawing/2014/main" id="{B77C839F-7B15-9C3B-07C6-E457E9EAA319}"/>
                  </a:ext>
                </a:extLst>
              </p:cNvPr>
              <p:cNvSpPr txBox="1"/>
              <p:nvPr/>
            </p:nvSpPr>
            <p:spPr>
              <a:xfrm>
                <a:off x="6027357" y="1085719"/>
                <a:ext cx="3663885" cy="52078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m:rPr>
                          <m:sty m:val="p"/>
                        </m:rPr>
                        <a:rPr lang="zh-CN" altLang="en-US" sz="2400" smtClean="0">
                          <a:solidFill>
                            <a:schemeClr val="tx1"/>
                          </a:solidFill>
                          <a:latin typeface="Cambria Math" panose="02040503050406030204" pitchFamily="18" charset="0"/>
                        </a:rPr>
                        <m:t>Δ</m:t>
                      </m:r>
                      <m:r>
                        <a:rPr lang="zh-CN" altLang="en-US" sz="2400" i="0">
                          <a:solidFill>
                            <a:schemeClr val="tx1"/>
                          </a:solidFill>
                          <a:latin typeface="Cambria Math" panose="02040503050406030204" pitchFamily="18" charset="0"/>
                        </a:rPr>
                        <m:t>≡</m:t>
                      </m:r>
                      <m:f>
                        <m:fPr>
                          <m:type m:val="lin"/>
                          <m:ctrlPr>
                            <a:rPr lang="zh-CN" altLang="en-US" sz="2400" i="1">
                              <a:solidFill>
                                <a:schemeClr val="tx1"/>
                              </a:solidFill>
                              <a:latin typeface="Cambria Math" panose="02040503050406030204" pitchFamily="18" charset="0"/>
                            </a:rPr>
                          </m:ctrlPr>
                        </m:fPr>
                        <m:num>
                          <m:d>
                            <m:dPr>
                              <m:ctrlPr>
                                <a:rPr lang="zh-CN" altLang="en-US" sz="2400" i="1">
                                  <a:solidFill>
                                    <a:schemeClr val="tx1"/>
                                  </a:solidFill>
                                  <a:latin typeface="Cambria Math" panose="02040503050406030204" pitchFamily="18" charset="0"/>
                                </a:rPr>
                              </m:ctrlPr>
                            </m:dPr>
                            <m:e>
                              <m:sSub>
                                <m:sSubPr>
                                  <m:ctrlPr>
                                    <a:rPr lang="zh-CN" altLang="en-US" sz="2400" i="1">
                                      <a:solidFill>
                                        <a:schemeClr val="tx1"/>
                                      </a:solidFill>
                                      <a:latin typeface="Cambria Math" panose="02040503050406030204" pitchFamily="18" charset="0"/>
                                    </a:rPr>
                                  </m:ctrlPr>
                                </m:sSubPr>
                                <m:e>
                                  <m:r>
                                    <a:rPr lang="zh-CN" altLang="en-US" sz="2400" i="1">
                                      <a:solidFill>
                                        <a:schemeClr val="tx1"/>
                                      </a:solidFill>
                                      <a:latin typeface="Cambria Math" panose="02040503050406030204" pitchFamily="18" charset="0"/>
                                    </a:rPr>
                                    <m:t>𝑚</m:t>
                                  </m:r>
                                </m:e>
                                <m:sub>
                                  <m:r>
                                    <a:rPr lang="zh-CN" altLang="en-US" sz="2400" i="1">
                                      <a:solidFill>
                                        <a:schemeClr val="tx1"/>
                                      </a:solidFill>
                                      <a:latin typeface="Cambria Math" panose="02040503050406030204" pitchFamily="18" charset="0"/>
                                    </a:rPr>
                                    <m:t>𝐹</m:t>
                                  </m:r>
                                </m:sub>
                              </m:sSub>
                              <m:r>
                                <a:rPr lang="zh-CN" altLang="en-US" sz="2400" i="0">
                                  <a:solidFill>
                                    <a:schemeClr val="tx1"/>
                                  </a:solidFill>
                                  <a:latin typeface="Cambria Math" panose="02040503050406030204" pitchFamily="18" charset="0"/>
                                </a:rPr>
                                <m:t>−</m:t>
                              </m:r>
                              <m:sSub>
                                <m:sSubPr>
                                  <m:ctrlPr>
                                    <a:rPr lang="zh-CN" altLang="en-US" sz="2400" i="1">
                                      <a:solidFill>
                                        <a:schemeClr val="tx1"/>
                                      </a:solidFill>
                                      <a:latin typeface="Cambria Math" panose="02040503050406030204" pitchFamily="18" charset="0"/>
                                    </a:rPr>
                                  </m:ctrlPr>
                                </m:sSubPr>
                                <m:e>
                                  <m:r>
                                    <a:rPr lang="zh-CN" altLang="en-US" sz="2400" i="1">
                                      <a:solidFill>
                                        <a:schemeClr val="tx1"/>
                                      </a:solidFill>
                                      <a:latin typeface="Cambria Math" panose="02040503050406030204" pitchFamily="18" charset="0"/>
                                    </a:rPr>
                                    <m:t>𝑚</m:t>
                                  </m:r>
                                </m:e>
                                <m:sub>
                                  <m:r>
                                    <a:rPr lang="zh-CN" altLang="en-US" sz="2400" i="1">
                                      <a:solidFill>
                                        <a:schemeClr val="tx1"/>
                                      </a:solidFill>
                                      <a:latin typeface="Cambria Math" panose="02040503050406030204" pitchFamily="18" charset="0"/>
                                    </a:rPr>
                                    <m:t>𝜒</m:t>
                                  </m:r>
                                </m:sub>
                              </m:sSub>
                            </m:e>
                          </m:d>
                        </m:num>
                        <m:den>
                          <m:sSub>
                            <m:sSubPr>
                              <m:ctrlPr>
                                <a:rPr lang="zh-CN" altLang="en-US" sz="2400" i="1">
                                  <a:solidFill>
                                    <a:schemeClr val="tx1"/>
                                  </a:solidFill>
                                  <a:latin typeface="Cambria Math" panose="02040503050406030204" pitchFamily="18" charset="0"/>
                                </a:rPr>
                              </m:ctrlPr>
                            </m:sSubPr>
                            <m:e>
                              <m:r>
                                <a:rPr lang="zh-CN" altLang="en-US" sz="2400" i="1">
                                  <a:solidFill>
                                    <a:schemeClr val="tx1"/>
                                  </a:solidFill>
                                  <a:latin typeface="Cambria Math" panose="02040503050406030204" pitchFamily="18" charset="0"/>
                                </a:rPr>
                                <m:t>𝑚</m:t>
                              </m:r>
                            </m:e>
                            <m:sub>
                              <m:r>
                                <a:rPr lang="zh-CN" altLang="en-US" sz="2400" i="1">
                                  <a:solidFill>
                                    <a:schemeClr val="tx1"/>
                                  </a:solidFill>
                                  <a:latin typeface="Cambria Math" panose="02040503050406030204" pitchFamily="18" charset="0"/>
                                </a:rPr>
                                <m:t>𝜒</m:t>
                              </m:r>
                            </m:sub>
                          </m:sSub>
                        </m:den>
                      </m:f>
                      <m:r>
                        <a:rPr lang="en-US" altLang="zh-CN" sz="2400" b="0" i="0" smtClean="0">
                          <a:solidFill>
                            <a:schemeClr val="tx1"/>
                          </a:solidFill>
                          <a:latin typeface="Cambria Math" panose="02040503050406030204" pitchFamily="18" charset="0"/>
                        </a:rPr>
                        <m:t>~ 1%</m:t>
                      </m:r>
                    </m:oMath>
                  </m:oMathPara>
                </a14:m>
                <a:endParaRPr lang="zh-CN" altLang="en-US" sz="2400" dirty="0">
                  <a:solidFill>
                    <a:schemeClr val="tx1"/>
                  </a:solidFill>
                </a:endParaRPr>
              </a:p>
            </p:txBody>
          </p:sp>
        </mc:Choice>
        <mc:Fallback xmlns="">
          <p:sp>
            <p:nvSpPr>
              <p:cNvPr id="4" name="文本框 3">
                <a:extLst>
                  <a:ext uri="{FF2B5EF4-FFF2-40B4-BE49-F238E27FC236}">
                    <a16:creationId xmlns:a16="http://schemas.microsoft.com/office/drawing/2014/main" id="{B77C839F-7B15-9C3B-07C6-E457E9EAA319}"/>
                  </a:ext>
                </a:extLst>
              </p:cNvPr>
              <p:cNvSpPr txBox="1">
                <a:spLocks noRot="1" noChangeAspect="1" noMove="1" noResize="1" noEditPoints="1" noAdjustHandles="1" noChangeArrowheads="1" noChangeShapeType="1" noTextEdit="1"/>
              </p:cNvSpPr>
              <p:nvPr/>
            </p:nvSpPr>
            <p:spPr>
              <a:xfrm>
                <a:off x="6027357" y="1085719"/>
                <a:ext cx="3663885" cy="520784"/>
              </a:xfrm>
              <a:prstGeom prst="rect">
                <a:avLst/>
              </a:prstGeom>
              <a:blipFill>
                <a:blip r:embed="rId3"/>
                <a:stretch>
                  <a:fillRect/>
                </a:stretch>
              </a:blipFill>
            </p:spPr>
            <p:txBody>
              <a:bodyPr/>
              <a:lstStyle/>
              <a:p>
                <a:r>
                  <a:rPr lang="zh-CN" altLang="en-US">
                    <a:noFill/>
                  </a:rPr>
                  <a:t> </a:t>
                </a:r>
              </a:p>
            </p:txBody>
          </p:sp>
        </mc:Fallback>
      </mc:AlternateContent>
      <p:sp>
        <p:nvSpPr>
          <p:cNvPr id="5" name="箭头: 右 4">
            <a:extLst>
              <a:ext uri="{FF2B5EF4-FFF2-40B4-BE49-F238E27FC236}">
                <a16:creationId xmlns:a16="http://schemas.microsoft.com/office/drawing/2014/main" id="{DF0E1C01-7416-5067-F821-B63125D1488B}"/>
              </a:ext>
            </a:extLst>
          </p:cNvPr>
          <p:cNvSpPr/>
          <p:nvPr/>
        </p:nvSpPr>
        <p:spPr>
          <a:xfrm>
            <a:off x="6138263" y="1816912"/>
            <a:ext cx="716437" cy="390588"/>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4531C0D2-4BC1-A5F0-03DB-D267465865B3}"/>
                  </a:ext>
                </a:extLst>
              </p:cNvPr>
              <p:cNvSpPr txBox="1"/>
              <p:nvPr/>
            </p:nvSpPr>
            <p:spPr>
              <a:xfrm>
                <a:off x="7124436" y="1781373"/>
                <a:ext cx="2057336"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400" i="1" smtClean="0">
                              <a:solidFill>
                                <a:schemeClr val="tx1"/>
                              </a:solidFill>
                              <a:latin typeface="Cambria Math" panose="02040503050406030204" pitchFamily="18" charset="0"/>
                            </a:rPr>
                          </m:ctrlPr>
                        </m:sSubPr>
                        <m:e>
                          <m:r>
                            <a:rPr lang="zh-CN" altLang="en-US" sz="2400" i="1">
                              <a:solidFill>
                                <a:schemeClr val="tx1"/>
                              </a:solidFill>
                              <a:latin typeface="Cambria Math" panose="02040503050406030204" pitchFamily="18" charset="0"/>
                            </a:rPr>
                            <m:t>𝑣</m:t>
                          </m:r>
                        </m:e>
                        <m:sub>
                          <m:r>
                            <a:rPr lang="zh-CN" altLang="en-US" sz="2400" i="1">
                              <a:solidFill>
                                <a:schemeClr val="tx1"/>
                              </a:solidFill>
                              <a:latin typeface="Cambria Math" panose="02040503050406030204" pitchFamily="18" charset="0"/>
                            </a:rPr>
                            <m:t>𝑑</m:t>
                          </m:r>
                        </m:sub>
                      </m:sSub>
                      <m:r>
                        <a:rPr lang="zh-CN" altLang="en-US" sz="2400" i="1">
                          <a:solidFill>
                            <a:schemeClr val="tx1"/>
                          </a:solidFill>
                          <a:latin typeface="Cambria Math" panose="02040503050406030204" pitchFamily="18" charset="0"/>
                        </a:rPr>
                        <m:t>∼</m:t>
                      </m:r>
                      <m:r>
                        <a:rPr lang="en-US" altLang="zh-CN" sz="2400" i="1">
                          <a:solidFill>
                            <a:schemeClr val="tx1"/>
                          </a:solidFill>
                          <a:latin typeface="Cambria Math" panose="02040503050406030204" pitchFamily="18" charset="0"/>
                        </a:rPr>
                        <m:t>0.1</m:t>
                      </m:r>
                    </m:oMath>
                  </m:oMathPara>
                </a14:m>
                <a:endParaRPr lang="zh-CN" altLang="en-US" sz="2400" i="1" dirty="0">
                  <a:solidFill>
                    <a:schemeClr val="tx1"/>
                  </a:solidFill>
                  <a:latin typeface="Times New Roman" panose="02020603050405020304" pitchFamily="18" charset="0"/>
                  <a:cs typeface="Times New Roman" panose="02020603050405020304" pitchFamily="18" charset="0"/>
                </a:endParaRPr>
              </a:p>
            </p:txBody>
          </p:sp>
        </mc:Choice>
        <mc:Fallback xmlns="">
          <p:sp>
            <p:nvSpPr>
              <p:cNvPr id="7" name="文本框 6">
                <a:extLst>
                  <a:ext uri="{FF2B5EF4-FFF2-40B4-BE49-F238E27FC236}">
                    <a16:creationId xmlns:a16="http://schemas.microsoft.com/office/drawing/2014/main" id="{4531C0D2-4BC1-A5F0-03DB-D267465865B3}"/>
                  </a:ext>
                </a:extLst>
              </p:cNvPr>
              <p:cNvSpPr txBox="1">
                <a:spLocks noRot="1" noChangeAspect="1" noMove="1" noResize="1" noEditPoints="1" noAdjustHandles="1" noChangeArrowheads="1" noChangeShapeType="1" noTextEdit="1"/>
              </p:cNvSpPr>
              <p:nvPr/>
            </p:nvSpPr>
            <p:spPr>
              <a:xfrm>
                <a:off x="7124436" y="1781373"/>
                <a:ext cx="2057336" cy="461665"/>
              </a:xfrm>
              <a:prstGeom prst="rect">
                <a:avLst/>
              </a:prstGeom>
              <a:blipFill>
                <a:blip r:embed="rId4"/>
                <a:stretch>
                  <a:fillRect b="-394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8" name="文本框 7">
                <a:extLst>
                  <a:ext uri="{FF2B5EF4-FFF2-40B4-BE49-F238E27FC236}">
                    <a16:creationId xmlns:a16="http://schemas.microsoft.com/office/drawing/2014/main" id="{10EAE28E-74CA-3DEC-F4C6-2D8C87DA98C2}"/>
                  </a:ext>
                </a:extLst>
              </p:cNvPr>
              <p:cNvSpPr txBox="1"/>
              <p:nvPr/>
            </p:nvSpPr>
            <p:spPr>
              <a:xfrm>
                <a:off x="6138263" y="2402753"/>
                <a:ext cx="3102901" cy="400110"/>
              </a:xfrm>
              <a:prstGeom prst="rect">
                <a:avLst/>
              </a:prstGeom>
              <a:noFill/>
            </p:spPr>
            <p:txBody>
              <a:bodyPr wrap="none" rtlCol="0">
                <a:spAutoFit/>
              </a:bodyPr>
              <a:lstStyle/>
              <a:p>
                <a:r>
                  <a:rPr lang="en-US" altLang="zh-CN" sz="2000" dirty="0">
                    <a:solidFill>
                      <a:schemeClr val="tx1"/>
                    </a:solidFill>
                    <a:latin typeface="Times New Roman" panose="02020603050405020304" pitchFamily="18" charset="0"/>
                    <a:cs typeface="Times New Roman" panose="02020603050405020304" pitchFamily="18" charset="0"/>
                  </a:rPr>
                  <a:t>Typical DM velocity </a:t>
                </a:r>
                <a14:m>
                  <m:oMath xmlns:m="http://schemas.openxmlformats.org/officeDocument/2006/math">
                    <m:r>
                      <a:rPr lang="en-US" altLang="zh-CN" sz="2000" b="0" i="0" smtClean="0">
                        <a:solidFill>
                          <a:schemeClr val="tx1"/>
                        </a:solidFill>
                        <a:latin typeface="Cambria Math" panose="02040503050406030204" pitchFamily="18" charset="0"/>
                      </a:rPr>
                      <m:t>~</m:t>
                    </m:r>
                    <m:sSup>
                      <m:sSupPr>
                        <m:ctrlPr>
                          <a:rPr lang="zh-CN" altLang="zh-CN" sz="2000" i="1">
                            <a:solidFill>
                              <a:schemeClr val="tx1"/>
                            </a:solidFill>
                            <a:latin typeface="Cambria Math" panose="02040503050406030204" pitchFamily="18" charset="0"/>
                          </a:rPr>
                        </m:ctrlPr>
                      </m:sSupPr>
                      <m:e>
                        <m:r>
                          <a:rPr lang="en-US" altLang="zh-CN" sz="2000" i="1">
                            <a:solidFill>
                              <a:schemeClr val="tx1"/>
                            </a:solidFill>
                            <a:latin typeface="Cambria Math" panose="02040503050406030204" pitchFamily="18" charset="0"/>
                          </a:rPr>
                          <m:t>10</m:t>
                        </m:r>
                      </m:e>
                      <m:sup>
                        <m:r>
                          <a:rPr lang="en-US" altLang="zh-CN" sz="2000" i="1">
                            <a:solidFill>
                              <a:schemeClr val="tx1"/>
                            </a:solidFill>
                            <a:latin typeface="Cambria Math" panose="02040503050406030204" pitchFamily="18" charset="0"/>
                          </a:rPr>
                          <m:t>−3</m:t>
                        </m:r>
                      </m:sup>
                    </m:sSup>
                  </m:oMath>
                </a14:m>
                <a:endParaRPr lang="zh-CN" altLang="zh-CN" sz="2000" dirty="0">
                  <a:solidFill>
                    <a:schemeClr val="tx1"/>
                  </a:solidFill>
                  <a:latin typeface="Times New Roman" panose="02020603050405020304" pitchFamily="18" charset="0"/>
                  <a:cs typeface="Times New Roman" panose="02020603050405020304" pitchFamily="18" charset="0"/>
                </a:endParaRPr>
              </a:p>
            </p:txBody>
          </p:sp>
        </mc:Choice>
        <mc:Fallback xmlns="">
          <p:sp>
            <p:nvSpPr>
              <p:cNvPr id="8" name="文本框 7">
                <a:extLst>
                  <a:ext uri="{FF2B5EF4-FFF2-40B4-BE49-F238E27FC236}">
                    <a16:creationId xmlns:a16="http://schemas.microsoft.com/office/drawing/2014/main" id="{10EAE28E-74CA-3DEC-F4C6-2D8C87DA98C2}"/>
                  </a:ext>
                </a:extLst>
              </p:cNvPr>
              <p:cNvSpPr txBox="1">
                <a:spLocks noRot="1" noChangeAspect="1" noMove="1" noResize="1" noEditPoints="1" noAdjustHandles="1" noChangeArrowheads="1" noChangeShapeType="1" noTextEdit="1"/>
              </p:cNvSpPr>
              <p:nvPr/>
            </p:nvSpPr>
            <p:spPr>
              <a:xfrm>
                <a:off x="6138263" y="2402753"/>
                <a:ext cx="3102901" cy="400110"/>
              </a:xfrm>
              <a:prstGeom prst="rect">
                <a:avLst/>
              </a:prstGeom>
              <a:blipFill>
                <a:blip r:embed="rId5"/>
                <a:stretch>
                  <a:fillRect l="-2161" t="-7576" b="-25758"/>
                </a:stretch>
              </a:blipFill>
            </p:spPr>
            <p:txBody>
              <a:bodyPr/>
              <a:lstStyle/>
              <a:p>
                <a:r>
                  <a:rPr lang="zh-CN" altLang="en-US">
                    <a:noFill/>
                  </a:rPr>
                  <a:t> </a:t>
                </a:r>
              </a:p>
            </p:txBody>
          </p:sp>
        </mc:Fallback>
      </mc:AlternateContent>
      <p:pic>
        <p:nvPicPr>
          <p:cNvPr id="11" name="图片 10">
            <a:extLst>
              <a:ext uri="{FF2B5EF4-FFF2-40B4-BE49-F238E27FC236}">
                <a16:creationId xmlns:a16="http://schemas.microsoft.com/office/drawing/2014/main" id="{D6C2A63C-8157-5B0D-DC09-69BD8AB46303}"/>
              </a:ext>
            </a:extLst>
          </p:cNvPr>
          <p:cNvPicPr>
            <a:picLocks noChangeAspect="1"/>
          </p:cNvPicPr>
          <p:nvPr/>
        </p:nvPicPr>
        <p:blipFill>
          <a:blip r:embed="rId6"/>
          <a:stretch>
            <a:fillRect/>
          </a:stretch>
        </p:blipFill>
        <p:spPr>
          <a:xfrm>
            <a:off x="1210431" y="2895939"/>
            <a:ext cx="9284561" cy="2627379"/>
          </a:xfrm>
          <a:prstGeom prst="rect">
            <a:avLst/>
          </a:prstGeom>
        </p:spPr>
      </p:pic>
      <mc:AlternateContent xmlns:mc="http://schemas.openxmlformats.org/markup-compatibility/2006" xmlns:a14="http://schemas.microsoft.com/office/drawing/2010/main">
        <mc:Choice Requires="a14">
          <p:sp>
            <p:nvSpPr>
              <p:cNvPr id="13" name="文本框 12">
                <a:extLst>
                  <a:ext uri="{FF2B5EF4-FFF2-40B4-BE49-F238E27FC236}">
                    <a16:creationId xmlns:a16="http://schemas.microsoft.com/office/drawing/2014/main" id="{96339B67-21FF-2C12-D218-57B810E9D77B}"/>
                  </a:ext>
                </a:extLst>
              </p:cNvPr>
              <p:cNvSpPr txBox="1"/>
              <p:nvPr/>
            </p:nvSpPr>
            <p:spPr>
              <a:xfrm>
                <a:off x="1555952" y="5625288"/>
                <a:ext cx="1670247" cy="78380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p>
                        <m:sSupPr>
                          <m:ctrlPr>
                            <a:rPr lang="zh-CN" altLang="en-US" sz="2400" i="1" smtClean="0">
                              <a:solidFill>
                                <a:schemeClr val="tx1"/>
                              </a:solidFill>
                              <a:latin typeface="Cambria Math" panose="02040503050406030204" pitchFamily="18" charset="0"/>
                            </a:rPr>
                          </m:ctrlPr>
                        </m:sSupPr>
                        <m:e>
                          <m:r>
                            <a:rPr lang="zh-CN" altLang="en-US" sz="2400" b="0" i="1">
                              <a:solidFill>
                                <a:schemeClr val="tx1"/>
                              </a:solidFill>
                              <a:latin typeface="Cambria Math" panose="02040503050406030204" pitchFamily="18" charset="0"/>
                            </a:rPr>
                            <m:t>𝑣</m:t>
                          </m:r>
                        </m:e>
                        <m:sup>
                          <m:r>
                            <a:rPr lang="zh-CN" altLang="en-US" sz="2400" b="0" i="0">
                              <a:solidFill>
                                <a:schemeClr val="tx1"/>
                              </a:solidFill>
                              <a:latin typeface="Cambria Math" panose="02040503050406030204" pitchFamily="18" charset="0"/>
                            </a:rPr>
                            <m:t>2</m:t>
                          </m:r>
                        </m:sup>
                      </m:sSup>
                      <m:r>
                        <a:rPr lang="zh-CN" altLang="en-US" sz="2400" b="0" i="0">
                          <a:solidFill>
                            <a:schemeClr val="tx1"/>
                          </a:solidFill>
                          <a:latin typeface="Cambria Math" panose="02040503050406030204" pitchFamily="18" charset="0"/>
                        </a:rPr>
                        <m:t>∼</m:t>
                      </m:r>
                      <m:f>
                        <m:fPr>
                          <m:ctrlPr>
                            <a:rPr lang="zh-CN" altLang="en-US" sz="2400" i="1">
                              <a:solidFill>
                                <a:schemeClr val="tx1"/>
                              </a:solidFill>
                              <a:latin typeface="Cambria Math" panose="02040503050406030204" pitchFamily="18" charset="0"/>
                            </a:rPr>
                          </m:ctrlPr>
                        </m:fPr>
                        <m:num>
                          <m:r>
                            <a:rPr lang="zh-CN" altLang="en-US" sz="2400" b="0" i="1">
                              <a:solidFill>
                                <a:schemeClr val="tx1"/>
                              </a:solidFill>
                              <a:latin typeface="Cambria Math" panose="02040503050406030204" pitchFamily="18" charset="0"/>
                            </a:rPr>
                            <m:t>𝐺𝑀</m:t>
                          </m:r>
                        </m:num>
                        <m:den>
                          <m:r>
                            <a:rPr lang="zh-CN" altLang="en-US" sz="2400" b="0" i="1">
                              <a:solidFill>
                                <a:schemeClr val="tx1"/>
                              </a:solidFill>
                              <a:latin typeface="Cambria Math" panose="02040503050406030204" pitchFamily="18" charset="0"/>
                            </a:rPr>
                            <m:t>𝑟</m:t>
                          </m:r>
                        </m:den>
                      </m:f>
                    </m:oMath>
                  </m:oMathPara>
                </a14:m>
                <a:endParaRPr lang="zh-CN" altLang="en-US" sz="2400" dirty="0">
                  <a:solidFill>
                    <a:schemeClr val="tx1"/>
                  </a:solidFill>
                </a:endParaRPr>
              </a:p>
            </p:txBody>
          </p:sp>
        </mc:Choice>
        <mc:Fallback xmlns="">
          <p:sp>
            <p:nvSpPr>
              <p:cNvPr id="13" name="文本框 12">
                <a:extLst>
                  <a:ext uri="{FF2B5EF4-FFF2-40B4-BE49-F238E27FC236}">
                    <a16:creationId xmlns:a16="http://schemas.microsoft.com/office/drawing/2014/main" id="{96339B67-21FF-2C12-D218-57B810E9D77B}"/>
                  </a:ext>
                </a:extLst>
              </p:cNvPr>
              <p:cNvSpPr txBox="1">
                <a:spLocks noRot="1" noChangeAspect="1" noMove="1" noResize="1" noEditPoints="1" noAdjustHandles="1" noChangeArrowheads="1" noChangeShapeType="1" noTextEdit="1"/>
              </p:cNvSpPr>
              <p:nvPr/>
            </p:nvSpPr>
            <p:spPr>
              <a:xfrm>
                <a:off x="1555952" y="5625288"/>
                <a:ext cx="1670247" cy="783804"/>
              </a:xfrm>
              <a:prstGeom prst="rect">
                <a:avLst/>
              </a:prstGeom>
              <a:blipFill>
                <a:blip r:embed="rId7"/>
                <a:stretch>
                  <a:fillRect/>
                </a:stretch>
              </a:blipFill>
            </p:spPr>
            <p:txBody>
              <a:bodyPr/>
              <a:lstStyle/>
              <a:p>
                <a:r>
                  <a:rPr lang="zh-CN" altLang="en-US">
                    <a:noFill/>
                  </a:rPr>
                  <a:t> </a:t>
                </a:r>
              </a:p>
            </p:txBody>
          </p:sp>
        </mc:Fallback>
      </mc:AlternateContent>
      <p:sp>
        <p:nvSpPr>
          <p:cNvPr id="14" name="箭头: 右 13">
            <a:extLst>
              <a:ext uri="{FF2B5EF4-FFF2-40B4-BE49-F238E27FC236}">
                <a16:creationId xmlns:a16="http://schemas.microsoft.com/office/drawing/2014/main" id="{05FEEE05-1DE8-1969-DE17-9146BEC4C14E}"/>
              </a:ext>
            </a:extLst>
          </p:cNvPr>
          <p:cNvSpPr/>
          <p:nvPr/>
        </p:nvSpPr>
        <p:spPr>
          <a:xfrm>
            <a:off x="3496164" y="5810641"/>
            <a:ext cx="1009650" cy="404839"/>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16" name="文本框 15">
                <a:extLst>
                  <a:ext uri="{FF2B5EF4-FFF2-40B4-BE49-F238E27FC236}">
                    <a16:creationId xmlns:a16="http://schemas.microsoft.com/office/drawing/2014/main" id="{3B8779F0-D540-7AB7-D5E0-643247E0CD3C}"/>
                  </a:ext>
                </a:extLst>
              </p:cNvPr>
              <p:cNvSpPr txBox="1"/>
              <p:nvPr/>
            </p:nvSpPr>
            <p:spPr>
              <a:xfrm>
                <a:off x="4722534" y="5603228"/>
                <a:ext cx="1652048" cy="8552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2400" i="1" smtClean="0">
                          <a:solidFill>
                            <a:schemeClr val="tx1"/>
                          </a:solidFill>
                          <a:latin typeface="Cambria Math" panose="02040503050406030204" pitchFamily="18" charset="0"/>
                        </a:rPr>
                        <m:t>𝑣</m:t>
                      </m:r>
                      <m:d>
                        <m:dPr>
                          <m:ctrlPr>
                            <a:rPr lang="zh-CN" altLang="en-US" sz="2400" i="1">
                              <a:solidFill>
                                <a:schemeClr val="tx1"/>
                              </a:solidFill>
                              <a:latin typeface="Cambria Math" panose="02040503050406030204" pitchFamily="18" charset="0"/>
                            </a:rPr>
                          </m:ctrlPr>
                        </m:dPr>
                        <m:e>
                          <m:r>
                            <a:rPr lang="zh-CN" altLang="en-US" sz="2400" i="1">
                              <a:solidFill>
                                <a:schemeClr val="tx1"/>
                              </a:solidFill>
                              <a:latin typeface="Cambria Math" panose="02040503050406030204" pitchFamily="18" charset="0"/>
                            </a:rPr>
                            <m:t>𝑟</m:t>
                          </m:r>
                        </m:e>
                      </m:d>
                      <m:r>
                        <a:rPr lang="zh-CN" altLang="en-US" sz="2400" i="0">
                          <a:solidFill>
                            <a:schemeClr val="tx1"/>
                          </a:solidFill>
                          <a:latin typeface="Cambria Math" panose="02040503050406030204" pitchFamily="18" charset="0"/>
                        </a:rPr>
                        <m:t>∼</m:t>
                      </m:r>
                      <m:f>
                        <m:fPr>
                          <m:ctrlPr>
                            <a:rPr lang="zh-CN" altLang="en-US" sz="2400" i="1">
                              <a:solidFill>
                                <a:schemeClr val="tx1"/>
                              </a:solidFill>
                              <a:latin typeface="Cambria Math" panose="02040503050406030204" pitchFamily="18" charset="0"/>
                            </a:rPr>
                          </m:ctrlPr>
                        </m:fPr>
                        <m:num>
                          <m:r>
                            <a:rPr lang="zh-CN" altLang="en-US" sz="2400" i="0">
                              <a:solidFill>
                                <a:schemeClr val="tx1"/>
                              </a:solidFill>
                              <a:latin typeface="Cambria Math" panose="02040503050406030204" pitchFamily="18" charset="0"/>
                            </a:rPr>
                            <m:t>1</m:t>
                          </m:r>
                        </m:num>
                        <m:den>
                          <m:rad>
                            <m:radPr>
                              <m:degHide m:val="on"/>
                              <m:ctrlPr>
                                <a:rPr lang="zh-CN" altLang="en-US" sz="2400" i="1">
                                  <a:solidFill>
                                    <a:schemeClr val="tx1"/>
                                  </a:solidFill>
                                  <a:latin typeface="Cambria Math" panose="02040503050406030204" pitchFamily="18" charset="0"/>
                                </a:rPr>
                              </m:ctrlPr>
                            </m:radPr>
                            <m:deg/>
                            <m:e>
                              <m:r>
                                <a:rPr lang="zh-CN" altLang="en-US" sz="2400" i="1">
                                  <a:solidFill>
                                    <a:schemeClr val="tx1"/>
                                  </a:solidFill>
                                  <a:latin typeface="Cambria Math" panose="02040503050406030204" pitchFamily="18" charset="0"/>
                                </a:rPr>
                                <m:t>𝑟</m:t>
                              </m:r>
                            </m:e>
                          </m:rad>
                        </m:den>
                      </m:f>
                    </m:oMath>
                  </m:oMathPara>
                </a14:m>
                <a:endParaRPr lang="zh-CN" altLang="en-US" sz="2400" dirty="0">
                  <a:solidFill>
                    <a:schemeClr val="tx1"/>
                  </a:solidFill>
                </a:endParaRPr>
              </a:p>
            </p:txBody>
          </p:sp>
        </mc:Choice>
        <mc:Fallback xmlns="">
          <p:sp>
            <p:nvSpPr>
              <p:cNvPr id="16" name="文本框 15">
                <a:extLst>
                  <a:ext uri="{FF2B5EF4-FFF2-40B4-BE49-F238E27FC236}">
                    <a16:creationId xmlns:a16="http://schemas.microsoft.com/office/drawing/2014/main" id="{3B8779F0-D540-7AB7-D5E0-643247E0CD3C}"/>
                  </a:ext>
                </a:extLst>
              </p:cNvPr>
              <p:cNvSpPr txBox="1">
                <a:spLocks noRot="1" noChangeAspect="1" noMove="1" noResize="1" noEditPoints="1" noAdjustHandles="1" noChangeArrowheads="1" noChangeShapeType="1" noTextEdit="1"/>
              </p:cNvSpPr>
              <p:nvPr/>
            </p:nvSpPr>
            <p:spPr>
              <a:xfrm>
                <a:off x="4722534" y="5603228"/>
                <a:ext cx="1652048" cy="855299"/>
              </a:xfrm>
              <a:prstGeom prst="rect">
                <a:avLst/>
              </a:prstGeom>
              <a:blipFill>
                <a:blip r:embed="rId8"/>
                <a:stretch>
                  <a:fillRect/>
                </a:stretch>
              </a:blipFill>
            </p:spPr>
            <p:txBody>
              <a:bodyPr/>
              <a:lstStyle/>
              <a:p>
                <a:r>
                  <a:rPr lang="zh-CN" altLang="en-US">
                    <a:noFill/>
                  </a:rPr>
                  <a:t> </a:t>
                </a:r>
              </a:p>
            </p:txBody>
          </p:sp>
        </mc:Fallback>
      </mc:AlternateContent>
      <p:pic>
        <p:nvPicPr>
          <p:cNvPr id="18" name="图片 17">
            <a:extLst>
              <a:ext uri="{FF2B5EF4-FFF2-40B4-BE49-F238E27FC236}">
                <a16:creationId xmlns:a16="http://schemas.microsoft.com/office/drawing/2014/main" id="{E4F0E1B5-0E09-7F91-7017-3A98545D9BE7}"/>
              </a:ext>
            </a:extLst>
          </p:cNvPr>
          <p:cNvPicPr>
            <a:picLocks noChangeAspect="1"/>
          </p:cNvPicPr>
          <p:nvPr/>
        </p:nvPicPr>
        <p:blipFill>
          <a:blip r:embed="rId9"/>
          <a:stretch>
            <a:fillRect/>
          </a:stretch>
        </p:blipFill>
        <p:spPr>
          <a:xfrm>
            <a:off x="4280119" y="918007"/>
            <a:ext cx="714375" cy="533400"/>
          </a:xfrm>
          <a:prstGeom prst="rect">
            <a:avLst/>
          </a:prstGeom>
        </p:spPr>
      </p:pic>
      <p:pic>
        <p:nvPicPr>
          <p:cNvPr id="21" name="图片 20">
            <a:extLst>
              <a:ext uri="{FF2B5EF4-FFF2-40B4-BE49-F238E27FC236}">
                <a16:creationId xmlns:a16="http://schemas.microsoft.com/office/drawing/2014/main" id="{2C4C0F6C-E8E7-F298-F7CF-F2514CFA63D0}"/>
              </a:ext>
            </a:extLst>
          </p:cNvPr>
          <p:cNvPicPr>
            <a:picLocks noChangeAspect="1"/>
          </p:cNvPicPr>
          <p:nvPr/>
        </p:nvPicPr>
        <p:blipFill>
          <a:blip r:embed="rId9"/>
          <a:stretch>
            <a:fillRect/>
          </a:stretch>
        </p:blipFill>
        <p:spPr>
          <a:xfrm>
            <a:off x="4280118" y="2186414"/>
            <a:ext cx="714375" cy="533400"/>
          </a:xfrm>
          <a:prstGeom prst="rect">
            <a:avLst/>
          </a:prstGeom>
        </p:spPr>
      </p:pic>
      <mc:AlternateContent xmlns:mc="http://schemas.openxmlformats.org/markup-compatibility/2006" xmlns:a14="http://schemas.microsoft.com/office/drawing/2010/main">
        <mc:Choice Requires="a14">
          <p:sp>
            <p:nvSpPr>
              <p:cNvPr id="24" name="文本框 23">
                <a:extLst>
                  <a:ext uri="{FF2B5EF4-FFF2-40B4-BE49-F238E27FC236}">
                    <a16:creationId xmlns:a16="http://schemas.microsoft.com/office/drawing/2014/main" id="{326ECD25-55C0-DFFE-FBC1-6DF795310B5C}"/>
                  </a:ext>
                </a:extLst>
              </p:cNvPr>
              <p:cNvSpPr txBox="1"/>
              <p:nvPr/>
            </p:nvSpPr>
            <p:spPr>
              <a:xfrm>
                <a:off x="6496481" y="5585410"/>
                <a:ext cx="1977024" cy="855299"/>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400" i="1">
                              <a:latin typeface="Cambria Math" panose="02040503050406030204" pitchFamily="18" charset="0"/>
                            </a:rPr>
                          </m:ctrlPr>
                        </m:sSubPr>
                        <m:e>
                          <m:r>
                            <a:rPr lang="zh-CN" altLang="en-US" sz="2400" i="1">
                              <a:latin typeface="Cambria Math" panose="02040503050406030204" pitchFamily="18" charset="0"/>
                            </a:rPr>
                            <m:t>𝑣</m:t>
                          </m:r>
                        </m:e>
                        <m:sub>
                          <m:r>
                            <a:rPr lang="zh-CN" altLang="en-US" sz="2400" i="1">
                              <a:latin typeface="Cambria Math" panose="02040503050406030204" pitchFamily="18" charset="0"/>
                            </a:rPr>
                            <m:t>𝑑</m:t>
                          </m:r>
                        </m:sub>
                      </m:sSub>
                      <m:r>
                        <a:rPr lang="zh-CN" altLang="en-US" sz="2400" i="1">
                          <a:latin typeface="Cambria Math" panose="02040503050406030204" pitchFamily="18" charset="0"/>
                        </a:rPr>
                        <m:t>∝</m:t>
                      </m:r>
                      <m:f>
                        <m:fPr>
                          <m:ctrlPr>
                            <a:rPr lang="zh-CN" altLang="en-US" sz="2400" i="1">
                              <a:latin typeface="Cambria Math" panose="02040503050406030204" pitchFamily="18" charset="0"/>
                            </a:rPr>
                          </m:ctrlPr>
                        </m:fPr>
                        <m:num>
                          <m:r>
                            <a:rPr lang="zh-CN" altLang="en-US" sz="2400">
                              <a:latin typeface="Cambria Math" panose="02040503050406030204" pitchFamily="18" charset="0"/>
                            </a:rPr>
                            <m:t>1</m:t>
                          </m:r>
                        </m:num>
                        <m:den>
                          <m:rad>
                            <m:radPr>
                              <m:degHide m:val="on"/>
                              <m:ctrlPr>
                                <a:rPr lang="zh-CN" altLang="en-US" sz="2400" i="1">
                                  <a:latin typeface="Cambria Math" panose="02040503050406030204" pitchFamily="18" charset="0"/>
                                </a:rPr>
                              </m:ctrlPr>
                            </m:radPr>
                            <m:deg/>
                            <m:e>
                              <m:r>
                                <a:rPr lang="zh-CN" altLang="en-US" sz="2400" i="1">
                                  <a:latin typeface="Cambria Math" panose="02040503050406030204" pitchFamily="18" charset="0"/>
                                </a:rPr>
                                <m:t>𝑟</m:t>
                              </m:r>
                            </m:e>
                          </m:rad>
                        </m:den>
                      </m:f>
                    </m:oMath>
                  </m:oMathPara>
                </a14:m>
                <a:endParaRPr lang="zh-CN" altLang="en-US" sz="2400" i="1" dirty="0">
                  <a:latin typeface="Cambria Math" panose="02040503050406030204" pitchFamily="18" charset="0"/>
                </a:endParaRPr>
              </a:p>
            </p:txBody>
          </p:sp>
        </mc:Choice>
        <mc:Fallback xmlns="">
          <p:sp>
            <p:nvSpPr>
              <p:cNvPr id="24" name="文本框 23">
                <a:extLst>
                  <a:ext uri="{FF2B5EF4-FFF2-40B4-BE49-F238E27FC236}">
                    <a16:creationId xmlns:a16="http://schemas.microsoft.com/office/drawing/2014/main" id="{326ECD25-55C0-DFFE-FBC1-6DF795310B5C}"/>
                  </a:ext>
                </a:extLst>
              </p:cNvPr>
              <p:cNvSpPr txBox="1">
                <a:spLocks noRot="1" noChangeAspect="1" noMove="1" noResize="1" noEditPoints="1" noAdjustHandles="1" noChangeArrowheads="1" noChangeShapeType="1" noTextEdit="1"/>
              </p:cNvSpPr>
              <p:nvPr/>
            </p:nvSpPr>
            <p:spPr>
              <a:xfrm>
                <a:off x="6496481" y="5585410"/>
                <a:ext cx="1977024" cy="855299"/>
              </a:xfrm>
              <a:prstGeom prst="rect">
                <a:avLst/>
              </a:prstGeom>
              <a:blipFill>
                <a:blip r:embed="rId11"/>
                <a:stretch>
                  <a:fillRect/>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882391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3"/>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6"/>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animBg="1"/>
      <p:bldP spid="16" grpId="0"/>
      <p:bldP spid="2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B214BCFC-57A1-C7B7-7ABE-A11FAF06202E}"/>
              </a:ext>
            </a:extLst>
          </p:cNvPr>
          <p:cNvSpPr>
            <a:spLocks noGrp="1"/>
          </p:cNvSpPr>
          <p:nvPr>
            <p:ph type="body" sz="quarter" idx="10"/>
          </p:nvPr>
        </p:nvSpPr>
        <p:spPr/>
        <p:txBody>
          <a:bodyPr/>
          <a:lstStyle/>
          <a:p>
            <a:r>
              <a:rPr lang="en-US" altLang="zh-CN" dirty="0"/>
              <a:t>Gamma Ray Flux</a:t>
            </a:r>
            <a:endParaRPr lang="zh-CN" altLang="en-US" dirty="0"/>
          </a:p>
        </p:txBody>
      </p:sp>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1E4313B1-871B-54C8-D2AF-EC032C827195}"/>
                  </a:ext>
                </a:extLst>
              </p:cNvPr>
              <p:cNvSpPr txBox="1"/>
              <p:nvPr/>
            </p:nvSpPr>
            <p:spPr>
              <a:xfrm>
                <a:off x="554673" y="1091995"/>
                <a:ext cx="4639496" cy="501227"/>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400" i="1">
                              <a:solidFill>
                                <a:srgbClr val="836967"/>
                              </a:solidFill>
                              <a:latin typeface="Cambria Math" panose="02040503050406030204" pitchFamily="18" charset="0"/>
                            </a:rPr>
                          </m:ctrlPr>
                        </m:sSubPr>
                        <m:e>
                          <m:r>
                            <a:rPr lang="zh-CN" altLang="en-US" sz="2400" i="0">
                              <a:latin typeface="Cambria Math" panose="02040503050406030204" pitchFamily="18" charset="0"/>
                            </a:rPr>
                            <m:t>ℒ</m:t>
                          </m:r>
                        </m:e>
                        <m:sub>
                          <m:r>
                            <m:rPr>
                              <m:sty m:val="p"/>
                            </m:rPr>
                            <a:rPr lang="zh-CN" altLang="en-US" sz="2400" i="0">
                              <a:latin typeface="Cambria Math" panose="02040503050406030204" pitchFamily="18" charset="0"/>
                            </a:rPr>
                            <m:t>DM</m:t>
                          </m:r>
                        </m:sub>
                      </m:sSub>
                      <m:r>
                        <a:rPr lang="zh-CN" altLang="en-US" sz="2400" i="0">
                          <a:latin typeface="Cambria Math" panose="02040503050406030204" pitchFamily="18" charset="0"/>
                        </a:rPr>
                        <m:t>=</m:t>
                      </m:r>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𝑔</m:t>
                          </m:r>
                        </m:e>
                        <m:sub>
                          <m:r>
                            <a:rPr lang="zh-CN" altLang="en-US" sz="2400" i="1">
                              <a:latin typeface="Cambria Math" panose="02040503050406030204" pitchFamily="18" charset="0"/>
                            </a:rPr>
                            <m:t>𝜒</m:t>
                          </m:r>
                        </m:sub>
                      </m:sSub>
                      <m:acc>
                        <m:accPr>
                          <m:chr m:val="̅"/>
                          <m:ctrlPr>
                            <a:rPr lang="zh-CN" altLang="en-US" sz="2400" i="1">
                              <a:solidFill>
                                <a:srgbClr val="836967"/>
                              </a:solidFill>
                              <a:latin typeface="Cambria Math" panose="02040503050406030204" pitchFamily="18" charset="0"/>
                            </a:rPr>
                          </m:ctrlPr>
                        </m:accPr>
                        <m:e>
                          <m:r>
                            <a:rPr lang="zh-CN" altLang="en-US" sz="2400" i="1">
                              <a:latin typeface="Cambria Math" panose="02040503050406030204" pitchFamily="18" charset="0"/>
                            </a:rPr>
                            <m:t>𝜒</m:t>
                          </m:r>
                        </m:e>
                      </m:acc>
                      <m:sSup>
                        <m:sSupPr>
                          <m:ctrlPr>
                            <a:rPr lang="zh-CN" altLang="en-US" sz="2400" i="1">
                              <a:solidFill>
                                <a:srgbClr val="836967"/>
                              </a:solidFill>
                              <a:latin typeface="Cambria Math" panose="02040503050406030204" pitchFamily="18" charset="0"/>
                            </a:rPr>
                          </m:ctrlPr>
                        </m:sSupPr>
                        <m:e>
                          <m:r>
                            <a:rPr lang="zh-CN" altLang="en-US" sz="2400" i="1">
                              <a:latin typeface="Cambria Math" panose="02040503050406030204" pitchFamily="18" charset="0"/>
                            </a:rPr>
                            <m:t>𝛾</m:t>
                          </m:r>
                        </m:e>
                        <m:sup>
                          <m:r>
                            <a:rPr lang="zh-CN" altLang="en-US" sz="2400" i="1">
                              <a:latin typeface="Cambria Math" panose="02040503050406030204" pitchFamily="18" charset="0"/>
                            </a:rPr>
                            <m:t>𝜇</m:t>
                          </m:r>
                        </m:sup>
                      </m:sSup>
                      <m:r>
                        <a:rPr lang="zh-CN" altLang="en-US" sz="2400" i="1">
                          <a:latin typeface="Cambria Math" panose="02040503050406030204" pitchFamily="18" charset="0"/>
                        </a:rPr>
                        <m:t>𝜒</m:t>
                      </m:r>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𝜙</m:t>
                          </m:r>
                        </m:e>
                        <m:sub>
                          <m:r>
                            <a:rPr lang="zh-CN" altLang="en-US" sz="2400" i="1">
                              <a:latin typeface="Cambria Math" panose="02040503050406030204" pitchFamily="18" charset="0"/>
                            </a:rPr>
                            <m:t>𝜇</m:t>
                          </m:r>
                        </m:sub>
                      </m:sSub>
                      <m:r>
                        <a:rPr lang="zh-CN" altLang="en-US" sz="2400" i="0">
                          <a:latin typeface="Cambria Math" panose="02040503050406030204" pitchFamily="18" charset="0"/>
                        </a:rPr>
                        <m:t>+</m:t>
                      </m:r>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𝑔</m:t>
                          </m:r>
                        </m:e>
                        <m:sub>
                          <m:r>
                            <a:rPr lang="zh-CN" altLang="en-US" sz="2400" i="1">
                              <a:latin typeface="Cambria Math" panose="02040503050406030204" pitchFamily="18" charset="0"/>
                            </a:rPr>
                            <m:t>𝐹</m:t>
                          </m:r>
                          <m:r>
                            <a:rPr lang="zh-CN" altLang="en-US" sz="2400" i="1">
                              <a:latin typeface="Cambria Math" panose="02040503050406030204" pitchFamily="18" charset="0"/>
                            </a:rPr>
                            <m:t>𝜒</m:t>
                          </m:r>
                        </m:sub>
                      </m:sSub>
                      <m:acc>
                        <m:accPr>
                          <m:chr m:val="̅"/>
                          <m:ctrlPr>
                            <a:rPr lang="zh-CN" altLang="en-US" sz="2400" i="1">
                              <a:solidFill>
                                <a:srgbClr val="836967"/>
                              </a:solidFill>
                              <a:latin typeface="Cambria Math" panose="02040503050406030204" pitchFamily="18" charset="0"/>
                            </a:rPr>
                          </m:ctrlPr>
                        </m:accPr>
                        <m:e>
                          <m:r>
                            <a:rPr lang="zh-CN" altLang="en-US" sz="2400" i="1">
                              <a:latin typeface="Cambria Math" panose="02040503050406030204" pitchFamily="18" charset="0"/>
                            </a:rPr>
                            <m:t>𝐹</m:t>
                          </m:r>
                        </m:e>
                      </m:acc>
                      <m:sSup>
                        <m:sSupPr>
                          <m:ctrlPr>
                            <a:rPr lang="zh-CN" altLang="en-US" sz="2400" i="1">
                              <a:solidFill>
                                <a:srgbClr val="836967"/>
                              </a:solidFill>
                              <a:latin typeface="Cambria Math" panose="02040503050406030204" pitchFamily="18" charset="0"/>
                            </a:rPr>
                          </m:ctrlPr>
                        </m:sSupPr>
                        <m:e>
                          <m:r>
                            <a:rPr lang="zh-CN" altLang="en-US" sz="2400" i="1">
                              <a:latin typeface="Cambria Math" panose="02040503050406030204" pitchFamily="18" charset="0"/>
                            </a:rPr>
                            <m:t>𝛾</m:t>
                          </m:r>
                        </m:e>
                        <m:sup>
                          <m:r>
                            <a:rPr lang="zh-CN" altLang="en-US" sz="2400" i="1">
                              <a:latin typeface="Cambria Math" panose="02040503050406030204" pitchFamily="18" charset="0"/>
                            </a:rPr>
                            <m:t>𝜇</m:t>
                          </m:r>
                        </m:sup>
                      </m:sSup>
                      <m:r>
                        <a:rPr lang="zh-CN" altLang="en-US" sz="2400" i="1">
                          <a:latin typeface="Cambria Math" panose="02040503050406030204" pitchFamily="18" charset="0"/>
                        </a:rPr>
                        <m:t>𝐹</m:t>
                      </m:r>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𝜙</m:t>
                          </m:r>
                        </m:e>
                        <m:sub>
                          <m:r>
                            <a:rPr lang="zh-CN" altLang="en-US" sz="2400" i="1">
                              <a:latin typeface="Cambria Math" panose="02040503050406030204" pitchFamily="18" charset="0"/>
                            </a:rPr>
                            <m:t>𝜇</m:t>
                          </m:r>
                        </m:sub>
                      </m:sSub>
                    </m:oMath>
                  </m:oMathPara>
                </a14:m>
                <a:endParaRPr lang="zh-CN" altLang="en-US" sz="2400" dirty="0"/>
              </a:p>
            </p:txBody>
          </p:sp>
        </mc:Choice>
        <mc:Fallback xmlns="">
          <p:sp>
            <p:nvSpPr>
              <p:cNvPr id="5" name="文本框 4">
                <a:extLst>
                  <a:ext uri="{FF2B5EF4-FFF2-40B4-BE49-F238E27FC236}">
                    <a16:creationId xmlns:a16="http://schemas.microsoft.com/office/drawing/2014/main" id="{1E4313B1-871B-54C8-D2AF-EC032C827195}"/>
                  </a:ext>
                </a:extLst>
              </p:cNvPr>
              <p:cNvSpPr txBox="1">
                <a:spLocks noRot="1" noChangeAspect="1" noMove="1" noResize="1" noEditPoints="1" noAdjustHandles="1" noChangeArrowheads="1" noChangeShapeType="1" noTextEdit="1"/>
              </p:cNvSpPr>
              <p:nvPr/>
            </p:nvSpPr>
            <p:spPr>
              <a:xfrm>
                <a:off x="554673" y="1091995"/>
                <a:ext cx="4639496" cy="501227"/>
              </a:xfrm>
              <a:prstGeom prst="rect">
                <a:avLst/>
              </a:prstGeom>
              <a:blipFill>
                <a:blip r:embed="rId2"/>
                <a:stretch>
                  <a:fillRect b="-10976"/>
                </a:stretch>
              </a:blipFill>
            </p:spPr>
            <p:txBody>
              <a:bodyPr/>
              <a:lstStyle/>
              <a:p>
                <a:r>
                  <a:rPr lang="zh-CN" altLang="en-US">
                    <a:noFill/>
                  </a:rPr>
                  <a:t> </a:t>
                </a:r>
              </a:p>
            </p:txBody>
          </p:sp>
        </mc:Fallback>
      </mc:AlternateContent>
      <p:sp>
        <p:nvSpPr>
          <p:cNvPr id="9" name="文本框 8">
            <a:extLst>
              <a:ext uri="{FF2B5EF4-FFF2-40B4-BE49-F238E27FC236}">
                <a16:creationId xmlns:a16="http://schemas.microsoft.com/office/drawing/2014/main" id="{8A6508AA-D9D9-5983-92BB-65A644307AAD}"/>
              </a:ext>
            </a:extLst>
          </p:cNvPr>
          <p:cNvSpPr txBox="1"/>
          <p:nvPr/>
        </p:nvSpPr>
        <p:spPr>
          <a:xfrm>
            <a:off x="264545" y="1786057"/>
            <a:ext cx="4734612" cy="461665"/>
          </a:xfrm>
          <a:prstGeom prst="rect">
            <a:avLst/>
          </a:prstGeom>
          <a:noFill/>
        </p:spPr>
        <p:txBody>
          <a:bodyPr wrap="square">
            <a:spAutoFit/>
          </a:bodyPr>
          <a:lstStyle/>
          <a:p>
            <a:pPr marL="285750" indent="-285750">
              <a:buFont typeface="Arial" panose="020B0604020202020204" pitchFamily="34" charset="0"/>
              <a:buChar char="•"/>
            </a:pPr>
            <a:r>
              <a:rPr lang="en-US" altLang="zh-CN" sz="2400" b="1" i="0" u="none" strike="noStrike" baseline="0" dirty="0">
                <a:latin typeface="Times New Roman" panose="02020603050405020304" pitchFamily="18" charset="0"/>
                <a:cs typeface="Times New Roman" panose="02020603050405020304" pitchFamily="18" charset="0"/>
              </a:rPr>
              <a:t>Forbidden annihilation</a:t>
            </a:r>
            <a:endParaRPr lang="zh-CN" altLang="en-US" sz="24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1" name="文本框 10">
                <a:extLst>
                  <a:ext uri="{FF2B5EF4-FFF2-40B4-BE49-F238E27FC236}">
                    <a16:creationId xmlns:a16="http://schemas.microsoft.com/office/drawing/2014/main" id="{14E7E28E-3D08-E4A4-1877-7D9A42B7B577}"/>
                  </a:ext>
                </a:extLst>
              </p:cNvPr>
              <p:cNvSpPr txBox="1"/>
              <p:nvPr/>
            </p:nvSpPr>
            <p:spPr>
              <a:xfrm>
                <a:off x="624433" y="2283962"/>
                <a:ext cx="1821730" cy="46166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2400" b="1" i="1" smtClean="0">
                          <a:latin typeface="Cambria Math" panose="02040503050406030204" pitchFamily="18" charset="0"/>
                        </a:rPr>
                        <m:t>𝝌</m:t>
                      </m:r>
                      <m:acc>
                        <m:accPr>
                          <m:chr m:val="̅"/>
                          <m:ctrlPr>
                            <a:rPr lang="zh-CN" altLang="en-US" sz="2400" b="1" i="1">
                              <a:solidFill>
                                <a:srgbClr val="836967"/>
                              </a:solidFill>
                              <a:latin typeface="Cambria Math" panose="02040503050406030204" pitchFamily="18" charset="0"/>
                            </a:rPr>
                          </m:ctrlPr>
                        </m:accPr>
                        <m:e>
                          <m:r>
                            <a:rPr lang="zh-CN" altLang="en-US" sz="2400" b="1" i="1">
                              <a:latin typeface="Cambria Math" panose="02040503050406030204" pitchFamily="18" charset="0"/>
                            </a:rPr>
                            <m:t>𝝌</m:t>
                          </m:r>
                        </m:e>
                      </m:acc>
                      <m:r>
                        <a:rPr lang="zh-CN" altLang="en-US" sz="2400" b="1" i="0">
                          <a:latin typeface="Cambria Math" panose="02040503050406030204" pitchFamily="18" charset="0"/>
                        </a:rPr>
                        <m:t>→</m:t>
                      </m:r>
                      <m:r>
                        <a:rPr lang="zh-CN" altLang="en-US" sz="2400" b="1" i="1">
                          <a:latin typeface="Cambria Math" panose="02040503050406030204" pitchFamily="18" charset="0"/>
                        </a:rPr>
                        <m:t>𝑭</m:t>
                      </m:r>
                      <m:acc>
                        <m:accPr>
                          <m:chr m:val="̅"/>
                          <m:ctrlPr>
                            <a:rPr lang="zh-CN" altLang="en-US" sz="2400" b="1" i="1">
                              <a:solidFill>
                                <a:srgbClr val="836967"/>
                              </a:solidFill>
                              <a:latin typeface="Cambria Math" panose="02040503050406030204" pitchFamily="18" charset="0"/>
                            </a:rPr>
                          </m:ctrlPr>
                        </m:accPr>
                        <m:e>
                          <m:r>
                            <a:rPr lang="zh-CN" altLang="en-US" sz="2400" b="1" i="1">
                              <a:latin typeface="Cambria Math" panose="02040503050406030204" pitchFamily="18" charset="0"/>
                            </a:rPr>
                            <m:t>𝑭</m:t>
                          </m:r>
                        </m:e>
                      </m:acc>
                    </m:oMath>
                  </m:oMathPara>
                </a14:m>
                <a:endParaRPr lang="zh-CN" altLang="en-US" sz="2400" b="1" dirty="0"/>
              </a:p>
            </p:txBody>
          </p:sp>
        </mc:Choice>
        <mc:Fallback xmlns="">
          <p:sp>
            <p:nvSpPr>
              <p:cNvPr id="11" name="文本框 10">
                <a:extLst>
                  <a:ext uri="{FF2B5EF4-FFF2-40B4-BE49-F238E27FC236}">
                    <a16:creationId xmlns:a16="http://schemas.microsoft.com/office/drawing/2014/main" id="{14E7E28E-3D08-E4A4-1877-7D9A42B7B577}"/>
                  </a:ext>
                </a:extLst>
              </p:cNvPr>
              <p:cNvSpPr txBox="1">
                <a:spLocks noRot="1" noChangeAspect="1" noMove="1" noResize="1" noEditPoints="1" noAdjustHandles="1" noChangeArrowheads="1" noChangeShapeType="1" noTextEdit="1"/>
              </p:cNvSpPr>
              <p:nvPr/>
            </p:nvSpPr>
            <p:spPr>
              <a:xfrm>
                <a:off x="624433" y="2283962"/>
                <a:ext cx="1821730" cy="461665"/>
              </a:xfrm>
              <a:prstGeom prst="rect">
                <a:avLst/>
              </a:prstGeom>
              <a:blipFill>
                <a:blip r:embed="rId3"/>
                <a:stretch>
                  <a:fillRect r="-14381" b="-8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3" name="文本框 12">
                <a:extLst>
                  <a:ext uri="{FF2B5EF4-FFF2-40B4-BE49-F238E27FC236}">
                    <a16:creationId xmlns:a16="http://schemas.microsoft.com/office/drawing/2014/main" id="{7FE0E1AE-5B27-FBCC-2721-20DB63173F6A}"/>
                  </a:ext>
                </a:extLst>
              </p:cNvPr>
              <p:cNvSpPr txBox="1"/>
              <p:nvPr/>
            </p:nvSpPr>
            <p:spPr>
              <a:xfrm>
                <a:off x="2776526" y="2266921"/>
                <a:ext cx="2366112" cy="494366"/>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sz="2400" b="1" i="1" smtClean="0">
                              <a:solidFill>
                                <a:srgbClr val="836967"/>
                              </a:solidFill>
                              <a:latin typeface="Cambria Math" panose="02040503050406030204" pitchFamily="18" charset="0"/>
                            </a:rPr>
                          </m:ctrlPr>
                        </m:sSubPr>
                        <m:e>
                          <m:r>
                            <a:rPr lang="zh-CN" altLang="en-US" sz="2400" b="1" i="1">
                              <a:latin typeface="Cambria Math" panose="02040503050406030204" pitchFamily="18" charset="0"/>
                            </a:rPr>
                            <m:t>𝒎</m:t>
                          </m:r>
                        </m:e>
                        <m:sub>
                          <m:r>
                            <a:rPr lang="zh-CN" altLang="en-US" sz="2400" b="1" i="1">
                              <a:latin typeface="Cambria Math" panose="02040503050406030204" pitchFamily="18" charset="0"/>
                            </a:rPr>
                            <m:t>𝝌</m:t>
                          </m:r>
                        </m:sub>
                      </m:sSub>
                      <m:r>
                        <a:rPr lang="zh-CN" altLang="en-US" sz="2400" b="1" i="0">
                          <a:latin typeface="Cambria Math" panose="02040503050406030204" pitchFamily="18" charset="0"/>
                        </a:rPr>
                        <m:t>≲</m:t>
                      </m:r>
                      <m:sSub>
                        <m:sSubPr>
                          <m:ctrlPr>
                            <a:rPr lang="zh-CN" altLang="en-US" sz="2400" b="1" i="1">
                              <a:solidFill>
                                <a:srgbClr val="836967"/>
                              </a:solidFill>
                              <a:latin typeface="Cambria Math" panose="02040503050406030204" pitchFamily="18" charset="0"/>
                            </a:rPr>
                          </m:ctrlPr>
                        </m:sSubPr>
                        <m:e>
                          <m:r>
                            <a:rPr lang="zh-CN" altLang="en-US" sz="2400" b="1" i="1">
                              <a:latin typeface="Cambria Math" panose="02040503050406030204" pitchFamily="18" charset="0"/>
                            </a:rPr>
                            <m:t>𝒎</m:t>
                          </m:r>
                        </m:e>
                        <m:sub>
                          <m:r>
                            <a:rPr lang="zh-CN" altLang="en-US" sz="2400" b="1" i="1">
                              <a:latin typeface="Cambria Math" panose="02040503050406030204" pitchFamily="18" charset="0"/>
                            </a:rPr>
                            <m:t>𝑭</m:t>
                          </m:r>
                        </m:sub>
                      </m:sSub>
                    </m:oMath>
                  </m:oMathPara>
                </a14:m>
                <a:endParaRPr lang="zh-CN" altLang="en-US" sz="2400" b="1" dirty="0"/>
              </a:p>
            </p:txBody>
          </p:sp>
        </mc:Choice>
        <mc:Fallback xmlns="">
          <p:sp>
            <p:nvSpPr>
              <p:cNvPr id="13" name="文本框 12">
                <a:extLst>
                  <a:ext uri="{FF2B5EF4-FFF2-40B4-BE49-F238E27FC236}">
                    <a16:creationId xmlns:a16="http://schemas.microsoft.com/office/drawing/2014/main" id="{7FE0E1AE-5B27-FBCC-2721-20DB63173F6A}"/>
                  </a:ext>
                </a:extLst>
              </p:cNvPr>
              <p:cNvSpPr txBox="1">
                <a:spLocks noRot="1" noChangeAspect="1" noMove="1" noResize="1" noEditPoints="1" noAdjustHandles="1" noChangeArrowheads="1" noChangeShapeType="1" noTextEdit="1"/>
              </p:cNvSpPr>
              <p:nvPr/>
            </p:nvSpPr>
            <p:spPr>
              <a:xfrm>
                <a:off x="2776526" y="2266921"/>
                <a:ext cx="2366112" cy="494366"/>
              </a:xfrm>
              <a:prstGeom prst="rect">
                <a:avLst/>
              </a:prstGeom>
              <a:blipFill>
                <a:blip r:embed="rId4"/>
                <a:stretch>
                  <a:fillRect b="-7407"/>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15" name="文本框 14">
                <a:extLst>
                  <a:ext uri="{FF2B5EF4-FFF2-40B4-BE49-F238E27FC236}">
                    <a16:creationId xmlns:a16="http://schemas.microsoft.com/office/drawing/2014/main" id="{9455A8F4-CEED-2CAC-5F34-BEBE51F70D23}"/>
                  </a:ext>
                </a:extLst>
              </p:cNvPr>
              <p:cNvSpPr txBox="1"/>
              <p:nvPr/>
            </p:nvSpPr>
            <p:spPr>
              <a:xfrm>
                <a:off x="624433" y="2853358"/>
                <a:ext cx="3999321" cy="93237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i="1" smtClean="0">
                              <a:solidFill>
                                <a:srgbClr val="836967"/>
                              </a:solidFill>
                              <a:latin typeface="Cambria Math" panose="02040503050406030204" pitchFamily="18" charset="0"/>
                            </a:rPr>
                          </m:ctrlPr>
                        </m:fPr>
                        <m:num>
                          <m:r>
                            <a:rPr lang="zh-CN" altLang="en-US" i="1">
                              <a:latin typeface="Cambria Math" panose="02040503050406030204" pitchFamily="18" charset="0"/>
                            </a:rPr>
                            <m:t>𝑑</m:t>
                          </m:r>
                          <m:r>
                            <a:rPr lang="zh-CN" altLang="en-US" i="1">
                              <a:latin typeface="Cambria Math" panose="02040503050406030204" pitchFamily="18" charset="0"/>
                            </a:rPr>
                            <m:t>𝜎</m:t>
                          </m:r>
                        </m:num>
                        <m:den>
                          <m:r>
                            <a:rPr lang="zh-CN" altLang="en-US" i="1">
                              <a:latin typeface="Cambria Math" panose="02040503050406030204" pitchFamily="18" charset="0"/>
                            </a:rPr>
                            <m:t>𝑑</m:t>
                          </m:r>
                          <m:r>
                            <m:rPr>
                              <m:sty m:val="p"/>
                            </m:rPr>
                            <a:rPr lang="zh-CN" altLang="en-US" i="0">
                              <a:latin typeface="Cambria Math" panose="02040503050406030204" pitchFamily="18" charset="0"/>
                            </a:rPr>
                            <m:t>Ω</m:t>
                          </m:r>
                        </m:den>
                      </m:f>
                      <m:r>
                        <a:rPr lang="zh-CN" altLang="en-US" i="0">
                          <a:latin typeface="Cambria Math" panose="02040503050406030204" pitchFamily="18" charset="0"/>
                        </a:rPr>
                        <m:t>≈</m:t>
                      </m:r>
                      <m:rad>
                        <m:radPr>
                          <m:degHide m:val="on"/>
                          <m:ctrlPr>
                            <a:rPr lang="zh-CN" altLang="en-US" i="1">
                              <a:solidFill>
                                <a:srgbClr val="836967"/>
                              </a:solidFill>
                              <a:latin typeface="Cambria Math" panose="02040503050406030204" pitchFamily="18" charset="0"/>
                            </a:rPr>
                          </m:ctrlPr>
                        </m:radPr>
                        <m:deg/>
                        <m:e>
                          <m:f>
                            <m:fPr>
                              <m:ctrlPr>
                                <a:rPr lang="zh-CN" altLang="en-US" i="1">
                                  <a:solidFill>
                                    <a:srgbClr val="836967"/>
                                  </a:solidFill>
                                  <a:latin typeface="Cambria Math" panose="02040503050406030204" pitchFamily="18" charset="0"/>
                                </a:rPr>
                              </m:ctrlPr>
                            </m:fPr>
                            <m:num>
                              <m:r>
                                <a:rPr lang="zh-CN" altLang="en-US" i="1">
                                  <a:latin typeface="Cambria Math" panose="02040503050406030204" pitchFamily="18" charset="0"/>
                                </a:rPr>
                                <m:t>𝑠</m:t>
                              </m:r>
                              <m:r>
                                <a:rPr lang="zh-CN" altLang="en-US" i="0">
                                  <a:latin typeface="Cambria Math" panose="02040503050406030204" pitchFamily="18" charset="0"/>
                                </a:rPr>
                                <m:t>−4</m:t>
                              </m:r>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𝑚</m:t>
                                  </m:r>
                                </m:e>
                                <m:sub>
                                  <m:r>
                                    <a:rPr lang="zh-CN" altLang="en-US" i="1">
                                      <a:latin typeface="Cambria Math" panose="02040503050406030204" pitchFamily="18" charset="0"/>
                                    </a:rPr>
                                    <m:t>𝐹</m:t>
                                  </m:r>
                                </m:sub>
                                <m:sup>
                                  <m:r>
                                    <a:rPr lang="zh-CN" altLang="en-US" i="0">
                                      <a:latin typeface="Cambria Math" panose="02040503050406030204" pitchFamily="18" charset="0"/>
                                    </a:rPr>
                                    <m:t>2</m:t>
                                  </m:r>
                                </m:sup>
                              </m:sSubSup>
                            </m:num>
                            <m:den>
                              <m:r>
                                <a:rPr lang="zh-CN" altLang="en-US" i="1">
                                  <a:latin typeface="Cambria Math" panose="02040503050406030204" pitchFamily="18" charset="0"/>
                                </a:rPr>
                                <m:t>𝑠</m:t>
                              </m:r>
                              <m:r>
                                <a:rPr lang="zh-CN" altLang="en-US" i="0">
                                  <a:latin typeface="Cambria Math" panose="02040503050406030204" pitchFamily="18" charset="0"/>
                                </a:rPr>
                                <m:t>−4</m:t>
                              </m:r>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𝑚</m:t>
                                  </m:r>
                                </m:e>
                                <m:sub>
                                  <m:r>
                                    <a:rPr lang="zh-CN" altLang="en-US" i="1">
                                      <a:latin typeface="Cambria Math" panose="02040503050406030204" pitchFamily="18" charset="0"/>
                                    </a:rPr>
                                    <m:t>𝜒</m:t>
                                  </m:r>
                                </m:sub>
                                <m:sup>
                                  <m:r>
                                    <a:rPr lang="zh-CN" altLang="en-US" i="0">
                                      <a:latin typeface="Cambria Math" panose="02040503050406030204" pitchFamily="18" charset="0"/>
                                    </a:rPr>
                                    <m:t>2</m:t>
                                  </m:r>
                                </m:sup>
                              </m:sSubSup>
                            </m:den>
                          </m:f>
                        </m:e>
                      </m:rad>
                      <m:f>
                        <m:fPr>
                          <m:ctrlPr>
                            <a:rPr lang="zh-CN" altLang="en-US" i="1">
                              <a:solidFill>
                                <a:srgbClr val="836967"/>
                              </a:solidFill>
                              <a:latin typeface="Cambria Math" panose="02040503050406030204" pitchFamily="18" charset="0"/>
                            </a:rPr>
                          </m:ctrlPr>
                        </m:fPr>
                        <m:num>
                          <m:r>
                            <a:rPr lang="zh-CN" altLang="en-US" i="0">
                              <a:latin typeface="Cambria Math" panose="02040503050406030204" pitchFamily="18" charset="0"/>
                            </a:rPr>
                            <m:t>4</m:t>
                          </m:r>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𝑚</m:t>
                              </m:r>
                            </m:e>
                            <m:sub>
                              <m:r>
                                <a:rPr lang="zh-CN" altLang="en-US" i="1">
                                  <a:latin typeface="Cambria Math" panose="02040503050406030204" pitchFamily="18" charset="0"/>
                                </a:rPr>
                                <m:t>𝐹</m:t>
                              </m:r>
                            </m:sub>
                            <m:sup>
                              <m:r>
                                <a:rPr lang="zh-CN" altLang="en-US" i="0">
                                  <a:latin typeface="Cambria Math" panose="02040503050406030204" pitchFamily="18" charset="0"/>
                                </a:rPr>
                                <m:t>2</m:t>
                              </m:r>
                            </m:sup>
                          </m:sSubSup>
                          <m:r>
                            <a:rPr lang="zh-CN" altLang="en-US" i="0">
                              <a:latin typeface="Cambria Math" panose="02040503050406030204" pitchFamily="18" charset="0"/>
                            </a:rPr>
                            <m:t>+4</m:t>
                          </m:r>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𝑚</m:t>
                              </m:r>
                            </m:e>
                            <m:sub>
                              <m:r>
                                <a:rPr lang="zh-CN" altLang="en-US" i="1">
                                  <a:latin typeface="Cambria Math" panose="02040503050406030204" pitchFamily="18" charset="0"/>
                                </a:rPr>
                                <m:t>𝜒</m:t>
                              </m:r>
                            </m:sub>
                            <m:sup>
                              <m:r>
                                <a:rPr lang="zh-CN" altLang="en-US" i="0">
                                  <a:latin typeface="Cambria Math" panose="02040503050406030204" pitchFamily="18" charset="0"/>
                                </a:rPr>
                                <m:t>2</m:t>
                              </m:r>
                            </m:sup>
                          </m:sSubSup>
                          <m:r>
                            <a:rPr lang="zh-CN" altLang="en-US" i="0">
                              <a:latin typeface="Cambria Math" panose="02040503050406030204" pitchFamily="18" charset="0"/>
                            </a:rPr>
                            <m:t>+</m:t>
                          </m:r>
                          <m:r>
                            <a:rPr lang="zh-CN" altLang="en-US" i="1">
                              <a:latin typeface="Cambria Math" panose="02040503050406030204" pitchFamily="18" charset="0"/>
                            </a:rPr>
                            <m:t>𝑠</m:t>
                          </m:r>
                        </m:num>
                        <m:den>
                          <m:r>
                            <a:rPr lang="zh-CN" altLang="en-US" i="0">
                              <a:latin typeface="Cambria Math" panose="02040503050406030204" pitchFamily="18" charset="0"/>
                            </a:rPr>
                            <m:t>64</m:t>
                          </m:r>
                          <m:sSup>
                            <m:sSupPr>
                              <m:ctrlPr>
                                <a:rPr lang="zh-CN" altLang="en-US" i="1">
                                  <a:solidFill>
                                    <a:srgbClr val="836967"/>
                                  </a:solidFill>
                                  <a:latin typeface="Cambria Math" panose="02040503050406030204" pitchFamily="18" charset="0"/>
                                </a:rPr>
                              </m:ctrlPr>
                            </m:sSupPr>
                            <m:e>
                              <m:r>
                                <a:rPr lang="zh-CN" altLang="en-US" i="1">
                                  <a:latin typeface="Cambria Math" panose="02040503050406030204" pitchFamily="18" charset="0"/>
                                </a:rPr>
                                <m:t>𝜋</m:t>
                              </m:r>
                            </m:e>
                            <m:sup>
                              <m:r>
                                <a:rPr lang="zh-CN" altLang="en-US" i="0">
                                  <a:latin typeface="Cambria Math" panose="02040503050406030204" pitchFamily="18" charset="0"/>
                                </a:rPr>
                                <m:t>2</m:t>
                              </m:r>
                            </m:sup>
                          </m:sSup>
                          <m:sSup>
                            <m:sSupPr>
                              <m:ctrlPr>
                                <a:rPr lang="zh-CN" altLang="en-US" i="1">
                                  <a:solidFill>
                                    <a:srgbClr val="836967"/>
                                  </a:solidFill>
                                  <a:latin typeface="Cambria Math" panose="02040503050406030204" pitchFamily="18" charset="0"/>
                                </a:rPr>
                              </m:ctrlPr>
                            </m:sSupPr>
                            <m:e>
                              <m:d>
                                <m:dPr>
                                  <m:ctrlPr>
                                    <a:rPr lang="zh-CN" altLang="en-US" i="1">
                                      <a:solidFill>
                                        <a:srgbClr val="836967"/>
                                      </a:solidFill>
                                      <a:latin typeface="Cambria Math" panose="02040503050406030204" pitchFamily="18" charset="0"/>
                                    </a:rPr>
                                  </m:ctrlPr>
                                </m:dPr>
                                <m:e>
                                  <m:r>
                                    <a:rPr lang="zh-CN" altLang="en-US" i="1">
                                      <a:latin typeface="Cambria Math" panose="02040503050406030204" pitchFamily="18" charset="0"/>
                                    </a:rPr>
                                    <m:t>𝑠</m:t>
                                  </m:r>
                                  <m:r>
                                    <a:rPr lang="zh-CN" altLang="en-US" i="0">
                                      <a:latin typeface="Cambria Math" panose="02040503050406030204" pitchFamily="18" charset="0"/>
                                    </a:rPr>
                                    <m:t>−</m:t>
                                  </m:r>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𝑚</m:t>
                                      </m:r>
                                    </m:e>
                                    <m:sub>
                                      <m:r>
                                        <a:rPr lang="zh-CN" altLang="en-US" i="1">
                                          <a:latin typeface="Cambria Math" panose="02040503050406030204" pitchFamily="18" charset="0"/>
                                        </a:rPr>
                                        <m:t>𝜙</m:t>
                                      </m:r>
                                    </m:sub>
                                    <m:sup>
                                      <m:r>
                                        <a:rPr lang="zh-CN" altLang="en-US" i="0">
                                          <a:latin typeface="Cambria Math" panose="02040503050406030204" pitchFamily="18" charset="0"/>
                                        </a:rPr>
                                        <m:t>2</m:t>
                                      </m:r>
                                    </m:sup>
                                  </m:sSubSup>
                                </m:e>
                              </m:d>
                            </m:e>
                            <m:sup>
                              <m:r>
                                <a:rPr lang="zh-CN" altLang="en-US" i="0">
                                  <a:latin typeface="Cambria Math" panose="02040503050406030204" pitchFamily="18" charset="0"/>
                                </a:rPr>
                                <m:t>2</m:t>
                              </m:r>
                            </m:sup>
                          </m:sSup>
                        </m:den>
                      </m:f>
                    </m:oMath>
                  </m:oMathPara>
                </a14:m>
                <a:endParaRPr lang="zh-CN" altLang="en-US" dirty="0"/>
              </a:p>
            </p:txBody>
          </p:sp>
        </mc:Choice>
        <mc:Fallback xmlns="">
          <p:sp>
            <p:nvSpPr>
              <p:cNvPr id="15" name="文本框 14">
                <a:extLst>
                  <a:ext uri="{FF2B5EF4-FFF2-40B4-BE49-F238E27FC236}">
                    <a16:creationId xmlns:a16="http://schemas.microsoft.com/office/drawing/2014/main" id="{9455A8F4-CEED-2CAC-5F34-BEBE51F70D23}"/>
                  </a:ext>
                </a:extLst>
              </p:cNvPr>
              <p:cNvSpPr txBox="1">
                <a:spLocks noRot="1" noChangeAspect="1" noMove="1" noResize="1" noEditPoints="1" noAdjustHandles="1" noChangeArrowheads="1" noChangeShapeType="1" noTextEdit="1"/>
              </p:cNvSpPr>
              <p:nvPr/>
            </p:nvSpPr>
            <p:spPr>
              <a:xfrm>
                <a:off x="624433" y="2853358"/>
                <a:ext cx="3999321" cy="932371"/>
              </a:xfrm>
              <a:prstGeom prst="rect">
                <a:avLst/>
              </a:prstGeom>
              <a:blipFill>
                <a:blip r:embed="rId5"/>
                <a:stretch>
                  <a:fillRect/>
                </a:stretch>
              </a:blipFill>
            </p:spPr>
            <p:txBody>
              <a:bodyPr/>
              <a:lstStyle/>
              <a:p>
                <a:r>
                  <a:rPr lang="zh-CN" altLang="en-US">
                    <a:noFill/>
                  </a:rPr>
                  <a:t> </a:t>
                </a:r>
              </a:p>
            </p:txBody>
          </p:sp>
        </mc:Fallback>
      </mc:AlternateContent>
      <p:sp>
        <p:nvSpPr>
          <p:cNvPr id="17" name="文本框 16">
            <a:extLst>
              <a:ext uri="{FF2B5EF4-FFF2-40B4-BE49-F238E27FC236}">
                <a16:creationId xmlns:a16="http://schemas.microsoft.com/office/drawing/2014/main" id="{2CED6721-B7F7-CE4B-F549-302E9AA68CB9}"/>
              </a:ext>
            </a:extLst>
          </p:cNvPr>
          <p:cNvSpPr txBox="1"/>
          <p:nvPr/>
        </p:nvSpPr>
        <p:spPr>
          <a:xfrm>
            <a:off x="876808" y="3883486"/>
            <a:ext cx="3542602" cy="400110"/>
          </a:xfrm>
          <a:prstGeom prst="rect">
            <a:avLst/>
          </a:prstGeom>
          <a:noFill/>
        </p:spPr>
        <p:txBody>
          <a:bodyPr wrap="square">
            <a:spAutoFit/>
          </a:bodyPr>
          <a:lstStyle/>
          <a:p>
            <a:r>
              <a:rPr lang="en-US" altLang="zh-CN" sz="2000" b="0" i="0" u="none" strike="noStrike" baseline="0" dirty="0">
                <a:latin typeface="Times New Roman" panose="02020603050405020304" pitchFamily="18" charset="0"/>
                <a:cs typeface="Times New Roman" panose="02020603050405020304" pitchFamily="18" charset="0"/>
              </a:rPr>
              <a:t>Isotropic in the C.O.M. frame</a:t>
            </a:r>
            <a:endParaRPr lang="zh-CN" altLang="en-US" sz="2000" dirty="0">
              <a:latin typeface="Times New Roman" panose="02020603050405020304" pitchFamily="18" charset="0"/>
              <a:cs typeface="Times New Roman" panose="02020603050405020304" pitchFamily="18" charset="0"/>
            </a:endParaRPr>
          </a:p>
        </p:txBody>
      </p:sp>
      <p:sp>
        <p:nvSpPr>
          <p:cNvPr id="19" name="文本框 18">
            <a:extLst>
              <a:ext uri="{FF2B5EF4-FFF2-40B4-BE49-F238E27FC236}">
                <a16:creationId xmlns:a16="http://schemas.microsoft.com/office/drawing/2014/main" id="{0D59B885-BEC4-55DD-F18B-6DD15073A510}"/>
              </a:ext>
            </a:extLst>
          </p:cNvPr>
          <p:cNvSpPr txBox="1"/>
          <p:nvPr/>
        </p:nvSpPr>
        <p:spPr>
          <a:xfrm>
            <a:off x="174827" y="4389756"/>
            <a:ext cx="2830398" cy="461665"/>
          </a:xfrm>
          <a:prstGeom prst="rect">
            <a:avLst/>
          </a:prstGeom>
          <a:noFill/>
        </p:spPr>
        <p:txBody>
          <a:bodyPr wrap="square">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Decay signal</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21" name="文本框 20">
                <a:extLst>
                  <a:ext uri="{FF2B5EF4-FFF2-40B4-BE49-F238E27FC236}">
                    <a16:creationId xmlns:a16="http://schemas.microsoft.com/office/drawing/2014/main" id="{C301252B-F6BF-976A-351C-30EC6439204C}"/>
                  </a:ext>
                </a:extLst>
              </p:cNvPr>
              <p:cNvSpPr txBox="1"/>
              <p:nvPr/>
            </p:nvSpPr>
            <p:spPr>
              <a:xfrm>
                <a:off x="534715" y="4839595"/>
                <a:ext cx="2594532" cy="523220"/>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2800" b="1" i="1" smtClean="0">
                          <a:latin typeface="Cambria Math" panose="02040503050406030204" pitchFamily="18" charset="0"/>
                        </a:rPr>
                        <m:t>𝑭</m:t>
                      </m:r>
                      <m:r>
                        <a:rPr lang="zh-CN" altLang="en-US" sz="2800" b="1" i="0">
                          <a:latin typeface="Cambria Math" panose="02040503050406030204" pitchFamily="18" charset="0"/>
                        </a:rPr>
                        <m:t>→</m:t>
                      </m:r>
                      <m:r>
                        <a:rPr lang="zh-CN" altLang="en-US" sz="2800" b="1" i="1">
                          <a:latin typeface="Cambria Math" panose="02040503050406030204" pitchFamily="18" charset="0"/>
                        </a:rPr>
                        <m:t>𝝂𝜸</m:t>
                      </m:r>
                    </m:oMath>
                  </m:oMathPara>
                </a14:m>
                <a:endParaRPr lang="zh-CN" altLang="en-US" sz="2800" b="1" dirty="0"/>
              </a:p>
            </p:txBody>
          </p:sp>
        </mc:Choice>
        <mc:Fallback xmlns="">
          <p:sp>
            <p:nvSpPr>
              <p:cNvPr id="21" name="文本框 20">
                <a:extLst>
                  <a:ext uri="{FF2B5EF4-FFF2-40B4-BE49-F238E27FC236}">
                    <a16:creationId xmlns:a16="http://schemas.microsoft.com/office/drawing/2014/main" id="{C301252B-F6BF-976A-351C-30EC6439204C}"/>
                  </a:ext>
                </a:extLst>
              </p:cNvPr>
              <p:cNvSpPr txBox="1">
                <a:spLocks noRot="1" noChangeAspect="1" noMove="1" noResize="1" noEditPoints="1" noAdjustHandles="1" noChangeArrowheads="1" noChangeShapeType="1" noTextEdit="1"/>
              </p:cNvSpPr>
              <p:nvPr/>
            </p:nvSpPr>
            <p:spPr>
              <a:xfrm>
                <a:off x="534715" y="4839595"/>
                <a:ext cx="2594532" cy="523220"/>
              </a:xfrm>
              <a:prstGeom prst="rect">
                <a:avLst/>
              </a:prstGeom>
              <a:blipFill>
                <a:blip r:embed="rId6"/>
                <a:stretch>
                  <a:fillRect/>
                </a:stretch>
              </a:blipFill>
            </p:spPr>
            <p:txBody>
              <a:bodyPr/>
              <a:lstStyle/>
              <a:p>
                <a:r>
                  <a:rPr lang="zh-CN" altLang="en-US">
                    <a:noFill/>
                  </a:rPr>
                  <a:t> </a:t>
                </a:r>
              </a:p>
            </p:txBody>
          </p:sp>
        </mc:Fallback>
      </mc:AlternateContent>
      <p:sp>
        <p:nvSpPr>
          <p:cNvPr id="23" name="文本框 22">
            <a:extLst>
              <a:ext uri="{FF2B5EF4-FFF2-40B4-BE49-F238E27FC236}">
                <a16:creationId xmlns:a16="http://schemas.microsoft.com/office/drawing/2014/main" id="{DBAE5D8B-E730-5591-DABD-727702A710D8}"/>
              </a:ext>
            </a:extLst>
          </p:cNvPr>
          <p:cNvSpPr txBox="1"/>
          <p:nvPr/>
        </p:nvSpPr>
        <p:spPr>
          <a:xfrm>
            <a:off x="615597" y="5362773"/>
            <a:ext cx="3885587" cy="400110"/>
          </a:xfrm>
          <a:prstGeom prst="rect">
            <a:avLst/>
          </a:prstGeom>
          <a:noFill/>
        </p:spPr>
        <p:txBody>
          <a:bodyPr wrap="square">
            <a:spAutoFit/>
          </a:bodyPr>
          <a:lstStyle/>
          <a:p>
            <a:r>
              <a:rPr lang="en-US" altLang="zh-CN" sz="2000" b="0" i="0" u="none" strike="noStrike" baseline="0" dirty="0">
                <a:latin typeface="Times New Roman" panose="02020603050405020304" pitchFamily="18" charset="0"/>
                <a:cs typeface="Times New Roman" panose="02020603050405020304" pitchFamily="18" charset="0"/>
              </a:rPr>
              <a:t>Box-shaped spectrum in C.O.M.</a:t>
            </a:r>
            <a:endParaRPr lang="zh-CN" altLang="en-US" sz="20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25" name="文本框 24">
                <a:extLst>
                  <a:ext uri="{FF2B5EF4-FFF2-40B4-BE49-F238E27FC236}">
                    <a16:creationId xmlns:a16="http://schemas.microsoft.com/office/drawing/2014/main" id="{D26AA220-10F3-A0EC-F2B4-885FBB35B77E}"/>
                  </a:ext>
                </a:extLst>
              </p:cNvPr>
              <p:cNvSpPr txBox="1"/>
              <p:nvPr/>
            </p:nvSpPr>
            <p:spPr>
              <a:xfrm>
                <a:off x="7733353" y="5760898"/>
                <a:ext cx="4458647" cy="723468"/>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eqArr>
                        <m:eqArrPr>
                          <m:ctrlPr>
                            <a:rPr lang="zh-CN" altLang="en-US" sz="1600" i="1" smtClean="0">
                              <a:solidFill>
                                <a:srgbClr val="836967"/>
                              </a:solidFill>
                              <a:latin typeface="Cambria Math" panose="02040503050406030204" pitchFamily="18" charset="0"/>
                            </a:rPr>
                          </m:ctrlPr>
                        </m:eqArrPr>
                        <m:e>
                          <m:r>
                            <a:rPr lang="zh-CN" altLang="en-US" sz="1600">
                              <a:latin typeface="Cambria Math" panose="02040503050406030204" pitchFamily="18" charset="0"/>
                            </a:rPr>
                            <m:t>&amp;</m:t>
                          </m:r>
                          <m:f>
                            <m:fPr>
                              <m:ctrlPr>
                                <a:rPr lang="zh-CN" altLang="en-US" sz="1600" i="1">
                                  <a:solidFill>
                                    <a:srgbClr val="836967"/>
                                  </a:solidFill>
                                  <a:latin typeface="Cambria Math" panose="02040503050406030204" pitchFamily="18" charset="0"/>
                                </a:rPr>
                              </m:ctrlPr>
                            </m:fPr>
                            <m:num>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𝐹</m:t>
                                  </m:r>
                                </m:e>
                                <m:sub>
                                  <m:r>
                                    <a:rPr lang="zh-CN" altLang="en-US" sz="1600" i="1">
                                      <a:latin typeface="Cambria Math" panose="02040503050406030204" pitchFamily="18" charset="0"/>
                                    </a:rPr>
                                    <m:t>𝛾</m:t>
                                  </m:r>
                                </m:sub>
                              </m:sSub>
                            </m:num>
                            <m:den>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𝐸</m:t>
                                  </m:r>
                                </m:e>
                                <m:sub>
                                  <m:r>
                                    <a:rPr lang="zh-CN" altLang="en-US" sz="1600" i="1">
                                      <a:latin typeface="Cambria Math" panose="02040503050406030204" pitchFamily="18" charset="0"/>
                                    </a:rPr>
                                    <m:t>𝛾</m:t>
                                  </m:r>
                                </m:sub>
                              </m:sSub>
                            </m:den>
                          </m:f>
                          <m:d>
                            <m:dPr>
                              <m:ctrlPr>
                                <a:rPr lang="zh-CN" altLang="en-US" sz="1600" i="1">
                                  <a:latin typeface="Cambria Math" panose="02040503050406030204" pitchFamily="18" charset="0"/>
                                </a:rPr>
                              </m:ctrlPr>
                            </m:dPr>
                            <m:e>
                              <m:r>
                                <a:rPr lang="zh-CN" altLang="en-US" sz="1600" i="1">
                                  <a:latin typeface="Cambria Math" panose="02040503050406030204" pitchFamily="18" charset="0"/>
                                </a:rPr>
                                <m:t>𝑟</m:t>
                              </m:r>
                            </m:e>
                          </m:d>
                          <m:r>
                            <a:rPr lang="zh-CN" altLang="en-US" sz="1600" i="0">
                              <a:latin typeface="Cambria Math" panose="02040503050406030204" pitchFamily="18" charset="0"/>
                            </a:rPr>
                            <m:t>=</m:t>
                          </m:r>
                          <m:nary>
                            <m:naryPr>
                              <m:limLoc m:val="subSup"/>
                              <m:grow m:val="on"/>
                              <m:ctrlPr>
                                <a:rPr lang="zh-CN" altLang="en-US" sz="1600" i="1">
                                  <a:latin typeface="Cambria Math" panose="02040503050406030204" pitchFamily="18" charset="0"/>
                                </a:rPr>
                              </m:ctrlPr>
                            </m:naryPr>
                            <m:sub>
                              <m:r>
                                <a:rPr lang="zh-CN" altLang="en-US" sz="1600" i="0">
                                  <a:latin typeface="Cambria Math" panose="02040503050406030204" pitchFamily="18" charset="0"/>
                                </a:rPr>
                                <m:t>0</m:t>
                              </m:r>
                            </m:sub>
                            <m:sup>
                              <m:r>
                                <a:rPr lang="zh-CN" altLang="en-US" sz="1600" i="0">
                                  <a:latin typeface="Cambria Math" panose="02040503050406030204" pitchFamily="18" charset="0"/>
                                </a:rPr>
                                <m:t>1</m:t>
                              </m:r>
                            </m:sup>
                            <m:e>
                              <m:r>
                                <a:rPr lang="zh-CN" altLang="en-US" sz="1600" i="0">
                                  <a:latin typeface="Cambria Math" panose="02040503050406030204" pitchFamily="18" charset="0"/>
                                </a:rPr>
                                <m:t> </m:t>
                              </m:r>
                            </m:e>
                          </m:nary>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𝑟</m:t>
                              </m:r>
                            </m:sub>
                          </m:sSub>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Sub>
                          <m:sSub>
                            <m:sSubPr>
                              <m:ctrlPr>
                                <a:rPr lang="zh-CN" altLang="en-US" sz="1600" i="1">
                                  <a:solidFill>
                                    <a:srgbClr val="836967"/>
                                  </a:solidFill>
                                  <a:latin typeface="Cambria Math" panose="02040503050406030204" pitchFamily="18" charset="0"/>
                                </a:rPr>
                              </m:ctrlPr>
                            </m:sSubPr>
                            <m:e>
                              <m:r>
                                <a:rPr lang="zh-CN" altLang="en-US" sz="1600" i="0">
                                  <a:latin typeface="Cambria Math" panose="02040503050406030204" pitchFamily="18" charset="0"/>
                                </a:rPr>
                                <m:t>𝒫</m:t>
                              </m:r>
                            </m:e>
                            <m:sub>
                              <m:r>
                                <a:rPr lang="zh-CN" altLang="en-US" sz="1600" i="1">
                                  <a:latin typeface="Cambria Math" panose="02040503050406030204" pitchFamily="18" charset="0"/>
                                </a:rPr>
                                <m:t>𝑟</m:t>
                              </m:r>
                            </m:sub>
                          </m:sSub>
                          <m:d>
                            <m:dPr>
                              <m:ctrlPr>
                                <a:rPr lang="zh-CN" altLang="en-US" sz="1600" i="1">
                                  <a:solidFill>
                                    <a:srgbClr val="836967"/>
                                  </a:solidFill>
                                  <a:latin typeface="Cambria Math" panose="02040503050406030204" pitchFamily="18" charset="0"/>
                                </a:rPr>
                              </m:ctrlPr>
                            </m:dPr>
                            <m:e>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𝑟</m:t>
                                  </m:r>
                                </m:sub>
                              </m:sSub>
                              <m:r>
                                <a:rPr lang="zh-CN" altLang="en-US" sz="1600" i="0">
                                  <a:latin typeface="Cambria Math" panose="02040503050406030204" pitchFamily="18" charset="0"/>
                                </a:rPr>
                                <m:t>,</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Sub>
                            </m:e>
                          </m:d>
                          <m:r>
                            <a:rPr lang="zh-CN" altLang="en-US" sz="1600" i="1">
                              <a:latin typeface="Cambria Math" panose="02040503050406030204" pitchFamily="18" charset="0"/>
                            </a:rPr>
                            <m:t>𝜎</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𝑟</m:t>
                              </m:r>
                            </m:sub>
                          </m:sSub>
                          <m:f>
                            <m:fPr>
                              <m:ctrlPr>
                                <a:rPr lang="zh-CN" altLang="en-US" sz="1600" i="1">
                                  <a:solidFill>
                                    <a:srgbClr val="836967"/>
                                  </a:solidFill>
                                  <a:latin typeface="Cambria Math" panose="02040503050406030204" pitchFamily="18" charset="0"/>
                                </a:rPr>
                              </m:ctrlPr>
                            </m:fPr>
                            <m:num>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𝑁</m:t>
                                  </m:r>
                                </m:e>
                                <m:sub>
                                  <m:r>
                                    <a:rPr lang="zh-CN" altLang="en-US" sz="1600" i="1">
                                      <a:latin typeface="Cambria Math" panose="02040503050406030204" pitchFamily="18" charset="0"/>
                                    </a:rPr>
                                    <m:t>𝛾</m:t>
                                  </m:r>
                                </m:sub>
                              </m:sSub>
                            </m:num>
                            <m:den>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𝐸</m:t>
                                  </m:r>
                                </m:e>
                                <m:sub>
                                  <m:r>
                                    <a:rPr lang="zh-CN" altLang="en-US" sz="1600" i="1">
                                      <a:latin typeface="Cambria Math" panose="02040503050406030204" pitchFamily="18" charset="0"/>
                                    </a:rPr>
                                    <m:t>𝛾</m:t>
                                  </m:r>
                                </m:sub>
                              </m:sSub>
                            </m:den>
                          </m:f>
                          <m:d>
                            <m:dPr>
                              <m:ctrlPr>
                                <a:rPr lang="zh-CN" altLang="en-US" sz="1600" i="1">
                                  <a:solidFill>
                                    <a:srgbClr val="836967"/>
                                  </a:solidFill>
                                  <a:latin typeface="Cambria Math" panose="02040503050406030204" pitchFamily="18" charset="0"/>
                                </a:rPr>
                              </m:ctrlPr>
                            </m:dPr>
                            <m:e>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𝑟</m:t>
                                  </m:r>
                                </m:sub>
                              </m:sSub>
                              <m:r>
                                <a:rPr lang="zh-CN" altLang="en-US" sz="1600" i="0">
                                  <a:latin typeface="Cambria Math" panose="02040503050406030204" pitchFamily="18" charset="0"/>
                                </a:rPr>
                                <m:t>,</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𝑉</m:t>
                                  </m:r>
                                </m:e>
                                <m:sub>
                                  <m:r>
                                    <a:rPr lang="zh-CN" altLang="en-US" sz="1600" i="1">
                                      <a:latin typeface="Cambria Math" panose="02040503050406030204" pitchFamily="18" charset="0"/>
                                    </a:rPr>
                                    <m:t>𝑐</m:t>
                                  </m:r>
                                </m:sub>
                              </m:sSub>
                            </m:e>
                          </m:d>
                        </m:e>
                        <m:e>
                          <m:r>
                            <a:rPr lang="zh-CN" altLang="en-US" sz="1600" i="0">
                              <a:latin typeface="Cambria Math" panose="02040503050406030204" pitchFamily="18" charset="0"/>
                            </a:rPr>
                            <m:t>&amp;</m:t>
                          </m:r>
                        </m:e>
                      </m:eqArr>
                    </m:oMath>
                  </m:oMathPara>
                </a14:m>
                <a:endParaRPr lang="zh-CN" altLang="en-US" sz="1600" dirty="0"/>
              </a:p>
            </p:txBody>
          </p:sp>
        </mc:Choice>
        <mc:Fallback xmlns="">
          <p:sp>
            <p:nvSpPr>
              <p:cNvPr id="25" name="文本框 24">
                <a:extLst>
                  <a:ext uri="{FF2B5EF4-FFF2-40B4-BE49-F238E27FC236}">
                    <a16:creationId xmlns:a16="http://schemas.microsoft.com/office/drawing/2014/main" id="{D26AA220-10F3-A0EC-F2B4-885FBB35B77E}"/>
                  </a:ext>
                </a:extLst>
              </p:cNvPr>
              <p:cNvSpPr txBox="1">
                <a:spLocks noRot="1" noChangeAspect="1" noMove="1" noResize="1" noEditPoints="1" noAdjustHandles="1" noChangeArrowheads="1" noChangeShapeType="1" noTextEdit="1"/>
              </p:cNvSpPr>
              <p:nvPr/>
            </p:nvSpPr>
            <p:spPr>
              <a:xfrm>
                <a:off x="7733353" y="5760898"/>
                <a:ext cx="4458647" cy="723468"/>
              </a:xfrm>
              <a:prstGeom prst="rect">
                <a:avLst/>
              </a:prstGeom>
              <a:blipFill>
                <a:blip r:embed="rId7"/>
                <a:stretch>
                  <a:fillRect/>
                </a:stretch>
              </a:blipFill>
            </p:spPr>
            <p:txBody>
              <a:bodyPr/>
              <a:lstStyle/>
              <a:p>
                <a:r>
                  <a:rPr lang="zh-CN" altLang="en-US">
                    <a:noFill/>
                  </a:rPr>
                  <a:t> </a:t>
                </a:r>
              </a:p>
            </p:txBody>
          </p:sp>
        </mc:Fallback>
      </mc:AlternateContent>
      <p:pic>
        <p:nvPicPr>
          <p:cNvPr id="4" name="图片 3">
            <a:extLst>
              <a:ext uri="{FF2B5EF4-FFF2-40B4-BE49-F238E27FC236}">
                <a16:creationId xmlns:a16="http://schemas.microsoft.com/office/drawing/2014/main" id="{8DA08BCE-CE86-63AB-D376-0612D8E048FB}"/>
              </a:ext>
            </a:extLst>
          </p:cNvPr>
          <p:cNvPicPr>
            <a:picLocks noChangeAspect="1"/>
          </p:cNvPicPr>
          <p:nvPr/>
        </p:nvPicPr>
        <p:blipFill>
          <a:blip r:embed="rId8"/>
          <a:stretch>
            <a:fillRect/>
          </a:stretch>
        </p:blipFill>
        <p:spPr>
          <a:xfrm>
            <a:off x="5194169" y="756754"/>
            <a:ext cx="6697853" cy="4501289"/>
          </a:xfrm>
          <a:prstGeom prst="rect">
            <a:avLst/>
          </a:prstGeom>
        </p:spPr>
      </p:pic>
      <mc:AlternateContent xmlns:mc="http://schemas.openxmlformats.org/markup-compatibility/2006" xmlns:a14="http://schemas.microsoft.com/office/drawing/2010/main">
        <mc:Choice Requires="a14">
          <p:sp>
            <p:nvSpPr>
              <p:cNvPr id="12" name="文本框 11">
                <a:extLst>
                  <a:ext uri="{FF2B5EF4-FFF2-40B4-BE49-F238E27FC236}">
                    <a16:creationId xmlns:a16="http://schemas.microsoft.com/office/drawing/2014/main" id="{D848356F-E467-CB62-BDBD-F721F14DF39E}"/>
                  </a:ext>
                </a:extLst>
              </p:cNvPr>
              <p:cNvSpPr txBox="1"/>
              <p:nvPr/>
            </p:nvSpPr>
            <p:spPr>
              <a:xfrm>
                <a:off x="9491234" y="3273999"/>
                <a:ext cx="1998812" cy="461665"/>
              </a:xfrm>
              <a:prstGeom prst="rect">
                <a:avLst/>
              </a:prstGeom>
              <a:noFill/>
            </p:spPr>
            <p:txBody>
              <a:bodyPr wrap="square">
                <a:spAutoFit/>
              </a:bodyPr>
              <a:lstStyle/>
              <a:p>
                <a:r>
                  <a:rPr lang="en-US" altLang="zh-CN" sz="2400" dirty="0">
                    <a:solidFill>
                      <a:schemeClr val="tx1"/>
                    </a:solidFill>
                    <a:latin typeface="Times New Roman" panose="02020603050405020304" pitchFamily="18" charset="0"/>
                    <a:cs typeface="Times New Roman" panose="02020603050405020304" pitchFamily="18" charset="0"/>
                  </a:rPr>
                  <a:t> </a:t>
                </a:r>
                <a14:m>
                  <m:oMath xmlns:m="http://schemas.openxmlformats.org/officeDocument/2006/math">
                    <m:rad>
                      <m:radPr>
                        <m:degHide m:val="on"/>
                        <m:ctrlPr>
                          <a:rPr lang="zh-CN" altLang="zh-CN" sz="1800" i="1" kern="100" smtClean="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ctrlPr>
                      </m:radPr>
                      <m:deg/>
                      <m:e>
                        <m:r>
                          <a:rPr lang="en-US" altLang="zh-CN" sz="1800" b="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1−2</m:t>
                        </m:r>
                        <m:r>
                          <a:rPr lang="en-US" altLang="zh-CN" sz="1800" b="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𝐺𝑀</m:t>
                        </m:r>
                        <m:r>
                          <a:rPr lang="en-US" altLang="zh-CN" sz="1800" b="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m:t>
                        </m:r>
                        <m:sSub>
                          <m:sSubPr>
                            <m:ctrlPr>
                              <a:rPr lang="zh-CN" altLang="zh-CN" sz="1800" i="1" kern="100">
                                <a:solidFill>
                                  <a:schemeClr val="tx1"/>
                                </a:solidFill>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b="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b="0" i="1" kern="100">
                                <a:solidFill>
                                  <a:schemeClr val="tx1"/>
                                </a:solidFill>
                                <a:effectLst/>
                                <a:latin typeface="Cambria Math" panose="02040503050406030204" pitchFamily="18" charset="0"/>
                                <a:ea typeface="等线" panose="02010600030101010101" pitchFamily="2" charset="-122"/>
                                <a:cs typeface="Times New Roman" panose="02020603050405020304" pitchFamily="18" charset="0"/>
                              </a:rPr>
                              <m:t>𝑒</m:t>
                            </m:r>
                          </m:sub>
                        </m:sSub>
                      </m:e>
                    </m:rad>
                  </m:oMath>
                </a14:m>
                <a:endParaRPr lang="zh-CN" altLang="en-US" dirty="0">
                  <a:solidFill>
                    <a:schemeClr val="tx1"/>
                  </a:solidFill>
                </a:endParaRPr>
              </a:p>
            </p:txBody>
          </p:sp>
        </mc:Choice>
        <mc:Fallback xmlns="">
          <p:sp>
            <p:nvSpPr>
              <p:cNvPr id="12" name="文本框 11">
                <a:extLst>
                  <a:ext uri="{FF2B5EF4-FFF2-40B4-BE49-F238E27FC236}">
                    <a16:creationId xmlns:a16="http://schemas.microsoft.com/office/drawing/2014/main" id="{D848356F-E467-CB62-BDBD-F721F14DF39E}"/>
                  </a:ext>
                </a:extLst>
              </p:cNvPr>
              <p:cNvSpPr txBox="1">
                <a:spLocks noRot="1" noChangeAspect="1" noMove="1" noResize="1" noEditPoints="1" noAdjustHandles="1" noChangeArrowheads="1" noChangeShapeType="1" noTextEdit="1"/>
              </p:cNvSpPr>
              <p:nvPr/>
            </p:nvSpPr>
            <p:spPr>
              <a:xfrm>
                <a:off x="9491234" y="3273999"/>
                <a:ext cx="1998812" cy="461665"/>
              </a:xfrm>
              <a:prstGeom prst="rect">
                <a:avLst/>
              </a:prstGeom>
              <a:blipFill>
                <a:blip r:embed="rId10"/>
                <a:stretch>
                  <a:fillRect b="-7895"/>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6" name="文本框 5">
                <a:extLst>
                  <a:ext uri="{FF2B5EF4-FFF2-40B4-BE49-F238E27FC236}">
                    <a16:creationId xmlns:a16="http://schemas.microsoft.com/office/drawing/2014/main" id="{91E4E233-2DF6-9ED6-06D3-31B5328D00DF}"/>
                  </a:ext>
                </a:extLst>
              </p:cNvPr>
              <p:cNvSpPr txBox="1"/>
              <p:nvPr/>
            </p:nvSpPr>
            <p:spPr>
              <a:xfrm>
                <a:off x="3499423" y="5795381"/>
                <a:ext cx="4639496" cy="65787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sz="1600" i="1" smtClean="0">
                              <a:solidFill>
                                <a:srgbClr val="836967"/>
                              </a:solidFill>
                              <a:latin typeface="Cambria Math" panose="02040503050406030204" pitchFamily="18" charset="0"/>
                            </a:rPr>
                          </m:ctrlPr>
                        </m:fPr>
                        <m:num>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m:rPr>
                                  <m:sty m:val="p"/>
                                </m:rPr>
                                <a:rPr lang="zh-CN" altLang="en-US" sz="1600" i="0">
                                  <a:latin typeface="Cambria Math" panose="02040503050406030204" pitchFamily="18" charset="0"/>
                                </a:rPr>
                                <m:t>Φ</m:t>
                              </m:r>
                            </m:e>
                            <m:sub>
                              <m:r>
                                <a:rPr lang="zh-CN" altLang="en-US" sz="1600" i="1">
                                  <a:latin typeface="Cambria Math" panose="02040503050406030204" pitchFamily="18" charset="0"/>
                                </a:rPr>
                                <m:t>𝛾</m:t>
                              </m:r>
                            </m:sub>
                          </m:sSub>
                        </m:num>
                        <m:den>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𝐸</m:t>
                              </m:r>
                            </m:e>
                            <m:sub>
                              <m:r>
                                <a:rPr lang="zh-CN" altLang="en-US" sz="1600" i="1">
                                  <a:latin typeface="Cambria Math" panose="02040503050406030204" pitchFamily="18" charset="0"/>
                                </a:rPr>
                                <m:t>𝛾</m:t>
                              </m:r>
                            </m:sub>
                          </m:sSub>
                        </m:den>
                      </m:f>
                      <m:r>
                        <a:rPr lang="zh-CN" altLang="en-US" sz="1600" i="0">
                          <a:latin typeface="Cambria Math" panose="02040503050406030204" pitchFamily="18" charset="0"/>
                        </a:rPr>
                        <m:t>=</m:t>
                      </m:r>
                      <m:f>
                        <m:fPr>
                          <m:ctrlPr>
                            <a:rPr lang="zh-CN" altLang="en-US" sz="1600" i="1">
                              <a:solidFill>
                                <a:srgbClr val="836967"/>
                              </a:solidFill>
                              <a:latin typeface="Cambria Math" panose="02040503050406030204" pitchFamily="18" charset="0"/>
                            </a:rPr>
                          </m:ctrlPr>
                        </m:fPr>
                        <m:num>
                          <m:r>
                            <a:rPr lang="zh-CN" altLang="en-US" sz="1600" i="0">
                              <a:latin typeface="Cambria Math" panose="02040503050406030204" pitchFamily="18" charset="0"/>
                            </a:rPr>
                            <m:t>1</m:t>
                          </m:r>
                        </m:num>
                        <m:den>
                          <m:r>
                            <a:rPr lang="zh-CN" altLang="en-US" sz="1600" i="0">
                              <a:latin typeface="Cambria Math" panose="02040503050406030204" pitchFamily="18" charset="0"/>
                            </a:rPr>
                            <m:t>4</m:t>
                          </m:r>
                          <m:r>
                            <a:rPr lang="zh-CN" altLang="en-US" sz="1600" i="1">
                              <a:latin typeface="Cambria Math" panose="02040503050406030204" pitchFamily="18" charset="0"/>
                            </a:rPr>
                            <m:t>𝜋</m:t>
                          </m:r>
                          <m:sSup>
                            <m:sSupPr>
                              <m:ctrlPr>
                                <a:rPr lang="zh-CN" altLang="en-US" sz="1600" i="1">
                                  <a:solidFill>
                                    <a:srgbClr val="836967"/>
                                  </a:solidFill>
                                  <a:latin typeface="Cambria Math" panose="02040503050406030204" pitchFamily="18" charset="0"/>
                                </a:rPr>
                              </m:ctrlPr>
                            </m:sSupPr>
                            <m:e>
                              <m:r>
                                <a:rPr lang="zh-CN" altLang="en-US" sz="1600" i="1">
                                  <a:latin typeface="Cambria Math" panose="02040503050406030204" pitchFamily="18" charset="0"/>
                                </a:rPr>
                                <m:t>𝐷</m:t>
                              </m:r>
                            </m:e>
                            <m:sup>
                              <m:r>
                                <a:rPr lang="zh-CN" altLang="en-US" sz="1600" i="0">
                                  <a:latin typeface="Cambria Math" panose="02040503050406030204" pitchFamily="18" charset="0"/>
                                </a:rPr>
                                <m:t>2</m:t>
                              </m:r>
                            </m:sup>
                          </m:sSup>
                        </m:den>
                      </m:f>
                      <m:f>
                        <m:fPr>
                          <m:ctrlPr>
                            <a:rPr lang="zh-CN" altLang="en-US" sz="1600" i="1">
                              <a:solidFill>
                                <a:srgbClr val="836967"/>
                              </a:solidFill>
                              <a:latin typeface="Cambria Math" panose="02040503050406030204" pitchFamily="18" charset="0"/>
                            </a:rPr>
                          </m:ctrlPr>
                        </m:fPr>
                        <m:num>
                          <m:r>
                            <a:rPr lang="zh-CN" altLang="en-US" sz="1600" i="0">
                              <a:latin typeface="Cambria Math" panose="02040503050406030204" pitchFamily="18" charset="0"/>
                            </a:rPr>
                            <m:t>1</m:t>
                          </m:r>
                        </m:num>
                        <m:den>
                          <m:r>
                            <a:rPr lang="zh-CN" altLang="en-US" sz="1600" i="0">
                              <a:latin typeface="Cambria Math" panose="02040503050406030204" pitchFamily="18" charset="0"/>
                            </a:rPr>
                            <m:t>4</m:t>
                          </m:r>
                          <m:sSubSup>
                            <m:sSubSupPr>
                              <m:ctrlPr>
                                <a:rPr lang="zh-CN" altLang="en-US" sz="1600" i="1">
                                  <a:solidFill>
                                    <a:srgbClr val="836967"/>
                                  </a:solidFill>
                                  <a:latin typeface="Cambria Math" panose="02040503050406030204" pitchFamily="18" charset="0"/>
                                </a:rPr>
                              </m:ctrlPr>
                            </m:sSubSupPr>
                            <m:e>
                              <m:r>
                                <a:rPr lang="zh-CN" altLang="en-US" sz="1600" i="1">
                                  <a:latin typeface="Cambria Math" panose="02040503050406030204" pitchFamily="18" charset="0"/>
                                </a:rPr>
                                <m:t>𝑚</m:t>
                              </m:r>
                            </m:e>
                            <m:sub>
                              <m:r>
                                <a:rPr lang="zh-CN" altLang="en-US" sz="1600" i="1">
                                  <a:latin typeface="Cambria Math" panose="02040503050406030204" pitchFamily="18" charset="0"/>
                                </a:rPr>
                                <m:t>𝜒</m:t>
                              </m:r>
                            </m:sub>
                            <m:sup>
                              <m:r>
                                <a:rPr lang="zh-CN" altLang="en-US" sz="1600" i="0">
                                  <a:latin typeface="Cambria Math" panose="02040503050406030204" pitchFamily="18" charset="0"/>
                                </a:rPr>
                                <m:t>2</m:t>
                              </m:r>
                            </m:sup>
                          </m:sSubSup>
                        </m:den>
                      </m:f>
                      <m:nary>
                        <m:naryPr>
                          <m:limLoc m:val="subSup"/>
                          <m:grow m:val="on"/>
                          <m:ctrlPr>
                            <a:rPr lang="zh-CN" altLang="en-US" sz="1600" i="1">
                              <a:latin typeface="Cambria Math" panose="02040503050406030204" pitchFamily="18" charset="0"/>
                            </a:rPr>
                          </m:ctrlPr>
                        </m:naryPr>
                        <m:sub>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𝑟</m:t>
                              </m:r>
                            </m:e>
                            <m:sub>
                              <m:r>
                                <a:rPr lang="zh-CN" altLang="en-US" sz="1600" i="1">
                                  <a:latin typeface="Cambria Math" panose="02040503050406030204" pitchFamily="18" charset="0"/>
                                </a:rPr>
                                <m:t>𝑖𝑛</m:t>
                              </m:r>
                            </m:sub>
                          </m:sSub>
                        </m:sub>
                        <m:sup>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𝑟</m:t>
                              </m:r>
                            </m:e>
                            <m:sub>
                              <m:r>
                                <a:rPr lang="zh-CN" altLang="en-US" sz="1600" i="1">
                                  <a:latin typeface="Cambria Math" panose="02040503050406030204" pitchFamily="18" charset="0"/>
                                </a:rPr>
                                <m:t>𝑏</m:t>
                              </m:r>
                            </m:sub>
                          </m:sSub>
                        </m:sup>
                        <m:e>
                          <m:r>
                            <a:rPr lang="zh-CN" altLang="en-US" sz="1600" i="0">
                              <a:latin typeface="Cambria Math" panose="02040503050406030204" pitchFamily="18" charset="0"/>
                            </a:rPr>
                            <m:t> </m:t>
                          </m:r>
                        </m:e>
                      </m:nary>
                      <m:r>
                        <a:rPr lang="zh-CN" altLang="en-US" sz="1600" i="0">
                          <a:latin typeface="Cambria Math" panose="02040503050406030204" pitchFamily="18" charset="0"/>
                        </a:rPr>
                        <m:t>4</m:t>
                      </m:r>
                      <m:r>
                        <a:rPr lang="zh-CN" altLang="en-US" sz="1600" i="1">
                          <a:latin typeface="Cambria Math" panose="02040503050406030204" pitchFamily="18" charset="0"/>
                        </a:rPr>
                        <m:t>𝜋</m:t>
                      </m:r>
                      <m:sSup>
                        <m:sSupPr>
                          <m:ctrlPr>
                            <a:rPr lang="zh-CN" altLang="en-US" sz="1600" i="1">
                              <a:solidFill>
                                <a:srgbClr val="836967"/>
                              </a:solidFill>
                              <a:latin typeface="Cambria Math" panose="02040503050406030204" pitchFamily="18" charset="0"/>
                            </a:rPr>
                          </m:ctrlPr>
                        </m:sSupPr>
                        <m:e>
                          <m:r>
                            <a:rPr lang="zh-CN" altLang="en-US" sz="1600" i="1">
                              <a:latin typeface="Cambria Math" panose="02040503050406030204" pitchFamily="18" charset="0"/>
                            </a:rPr>
                            <m:t>𝑟</m:t>
                          </m:r>
                        </m:e>
                        <m:sup>
                          <m:r>
                            <a:rPr lang="zh-CN" altLang="en-US" sz="1600" i="0">
                              <a:latin typeface="Cambria Math" panose="02040503050406030204" pitchFamily="18" charset="0"/>
                            </a:rPr>
                            <m:t>2</m:t>
                          </m:r>
                        </m:sup>
                      </m:sSup>
                      <m:r>
                        <a:rPr lang="zh-CN" altLang="en-US" sz="1600" i="1">
                          <a:latin typeface="Cambria Math" panose="02040503050406030204" pitchFamily="18" charset="0"/>
                        </a:rPr>
                        <m:t>𝑑𝑟</m:t>
                      </m:r>
                      <m:sSup>
                        <m:sSupPr>
                          <m:ctrlPr>
                            <a:rPr lang="zh-CN" altLang="en-US" sz="1600" i="1">
                              <a:solidFill>
                                <a:srgbClr val="836967"/>
                              </a:solidFill>
                              <a:latin typeface="Cambria Math" panose="02040503050406030204" pitchFamily="18" charset="0"/>
                            </a:rPr>
                          </m:ctrlPr>
                        </m:sSupPr>
                        <m:e>
                          <m:r>
                            <a:rPr lang="zh-CN" altLang="en-US" sz="1600" i="1">
                              <a:latin typeface="Cambria Math" panose="02040503050406030204" pitchFamily="18" charset="0"/>
                            </a:rPr>
                            <m:t>𝜌</m:t>
                          </m:r>
                        </m:e>
                        <m:sup>
                          <m:r>
                            <a:rPr lang="zh-CN" altLang="en-US" sz="1600" i="0">
                              <a:latin typeface="Cambria Math" panose="02040503050406030204" pitchFamily="18" charset="0"/>
                            </a:rPr>
                            <m:t>2</m:t>
                          </m:r>
                        </m:sup>
                      </m:sSup>
                      <m:d>
                        <m:dPr>
                          <m:ctrlPr>
                            <a:rPr lang="zh-CN" altLang="en-US" sz="1600" i="1">
                              <a:latin typeface="Cambria Math" panose="02040503050406030204" pitchFamily="18" charset="0"/>
                            </a:rPr>
                          </m:ctrlPr>
                        </m:dPr>
                        <m:e>
                          <m:r>
                            <a:rPr lang="zh-CN" altLang="en-US" sz="1600" i="1">
                              <a:latin typeface="Cambria Math" panose="02040503050406030204" pitchFamily="18" charset="0"/>
                            </a:rPr>
                            <m:t>𝑟</m:t>
                          </m:r>
                        </m:e>
                      </m:d>
                      <m:f>
                        <m:fPr>
                          <m:ctrlPr>
                            <a:rPr lang="zh-CN" altLang="en-US" sz="1600" i="1">
                              <a:solidFill>
                                <a:srgbClr val="836967"/>
                              </a:solidFill>
                              <a:latin typeface="Cambria Math" panose="02040503050406030204" pitchFamily="18" charset="0"/>
                            </a:rPr>
                          </m:ctrlPr>
                        </m:fPr>
                        <m:num>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𝐹</m:t>
                              </m:r>
                            </m:e>
                            <m:sub>
                              <m:r>
                                <a:rPr lang="zh-CN" altLang="en-US" sz="1600" i="1">
                                  <a:latin typeface="Cambria Math" panose="02040503050406030204" pitchFamily="18" charset="0"/>
                                </a:rPr>
                                <m:t>𝛾</m:t>
                              </m:r>
                            </m:sub>
                          </m:sSub>
                        </m:num>
                        <m:den>
                          <m:r>
                            <a:rPr lang="zh-CN" altLang="en-US" sz="1600" i="1">
                              <a:latin typeface="Cambria Math" panose="02040503050406030204" pitchFamily="18" charset="0"/>
                            </a:rPr>
                            <m:t>𝑑</m:t>
                          </m:r>
                          <m:sSub>
                            <m:sSubPr>
                              <m:ctrlPr>
                                <a:rPr lang="zh-CN" altLang="en-US" sz="1600" i="1">
                                  <a:solidFill>
                                    <a:srgbClr val="836967"/>
                                  </a:solidFill>
                                  <a:latin typeface="Cambria Math" panose="02040503050406030204" pitchFamily="18" charset="0"/>
                                </a:rPr>
                              </m:ctrlPr>
                            </m:sSubPr>
                            <m:e>
                              <m:r>
                                <a:rPr lang="zh-CN" altLang="en-US" sz="1600" i="1">
                                  <a:latin typeface="Cambria Math" panose="02040503050406030204" pitchFamily="18" charset="0"/>
                                </a:rPr>
                                <m:t>𝐸</m:t>
                              </m:r>
                            </m:e>
                            <m:sub>
                              <m:r>
                                <a:rPr lang="zh-CN" altLang="en-US" sz="1600" i="1">
                                  <a:latin typeface="Cambria Math" panose="02040503050406030204" pitchFamily="18" charset="0"/>
                                </a:rPr>
                                <m:t>𝛾</m:t>
                              </m:r>
                            </m:sub>
                          </m:sSub>
                        </m:den>
                      </m:f>
                      <m:d>
                        <m:dPr>
                          <m:ctrlPr>
                            <a:rPr lang="zh-CN" altLang="en-US" sz="1600" i="1">
                              <a:latin typeface="Cambria Math" panose="02040503050406030204" pitchFamily="18" charset="0"/>
                            </a:rPr>
                          </m:ctrlPr>
                        </m:dPr>
                        <m:e>
                          <m:r>
                            <a:rPr lang="zh-CN" altLang="en-US" sz="1600" i="1">
                              <a:latin typeface="Cambria Math" panose="02040503050406030204" pitchFamily="18" charset="0"/>
                            </a:rPr>
                            <m:t>𝑟</m:t>
                          </m:r>
                        </m:e>
                      </m:d>
                    </m:oMath>
                  </m:oMathPara>
                </a14:m>
                <a:endParaRPr lang="zh-CN" altLang="en-US" sz="1600" dirty="0"/>
              </a:p>
            </p:txBody>
          </p:sp>
        </mc:Choice>
        <mc:Fallback xmlns="">
          <p:sp>
            <p:nvSpPr>
              <p:cNvPr id="6" name="文本框 5">
                <a:extLst>
                  <a:ext uri="{FF2B5EF4-FFF2-40B4-BE49-F238E27FC236}">
                    <a16:creationId xmlns:a16="http://schemas.microsoft.com/office/drawing/2014/main" id="{91E4E233-2DF6-9ED6-06D3-31B5328D00DF}"/>
                  </a:ext>
                </a:extLst>
              </p:cNvPr>
              <p:cNvSpPr txBox="1">
                <a:spLocks noRot="1" noChangeAspect="1" noMove="1" noResize="1" noEditPoints="1" noAdjustHandles="1" noChangeArrowheads="1" noChangeShapeType="1" noTextEdit="1"/>
              </p:cNvSpPr>
              <p:nvPr/>
            </p:nvSpPr>
            <p:spPr>
              <a:xfrm>
                <a:off x="3499423" y="5795381"/>
                <a:ext cx="4639496" cy="657872"/>
              </a:xfrm>
              <a:prstGeom prst="rect">
                <a:avLst/>
              </a:prstGeom>
              <a:blipFill>
                <a:blip r:embed="rId11"/>
                <a:stretch>
                  <a:fillRect/>
                </a:stretch>
              </a:blipFill>
            </p:spPr>
            <p:txBody>
              <a:bodyPr/>
              <a:lstStyle/>
              <a:p>
                <a:r>
                  <a:rPr lang="zh-CN" altLang="en-US">
                    <a:noFill/>
                  </a:rPr>
                  <a:t> </a:t>
                </a:r>
              </a:p>
            </p:txBody>
          </p:sp>
        </mc:Fallback>
      </mc:AlternateContent>
      <p:sp>
        <p:nvSpPr>
          <p:cNvPr id="3" name="矩形: 圆角 2">
            <a:extLst>
              <a:ext uri="{FF2B5EF4-FFF2-40B4-BE49-F238E27FC236}">
                <a16:creationId xmlns:a16="http://schemas.microsoft.com/office/drawing/2014/main" id="{8BE5B6E6-D40A-3553-2BA4-5BEE252D0D3C}"/>
              </a:ext>
            </a:extLst>
          </p:cNvPr>
          <p:cNvSpPr/>
          <p:nvPr/>
        </p:nvSpPr>
        <p:spPr>
          <a:xfrm>
            <a:off x="6522720" y="5879869"/>
            <a:ext cx="520930" cy="462109"/>
          </a:xfrm>
          <a:prstGeom prst="roundRect">
            <a:avLst/>
          </a:prstGeom>
          <a:noFill/>
          <a:ln w="50800">
            <a:solidFill>
              <a:srgbClr val="FF0000">
                <a:alpha val="80000"/>
              </a:srgb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cxnSp>
        <p:nvCxnSpPr>
          <p:cNvPr id="8" name="直接箭头连接符 7">
            <a:extLst>
              <a:ext uri="{FF2B5EF4-FFF2-40B4-BE49-F238E27FC236}">
                <a16:creationId xmlns:a16="http://schemas.microsoft.com/office/drawing/2014/main" id="{EF283C75-9FFF-80CD-EB99-799E55788751}"/>
              </a:ext>
            </a:extLst>
          </p:cNvPr>
          <p:cNvCxnSpPr/>
          <p:nvPr/>
        </p:nvCxnSpPr>
        <p:spPr>
          <a:xfrm flipH="1">
            <a:off x="6783185" y="5584062"/>
            <a:ext cx="116379" cy="253563"/>
          </a:xfrm>
          <a:prstGeom prst="straightConnector1">
            <a:avLst/>
          </a:prstGeom>
          <a:ln w="50800">
            <a:solidFill>
              <a:srgbClr val="FF0000"/>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10" name="文本框 9">
                <a:extLst>
                  <a:ext uri="{FF2B5EF4-FFF2-40B4-BE49-F238E27FC236}">
                    <a16:creationId xmlns:a16="http://schemas.microsoft.com/office/drawing/2014/main" id="{11D83DD7-06DA-484A-75F6-B665DC76A2AC}"/>
                  </a:ext>
                </a:extLst>
              </p:cNvPr>
              <p:cNvSpPr txBox="1"/>
              <p:nvPr/>
            </p:nvSpPr>
            <p:spPr>
              <a:xfrm>
                <a:off x="6203907" y="4931625"/>
                <a:ext cx="1679485" cy="721801"/>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4000" i="1" smtClean="0">
                          <a:solidFill>
                            <a:srgbClr val="FF0000"/>
                          </a:solidFill>
                          <a:latin typeface="Cambria Math" panose="02040503050406030204" pitchFamily="18" charset="0"/>
                        </a:rPr>
                        <m:t>𝜌</m:t>
                      </m:r>
                      <m:r>
                        <a:rPr lang="zh-CN" altLang="en-US" sz="4000" i="0">
                          <a:solidFill>
                            <a:srgbClr val="FF0000"/>
                          </a:solidFill>
                          <a:latin typeface="Cambria Math" panose="02040503050406030204" pitchFamily="18" charset="0"/>
                        </a:rPr>
                        <m:t>∝</m:t>
                      </m:r>
                      <m:sSup>
                        <m:sSupPr>
                          <m:ctrlPr>
                            <a:rPr lang="zh-CN" altLang="en-US" sz="4000" i="1">
                              <a:solidFill>
                                <a:srgbClr val="FF0000"/>
                              </a:solidFill>
                              <a:latin typeface="Cambria Math" panose="02040503050406030204" pitchFamily="18" charset="0"/>
                            </a:rPr>
                          </m:ctrlPr>
                        </m:sSupPr>
                        <m:e>
                          <m:r>
                            <a:rPr lang="zh-CN" altLang="en-US" sz="4000" i="1">
                              <a:solidFill>
                                <a:srgbClr val="FF0000"/>
                              </a:solidFill>
                              <a:latin typeface="Cambria Math" panose="02040503050406030204" pitchFamily="18" charset="0"/>
                            </a:rPr>
                            <m:t>𝑟</m:t>
                          </m:r>
                        </m:e>
                        <m:sup>
                          <m:r>
                            <a:rPr lang="zh-CN" altLang="en-US" sz="4000" i="0">
                              <a:solidFill>
                                <a:srgbClr val="FF0000"/>
                              </a:solidFill>
                              <a:latin typeface="Cambria Math" panose="02040503050406030204" pitchFamily="18" charset="0"/>
                            </a:rPr>
                            <m:t>?</m:t>
                          </m:r>
                        </m:sup>
                      </m:sSup>
                    </m:oMath>
                  </m:oMathPara>
                </a14:m>
                <a:endParaRPr lang="zh-CN" altLang="en-US" sz="4000" dirty="0">
                  <a:solidFill>
                    <a:srgbClr val="FF0000"/>
                  </a:solidFill>
                  <a:latin typeface="Times New Roman" panose="02020603050405020304" pitchFamily="18" charset="0"/>
                  <a:cs typeface="Times New Roman" panose="02020603050405020304" pitchFamily="18" charset="0"/>
                </a:endParaRPr>
              </a:p>
            </p:txBody>
          </p:sp>
        </mc:Choice>
        <mc:Fallback xmlns="">
          <p:sp>
            <p:nvSpPr>
              <p:cNvPr id="10" name="文本框 9">
                <a:extLst>
                  <a:ext uri="{FF2B5EF4-FFF2-40B4-BE49-F238E27FC236}">
                    <a16:creationId xmlns:a16="http://schemas.microsoft.com/office/drawing/2014/main" id="{11D83DD7-06DA-484A-75F6-B665DC76A2AC}"/>
                  </a:ext>
                </a:extLst>
              </p:cNvPr>
              <p:cNvSpPr txBox="1">
                <a:spLocks noRot="1" noChangeAspect="1" noMove="1" noResize="1" noEditPoints="1" noAdjustHandles="1" noChangeArrowheads="1" noChangeShapeType="1" noTextEdit="1"/>
              </p:cNvSpPr>
              <p:nvPr/>
            </p:nvSpPr>
            <p:spPr>
              <a:xfrm>
                <a:off x="6203907" y="4931625"/>
                <a:ext cx="1679485" cy="721801"/>
              </a:xfrm>
              <a:prstGeom prst="rect">
                <a:avLst/>
              </a:prstGeom>
              <a:blipFill>
                <a:blip r:embed="rId12"/>
                <a:stretch>
                  <a:fillRect/>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27455534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25"/>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12"/>
                                        </p:tgtEl>
                                        <p:attrNameLst>
                                          <p:attrName>style.visibility</p:attrName>
                                        </p:attrNameLst>
                                      </p:cBhvr>
                                      <p:to>
                                        <p:strVal val="visible"/>
                                      </p:to>
                                    </p:set>
                                  </p:childTnLst>
                                </p:cTn>
                              </p:par>
                            </p:childTnLst>
                          </p:cTn>
                        </p:par>
                      </p:childTnLst>
                    </p:cTn>
                  </p:par>
                  <p:par>
                    <p:cTn id="13" fill="hold">
                      <p:stCondLst>
                        <p:cond delay="indefinite"/>
                      </p:stCondLst>
                      <p:childTnLst>
                        <p:par>
                          <p:cTn id="14" fill="hold">
                            <p:stCondLst>
                              <p:cond delay="0"/>
                            </p:stCondLst>
                            <p:childTnLst>
                              <p:par>
                                <p:cTn id="15" presetID="1" presetClass="entr" presetSubtype="0"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childTnLst>
                                </p:cTn>
                              </p:par>
                              <p:par>
                                <p:cTn id="17" presetID="1" presetClass="entr" presetSubtype="0" fill="hold" nodeType="withEffect">
                                  <p:stCondLst>
                                    <p:cond delay="0"/>
                                  </p:stCondLst>
                                  <p:childTnLst>
                                    <p:set>
                                      <p:cBhvr>
                                        <p:cTn id="18" dur="1" fill="hold">
                                          <p:stCondLst>
                                            <p:cond delay="0"/>
                                          </p:stCondLst>
                                        </p:cTn>
                                        <p:tgtEl>
                                          <p:spTgt spid="8"/>
                                        </p:tgtEl>
                                        <p:attrNameLst>
                                          <p:attrName>style.visibility</p:attrName>
                                        </p:attrNameLst>
                                      </p:cBhvr>
                                      <p:to>
                                        <p:strVal val="visible"/>
                                      </p:to>
                                    </p:set>
                                  </p:childTnLst>
                                </p:cTn>
                              </p:par>
                              <p:par>
                                <p:cTn id="19" presetID="1" presetClass="entr" presetSubtype="0"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12" grpId="0"/>
      <p:bldP spid="6" grpId="0"/>
      <p:bldP spid="3" grpId="0" animBg="1"/>
      <p:bldP spid="10"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文本占位符 1">
            <a:extLst>
              <a:ext uri="{FF2B5EF4-FFF2-40B4-BE49-F238E27FC236}">
                <a16:creationId xmlns:a16="http://schemas.microsoft.com/office/drawing/2014/main" id="{29250A46-C5B7-0B02-0D14-E04425DEAA9E}"/>
              </a:ext>
            </a:extLst>
          </p:cNvPr>
          <p:cNvSpPr>
            <a:spLocks noGrp="1"/>
          </p:cNvSpPr>
          <p:nvPr>
            <p:ph type="body" sz="quarter" idx="10"/>
          </p:nvPr>
        </p:nvSpPr>
        <p:spPr>
          <a:xfrm>
            <a:off x="554673" y="320192"/>
            <a:ext cx="5638737" cy="436562"/>
          </a:xfrm>
        </p:spPr>
        <p:txBody>
          <a:bodyPr/>
          <a:lstStyle/>
          <a:p>
            <a:r>
              <a:rPr lang="en-US" altLang="zh-CN" dirty="0"/>
              <a:t>Core: Isothermal Gas</a:t>
            </a:r>
            <a:endParaRPr lang="zh-CN" altLang="en-US" dirty="0"/>
          </a:p>
        </p:txBody>
      </p:sp>
      <p:sp>
        <p:nvSpPr>
          <p:cNvPr id="9" name="文本框 8">
            <a:extLst>
              <a:ext uri="{FF2B5EF4-FFF2-40B4-BE49-F238E27FC236}">
                <a16:creationId xmlns:a16="http://schemas.microsoft.com/office/drawing/2014/main" id="{0CB08C66-6B3F-F7C5-D1F3-0264BAB2C5ED}"/>
              </a:ext>
            </a:extLst>
          </p:cNvPr>
          <p:cNvSpPr txBox="1"/>
          <p:nvPr/>
        </p:nvSpPr>
        <p:spPr>
          <a:xfrm>
            <a:off x="554673" y="1008668"/>
            <a:ext cx="2201308" cy="461665"/>
          </a:xfrm>
          <a:prstGeom prst="rect">
            <a:avLst/>
          </a:prstGeom>
          <a:noFill/>
        </p:spPr>
        <p:txBody>
          <a:bodyPr wrap="none" rtlCol="0">
            <a:spAutoFit/>
          </a:bodyPr>
          <a:lstStyle/>
          <a:p>
            <a:pPr marL="342900" indent="-342900">
              <a:buFont typeface="Arial" panose="020B0604020202020204" pitchFamily="34" charset="0"/>
              <a:buChar char="•"/>
            </a:pPr>
            <a:r>
              <a:rPr lang="en-US" altLang="zh-CN" sz="2400" b="1" i="0" u="none" strike="noStrike" baseline="0" dirty="0">
                <a:latin typeface="Times New Roman" panose="02020603050405020304" pitchFamily="18" charset="0"/>
                <a:cs typeface="Times New Roman" panose="02020603050405020304" pitchFamily="18" charset="0"/>
              </a:rPr>
              <a:t>NFW Profile</a:t>
            </a:r>
            <a:endParaRPr lang="zh-CN" altLang="en-US" sz="2400" dirty="0">
              <a:latin typeface="Times New Roman" panose="02020603050405020304" pitchFamily="18" charset="0"/>
              <a:cs typeface="Times New Roman" panose="02020603050405020304" pitchFamily="18" charset="0"/>
            </a:endParaRPr>
          </a:p>
        </p:txBody>
      </p:sp>
      <p:pic>
        <p:nvPicPr>
          <p:cNvPr id="13" name="图片 12">
            <a:extLst>
              <a:ext uri="{FF2B5EF4-FFF2-40B4-BE49-F238E27FC236}">
                <a16:creationId xmlns:a16="http://schemas.microsoft.com/office/drawing/2014/main" id="{5C555551-5F86-A9D0-1153-03A33124D555}"/>
              </a:ext>
            </a:extLst>
          </p:cNvPr>
          <p:cNvPicPr>
            <a:picLocks noChangeAspect="1"/>
          </p:cNvPicPr>
          <p:nvPr/>
        </p:nvPicPr>
        <p:blipFill>
          <a:blip r:embed="rId2"/>
          <a:stretch>
            <a:fillRect/>
          </a:stretch>
        </p:blipFill>
        <p:spPr>
          <a:xfrm>
            <a:off x="3262758" y="2652399"/>
            <a:ext cx="3315558" cy="914907"/>
          </a:xfrm>
          <a:prstGeom prst="rect">
            <a:avLst/>
          </a:prstGeom>
        </p:spPr>
      </p:pic>
      <p:sp>
        <p:nvSpPr>
          <p:cNvPr id="18" name="文本框 17">
            <a:extLst>
              <a:ext uri="{FF2B5EF4-FFF2-40B4-BE49-F238E27FC236}">
                <a16:creationId xmlns:a16="http://schemas.microsoft.com/office/drawing/2014/main" id="{9208BD1A-8BE6-1F33-D281-5D9EA2C0BC39}"/>
              </a:ext>
            </a:extLst>
          </p:cNvPr>
          <p:cNvSpPr txBox="1"/>
          <p:nvPr/>
        </p:nvSpPr>
        <p:spPr>
          <a:xfrm>
            <a:off x="523089" y="2882157"/>
            <a:ext cx="2856518" cy="461665"/>
          </a:xfrm>
          <a:prstGeom prst="rect">
            <a:avLst/>
          </a:prstGeom>
          <a:noFill/>
        </p:spPr>
        <p:txBody>
          <a:bodyPr wrap="square">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Isothermal Core</a:t>
            </a:r>
            <a:endParaRPr lang="zh-CN" altLang="en-US" sz="2400" b="1"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19" name="文本框 18">
                <a:extLst>
                  <a:ext uri="{FF2B5EF4-FFF2-40B4-BE49-F238E27FC236}">
                    <a16:creationId xmlns:a16="http://schemas.microsoft.com/office/drawing/2014/main" id="{1FB43432-F946-7266-D751-E108EA549839}"/>
                  </a:ext>
                </a:extLst>
              </p:cNvPr>
              <p:cNvSpPr txBox="1"/>
              <p:nvPr/>
            </p:nvSpPr>
            <p:spPr>
              <a:xfrm>
                <a:off x="2392435" y="2047083"/>
                <a:ext cx="624915" cy="392993"/>
              </a:xfrm>
              <a:prstGeom prst="rect">
                <a:avLst/>
              </a:prstGeom>
              <a:noFill/>
            </p:spPr>
            <p:txBody>
              <a:bodyPr wrap="none" rtlCol="0">
                <a:spAutoFit/>
              </a:bodyPr>
              <a:lstStyle/>
              <a:p>
                <a14:m>
                  <m:oMath xmlns:m="http://schemas.openxmlformats.org/officeDocument/2006/math">
                    <m:sSub>
                      <m:sSubPr>
                        <m:ctrlPr>
                          <a:rPr lang="zh-CN" altLang="zh-CN" sz="2000" b="1"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000" b="1" i="1" kern="100">
                            <a:effectLst/>
                            <a:latin typeface="Cambria Math" panose="02040503050406030204" pitchFamily="18" charset="0"/>
                            <a:ea typeface="等线" panose="02010600030101010101" pitchFamily="2" charset="-122"/>
                            <a:cs typeface="Times New Roman" panose="02020603050405020304" pitchFamily="18" charset="0"/>
                          </a:rPr>
                          <m:t>𝒓</m:t>
                        </m:r>
                      </m:e>
                      <m:sub>
                        <m:r>
                          <a:rPr lang="en-US" altLang="zh-CN" sz="2000" b="1" i="1" kern="100">
                            <a:effectLst/>
                            <a:latin typeface="Cambria Math" panose="02040503050406030204" pitchFamily="18" charset="0"/>
                            <a:ea typeface="等线" panose="02010600030101010101" pitchFamily="2" charset="-122"/>
                            <a:cs typeface="Times New Roman" panose="02020603050405020304" pitchFamily="18" charset="0"/>
                          </a:rPr>
                          <m:t>𝟏</m:t>
                        </m:r>
                      </m:sub>
                    </m:sSub>
                  </m:oMath>
                </a14:m>
                <a:r>
                  <a:rPr lang="en-US" altLang="zh-CN" sz="1800" b="1" i="1" kern="100" dirty="0">
                    <a:effectLst/>
                    <a:latin typeface="Times New Roman" panose="02020603050405020304" pitchFamily="18" charset="0"/>
                    <a:ea typeface="等线" panose="02010600030101010101" pitchFamily="2" charset="-122"/>
                    <a:cs typeface="Times New Roman" panose="02020603050405020304" pitchFamily="18" charset="0"/>
                  </a:rPr>
                  <a:t> </a:t>
                </a:r>
                <a:r>
                  <a:rPr lang="en-US" altLang="zh-CN" sz="1800" kern="100" dirty="0">
                    <a:effectLst/>
                    <a:latin typeface="Times New Roman" panose="02020603050405020304" pitchFamily="18" charset="0"/>
                    <a:ea typeface="等线" panose="02010600030101010101" pitchFamily="2" charset="-122"/>
                    <a:cs typeface="Times New Roman" panose="02020603050405020304" pitchFamily="18" charset="0"/>
                  </a:rPr>
                  <a:t>:</a:t>
                </a:r>
                <a:r>
                  <a:rPr lang="en-US" altLang="zh-CN" sz="1800" b="1" i="1" kern="100" dirty="0">
                    <a:effectLst/>
                    <a:latin typeface="Times New Roman" panose="02020603050405020304" pitchFamily="18" charset="0"/>
                    <a:ea typeface="等线" panose="02010600030101010101" pitchFamily="2" charset="-122"/>
                    <a:cs typeface="Times New Roman" panose="02020603050405020304" pitchFamily="18" charset="0"/>
                  </a:rPr>
                  <a:t> </a:t>
                </a:r>
                <a:endParaRPr lang="zh-CN" altLang="zh-CN" sz="1800" b="1" i="1" kern="100" dirty="0">
                  <a:effectLst/>
                  <a:latin typeface="Times New Roman" panose="02020603050405020304" pitchFamily="18" charset="0"/>
                  <a:ea typeface="等线" panose="02010600030101010101" pitchFamily="2" charset="-122"/>
                  <a:cs typeface="Times New Roman" panose="02020603050405020304" pitchFamily="18" charset="0"/>
                </a:endParaRPr>
              </a:p>
            </p:txBody>
          </p:sp>
        </mc:Choice>
        <mc:Fallback xmlns="">
          <p:sp>
            <p:nvSpPr>
              <p:cNvPr id="19" name="文本框 18">
                <a:extLst>
                  <a:ext uri="{FF2B5EF4-FFF2-40B4-BE49-F238E27FC236}">
                    <a16:creationId xmlns:a16="http://schemas.microsoft.com/office/drawing/2014/main" id="{1FB43432-F946-7266-D751-E108EA549839}"/>
                  </a:ext>
                </a:extLst>
              </p:cNvPr>
              <p:cNvSpPr txBox="1">
                <a:spLocks noRot="1" noChangeAspect="1" noMove="1" noResize="1" noEditPoints="1" noAdjustHandles="1" noChangeArrowheads="1" noChangeShapeType="1" noTextEdit="1"/>
              </p:cNvSpPr>
              <p:nvPr/>
            </p:nvSpPr>
            <p:spPr>
              <a:xfrm>
                <a:off x="2392435" y="2047083"/>
                <a:ext cx="624915" cy="392993"/>
              </a:xfrm>
              <a:prstGeom prst="rect">
                <a:avLst/>
              </a:prstGeom>
              <a:blipFill>
                <a:blip r:embed="rId3"/>
                <a:stretch>
                  <a:fillRect t="-3125" b="-25000"/>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2" name="文本框 21">
                <a:extLst>
                  <a:ext uri="{FF2B5EF4-FFF2-40B4-BE49-F238E27FC236}">
                    <a16:creationId xmlns:a16="http://schemas.microsoft.com/office/drawing/2014/main" id="{E9BFE12D-59E9-6695-4B08-9D602D2F95AD}"/>
                  </a:ext>
                </a:extLst>
              </p:cNvPr>
              <p:cNvSpPr txBox="1"/>
              <p:nvPr/>
            </p:nvSpPr>
            <p:spPr>
              <a:xfrm>
                <a:off x="2927038" y="1995017"/>
                <a:ext cx="3780725" cy="497124"/>
              </a:xfrm>
              <a:prstGeom prst="rect">
                <a:avLst/>
              </a:prstGeom>
              <a:noFill/>
            </p:spPr>
            <p:txBody>
              <a:bodyPr wrap="square" rtlCol="0">
                <a:spAutoFit/>
              </a:bodyPr>
              <a:lstStyle/>
              <a:p>
                <a14:m>
                  <m:oMath xmlns:m="http://schemas.openxmlformats.org/officeDocument/2006/math">
                    <m:r>
                      <m:rPr>
                        <m:nor/>
                      </m:rPr>
                      <a:rPr lang="en-US" altLang="zh-CN" sz="1800" kern="100" smtClean="0">
                        <a:effectLst/>
                        <a:latin typeface="Cambria Math" panose="02040503050406030204" pitchFamily="18" charset="0"/>
                        <a:ea typeface="等线" panose="02010600030101010101" pitchFamily="2" charset="-122"/>
                        <a:cs typeface="Times New Roman" panose="02020603050405020304" pitchFamily="18" charset="0"/>
                      </a:rPr>
                      <m:t>rate</m:t>
                    </m:r>
                    <m:r>
                      <m:rPr>
                        <m:nor/>
                      </m:rPr>
                      <a:rPr lang="en-US" altLang="zh-CN" sz="1800" kern="100" smtClean="0">
                        <a:effectLst/>
                        <a:latin typeface="Cambria Math" panose="02040503050406030204" pitchFamily="18" charset="0"/>
                        <a:ea typeface="等线" panose="02010600030101010101" pitchFamily="2" charset="-122"/>
                        <a:cs typeface="Times New Roman" panose="02020603050405020304" pitchFamily="18" charset="0"/>
                      </a:rPr>
                      <m:t> </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m:rPr>
                        <m:nor/>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 </m:t>
                    </m:r>
                    <m:r>
                      <m:rPr>
                        <m:nor/>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time</m:t>
                    </m:r>
                    <m:r>
                      <m:rPr>
                        <m:nor/>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 </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f>
                      <m:f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𝜎</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𝑣</m:t>
                        </m:r>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m:t>
                        </m:r>
                      </m:num>
                      <m:den>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𝑚</m:t>
                        </m:r>
                      </m:den>
                    </m:f>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𝜌</m:t>
                    </m:r>
                    <m:d>
                      <m:d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dPr>
                      <m:e>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𝑟</m:t>
                            </m:r>
                          </m:e>
                          <m:sub>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1</m:t>
                            </m:r>
                          </m:sub>
                        </m:sSub>
                      </m:e>
                    </m:d>
                    <m:sSub>
                      <m:sSubPr>
                        <m:ctrlPr>
                          <a:rPr lang="zh-CN" altLang="zh-CN" sz="18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1800" i="1" kern="100">
                            <a:effectLst/>
                            <a:latin typeface="Cambria Math" panose="02040503050406030204" pitchFamily="18" charset="0"/>
                            <a:ea typeface="等线" panose="02010600030101010101" pitchFamily="2" charset="-122"/>
                            <a:cs typeface="Times New Roman" panose="02020603050405020304" pitchFamily="18" charset="0"/>
                          </a:rPr>
                          <m:t>𝑡</m:t>
                        </m:r>
                      </m:e>
                      <m:sub>
                        <m:r>
                          <m:rPr>
                            <m:nor/>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age</m:t>
                        </m:r>
                        <m:r>
                          <m:rPr>
                            <m:nor/>
                          </m:rPr>
                          <a:rPr lang="en-US" altLang="zh-CN" sz="1800" kern="100">
                            <a:effectLst/>
                            <a:latin typeface="Cambria Math" panose="02040503050406030204" pitchFamily="18" charset="0"/>
                            <a:ea typeface="等线" panose="02010600030101010101" pitchFamily="2" charset="-122"/>
                            <a:cs typeface="Times New Roman" panose="02020603050405020304" pitchFamily="18" charset="0"/>
                          </a:rPr>
                          <m:t> </m:t>
                        </m:r>
                      </m:sub>
                    </m:sSub>
                  </m:oMath>
                </a14:m>
                <a:r>
                  <a:rPr lang="en-US" altLang="zh-CN" dirty="0"/>
                  <a:t>=1</a:t>
                </a:r>
                <a:endParaRPr lang="zh-CN" altLang="en-US" dirty="0"/>
              </a:p>
            </p:txBody>
          </p:sp>
        </mc:Choice>
        <mc:Fallback xmlns="">
          <p:sp>
            <p:nvSpPr>
              <p:cNvPr id="22" name="文本框 21">
                <a:extLst>
                  <a:ext uri="{FF2B5EF4-FFF2-40B4-BE49-F238E27FC236}">
                    <a16:creationId xmlns:a16="http://schemas.microsoft.com/office/drawing/2014/main" id="{E9BFE12D-59E9-6695-4B08-9D602D2F95AD}"/>
                  </a:ext>
                </a:extLst>
              </p:cNvPr>
              <p:cNvSpPr txBox="1">
                <a:spLocks noRot="1" noChangeAspect="1" noMove="1" noResize="1" noEditPoints="1" noAdjustHandles="1" noChangeArrowheads="1" noChangeShapeType="1" noTextEdit="1"/>
              </p:cNvSpPr>
              <p:nvPr/>
            </p:nvSpPr>
            <p:spPr>
              <a:xfrm>
                <a:off x="2927038" y="1995017"/>
                <a:ext cx="3780725" cy="497124"/>
              </a:xfrm>
              <a:prstGeom prst="rect">
                <a:avLst/>
              </a:prstGeom>
              <a:blipFill>
                <a:blip r:embed="rId4"/>
                <a:stretch>
                  <a:fillRect b="-7317"/>
                </a:stretch>
              </a:blipFill>
            </p:spPr>
            <p:txBody>
              <a:bodyPr/>
              <a:lstStyle/>
              <a:p>
                <a:r>
                  <a:rPr lang="zh-CN" altLang="en-US">
                    <a:noFill/>
                  </a:rPr>
                  <a:t> </a:t>
                </a:r>
              </a:p>
            </p:txBody>
          </p:sp>
        </mc:Fallback>
      </mc:AlternateContent>
      <p:sp>
        <p:nvSpPr>
          <p:cNvPr id="23" name="箭头: 下 22">
            <a:extLst>
              <a:ext uri="{FF2B5EF4-FFF2-40B4-BE49-F238E27FC236}">
                <a16:creationId xmlns:a16="http://schemas.microsoft.com/office/drawing/2014/main" id="{C109F050-65F5-DC18-77C6-D8E62B774922}"/>
              </a:ext>
            </a:extLst>
          </p:cNvPr>
          <p:cNvSpPr/>
          <p:nvPr/>
        </p:nvSpPr>
        <p:spPr>
          <a:xfrm>
            <a:off x="1310326" y="1640264"/>
            <a:ext cx="641022" cy="1206631"/>
          </a:xfrm>
          <a:prstGeom prst="down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25" name="文本框 24">
                <a:extLst>
                  <a:ext uri="{FF2B5EF4-FFF2-40B4-BE49-F238E27FC236}">
                    <a16:creationId xmlns:a16="http://schemas.microsoft.com/office/drawing/2014/main" id="{E3FE86CE-32D0-5A29-3C5D-9CE533FCD736}"/>
                  </a:ext>
                </a:extLst>
              </p:cNvPr>
              <p:cNvSpPr txBox="1"/>
              <p:nvPr/>
            </p:nvSpPr>
            <p:spPr>
              <a:xfrm>
                <a:off x="2891300" y="936718"/>
                <a:ext cx="3188617" cy="613438"/>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en-US" i="1" smtClean="0">
                              <a:solidFill>
                                <a:srgbClr val="836967"/>
                              </a:solidFill>
                              <a:latin typeface="Cambria Math" panose="02040503050406030204" pitchFamily="18" charset="0"/>
                            </a:rPr>
                          </m:ctrlPr>
                        </m:sSubPr>
                        <m:e>
                          <m:r>
                            <a:rPr lang="zh-CN" altLang="en-US" i="1">
                              <a:latin typeface="Cambria Math" panose="02040503050406030204" pitchFamily="18" charset="0"/>
                            </a:rPr>
                            <m:t>𝜌</m:t>
                          </m:r>
                        </m:e>
                        <m:sub>
                          <m:r>
                            <m:rPr>
                              <m:sty m:val="p"/>
                            </m:rPr>
                            <a:rPr lang="zh-CN" altLang="en-US" i="0">
                              <a:latin typeface="Cambria Math" panose="02040503050406030204" pitchFamily="18" charset="0"/>
                            </a:rPr>
                            <m:t>NFW</m:t>
                          </m:r>
                        </m:sub>
                      </m:sSub>
                      <m:d>
                        <m:dPr>
                          <m:ctrlPr>
                            <a:rPr lang="zh-CN" altLang="en-US" i="1">
                              <a:latin typeface="Cambria Math" panose="02040503050406030204" pitchFamily="18" charset="0"/>
                            </a:rPr>
                          </m:ctrlPr>
                        </m:dPr>
                        <m:e>
                          <m:r>
                            <a:rPr lang="zh-CN" altLang="en-US" i="1">
                              <a:latin typeface="Cambria Math" panose="02040503050406030204" pitchFamily="18" charset="0"/>
                            </a:rPr>
                            <m:t>𝑟</m:t>
                          </m:r>
                        </m:e>
                      </m:d>
                      <m:r>
                        <a:rPr lang="zh-CN" altLang="en-US" i="0">
                          <a:latin typeface="Cambria Math" panose="02040503050406030204" pitchFamily="18" charset="0"/>
                        </a:rPr>
                        <m:t>=</m:t>
                      </m:r>
                      <m:f>
                        <m:fPr>
                          <m:ctrlPr>
                            <a:rPr lang="zh-CN" altLang="en-US" i="1">
                              <a:solidFill>
                                <a:srgbClr val="836967"/>
                              </a:solidFill>
                              <a:latin typeface="Cambria Math" panose="02040503050406030204" pitchFamily="18" charset="0"/>
                            </a:rPr>
                          </m:ctrlPr>
                        </m:fPr>
                        <m:num>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𝜌</m:t>
                              </m:r>
                            </m:e>
                            <m:sub>
                              <m:r>
                                <a:rPr lang="zh-CN" altLang="en-US" i="1">
                                  <a:latin typeface="Cambria Math" panose="02040503050406030204" pitchFamily="18" charset="0"/>
                                </a:rPr>
                                <m:t>𝑠</m:t>
                              </m:r>
                            </m:sub>
                          </m:sSub>
                        </m:num>
                        <m:den>
                          <m:d>
                            <m:dPr>
                              <m:ctrlPr>
                                <a:rPr lang="zh-CN" altLang="en-US" i="1">
                                  <a:solidFill>
                                    <a:srgbClr val="836967"/>
                                  </a:solidFill>
                                  <a:latin typeface="Cambria Math" panose="02040503050406030204" pitchFamily="18" charset="0"/>
                                </a:rPr>
                              </m:ctrlPr>
                            </m:dPr>
                            <m:e>
                              <m:f>
                                <m:fPr>
                                  <m:type m:val="lin"/>
                                  <m:ctrlPr>
                                    <a:rPr lang="zh-CN" altLang="en-US" i="1">
                                      <a:latin typeface="Cambria Math" panose="02040503050406030204" pitchFamily="18" charset="0"/>
                                    </a:rPr>
                                  </m:ctrlPr>
                                </m:fPr>
                                <m:num>
                                  <m:r>
                                    <a:rPr lang="zh-CN" altLang="en-US" i="1">
                                      <a:latin typeface="Cambria Math" panose="02040503050406030204" pitchFamily="18" charset="0"/>
                                    </a:rPr>
                                    <m:t>𝑟</m:t>
                                  </m:r>
                                </m:num>
                                <m:den>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𝑟</m:t>
                                      </m:r>
                                    </m:e>
                                    <m:sub>
                                      <m:r>
                                        <a:rPr lang="zh-CN" altLang="en-US" i="1">
                                          <a:latin typeface="Cambria Math" panose="02040503050406030204" pitchFamily="18" charset="0"/>
                                        </a:rPr>
                                        <m:t>𝑠</m:t>
                                      </m:r>
                                    </m:sub>
                                  </m:sSub>
                                </m:den>
                              </m:f>
                            </m:e>
                          </m:d>
                          <m:sSup>
                            <m:sSupPr>
                              <m:ctrlPr>
                                <a:rPr lang="zh-CN" altLang="en-US" i="1">
                                  <a:solidFill>
                                    <a:srgbClr val="836967"/>
                                  </a:solidFill>
                                  <a:latin typeface="Cambria Math" panose="02040503050406030204" pitchFamily="18" charset="0"/>
                                </a:rPr>
                              </m:ctrlPr>
                            </m:sSupPr>
                            <m:e>
                              <m:d>
                                <m:dPr>
                                  <m:ctrlPr>
                                    <a:rPr lang="zh-CN" altLang="en-US" i="1">
                                      <a:solidFill>
                                        <a:srgbClr val="836967"/>
                                      </a:solidFill>
                                      <a:latin typeface="Cambria Math" panose="02040503050406030204" pitchFamily="18" charset="0"/>
                                    </a:rPr>
                                  </m:ctrlPr>
                                </m:dPr>
                                <m:e>
                                  <m:r>
                                    <a:rPr lang="zh-CN" altLang="en-US" i="0">
                                      <a:latin typeface="Cambria Math" panose="02040503050406030204" pitchFamily="18" charset="0"/>
                                    </a:rPr>
                                    <m:t>1+</m:t>
                                  </m:r>
                                  <m:f>
                                    <m:fPr>
                                      <m:type m:val="lin"/>
                                      <m:ctrlPr>
                                        <a:rPr lang="zh-CN" altLang="en-US" i="1">
                                          <a:latin typeface="Cambria Math" panose="02040503050406030204" pitchFamily="18" charset="0"/>
                                        </a:rPr>
                                      </m:ctrlPr>
                                    </m:fPr>
                                    <m:num>
                                      <m:r>
                                        <a:rPr lang="zh-CN" altLang="en-US" i="1">
                                          <a:latin typeface="Cambria Math" panose="02040503050406030204" pitchFamily="18" charset="0"/>
                                        </a:rPr>
                                        <m:t>𝑟</m:t>
                                      </m:r>
                                    </m:num>
                                    <m:den>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𝑟</m:t>
                                          </m:r>
                                        </m:e>
                                        <m:sub>
                                          <m:r>
                                            <a:rPr lang="zh-CN" altLang="en-US" i="1">
                                              <a:latin typeface="Cambria Math" panose="02040503050406030204" pitchFamily="18" charset="0"/>
                                            </a:rPr>
                                            <m:t>𝑠</m:t>
                                          </m:r>
                                        </m:sub>
                                      </m:sSub>
                                    </m:den>
                                  </m:f>
                                </m:e>
                              </m:d>
                            </m:e>
                            <m:sup>
                              <m:r>
                                <a:rPr lang="zh-CN" altLang="en-US" i="0">
                                  <a:latin typeface="Cambria Math" panose="02040503050406030204" pitchFamily="18" charset="0"/>
                                </a:rPr>
                                <m:t>2</m:t>
                              </m:r>
                            </m:sup>
                          </m:sSup>
                        </m:den>
                      </m:f>
                    </m:oMath>
                  </m:oMathPara>
                </a14:m>
                <a:endParaRPr lang="zh-CN" altLang="en-US" dirty="0"/>
              </a:p>
            </p:txBody>
          </p:sp>
        </mc:Choice>
        <mc:Fallback xmlns="">
          <p:sp>
            <p:nvSpPr>
              <p:cNvPr id="25" name="文本框 24">
                <a:extLst>
                  <a:ext uri="{FF2B5EF4-FFF2-40B4-BE49-F238E27FC236}">
                    <a16:creationId xmlns:a16="http://schemas.microsoft.com/office/drawing/2014/main" id="{E3FE86CE-32D0-5A29-3C5D-9CE533FCD736}"/>
                  </a:ext>
                </a:extLst>
              </p:cNvPr>
              <p:cNvSpPr txBox="1">
                <a:spLocks noRot="1" noChangeAspect="1" noMove="1" noResize="1" noEditPoints="1" noAdjustHandles="1" noChangeArrowheads="1" noChangeShapeType="1" noTextEdit="1"/>
              </p:cNvSpPr>
              <p:nvPr/>
            </p:nvSpPr>
            <p:spPr>
              <a:xfrm>
                <a:off x="2891300" y="936718"/>
                <a:ext cx="3188617" cy="613438"/>
              </a:xfrm>
              <a:prstGeom prst="rect">
                <a:avLst/>
              </a:prstGeom>
              <a:blipFill>
                <a:blip r:embed="rId5"/>
                <a:stretch>
                  <a:fillRect/>
                </a:stretch>
              </a:blipFill>
            </p:spPr>
            <p:txBody>
              <a:bodyPr/>
              <a:lstStyle/>
              <a:p>
                <a:r>
                  <a:rPr lang="zh-CN" altLang="en-US">
                    <a:noFill/>
                  </a:rPr>
                  <a:t> </a:t>
                </a:r>
              </a:p>
            </p:txBody>
          </p:sp>
        </mc:Fallback>
      </mc:AlternateContent>
      <p:pic>
        <p:nvPicPr>
          <p:cNvPr id="27" name="图片 26">
            <a:extLst>
              <a:ext uri="{FF2B5EF4-FFF2-40B4-BE49-F238E27FC236}">
                <a16:creationId xmlns:a16="http://schemas.microsoft.com/office/drawing/2014/main" id="{CF8C45B9-78B2-78DE-14B8-933A62F4F343}"/>
              </a:ext>
            </a:extLst>
          </p:cNvPr>
          <p:cNvPicPr>
            <a:picLocks noChangeAspect="1"/>
          </p:cNvPicPr>
          <p:nvPr/>
        </p:nvPicPr>
        <p:blipFill>
          <a:blip r:embed="rId6"/>
          <a:stretch>
            <a:fillRect/>
          </a:stretch>
        </p:blipFill>
        <p:spPr>
          <a:xfrm>
            <a:off x="6921763" y="2078857"/>
            <a:ext cx="4965302" cy="3723977"/>
          </a:xfrm>
          <a:prstGeom prst="rect">
            <a:avLst/>
          </a:prstGeom>
        </p:spPr>
      </p:pic>
      <p:sp>
        <p:nvSpPr>
          <p:cNvPr id="29" name="文本框 28">
            <a:extLst>
              <a:ext uri="{FF2B5EF4-FFF2-40B4-BE49-F238E27FC236}">
                <a16:creationId xmlns:a16="http://schemas.microsoft.com/office/drawing/2014/main" id="{3AFC5114-8E9F-4496-C4FD-7381F963D4E7}"/>
              </a:ext>
            </a:extLst>
          </p:cNvPr>
          <p:cNvSpPr txBox="1"/>
          <p:nvPr/>
        </p:nvSpPr>
        <p:spPr>
          <a:xfrm>
            <a:off x="523089" y="3678544"/>
            <a:ext cx="2494261" cy="461665"/>
          </a:xfrm>
          <a:prstGeom prst="rect">
            <a:avLst/>
          </a:prstGeom>
          <a:noFill/>
        </p:spPr>
        <p:txBody>
          <a:bodyPr wrap="square">
            <a:spAutoFit/>
          </a:bodyPr>
          <a:lstStyle/>
          <a:p>
            <a:pPr marL="285750" indent="-28575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Jeans equation</a:t>
            </a:r>
            <a:endParaRPr lang="zh-CN" altLang="en-US" sz="2400" b="1" dirty="0">
              <a:latin typeface="Times New Roman" panose="02020603050405020304" pitchFamily="18" charset="0"/>
              <a:cs typeface="Times New Roman" panose="02020603050405020304" pitchFamily="18" charset="0"/>
            </a:endParaRPr>
          </a:p>
        </p:txBody>
      </p:sp>
      <p:cxnSp>
        <p:nvCxnSpPr>
          <p:cNvPr id="31" name="直接连接符 30">
            <a:extLst>
              <a:ext uri="{FF2B5EF4-FFF2-40B4-BE49-F238E27FC236}">
                <a16:creationId xmlns:a16="http://schemas.microsoft.com/office/drawing/2014/main" id="{B26D0CA0-264D-BF7B-531D-B7376E983BA6}"/>
              </a:ext>
            </a:extLst>
          </p:cNvPr>
          <p:cNvCxnSpPr/>
          <p:nvPr/>
        </p:nvCxnSpPr>
        <p:spPr>
          <a:xfrm flipV="1">
            <a:off x="0" y="3675733"/>
            <a:ext cx="6672025" cy="10512"/>
          </a:xfrm>
          <a:prstGeom prst="line">
            <a:avLst/>
          </a:prstGeom>
          <a:ln w="22225"/>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33" name="文本框 32">
                <a:extLst>
                  <a:ext uri="{FF2B5EF4-FFF2-40B4-BE49-F238E27FC236}">
                    <a16:creationId xmlns:a16="http://schemas.microsoft.com/office/drawing/2014/main" id="{C631DEC3-65C2-D0B4-C9A9-38D274410D91}"/>
                  </a:ext>
                </a:extLst>
              </p:cNvPr>
              <p:cNvSpPr txBox="1"/>
              <p:nvPr/>
            </p:nvSpPr>
            <p:spPr>
              <a:xfrm>
                <a:off x="-92988" y="4176110"/>
                <a:ext cx="6858000" cy="72032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i="1" smtClean="0">
                              <a:solidFill>
                                <a:srgbClr val="836967"/>
                              </a:solidFill>
                              <a:latin typeface="Cambria Math" panose="02040503050406030204" pitchFamily="18" charset="0"/>
                            </a:rPr>
                          </m:ctrlPr>
                        </m:fPr>
                        <m:num>
                          <m:r>
                            <m:rPr>
                              <m:sty m:val="p"/>
                            </m:rPr>
                            <a:rPr lang="zh-CN" altLang="en-US">
                              <a:latin typeface="Cambria Math" panose="02040503050406030204" pitchFamily="18" charset="0"/>
                            </a:rPr>
                            <m:t>d</m:t>
                          </m:r>
                        </m:num>
                        <m:den>
                          <m:r>
                            <m:rPr>
                              <m:sty m:val="p"/>
                            </m:rPr>
                            <a:rPr lang="zh-CN" altLang="en-US" i="0">
                              <a:latin typeface="Cambria Math" panose="02040503050406030204" pitchFamily="18" charset="0"/>
                            </a:rPr>
                            <m:t>d</m:t>
                          </m:r>
                          <m:r>
                            <a:rPr lang="zh-CN" altLang="en-US" i="1">
                              <a:latin typeface="Cambria Math" panose="02040503050406030204" pitchFamily="18" charset="0"/>
                            </a:rPr>
                            <m:t>𝑟</m:t>
                          </m:r>
                        </m:den>
                      </m:f>
                      <m:d>
                        <m:dPr>
                          <m:ctrlPr>
                            <a:rPr lang="zh-CN" altLang="en-US" i="1">
                              <a:solidFill>
                                <a:srgbClr val="836967"/>
                              </a:solidFill>
                              <a:latin typeface="Cambria Math" panose="02040503050406030204" pitchFamily="18" charset="0"/>
                            </a:rPr>
                          </m:ctrlPr>
                        </m:dPr>
                        <m:e>
                          <m:sSup>
                            <m:sSupPr>
                              <m:ctrlPr>
                                <a:rPr lang="zh-CN" altLang="en-US" i="1">
                                  <a:solidFill>
                                    <a:srgbClr val="836967"/>
                                  </a:solidFill>
                                  <a:latin typeface="Cambria Math" panose="02040503050406030204" pitchFamily="18" charset="0"/>
                                </a:rPr>
                              </m:ctrlPr>
                            </m:sSupPr>
                            <m:e>
                              <m:r>
                                <a:rPr lang="zh-CN" altLang="en-US" i="1">
                                  <a:latin typeface="Cambria Math" panose="02040503050406030204" pitchFamily="18" charset="0"/>
                                </a:rPr>
                                <m:t>𝑟</m:t>
                              </m:r>
                            </m:e>
                            <m:sup>
                              <m:r>
                                <a:rPr lang="zh-CN" altLang="en-US" i="0">
                                  <a:latin typeface="Cambria Math" panose="02040503050406030204" pitchFamily="18" charset="0"/>
                                </a:rPr>
                                <m:t>2</m:t>
                              </m:r>
                            </m:sup>
                          </m:sSup>
                          <m:f>
                            <m:fPr>
                              <m:ctrlPr>
                                <a:rPr lang="zh-CN" altLang="en-US" i="1">
                                  <a:solidFill>
                                    <a:srgbClr val="836967"/>
                                  </a:solidFill>
                                  <a:latin typeface="Cambria Math" panose="02040503050406030204" pitchFamily="18" charset="0"/>
                                </a:rPr>
                              </m:ctrlPr>
                            </m:fPr>
                            <m:num>
                              <m:r>
                                <m:rPr>
                                  <m:sty m:val="p"/>
                                </m:rPr>
                                <a:rPr lang="zh-CN" altLang="en-US" i="0">
                                  <a:latin typeface="Cambria Math" panose="02040503050406030204" pitchFamily="18" charset="0"/>
                                </a:rPr>
                                <m:t>dl</m:t>
                              </m:r>
                              <m:func>
                                <m:funcPr>
                                  <m:ctrlPr>
                                    <a:rPr lang="zh-CN" altLang="en-US" i="1">
                                      <a:latin typeface="Cambria Math" panose="02040503050406030204" pitchFamily="18" charset="0"/>
                                    </a:rPr>
                                  </m:ctrlPr>
                                </m:funcPr>
                                <m:fName>
                                  <m:r>
                                    <m:rPr>
                                      <m:sty m:val="p"/>
                                    </m:rPr>
                                    <a:rPr lang="zh-CN" altLang="en-US" i="0">
                                      <a:latin typeface="Cambria Math" panose="02040503050406030204" pitchFamily="18" charset="0"/>
                                    </a:rPr>
                                    <m:t>n</m:t>
                                  </m:r>
                                </m:fName>
                                <m:e>
                                  <m:r>
                                    <a:rPr lang="zh-CN" altLang="en-US" i="1">
                                      <a:latin typeface="Cambria Math" panose="02040503050406030204" pitchFamily="18" charset="0"/>
                                    </a:rPr>
                                    <m:t>𝜌</m:t>
                                  </m:r>
                                </m:e>
                              </m:func>
                            </m:num>
                            <m:den>
                              <m:r>
                                <m:rPr>
                                  <m:sty m:val="p"/>
                                </m:rPr>
                                <a:rPr lang="zh-CN" altLang="en-US" i="0">
                                  <a:latin typeface="Cambria Math" panose="02040503050406030204" pitchFamily="18" charset="0"/>
                                </a:rPr>
                                <m:t>d</m:t>
                              </m:r>
                              <m:r>
                                <a:rPr lang="zh-CN" altLang="en-US" i="1">
                                  <a:latin typeface="Cambria Math" panose="02040503050406030204" pitchFamily="18" charset="0"/>
                                </a:rPr>
                                <m:t>𝑟</m:t>
                              </m:r>
                            </m:den>
                          </m:f>
                        </m:e>
                      </m:d>
                      <m:r>
                        <a:rPr lang="zh-CN" altLang="en-US" i="0">
                          <a:latin typeface="Cambria Math" panose="02040503050406030204" pitchFamily="18" charset="0"/>
                        </a:rPr>
                        <m:t>=−</m:t>
                      </m:r>
                      <m:f>
                        <m:fPr>
                          <m:ctrlPr>
                            <a:rPr lang="zh-CN" altLang="en-US" i="1">
                              <a:solidFill>
                                <a:srgbClr val="836967"/>
                              </a:solidFill>
                              <a:latin typeface="Cambria Math" panose="02040503050406030204" pitchFamily="18" charset="0"/>
                            </a:rPr>
                          </m:ctrlPr>
                        </m:fPr>
                        <m:num>
                          <m:r>
                            <a:rPr lang="zh-CN" altLang="en-US" i="0">
                              <a:latin typeface="Cambria Math" panose="02040503050406030204" pitchFamily="18" charset="0"/>
                            </a:rPr>
                            <m:t>4</m:t>
                          </m:r>
                          <m:r>
                            <a:rPr lang="zh-CN" altLang="en-US" i="1">
                              <a:latin typeface="Cambria Math" panose="02040503050406030204" pitchFamily="18" charset="0"/>
                            </a:rPr>
                            <m:t>𝜋</m:t>
                          </m:r>
                          <m:r>
                            <a:rPr lang="zh-CN" altLang="en-US" i="1">
                              <a:latin typeface="Cambria Math" panose="02040503050406030204" pitchFamily="18" charset="0"/>
                            </a:rPr>
                            <m:t>𝐺</m:t>
                          </m:r>
                          <m:sSup>
                            <m:sSupPr>
                              <m:ctrlPr>
                                <a:rPr lang="zh-CN" altLang="en-US" i="1">
                                  <a:solidFill>
                                    <a:srgbClr val="836967"/>
                                  </a:solidFill>
                                  <a:latin typeface="Cambria Math" panose="02040503050406030204" pitchFamily="18" charset="0"/>
                                </a:rPr>
                              </m:ctrlPr>
                            </m:sSupPr>
                            <m:e>
                              <m:r>
                                <a:rPr lang="zh-CN" altLang="en-US" i="1">
                                  <a:latin typeface="Cambria Math" panose="02040503050406030204" pitchFamily="18" charset="0"/>
                                </a:rPr>
                                <m:t>𝑟</m:t>
                              </m:r>
                            </m:e>
                            <m:sup>
                              <m:r>
                                <a:rPr lang="zh-CN" altLang="en-US" i="0">
                                  <a:latin typeface="Cambria Math" panose="02040503050406030204" pitchFamily="18" charset="0"/>
                                </a:rPr>
                                <m:t>2</m:t>
                              </m:r>
                            </m:sup>
                          </m:sSup>
                          <m:d>
                            <m:dPr>
                              <m:ctrlPr>
                                <a:rPr lang="zh-CN" altLang="en-US" i="1">
                                  <a:solidFill>
                                    <a:srgbClr val="836967"/>
                                  </a:solidFill>
                                  <a:latin typeface="Cambria Math" panose="02040503050406030204" pitchFamily="18" charset="0"/>
                                </a:rPr>
                              </m:ctrlPr>
                            </m:dPr>
                            <m:e>
                              <m:r>
                                <a:rPr lang="zh-CN" altLang="en-US" i="1">
                                  <a:latin typeface="Cambria Math" panose="02040503050406030204" pitchFamily="18" charset="0"/>
                                </a:rPr>
                                <m:t>𝜌</m:t>
                              </m:r>
                              <m:r>
                                <a:rPr lang="zh-CN" altLang="en-US" i="0">
                                  <a:latin typeface="Cambria Math" panose="02040503050406030204" pitchFamily="18" charset="0"/>
                                </a:rPr>
                                <m:t>+</m:t>
                              </m:r>
                              <m:sSub>
                                <m:sSubPr>
                                  <m:ctrlPr>
                                    <a:rPr lang="zh-CN" altLang="en-US" i="1">
                                      <a:solidFill>
                                        <a:srgbClr val="836967"/>
                                      </a:solidFill>
                                      <a:latin typeface="Cambria Math" panose="02040503050406030204" pitchFamily="18" charset="0"/>
                                    </a:rPr>
                                  </m:ctrlPr>
                                </m:sSubPr>
                                <m:e>
                                  <m:r>
                                    <a:rPr lang="zh-CN" altLang="en-US" i="1">
                                      <a:latin typeface="Cambria Math" panose="02040503050406030204" pitchFamily="18" charset="0"/>
                                    </a:rPr>
                                    <m:t>𝜌</m:t>
                                  </m:r>
                                </m:e>
                                <m:sub>
                                  <m:r>
                                    <a:rPr lang="zh-CN" altLang="en-US" i="1">
                                      <a:latin typeface="Cambria Math" panose="02040503050406030204" pitchFamily="18" charset="0"/>
                                    </a:rPr>
                                    <m:t>𝑏</m:t>
                                  </m:r>
                                </m:sub>
                              </m:sSub>
                            </m:e>
                          </m:d>
                        </m:num>
                        <m:den>
                          <m:sSubSup>
                            <m:sSubSupPr>
                              <m:ctrlPr>
                                <a:rPr lang="zh-CN" altLang="en-US" i="1">
                                  <a:solidFill>
                                    <a:srgbClr val="836967"/>
                                  </a:solidFill>
                                  <a:latin typeface="Cambria Math" panose="02040503050406030204" pitchFamily="18" charset="0"/>
                                </a:rPr>
                              </m:ctrlPr>
                            </m:sSubSupPr>
                            <m:e>
                              <m:r>
                                <a:rPr lang="zh-CN" altLang="en-US" i="1">
                                  <a:latin typeface="Cambria Math" panose="02040503050406030204" pitchFamily="18" charset="0"/>
                                </a:rPr>
                                <m:t>𝜎</m:t>
                              </m:r>
                            </m:e>
                            <m:sub>
                              <m:r>
                                <a:rPr lang="zh-CN" altLang="en-US" i="0">
                                  <a:latin typeface="Cambria Math" panose="02040503050406030204" pitchFamily="18" charset="0"/>
                                </a:rPr>
                                <m:t>0</m:t>
                              </m:r>
                            </m:sub>
                            <m:sup>
                              <m:r>
                                <a:rPr lang="zh-CN" altLang="en-US" i="0">
                                  <a:latin typeface="Cambria Math" panose="02040503050406030204" pitchFamily="18" charset="0"/>
                                </a:rPr>
                                <m:t>2</m:t>
                              </m:r>
                            </m:sup>
                          </m:sSubSup>
                        </m:den>
                      </m:f>
                    </m:oMath>
                  </m:oMathPara>
                </a14:m>
                <a:endParaRPr lang="zh-CN" altLang="en-US" dirty="0"/>
              </a:p>
            </p:txBody>
          </p:sp>
        </mc:Choice>
        <mc:Fallback xmlns="">
          <p:sp>
            <p:nvSpPr>
              <p:cNvPr id="33" name="文本框 32">
                <a:extLst>
                  <a:ext uri="{FF2B5EF4-FFF2-40B4-BE49-F238E27FC236}">
                    <a16:creationId xmlns:a16="http://schemas.microsoft.com/office/drawing/2014/main" id="{C631DEC3-65C2-D0B4-C9A9-38D274410D91}"/>
                  </a:ext>
                </a:extLst>
              </p:cNvPr>
              <p:cNvSpPr txBox="1">
                <a:spLocks noRot="1" noChangeAspect="1" noMove="1" noResize="1" noEditPoints="1" noAdjustHandles="1" noChangeArrowheads="1" noChangeShapeType="1" noTextEdit="1"/>
              </p:cNvSpPr>
              <p:nvPr/>
            </p:nvSpPr>
            <p:spPr>
              <a:xfrm>
                <a:off x="-92988" y="4176110"/>
                <a:ext cx="6858000" cy="720325"/>
              </a:xfrm>
              <a:prstGeom prst="rect">
                <a:avLst/>
              </a:prstGeom>
              <a:blipFill>
                <a:blip r:embed="rId7"/>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1DA9B835-6280-587B-3A90-AF380B5047EB}"/>
                  </a:ext>
                </a:extLst>
              </p:cNvPr>
              <p:cNvSpPr txBox="1"/>
              <p:nvPr/>
            </p:nvSpPr>
            <p:spPr>
              <a:xfrm>
                <a:off x="554673" y="5079856"/>
                <a:ext cx="5939091" cy="1015663"/>
              </a:xfrm>
              <a:prstGeom prst="rect">
                <a:avLst/>
              </a:prstGeom>
              <a:noFill/>
            </p:spPr>
            <p:txBody>
              <a:bodyPr wrap="square">
                <a:spAutoFit/>
              </a:bodyPr>
              <a:lstStyle/>
              <a:p>
                <a:pPr marL="342900" indent="-342900">
                  <a:buFont typeface="+mj-lt"/>
                  <a:buAutoNum type="arabicPeriod"/>
                </a:pPr>
                <a:r>
                  <a:rPr lang="en-US" altLang="zh-CN" sz="2000" b="0" i="0" u="none" strike="noStrike" baseline="0" dirty="0">
                    <a:latin typeface="Times New Roman" panose="02020603050405020304" pitchFamily="18" charset="0"/>
                    <a:cs typeface="Times New Roman" panose="02020603050405020304" pitchFamily="18" charset="0"/>
                  </a:rPr>
                  <a:t>Isothermal gas: constant velocity dispersion </a:t>
                </a:r>
                <a14:m>
                  <m:oMath xmlns:m="http://schemas.openxmlformats.org/officeDocument/2006/math">
                    <m:sSub>
                      <m:sSubPr>
                        <m:ctrlPr>
                          <a:rPr lang="zh-CN" altLang="zh-CN" sz="2000" i="1" kern="100" smtClean="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𝜎</m:t>
                        </m:r>
                      </m:e>
                      <m:sub>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0</m:t>
                        </m:r>
                      </m:sub>
                    </m:sSub>
                  </m:oMath>
                </a14:m>
                <a:r>
                  <a:rPr lang="en-US" altLang="zh-CN" sz="2000" kern="100" dirty="0">
                    <a:latin typeface="Times New Roman" panose="02020603050405020304" pitchFamily="18" charset="0"/>
                    <a:ea typeface="等线" panose="02010600030101010101" pitchFamily="2" charset="-122"/>
                    <a:cs typeface="Times New Roman" panose="02020603050405020304" pitchFamily="18" charset="0"/>
                  </a:rPr>
                  <a:t>.</a:t>
                </a:r>
                <a:endParaRPr lang="en-US" altLang="zh-CN" sz="2000" b="0" i="0" u="none" strike="noStrike" baseline="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altLang="zh-CN" sz="2000" b="0" i="0" u="none" strike="noStrike" baseline="0" dirty="0">
                    <a:latin typeface="Times New Roman" panose="02020603050405020304" pitchFamily="18" charset="0"/>
                    <a:cs typeface="Times New Roman" panose="02020603050405020304" pitchFamily="18" charset="0"/>
                  </a:rPr>
                  <a:t>Mass contained inside core the same.</a:t>
                </a:r>
                <a:endParaRPr lang="en-US" altLang="zh-CN" sz="2000" dirty="0">
                  <a:latin typeface="Times New Roman" panose="02020603050405020304" pitchFamily="18" charset="0"/>
                  <a:cs typeface="Times New Roman" panose="02020603050405020304" pitchFamily="18" charset="0"/>
                </a:endParaRPr>
              </a:p>
              <a:p>
                <a:pPr marL="342900" indent="-342900">
                  <a:buFont typeface="+mj-lt"/>
                  <a:buAutoNum type="arabicPeriod"/>
                </a:pPr>
                <a:r>
                  <a:rPr lang="en-US" altLang="zh-CN" sz="2000" b="0" i="0" u="none" strike="noStrike" baseline="0" dirty="0">
                    <a:latin typeface="Times New Roman" panose="02020603050405020304" pitchFamily="18" charset="0"/>
                    <a:cs typeface="Times New Roman" panose="02020603050405020304" pitchFamily="18" charset="0"/>
                  </a:rPr>
                  <a:t>Continuity.</a:t>
                </a:r>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35" name="文本框 34">
                <a:extLst>
                  <a:ext uri="{FF2B5EF4-FFF2-40B4-BE49-F238E27FC236}">
                    <a16:creationId xmlns:a16="http://schemas.microsoft.com/office/drawing/2014/main" id="{1DA9B835-6280-587B-3A90-AF380B5047EB}"/>
                  </a:ext>
                </a:extLst>
              </p:cNvPr>
              <p:cNvSpPr txBox="1">
                <a:spLocks noRot="1" noChangeAspect="1" noMove="1" noResize="1" noEditPoints="1" noAdjustHandles="1" noChangeArrowheads="1" noChangeShapeType="1" noTextEdit="1"/>
              </p:cNvSpPr>
              <p:nvPr/>
            </p:nvSpPr>
            <p:spPr>
              <a:xfrm>
                <a:off x="554673" y="5079856"/>
                <a:ext cx="5939091" cy="1015663"/>
              </a:xfrm>
              <a:prstGeom prst="rect">
                <a:avLst/>
              </a:prstGeom>
              <a:blipFill>
                <a:blip r:embed="rId8"/>
                <a:stretch>
                  <a:fillRect l="-924" t="-2994" b="-9581"/>
                </a:stretch>
              </a:blipFill>
            </p:spPr>
            <p:txBody>
              <a:bodyPr/>
              <a:lstStyle/>
              <a:p>
                <a:r>
                  <a:rPr lang="zh-CN" altLang="en-US">
                    <a:noFill/>
                  </a:rPr>
                  <a:t> </a:t>
                </a:r>
              </a:p>
            </p:txBody>
          </p:sp>
        </mc:Fallback>
      </mc:AlternateContent>
      <p:sp>
        <p:nvSpPr>
          <p:cNvPr id="36" name="文本框 35">
            <a:extLst>
              <a:ext uri="{FF2B5EF4-FFF2-40B4-BE49-F238E27FC236}">
                <a16:creationId xmlns:a16="http://schemas.microsoft.com/office/drawing/2014/main" id="{E549023B-947F-D686-5ED2-41B3AFC8EC58}"/>
              </a:ext>
            </a:extLst>
          </p:cNvPr>
          <p:cNvSpPr txBox="1"/>
          <p:nvPr/>
        </p:nvSpPr>
        <p:spPr>
          <a:xfrm>
            <a:off x="3524218" y="5800838"/>
            <a:ext cx="8706294" cy="646331"/>
          </a:xfrm>
          <a:prstGeom prst="rect">
            <a:avLst/>
          </a:prstGeom>
          <a:noFill/>
        </p:spPr>
        <p:txBody>
          <a:bodyPr wrap="none" rtlCol="0">
            <a:spAutoFit/>
          </a:bodyPr>
          <a:lstStyle/>
          <a:p>
            <a:pPr algn="l"/>
            <a:r>
              <a:rPr lang="en-US" altLang="zh-CN" sz="1800" b="0" i="0" u="none" strike="noStrike" baseline="0" dirty="0" err="1">
                <a:latin typeface="LiberationSerif"/>
              </a:rPr>
              <a:t>Kaplinghat</a:t>
            </a:r>
            <a:r>
              <a:rPr lang="en-US" altLang="zh-CN" sz="1800" b="0" i="0" u="none" strike="noStrike" baseline="0" dirty="0">
                <a:latin typeface="LiberationSerif"/>
              </a:rPr>
              <a:t>, Keeley, Linden &amp; H. B. Yu, Phys. Rev. Lett. 113, 021302 (2014) [arXiv:1311.6524]</a:t>
            </a:r>
          </a:p>
          <a:p>
            <a:pPr algn="l"/>
            <a:r>
              <a:rPr lang="en-US" altLang="zh-CN" sz="1800" b="0" i="0" u="none" strike="noStrike" baseline="0" dirty="0" err="1">
                <a:latin typeface="LiberationSerif"/>
              </a:rPr>
              <a:t>Kaplinghat</a:t>
            </a:r>
            <a:r>
              <a:rPr lang="en-US" altLang="zh-CN" sz="1800" b="0" i="0" u="none" strike="noStrike" baseline="0" dirty="0">
                <a:latin typeface="LiberationSerif"/>
              </a:rPr>
              <a:t>, </a:t>
            </a:r>
            <a:r>
              <a:rPr lang="en-US" altLang="zh-CN" sz="1800" b="0" i="0" u="none" strike="noStrike" baseline="0" dirty="0" err="1">
                <a:latin typeface="LiberationSerif"/>
              </a:rPr>
              <a:t>Tulin</a:t>
            </a:r>
            <a:r>
              <a:rPr lang="en-US" altLang="zh-CN" sz="1800" b="0" i="0" u="none" strike="noStrike" baseline="0" dirty="0">
                <a:latin typeface="LiberationSerif"/>
              </a:rPr>
              <a:t> &amp; H. B. Yu, Phys. </a:t>
            </a:r>
            <a:r>
              <a:rPr lang="en-US" altLang="zh-CN" sz="1800" b="0" i="0" u="none" strike="noStrike" baseline="0" dirty="0">
                <a:latin typeface="NotoSans-Regular"/>
              </a:rPr>
              <a:t>Rev. Lett. 116, no.4, 041302 (2016) [arXiv:1508.03339]</a:t>
            </a:r>
            <a:endParaRPr lang="zh-CN" altLang="en-US" dirty="0"/>
          </a:p>
        </p:txBody>
      </p:sp>
      <p:pic>
        <p:nvPicPr>
          <p:cNvPr id="3" name="图片 2">
            <a:extLst>
              <a:ext uri="{FF2B5EF4-FFF2-40B4-BE49-F238E27FC236}">
                <a16:creationId xmlns:a16="http://schemas.microsoft.com/office/drawing/2014/main" id="{276C0955-25ED-DA55-CF28-3344EDF8C1F5}"/>
              </a:ext>
            </a:extLst>
          </p:cNvPr>
          <p:cNvPicPr>
            <a:picLocks noChangeAspect="1"/>
          </p:cNvPicPr>
          <p:nvPr/>
        </p:nvPicPr>
        <p:blipFill>
          <a:blip r:embed="rId9"/>
          <a:stretch>
            <a:fillRect/>
          </a:stretch>
        </p:blipFill>
        <p:spPr>
          <a:xfrm>
            <a:off x="8100702" y="818275"/>
            <a:ext cx="3094376" cy="1463761"/>
          </a:xfrm>
          <a:prstGeom prst="rect">
            <a:avLst/>
          </a:prstGeom>
        </p:spPr>
      </p:pic>
      <mc:AlternateContent xmlns:mc="http://schemas.openxmlformats.org/markup-compatibility/2006" xmlns:a14="http://schemas.microsoft.com/office/drawing/2010/main">
        <mc:Choice Requires="a14">
          <p:sp>
            <p:nvSpPr>
              <p:cNvPr id="5" name="文本框 4">
                <a:extLst>
                  <a:ext uri="{FF2B5EF4-FFF2-40B4-BE49-F238E27FC236}">
                    <a16:creationId xmlns:a16="http://schemas.microsoft.com/office/drawing/2014/main" id="{447BCAD2-28AA-1A46-59CB-C36182A45C46}"/>
                  </a:ext>
                </a:extLst>
              </p:cNvPr>
              <p:cNvSpPr txBox="1"/>
              <p:nvPr/>
            </p:nvSpPr>
            <p:spPr>
              <a:xfrm>
                <a:off x="9183378" y="1365489"/>
                <a:ext cx="442072" cy="3693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1800" i="1" smtClean="0">
                          <a:latin typeface="Cambria Math" panose="02040503050406030204" pitchFamily="18" charset="0"/>
                        </a:rPr>
                        <m:t>𝜙</m:t>
                      </m:r>
                    </m:oMath>
                  </m:oMathPara>
                </a14:m>
                <a:endParaRPr lang="zh-CN" altLang="en-US" dirty="0"/>
              </a:p>
            </p:txBody>
          </p:sp>
        </mc:Choice>
        <mc:Fallback xmlns="">
          <p:sp>
            <p:nvSpPr>
              <p:cNvPr id="5" name="文本框 4">
                <a:extLst>
                  <a:ext uri="{FF2B5EF4-FFF2-40B4-BE49-F238E27FC236}">
                    <a16:creationId xmlns:a16="http://schemas.microsoft.com/office/drawing/2014/main" id="{447BCAD2-28AA-1A46-59CB-C36182A45C46}"/>
                  </a:ext>
                </a:extLst>
              </p:cNvPr>
              <p:cNvSpPr txBox="1">
                <a:spLocks noRot="1" noChangeAspect="1" noMove="1" noResize="1" noEditPoints="1" noAdjustHandles="1" noChangeArrowheads="1" noChangeShapeType="1" noTextEdit="1"/>
              </p:cNvSpPr>
              <p:nvPr/>
            </p:nvSpPr>
            <p:spPr>
              <a:xfrm>
                <a:off x="9183378" y="1365489"/>
                <a:ext cx="442072" cy="369332"/>
              </a:xfrm>
              <a:prstGeom prst="rect">
                <a:avLst/>
              </a:prstGeom>
              <a:blipFill>
                <a:blip r:embed="rId10"/>
                <a:stretch>
                  <a:fillRect b="-11475"/>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1468312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3"/>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19"/>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childTnLst>
                                </p:cTn>
                              </p:par>
                              <p:par>
                                <p:cTn id="11" presetID="1" presetClass="entr" presetSubtype="0" fill="hold" nodeType="withEffect">
                                  <p:stCondLst>
                                    <p:cond delay="0"/>
                                  </p:stCondLst>
                                  <p:childTnLst>
                                    <p:set>
                                      <p:cBhvr>
                                        <p:cTn id="12" dur="1" fill="hold">
                                          <p:stCondLst>
                                            <p:cond delay="0"/>
                                          </p:stCondLst>
                                        </p:cTn>
                                        <p:tgtEl>
                                          <p:spTgt spid="13"/>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18"/>
                                        </p:tgtEl>
                                        <p:attrNameLst>
                                          <p:attrName>style.visibility</p:attrName>
                                        </p:attrNameLst>
                                      </p:cBhvr>
                                      <p:to>
                                        <p:strVal val="visible"/>
                                      </p:to>
                                    </p:set>
                                  </p:childTnLst>
                                </p:cTn>
                              </p:par>
                              <p:par>
                                <p:cTn id="15" presetID="1" presetClass="entr" presetSubtype="0" fill="hold" nodeType="withEffect">
                                  <p:stCondLst>
                                    <p:cond delay="0"/>
                                  </p:stCondLst>
                                  <p:childTnLst>
                                    <p:set>
                                      <p:cBhvr>
                                        <p:cTn id="16" dur="1" fill="hold">
                                          <p:stCondLst>
                                            <p:cond delay="0"/>
                                          </p:stCondLst>
                                        </p:cTn>
                                        <p:tgtEl>
                                          <p:spTgt spid="3"/>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35"/>
                                        </p:tgtEl>
                                        <p:attrNameLst>
                                          <p:attrName>style.visibility</p:attrName>
                                        </p:attrNameLst>
                                      </p:cBhvr>
                                      <p:to>
                                        <p:strVal val="visible"/>
                                      </p:to>
                                    </p:set>
                                  </p:childTnLst>
                                </p:cTn>
                              </p:par>
                              <p:par>
                                <p:cTn id="23" presetID="1" presetClass="entr" presetSubtype="0"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childTnLst>
                                </p:cTn>
                              </p:par>
                              <p:par>
                                <p:cTn id="25" presetID="1" presetClass="entr" presetSubtype="0"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childTnLst>
                                </p:cTn>
                              </p:par>
                              <p:par>
                                <p:cTn id="27" presetID="1" presetClass="entr" presetSubtype="0" fill="hold" nodeType="withEffect">
                                  <p:stCondLst>
                                    <p:cond delay="0"/>
                                  </p:stCondLst>
                                  <p:childTnLst>
                                    <p:set>
                                      <p:cBhvr>
                                        <p:cTn id="28" dur="1" fill="hold">
                                          <p:stCondLst>
                                            <p:cond delay="0"/>
                                          </p:stCondLst>
                                        </p:cTn>
                                        <p:tgtEl>
                                          <p:spTgt spid="27"/>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0"/>
                                          </p:stCondLst>
                                        </p:cTn>
                                        <p:tgtEl>
                                          <p:spTgt spid="36"/>
                                        </p:tgtEl>
                                        <p:attrNameLst>
                                          <p:attrName>style.visibility</p:attrName>
                                        </p:attrNameLst>
                                      </p:cBhvr>
                                      <p:to>
                                        <p:strVal val="visible"/>
                                      </p:to>
                                    </p:set>
                                  </p:childTnLst>
                                </p:cTn>
                              </p:par>
                              <p:par>
                                <p:cTn id="31" presetID="1" presetClass="entr" presetSubtype="0" fill="hold" nodeType="withEffect">
                                  <p:stCondLst>
                                    <p:cond delay="0"/>
                                  </p:stCondLst>
                                  <p:childTnLst>
                                    <p:set>
                                      <p:cBhvr>
                                        <p:cTn id="32" dur="1" fill="hold">
                                          <p:stCondLst>
                                            <p:cond delay="0"/>
                                          </p:stCondLst>
                                        </p:cTn>
                                        <p:tgtEl>
                                          <p:spTgt spid="3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 grpId="0"/>
      <p:bldP spid="19" grpId="0"/>
      <p:bldP spid="22" grpId="0"/>
      <p:bldP spid="23" grpId="0" animBg="1"/>
      <p:bldP spid="29" grpId="0"/>
      <p:bldP spid="33" grpId="0"/>
      <p:bldP spid="35" grpId="0"/>
      <p:bldP spid="36" grpId="0"/>
      <p:bldP spid="5" grpId="0"/>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图片 9">
            <a:extLst>
              <a:ext uri="{FF2B5EF4-FFF2-40B4-BE49-F238E27FC236}">
                <a16:creationId xmlns:a16="http://schemas.microsoft.com/office/drawing/2014/main" id="{6BA8C8B2-9EDA-1364-F94A-285EE2233535}"/>
              </a:ext>
            </a:extLst>
          </p:cNvPr>
          <p:cNvPicPr>
            <a:picLocks noChangeAspect="1"/>
          </p:cNvPicPr>
          <p:nvPr/>
        </p:nvPicPr>
        <p:blipFill>
          <a:blip r:embed="rId2"/>
          <a:stretch>
            <a:fillRect/>
          </a:stretch>
        </p:blipFill>
        <p:spPr>
          <a:xfrm>
            <a:off x="554673" y="1683939"/>
            <a:ext cx="5120118" cy="1262216"/>
          </a:xfrm>
          <a:prstGeom prst="rect">
            <a:avLst/>
          </a:prstGeom>
        </p:spPr>
      </p:pic>
      <p:sp>
        <p:nvSpPr>
          <p:cNvPr id="2" name="文本占位符 1">
            <a:extLst>
              <a:ext uri="{FF2B5EF4-FFF2-40B4-BE49-F238E27FC236}">
                <a16:creationId xmlns:a16="http://schemas.microsoft.com/office/drawing/2014/main" id="{496EEFB3-A867-2AF3-EED6-89A3C8746BC0}"/>
              </a:ext>
            </a:extLst>
          </p:cNvPr>
          <p:cNvSpPr>
            <a:spLocks noGrp="1"/>
          </p:cNvSpPr>
          <p:nvPr>
            <p:ph type="body" sz="quarter" idx="10"/>
          </p:nvPr>
        </p:nvSpPr>
        <p:spPr>
          <a:xfrm>
            <a:off x="554673" y="320192"/>
            <a:ext cx="5723579" cy="436562"/>
          </a:xfrm>
        </p:spPr>
        <p:txBody>
          <a:bodyPr/>
          <a:lstStyle/>
          <a:p>
            <a:r>
              <a:rPr lang="en-US" altLang="zh-CN" dirty="0"/>
              <a:t>Spike: Conductive Fluid</a:t>
            </a:r>
            <a:endParaRPr lang="zh-CN" altLang="en-US" dirty="0"/>
          </a:p>
        </p:txBody>
      </p:sp>
      <p:sp>
        <p:nvSpPr>
          <p:cNvPr id="4" name="文本框 3">
            <a:extLst>
              <a:ext uri="{FF2B5EF4-FFF2-40B4-BE49-F238E27FC236}">
                <a16:creationId xmlns:a16="http://schemas.microsoft.com/office/drawing/2014/main" id="{1D629E5B-06DB-79EA-82C5-1BD368E0E177}"/>
              </a:ext>
            </a:extLst>
          </p:cNvPr>
          <p:cNvSpPr txBox="1"/>
          <p:nvPr/>
        </p:nvSpPr>
        <p:spPr>
          <a:xfrm>
            <a:off x="303809" y="946677"/>
            <a:ext cx="5564344" cy="461665"/>
          </a:xfrm>
          <a:prstGeom prst="rect">
            <a:avLst/>
          </a:prstGeom>
          <a:noFill/>
        </p:spPr>
        <p:txBody>
          <a:bodyPr wrap="none" rtlCol="0">
            <a:spAutoFit/>
          </a:bodyPr>
          <a:lstStyle/>
          <a:p>
            <a:pPr marL="342900" indent="-34290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BH </a:t>
            </a:r>
            <a:r>
              <a:rPr lang="en-US" altLang="zh-CN" sz="2400" b="1" i="0" u="none" strike="noStrike" baseline="0" dirty="0">
                <a:latin typeface="Times New Roman" panose="02020603050405020304" pitchFamily="18" charset="0"/>
                <a:cs typeface="Times New Roman" panose="02020603050405020304" pitchFamily="18" charset="0"/>
              </a:rPr>
              <a:t>gravitational </a:t>
            </a:r>
            <a:r>
              <a:rPr lang="en-US" altLang="zh-CN" sz="2400" b="1" dirty="0">
                <a:latin typeface="Times New Roman" panose="02020603050405020304" pitchFamily="18" charset="0"/>
                <a:cs typeface="Times New Roman" panose="02020603050405020304" pitchFamily="18" charset="0"/>
              </a:rPr>
              <a:t>potential dominating</a:t>
            </a:r>
            <a:endParaRPr lang="zh-CN" altLang="en-US" sz="24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9" name="文本框 8">
                <a:extLst>
                  <a:ext uri="{FF2B5EF4-FFF2-40B4-BE49-F238E27FC236}">
                    <a16:creationId xmlns:a16="http://schemas.microsoft.com/office/drawing/2014/main" id="{9BC45EDB-BEF9-E250-BB1D-0F66980D8157}"/>
                  </a:ext>
                </a:extLst>
              </p:cNvPr>
              <p:cNvSpPr txBox="1"/>
              <p:nvPr/>
            </p:nvSpPr>
            <p:spPr>
              <a:xfrm>
                <a:off x="5588562" y="2292944"/>
                <a:ext cx="1237288" cy="757643"/>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sSub>
                        <m:sSubPr>
                          <m:ctrlPr>
                            <a:rPr lang="zh-CN" altLang="zh-CN" sz="2000" i="1">
                              <a:latin typeface="Cambria Math" panose="02040503050406030204" pitchFamily="18" charset="0"/>
                            </a:rPr>
                          </m:ctrlPr>
                        </m:sSubPr>
                        <m:e>
                          <m:r>
                            <a:rPr lang="en-US" altLang="zh-CN" sz="2000" i="1">
                              <a:latin typeface="Cambria Math" panose="02040503050406030204" pitchFamily="18" charset="0"/>
                            </a:rPr>
                            <m:t>𝑟</m:t>
                          </m:r>
                        </m:e>
                        <m:sub>
                          <m:r>
                            <a:rPr lang="en-US" altLang="zh-CN" sz="2000" i="1">
                              <a:latin typeface="Cambria Math" panose="02040503050406030204" pitchFamily="18" charset="0"/>
                            </a:rPr>
                            <m:t>0</m:t>
                          </m:r>
                        </m:sub>
                      </m:sSub>
                      <m:r>
                        <a:rPr lang="en-US" altLang="zh-CN" sz="2000" i="1">
                          <a:latin typeface="Cambria Math" panose="02040503050406030204" pitchFamily="18" charset="0"/>
                        </a:rPr>
                        <m:t>≡</m:t>
                      </m:r>
                      <m:f>
                        <m:fPr>
                          <m:ctrlPr>
                            <a:rPr lang="zh-CN" altLang="zh-CN" sz="2000" i="1">
                              <a:latin typeface="Cambria Math" panose="02040503050406030204" pitchFamily="18" charset="0"/>
                            </a:rPr>
                          </m:ctrlPr>
                        </m:fPr>
                        <m:num>
                          <m:r>
                            <a:rPr lang="en-US" altLang="zh-CN" sz="2000" i="1">
                              <a:latin typeface="Cambria Math" panose="02040503050406030204" pitchFamily="18" charset="0"/>
                            </a:rPr>
                            <m:t>𝐺𝑀</m:t>
                          </m:r>
                        </m:num>
                        <m:den>
                          <m:sSubSup>
                            <m:sSubSupPr>
                              <m:ctrlPr>
                                <a:rPr lang="zh-CN" altLang="zh-CN" sz="2000" i="1">
                                  <a:latin typeface="Cambria Math" panose="02040503050406030204" pitchFamily="18" charset="0"/>
                                </a:rPr>
                              </m:ctrlPr>
                            </m:sSubSupPr>
                            <m:e>
                              <m:r>
                                <a:rPr lang="en-US" altLang="zh-CN" sz="2000" i="1">
                                  <a:latin typeface="Cambria Math" panose="02040503050406030204" pitchFamily="18" charset="0"/>
                                </a:rPr>
                                <m:t>𝑣</m:t>
                              </m:r>
                            </m:e>
                            <m:sub>
                              <m:r>
                                <a:rPr lang="en-US" altLang="zh-CN" sz="2000" i="1">
                                  <a:latin typeface="Cambria Math" panose="02040503050406030204" pitchFamily="18" charset="0"/>
                                </a:rPr>
                                <m:t>0</m:t>
                              </m:r>
                            </m:sub>
                            <m:sup>
                              <m:r>
                                <a:rPr lang="en-US" altLang="zh-CN" sz="2000" i="1">
                                  <a:latin typeface="Cambria Math" panose="02040503050406030204" pitchFamily="18" charset="0"/>
                                </a:rPr>
                                <m:t>2</m:t>
                              </m:r>
                            </m:sup>
                          </m:sSubSup>
                        </m:den>
                      </m:f>
                    </m:oMath>
                  </m:oMathPara>
                </a14:m>
                <a:endParaRPr lang="zh-CN" altLang="zh-CN" sz="1600" dirty="0"/>
              </a:p>
            </p:txBody>
          </p:sp>
        </mc:Choice>
        <mc:Fallback xmlns="">
          <p:sp>
            <p:nvSpPr>
              <p:cNvPr id="9" name="文本框 8">
                <a:extLst>
                  <a:ext uri="{FF2B5EF4-FFF2-40B4-BE49-F238E27FC236}">
                    <a16:creationId xmlns:a16="http://schemas.microsoft.com/office/drawing/2014/main" id="{9BC45EDB-BEF9-E250-BB1D-0F66980D8157}"/>
                  </a:ext>
                </a:extLst>
              </p:cNvPr>
              <p:cNvSpPr txBox="1">
                <a:spLocks noRot="1" noChangeAspect="1" noMove="1" noResize="1" noEditPoints="1" noAdjustHandles="1" noChangeArrowheads="1" noChangeShapeType="1" noTextEdit="1"/>
              </p:cNvSpPr>
              <p:nvPr/>
            </p:nvSpPr>
            <p:spPr>
              <a:xfrm>
                <a:off x="5588562" y="2292944"/>
                <a:ext cx="1237288" cy="757643"/>
              </a:xfrm>
              <a:prstGeom prst="rect">
                <a:avLst/>
              </a:prstGeom>
              <a:blipFill>
                <a:blip r:embed="rId3"/>
                <a:stretch>
                  <a:fillRect/>
                </a:stretch>
              </a:blipFill>
            </p:spPr>
            <p:txBody>
              <a:bodyPr/>
              <a:lstStyle/>
              <a:p>
                <a:r>
                  <a:rPr lang="zh-CN" altLang="en-US">
                    <a:noFill/>
                  </a:rPr>
                  <a:t> </a:t>
                </a:r>
              </a:p>
            </p:txBody>
          </p:sp>
        </mc:Fallback>
      </mc:AlternateContent>
      <p:sp>
        <p:nvSpPr>
          <p:cNvPr id="11" name="文本框 10">
            <a:extLst>
              <a:ext uri="{FF2B5EF4-FFF2-40B4-BE49-F238E27FC236}">
                <a16:creationId xmlns:a16="http://schemas.microsoft.com/office/drawing/2014/main" id="{37B68AEB-1631-8EDE-404E-6E6344C70973}"/>
              </a:ext>
            </a:extLst>
          </p:cNvPr>
          <p:cNvSpPr txBox="1"/>
          <p:nvPr/>
        </p:nvSpPr>
        <p:spPr>
          <a:xfrm>
            <a:off x="303809" y="3008210"/>
            <a:ext cx="2675061" cy="461665"/>
          </a:xfrm>
          <a:prstGeom prst="rect">
            <a:avLst/>
          </a:prstGeom>
          <a:noFill/>
        </p:spPr>
        <p:txBody>
          <a:bodyPr wrap="square">
            <a:spAutoFit/>
          </a:bodyPr>
          <a:lstStyle/>
          <a:p>
            <a:pPr marL="285750" indent="-285750">
              <a:buFont typeface="Arial" panose="020B0604020202020204" pitchFamily="34" charset="0"/>
              <a:buChar char="•"/>
            </a:pPr>
            <a:r>
              <a:rPr lang="en-US" altLang="zh-CN" sz="2400" b="1" dirty="0">
                <a:latin typeface="Times New Roman" panose="02020603050405020304" pitchFamily="18" charset="0"/>
                <a:cs typeface="Times New Roman" panose="02020603050405020304" pitchFamily="18" charset="0"/>
              </a:rPr>
              <a:t>Conductive fluid</a:t>
            </a:r>
            <a:endParaRPr lang="zh-CN" altLang="en-US" sz="2400" b="1" dirty="0">
              <a:latin typeface="Times New Roman" panose="02020603050405020304" pitchFamily="18" charset="0"/>
              <a:cs typeface="Times New Roman" panose="02020603050405020304" pitchFamily="18" charset="0"/>
            </a:endParaRPr>
          </a:p>
        </p:txBody>
      </p:sp>
      <p:sp>
        <p:nvSpPr>
          <p:cNvPr id="6" name="文本框 5">
            <a:extLst>
              <a:ext uri="{FF2B5EF4-FFF2-40B4-BE49-F238E27FC236}">
                <a16:creationId xmlns:a16="http://schemas.microsoft.com/office/drawing/2014/main" id="{FB9B8F92-EED4-A85E-B3E2-426A067C26FD}"/>
              </a:ext>
            </a:extLst>
          </p:cNvPr>
          <p:cNvSpPr txBox="1"/>
          <p:nvPr/>
        </p:nvSpPr>
        <p:spPr>
          <a:xfrm>
            <a:off x="599626" y="3666242"/>
            <a:ext cx="2515106" cy="400110"/>
          </a:xfrm>
          <a:prstGeom prst="rect">
            <a:avLst/>
          </a:prstGeom>
          <a:noFill/>
        </p:spPr>
        <p:txBody>
          <a:bodyPr wrap="square">
            <a:spAutoFit/>
          </a:bodyPr>
          <a:lstStyle/>
          <a:p>
            <a:r>
              <a:rPr lang="en-US" altLang="zh-CN" sz="2000" b="0" i="0" dirty="0">
                <a:effectLst/>
                <a:latin typeface="Times New Roman" panose="02020603050405020304" pitchFamily="18" charset="0"/>
                <a:cs typeface="Times New Roman" panose="02020603050405020304" pitchFamily="18" charset="0"/>
              </a:rPr>
              <a:t>1.  Balance of forces</a:t>
            </a:r>
            <a:endParaRPr lang="zh-CN" altLang="en-US" sz="2000" dirty="0">
              <a:latin typeface="Times New Roman" panose="02020603050405020304" pitchFamily="18" charset="0"/>
              <a:cs typeface="Times New Roman" panose="02020603050405020304" pitchFamily="18" charset="0"/>
            </a:endParaRPr>
          </a:p>
        </p:txBody>
      </p:sp>
      <p:sp>
        <p:nvSpPr>
          <p:cNvPr id="12" name="文本框 11">
            <a:extLst>
              <a:ext uri="{FF2B5EF4-FFF2-40B4-BE49-F238E27FC236}">
                <a16:creationId xmlns:a16="http://schemas.microsoft.com/office/drawing/2014/main" id="{0F7CED95-1101-48D8-56D8-C686A6A1A7EB}"/>
              </a:ext>
            </a:extLst>
          </p:cNvPr>
          <p:cNvSpPr txBox="1"/>
          <p:nvPr/>
        </p:nvSpPr>
        <p:spPr>
          <a:xfrm>
            <a:off x="599626" y="4511591"/>
            <a:ext cx="2902803" cy="400110"/>
          </a:xfrm>
          <a:prstGeom prst="rect">
            <a:avLst/>
          </a:prstGeom>
          <a:noFill/>
        </p:spPr>
        <p:txBody>
          <a:bodyPr wrap="square">
            <a:spAutoFit/>
          </a:bodyPr>
          <a:lstStyle/>
          <a:p>
            <a:r>
              <a:rPr lang="en-US" altLang="zh-CN" sz="2000" b="0" i="0" dirty="0">
                <a:effectLst/>
                <a:latin typeface="Times New Roman" panose="02020603050405020304" pitchFamily="18" charset="0"/>
                <a:cs typeface="Times New Roman" panose="02020603050405020304" pitchFamily="18" charset="0"/>
              </a:rPr>
              <a:t>2.  Conduction of heat</a:t>
            </a:r>
            <a:endParaRPr lang="zh-CN" altLang="en-US" sz="2000" dirty="0">
              <a:latin typeface="Times New Roman" panose="02020603050405020304" pitchFamily="18" charset="0"/>
              <a:cs typeface="Times New Roman" panose="02020603050405020304" pitchFamily="18" charset="0"/>
            </a:endParaRPr>
          </a:p>
        </p:txBody>
      </p:sp>
      <p:sp>
        <p:nvSpPr>
          <p:cNvPr id="14" name="文本框 13">
            <a:extLst>
              <a:ext uri="{FF2B5EF4-FFF2-40B4-BE49-F238E27FC236}">
                <a16:creationId xmlns:a16="http://schemas.microsoft.com/office/drawing/2014/main" id="{3B680702-7A5F-4A64-0C91-FD51CFB27A52}"/>
              </a:ext>
            </a:extLst>
          </p:cNvPr>
          <p:cNvSpPr txBox="1"/>
          <p:nvPr/>
        </p:nvSpPr>
        <p:spPr>
          <a:xfrm>
            <a:off x="599626" y="5300960"/>
            <a:ext cx="2720718" cy="400110"/>
          </a:xfrm>
          <a:prstGeom prst="rect">
            <a:avLst/>
          </a:prstGeom>
          <a:noFill/>
        </p:spPr>
        <p:txBody>
          <a:bodyPr wrap="square">
            <a:spAutoFit/>
          </a:bodyPr>
          <a:lstStyle/>
          <a:p>
            <a:r>
              <a:rPr lang="en-US" altLang="zh-CN" sz="2000" b="0" i="0" dirty="0">
                <a:effectLst/>
                <a:latin typeface="Times New Roman" panose="02020603050405020304" pitchFamily="18" charset="0"/>
                <a:cs typeface="Times New Roman" panose="02020603050405020304" pitchFamily="18" charset="0"/>
              </a:rPr>
              <a:t>3. </a:t>
            </a:r>
            <a:r>
              <a:rPr lang="en-US" altLang="zh-CN" sz="2000" dirty="0">
                <a:latin typeface="Times New Roman" panose="02020603050405020304" pitchFamily="18" charset="0"/>
                <a:cs typeface="Times New Roman" panose="02020603050405020304" pitchFamily="18" charset="0"/>
              </a:rPr>
              <a:t>Steady state condition</a:t>
            </a:r>
            <a:endParaRPr lang="zh-CN" altLang="en-US" sz="20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7" name="文本框 6">
                <a:extLst>
                  <a:ext uri="{FF2B5EF4-FFF2-40B4-BE49-F238E27FC236}">
                    <a16:creationId xmlns:a16="http://schemas.microsoft.com/office/drawing/2014/main" id="{A5A1D4FB-EF9C-6AEE-5D77-BECD2A25A1CB}"/>
                  </a:ext>
                </a:extLst>
              </p:cNvPr>
              <p:cNvSpPr txBox="1"/>
              <p:nvPr/>
            </p:nvSpPr>
            <p:spPr>
              <a:xfrm>
                <a:off x="3085981" y="3391095"/>
                <a:ext cx="3233720" cy="727507"/>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sz="2000" i="1" smtClean="0">
                              <a:solidFill>
                                <a:srgbClr val="836967"/>
                              </a:solidFill>
                              <a:latin typeface="Cambria Math" panose="02040503050406030204" pitchFamily="18" charset="0"/>
                            </a:rPr>
                          </m:ctrlPr>
                        </m:fPr>
                        <m:num>
                          <m:r>
                            <a:rPr lang="zh-CN" altLang="en-US" sz="2000">
                              <a:latin typeface="Cambria Math" panose="02040503050406030204" pitchFamily="18" charset="0"/>
                            </a:rPr>
                            <m:t>𝜕</m:t>
                          </m:r>
                          <m:r>
                            <a:rPr lang="zh-CN" altLang="en-US" sz="2000" i="1">
                              <a:latin typeface="Cambria Math" panose="02040503050406030204" pitchFamily="18" charset="0"/>
                            </a:rPr>
                            <m:t>𝑃</m:t>
                          </m:r>
                        </m:num>
                        <m:den>
                          <m:r>
                            <a:rPr lang="zh-CN" altLang="en-US" sz="2000" i="0">
                              <a:latin typeface="Cambria Math" panose="02040503050406030204" pitchFamily="18" charset="0"/>
                            </a:rPr>
                            <m:t>𝜕</m:t>
                          </m:r>
                          <m:r>
                            <a:rPr lang="zh-CN" altLang="en-US" sz="2000" i="1">
                              <a:latin typeface="Cambria Math" panose="02040503050406030204" pitchFamily="18" charset="0"/>
                            </a:rPr>
                            <m:t>𝑟</m:t>
                          </m:r>
                        </m:den>
                      </m:f>
                      <m:r>
                        <a:rPr lang="zh-CN" altLang="en-US" sz="2000" i="0">
                          <a:latin typeface="Cambria Math" panose="02040503050406030204" pitchFamily="18" charset="0"/>
                        </a:rPr>
                        <m:t>≡</m:t>
                      </m:r>
                      <m:f>
                        <m:fPr>
                          <m:ctrlPr>
                            <a:rPr lang="zh-CN" altLang="en-US" sz="2000" i="1">
                              <a:solidFill>
                                <a:srgbClr val="836967"/>
                              </a:solidFill>
                              <a:latin typeface="Cambria Math" panose="02040503050406030204" pitchFamily="18" charset="0"/>
                            </a:rPr>
                          </m:ctrlPr>
                        </m:fPr>
                        <m:num>
                          <m:r>
                            <a:rPr lang="zh-CN" altLang="en-US" sz="2000" i="0">
                              <a:latin typeface="Cambria Math" panose="02040503050406030204" pitchFamily="18" charset="0"/>
                            </a:rPr>
                            <m:t>𝜕</m:t>
                          </m:r>
                          <m:d>
                            <m:dPr>
                              <m:ctrlPr>
                                <a:rPr lang="zh-CN" altLang="en-US" sz="2000" i="1">
                                  <a:solidFill>
                                    <a:srgbClr val="836967"/>
                                  </a:solidFill>
                                  <a:latin typeface="Cambria Math" panose="02040503050406030204" pitchFamily="18" charset="0"/>
                                </a:rPr>
                              </m:ctrlPr>
                            </m:dPr>
                            <m:e>
                              <m:r>
                                <a:rPr lang="zh-CN" altLang="en-US" sz="2000" i="1">
                                  <a:latin typeface="Cambria Math" panose="02040503050406030204" pitchFamily="18" charset="0"/>
                                </a:rPr>
                                <m:t>𝜌</m:t>
                              </m:r>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𝑣</m:t>
                                  </m:r>
                                </m:e>
                                <m:sup>
                                  <m:r>
                                    <a:rPr lang="zh-CN" altLang="en-US" sz="2000" i="0">
                                      <a:latin typeface="Cambria Math" panose="02040503050406030204" pitchFamily="18" charset="0"/>
                                    </a:rPr>
                                    <m:t>2</m:t>
                                  </m:r>
                                </m:sup>
                              </m:sSup>
                            </m:e>
                          </m:d>
                        </m:num>
                        <m:den>
                          <m:r>
                            <a:rPr lang="zh-CN" altLang="en-US" sz="2000" i="0">
                              <a:latin typeface="Cambria Math" panose="02040503050406030204" pitchFamily="18" charset="0"/>
                            </a:rPr>
                            <m:t>𝜕</m:t>
                          </m:r>
                          <m:r>
                            <a:rPr lang="zh-CN" altLang="en-US" sz="2000" i="1">
                              <a:latin typeface="Cambria Math" panose="02040503050406030204" pitchFamily="18" charset="0"/>
                            </a:rPr>
                            <m:t>𝑟</m:t>
                          </m:r>
                        </m:den>
                      </m:f>
                      <m:r>
                        <a:rPr lang="zh-CN" altLang="en-US" sz="2000" i="0">
                          <a:latin typeface="Cambria Math" panose="02040503050406030204" pitchFamily="18" charset="0"/>
                        </a:rPr>
                        <m:t>=−</m:t>
                      </m:r>
                      <m:r>
                        <a:rPr lang="zh-CN" altLang="en-US" sz="2000" i="1">
                          <a:latin typeface="Cambria Math" panose="02040503050406030204" pitchFamily="18" charset="0"/>
                        </a:rPr>
                        <m:t>𝐺</m:t>
                      </m:r>
                      <m:f>
                        <m:fPr>
                          <m:ctrlPr>
                            <a:rPr lang="zh-CN" altLang="en-US" sz="2000" i="1">
                              <a:solidFill>
                                <a:srgbClr val="836967"/>
                              </a:solidFill>
                              <a:latin typeface="Cambria Math" panose="02040503050406030204" pitchFamily="18" charset="0"/>
                            </a:rPr>
                          </m:ctrlPr>
                        </m:fPr>
                        <m:num>
                          <m:r>
                            <a:rPr lang="zh-CN" altLang="en-US" sz="2000" i="1">
                              <a:latin typeface="Cambria Math" panose="02040503050406030204" pitchFamily="18" charset="0"/>
                            </a:rPr>
                            <m:t>𝑀</m:t>
                          </m:r>
                          <m:r>
                            <a:rPr lang="zh-CN" altLang="en-US" sz="2000" i="1">
                              <a:latin typeface="Cambria Math" panose="02040503050406030204" pitchFamily="18" charset="0"/>
                            </a:rPr>
                            <m:t>𝜌</m:t>
                          </m:r>
                        </m:num>
                        <m:den>
                          <m:sSup>
                            <m:sSupPr>
                              <m:ctrlPr>
                                <a:rPr lang="zh-CN" altLang="en-US" sz="2000" i="1">
                                  <a:solidFill>
                                    <a:srgbClr val="836967"/>
                                  </a:solidFill>
                                  <a:latin typeface="Cambria Math" panose="02040503050406030204" pitchFamily="18" charset="0"/>
                                </a:rPr>
                              </m:ctrlPr>
                            </m:sSupPr>
                            <m:e>
                              <m:r>
                                <a:rPr lang="zh-CN" altLang="en-US" sz="2000" i="1">
                                  <a:latin typeface="Cambria Math" panose="02040503050406030204" pitchFamily="18" charset="0"/>
                                </a:rPr>
                                <m:t>𝑟</m:t>
                              </m:r>
                            </m:e>
                            <m:sup>
                              <m:r>
                                <a:rPr lang="zh-CN" altLang="en-US" sz="2000" i="0">
                                  <a:latin typeface="Cambria Math" panose="02040503050406030204" pitchFamily="18" charset="0"/>
                                </a:rPr>
                                <m:t>2</m:t>
                              </m:r>
                            </m:sup>
                          </m:sSup>
                        </m:den>
                      </m:f>
                    </m:oMath>
                  </m:oMathPara>
                </a14:m>
                <a:endParaRPr lang="zh-CN" altLang="en-US" sz="2000" dirty="0">
                  <a:latin typeface="Times New Roman" panose="02020603050405020304" pitchFamily="18" charset="0"/>
                  <a:cs typeface="Times New Roman" panose="02020603050405020304" pitchFamily="18" charset="0"/>
                </a:endParaRPr>
              </a:p>
            </p:txBody>
          </p:sp>
        </mc:Choice>
        <mc:Fallback xmlns="">
          <p:sp>
            <p:nvSpPr>
              <p:cNvPr id="7" name="文本框 6">
                <a:extLst>
                  <a:ext uri="{FF2B5EF4-FFF2-40B4-BE49-F238E27FC236}">
                    <a16:creationId xmlns:a16="http://schemas.microsoft.com/office/drawing/2014/main" id="{A5A1D4FB-EF9C-6AEE-5D77-BECD2A25A1CB}"/>
                  </a:ext>
                </a:extLst>
              </p:cNvPr>
              <p:cNvSpPr txBox="1">
                <a:spLocks noRot="1" noChangeAspect="1" noMove="1" noResize="1" noEditPoints="1" noAdjustHandles="1" noChangeArrowheads="1" noChangeShapeType="1" noTextEdit="1"/>
              </p:cNvSpPr>
              <p:nvPr/>
            </p:nvSpPr>
            <p:spPr>
              <a:xfrm>
                <a:off x="3085981" y="3391095"/>
                <a:ext cx="3233720" cy="727507"/>
              </a:xfrm>
              <a:prstGeom prst="rect">
                <a:avLst/>
              </a:prstGeom>
              <a:blipFill>
                <a:blip r:embed="rId4"/>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20" name="文本框 19">
                <a:extLst>
                  <a:ext uri="{FF2B5EF4-FFF2-40B4-BE49-F238E27FC236}">
                    <a16:creationId xmlns:a16="http://schemas.microsoft.com/office/drawing/2014/main" id="{07CA7E8A-43B5-EC7F-F4BC-5EC67DAD7C5D}"/>
                  </a:ext>
                </a:extLst>
              </p:cNvPr>
              <p:cNvSpPr txBox="1"/>
              <p:nvPr/>
            </p:nvSpPr>
            <p:spPr>
              <a:xfrm>
                <a:off x="3333799" y="4311803"/>
                <a:ext cx="3719608" cy="760208"/>
              </a:xfrm>
              <a:prstGeom prst="rect">
                <a:avLst/>
              </a:prstGeom>
              <a:noFill/>
            </p:spPr>
            <p:txBody>
              <a:bodyPr wrap="none" rtlCol="0">
                <a:spAutoFit/>
              </a:bodyPr>
              <a:lstStyle/>
              <a:p>
                <a:pPr/>
                <a14:m>
                  <m:oMathPara xmlns:m="http://schemas.openxmlformats.org/officeDocument/2006/math">
                    <m:oMathParaPr>
                      <m:jc m:val="centerGroup"/>
                    </m:oMathParaPr>
                    <m:oMath xmlns:m="http://schemas.openxmlformats.org/officeDocument/2006/math">
                      <m:f>
                        <m:fPr>
                          <m:ctrlPr>
                            <a:rPr lang="zh-CN" altLang="zh-CN" sz="2000" i="1" kern="100" smtClean="0">
                              <a:effectLst/>
                              <a:latin typeface="Cambria Math" panose="02040503050406030204" pitchFamily="18" charset="0"/>
                              <a:ea typeface="Cambria Math" panose="02040503050406030204" pitchFamily="18" charset="0"/>
                              <a:cs typeface="Times New Roman" panose="02020603050405020304" pitchFamily="18" charset="0"/>
                            </a:rPr>
                          </m:ctrlPr>
                        </m:fPr>
                        <m:num>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𝐿</m:t>
                          </m:r>
                        </m:num>
                        <m:den>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4</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𝜋</m:t>
                          </m:r>
                          <m:sSup>
                            <m:sSup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𝑟</m:t>
                              </m:r>
                            </m:e>
                            <m:sup>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2</m:t>
                              </m:r>
                            </m:sup>
                          </m:sSup>
                        </m:den>
                      </m:f>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𝜅</m:t>
                      </m:r>
                      <m:f>
                        <m:f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r>
                            <a:rPr lang="en-US" altLang="zh-CN" sz="2000"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𝑇</m:t>
                          </m:r>
                        </m:num>
                        <m:den>
                          <m:r>
                            <a:rPr lang="en-US" altLang="zh-CN" sz="2000"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𝑟</m:t>
                          </m:r>
                        </m:den>
                      </m:f>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m:t>
                      </m:r>
                      <m:f>
                        <m:f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3</m:t>
                          </m:r>
                        </m:num>
                        <m:den>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2</m:t>
                          </m:r>
                        </m:den>
                      </m:f>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𝑏</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𝜌</m:t>
                      </m:r>
                      <m:f>
                        <m:f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sSup>
                            <m:sSup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𝐻</m:t>
                              </m:r>
                            </m:e>
                            <m:sup>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2</m:t>
                              </m:r>
                            </m:sup>
                          </m:sSup>
                        </m:num>
                        <m:den>
                          <m:sSub>
                            <m:sSub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sSubPr>
                            <m:e>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𝑡</m:t>
                              </m:r>
                            </m:e>
                            <m:sub>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𝑟</m:t>
                              </m:r>
                            </m:sub>
                          </m:sSub>
                        </m:den>
                      </m:f>
                      <m:f>
                        <m:f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fPr>
                        <m:num>
                          <m:r>
                            <a:rPr lang="en-US" altLang="zh-CN" sz="2000" kern="100">
                              <a:effectLst/>
                              <a:latin typeface="Cambria Math" panose="02040503050406030204" pitchFamily="18" charset="0"/>
                              <a:ea typeface="等线" panose="02010600030101010101" pitchFamily="2" charset="-122"/>
                              <a:cs typeface="Times New Roman" panose="02020603050405020304" pitchFamily="18" charset="0"/>
                            </a:rPr>
                            <m:t>𝜕</m:t>
                          </m:r>
                          <m:sSup>
                            <m:sSupPr>
                              <m:ctrlPr>
                                <a:rPr lang="zh-CN" altLang="zh-CN" sz="2000" i="1" kern="100">
                                  <a:effectLst/>
                                  <a:latin typeface="Cambria Math" panose="02040503050406030204" pitchFamily="18" charset="0"/>
                                  <a:ea typeface="Cambria Math" panose="02040503050406030204" pitchFamily="18" charset="0"/>
                                  <a:cs typeface="Times New Roman" panose="02020603050405020304" pitchFamily="18" charset="0"/>
                                </a:rPr>
                              </m:ctrlPr>
                            </m:sSupPr>
                            <m:e>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𝑣</m:t>
                              </m:r>
                            </m:e>
                            <m:sup>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2</m:t>
                              </m:r>
                            </m:sup>
                          </m:sSup>
                        </m:num>
                        <m:den>
                          <m:r>
                            <a:rPr lang="en-US" altLang="zh-CN" sz="2000" kern="100">
                              <a:effectLst/>
                              <a:latin typeface="Cambria Math" panose="02040503050406030204" pitchFamily="18" charset="0"/>
                              <a:ea typeface="等线" panose="02010600030101010101" pitchFamily="2" charset="-122"/>
                              <a:cs typeface="Times New Roman" panose="02020603050405020304" pitchFamily="18" charset="0"/>
                            </a:rPr>
                            <m:t>𝜕</m:t>
                          </m:r>
                          <m:r>
                            <a:rPr lang="en-US" altLang="zh-CN" sz="2000" i="1" kern="100">
                              <a:effectLst/>
                              <a:latin typeface="Cambria Math" panose="02040503050406030204" pitchFamily="18" charset="0"/>
                              <a:ea typeface="等线" panose="02010600030101010101" pitchFamily="2" charset="-122"/>
                              <a:cs typeface="Times New Roman" panose="02020603050405020304" pitchFamily="18" charset="0"/>
                            </a:rPr>
                            <m:t>𝑟</m:t>
                          </m:r>
                        </m:den>
                      </m:f>
                    </m:oMath>
                  </m:oMathPara>
                </a14:m>
                <a:endParaRPr lang="zh-CN" altLang="zh-CN" sz="2400" kern="100" dirty="0">
                  <a:effectLst/>
                  <a:latin typeface="等线" panose="02010600030101010101" pitchFamily="2" charset="-122"/>
                  <a:ea typeface="等线" panose="02010600030101010101" pitchFamily="2" charset="-122"/>
                  <a:cs typeface="Times New Roman" panose="02020603050405020304" pitchFamily="18" charset="0"/>
                </a:endParaRPr>
              </a:p>
            </p:txBody>
          </p:sp>
        </mc:Choice>
        <mc:Fallback xmlns="">
          <p:sp>
            <p:nvSpPr>
              <p:cNvPr id="20" name="文本框 19">
                <a:extLst>
                  <a:ext uri="{FF2B5EF4-FFF2-40B4-BE49-F238E27FC236}">
                    <a16:creationId xmlns:a16="http://schemas.microsoft.com/office/drawing/2014/main" id="{07CA7E8A-43B5-EC7F-F4BC-5EC67DAD7C5D}"/>
                  </a:ext>
                </a:extLst>
              </p:cNvPr>
              <p:cNvSpPr txBox="1">
                <a:spLocks noRot="1" noChangeAspect="1" noMove="1" noResize="1" noEditPoints="1" noAdjustHandles="1" noChangeArrowheads="1" noChangeShapeType="1" noTextEdit="1"/>
              </p:cNvSpPr>
              <p:nvPr/>
            </p:nvSpPr>
            <p:spPr>
              <a:xfrm>
                <a:off x="3333799" y="4311803"/>
                <a:ext cx="3719608" cy="760208"/>
              </a:xfrm>
              <a:prstGeom prst="rect">
                <a:avLst/>
              </a:prstGeom>
              <a:blipFill>
                <a:blip r:embed="rId5"/>
                <a:stretch>
                  <a:fillRect/>
                </a:stretch>
              </a:blipFill>
            </p:spPr>
            <p:txBody>
              <a:bodyPr/>
              <a:lstStyle/>
              <a:p>
                <a:r>
                  <a:rPr lang="zh-CN" altLang="en-US">
                    <a:noFill/>
                  </a:rPr>
                  <a:t> </a:t>
                </a:r>
              </a:p>
            </p:txBody>
          </p:sp>
        </mc:Fallback>
      </mc:AlternateContent>
      <p:sp>
        <p:nvSpPr>
          <p:cNvPr id="22" name="文本框 21">
            <a:extLst>
              <a:ext uri="{FF2B5EF4-FFF2-40B4-BE49-F238E27FC236}">
                <a16:creationId xmlns:a16="http://schemas.microsoft.com/office/drawing/2014/main" id="{ABC7409E-E735-A801-2E0E-739F8460CCD7}"/>
              </a:ext>
            </a:extLst>
          </p:cNvPr>
          <p:cNvSpPr txBox="1"/>
          <p:nvPr/>
        </p:nvSpPr>
        <p:spPr>
          <a:xfrm>
            <a:off x="3403006" y="5309528"/>
            <a:ext cx="2949633" cy="400110"/>
          </a:xfrm>
          <a:prstGeom prst="rect">
            <a:avLst/>
          </a:prstGeom>
          <a:noFill/>
        </p:spPr>
        <p:txBody>
          <a:bodyPr wrap="square">
            <a:spAutoFit/>
          </a:bodyPr>
          <a:lstStyle/>
          <a:p>
            <a:r>
              <a:rPr lang="en-US" altLang="zh-CN" sz="2000" b="0" i="0" dirty="0">
                <a:effectLst/>
                <a:latin typeface="Times New Roman" panose="02020603050405020304" pitchFamily="18" charset="0"/>
                <a:cs typeface="Times New Roman" panose="02020603050405020304" pitchFamily="18" charset="0"/>
              </a:rPr>
              <a:t> luminosity L = C</a:t>
            </a:r>
            <a:endParaRPr lang="zh-CN" altLang="en-US" sz="2000" dirty="0">
              <a:latin typeface="Times New Roman" panose="02020603050405020304" pitchFamily="18" charset="0"/>
              <a:cs typeface="Times New Roman" panose="02020603050405020304" pitchFamily="18" charset="0"/>
            </a:endParaRPr>
          </a:p>
        </p:txBody>
      </p:sp>
      <mc:AlternateContent xmlns:mc="http://schemas.openxmlformats.org/markup-compatibility/2006" xmlns:a14="http://schemas.microsoft.com/office/drawing/2010/main">
        <mc:Choice Requires="a14">
          <p:sp>
            <p:nvSpPr>
              <p:cNvPr id="30" name="文本框 29">
                <a:extLst>
                  <a:ext uri="{FF2B5EF4-FFF2-40B4-BE49-F238E27FC236}">
                    <a16:creationId xmlns:a16="http://schemas.microsoft.com/office/drawing/2014/main" id="{2EFEBF1E-E51B-2186-A8DF-36C75AC4DF42}"/>
                  </a:ext>
                </a:extLst>
              </p:cNvPr>
              <p:cNvSpPr txBox="1"/>
              <p:nvPr/>
            </p:nvSpPr>
            <p:spPr>
              <a:xfrm>
                <a:off x="8097532" y="1473128"/>
                <a:ext cx="2675061" cy="8561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sz="2400" i="1" smtClean="0">
                              <a:solidFill>
                                <a:srgbClr val="836967"/>
                              </a:solidFill>
                              <a:latin typeface="Cambria Math" panose="02040503050406030204" pitchFamily="18" charset="0"/>
                            </a:rPr>
                          </m:ctrlPr>
                        </m:fPr>
                        <m:num>
                          <m:r>
                            <a:rPr lang="zh-CN" altLang="en-US" sz="2400" i="1">
                              <a:latin typeface="Cambria Math" panose="02040503050406030204" pitchFamily="18" charset="0"/>
                            </a:rPr>
                            <m:t>𝑑</m:t>
                          </m:r>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𝑣</m:t>
                              </m:r>
                            </m:e>
                            <m:sub>
                              <m:r>
                                <a:rPr lang="zh-CN" altLang="en-US" sz="2400" i="1">
                                  <a:latin typeface="Cambria Math" panose="02040503050406030204" pitchFamily="18" charset="0"/>
                                </a:rPr>
                                <m:t>𝑑</m:t>
                              </m:r>
                            </m:sub>
                          </m:sSub>
                        </m:num>
                        <m:den>
                          <m:r>
                            <a:rPr lang="zh-CN" altLang="en-US" sz="2400" i="1">
                              <a:latin typeface="Cambria Math" panose="02040503050406030204" pitchFamily="18" charset="0"/>
                            </a:rPr>
                            <m:t>𝑑𝑟</m:t>
                          </m:r>
                        </m:den>
                      </m:f>
                      <m:r>
                        <a:rPr lang="zh-CN" altLang="en-US" sz="2400" i="0">
                          <a:latin typeface="Cambria Math" panose="02040503050406030204" pitchFamily="18" charset="0"/>
                        </a:rPr>
                        <m:t>=</m:t>
                      </m:r>
                      <m:f>
                        <m:fPr>
                          <m:ctrlPr>
                            <a:rPr lang="zh-CN" altLang="en-US" sz="2400" i="1">
                              <a:solidFill>
                                <a:srgbClr val="836967"/>
                              </a:solidFill>
                              <a:latin typeface="Cambria Math" panose="02040503050406030204" pitchFamily="18" charset="0"/>
                            </a:rPr>
                          </m:ctrlPr>
                        </m:fPr>
                        <m:num>
                          <m:r>
                            <a:rPr lang="zh-CN" altLang="en-US" sz="2400" i="1">
                              <a:latin typeface="Cambria Math" panose="02040503050406030204" pitchFamily="18" charset="0"/>
                            </a:rPr>
                            <m:t>𝐷</m:t>
                          </m:r>
                        </m:num>
                        <m:den>
                          <m:sSup>
                            <m:sSupPr>
                              <m:ctrlPr>
                                <a:rPr lang="zh-CN" altLang="en-US" sz="2400" i="1">
                                  <a:solidFill>
                                    <a:srgbClr val="836967"/>
                                  </a:solidFill>
                                  <a:latin typeface="Cambria Math" panose="02040503050406030204" pitchFamily="18" charset="0"/>
                                </a:rPr>
                              </m:ctrlPr>
                            </m:sSupPr>
                            <m:e>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𝑣</m:t>
                                  </m:r>
                                </m:e>
                                <m:sub>
                                  <m:r>
                                    <a:rPr lang="zh-CN" altLang="en-US" sz="2400" i="1">
                                      <a:latin typeface="Cambria Math" panose="02040503050406030204" pitchFamily="18" charset="0"/>
                                    </a:rPr>
                                    <m:t>𝑑</m:t>
                                  </m:r>
                                </m:sub>
                              </m:sSub>
                            </m:e>
                            <m:sup>
                              <m:r>
                                <a:rPr lang="zh-CN" altLang="en-US" sz="2400" i="0">
                                  <a:latin typeface="Cambria Math" panose="02040503050406030204" pitchFamily="18" charset="0"/>
                                </a:rPr>
                                <m:t>2−</m:t>
                              </m:r>
                              <m:r>
                                <a:rPr lang="zh-CN" altLang="en-US" sz="2400" i="1">
                                  <a:latin typeface="Cambria Math" panose="02040503050406030204" pitchFamily="18" charset="0"/>
                                </a:rPr>
                                <m:t>𝑎</m:t>
                              </m:r>
                            </m:sup>
                          </m:sSup>
                          <m:sSup>
                            <m:sSupPr>
                              <m:ctrlPr>
                                <a:rPr lang="zh-CN" altLang="en-US" sz="2400" i="1">
                                  <a:solidFill>
                                    <a:srgbClr val="836967"/>
                                  </a:solidFill>
                                  <a:latin typeface="Cambria Math" panose="02040503050406030204" pitchFamily="18" charset="0"/>
                                </a:rPr>
                              </m:ctrlPr>
                            </m:sSupPr>
                            <m:e>
                              <m:r>
                                <a:rPr lang="zh-CN" altLang="en-US" sz="2400" i="1">
                                  <a:latin typeface="Cambria Math" panose="02040503050406030204" pitchFamily="18" charset="0"/>
                                </a:rPr>
                                <m:t>𝜌</m:t>
                              </m:r>
                            </m:e>
                            <m:sup>
                              <m:r>
                                <a:rPr lang="zh-CN" altLang="en-US" sz="2400" i="0">
                                  <a:latin typeface="Cambria Math" panose="02040503050406030204" pitchFamily="18" charset="0"/>
                                </a:rPr>
                                <m:t>2</m:t>
                              </m:r>
                            </m:sup>
                          </m:sSup>
                          <m:sSup>
                            <m:sSupPr>
                              <m:ctrlPr>
                                <a:rPr lang="zh-CN" altLang="en-US" sz="2400" i="1">
                                  <a:solidFill>
                                    <a:srgbClr val="836967"/>
                                  </a:solidFill>
                                  <a:latin typeface="Cambria Math" panose="02040503050406030204" pitchFamily="18" charset="0"/>
                                </a:rPr>
                              </m:ctrlPr>
                            </m:sSupPr>
                            <m:e>
                              <m:r>
                                <a:rPr lang="zh-CN" altLang="en-US" sz="2400" i="1">
                                  <a:latin typeface="Cambria Math" panose="02040503050406030204" pitchFamily="18" charset="0"/>
                                </a:rPr>
                                <m:t>𝑟</m:t>
                              </m:r>
                            </m:e>
                            <m:sup>
                              <m:r>
                                <a:rPr lang="zh-CN" altLang="en-US" sz="2400" i="0">
                                  <a:latin typeface="Cambria Math" panose="02040503050406030204" pitchFamily="18" charset="0"/>
                                </a:rPr>
                                <m:t>4</m:t>
                              </m:r>
                            </m:sup>
                          </m:sSup>
                        </m:den>
                      </m:f>
                    </m:oMath>
                  </m:oMathPara>
                </a14:m>
                <a:endParaRPr lang="zh-CN" altLang="en-US" dirty="0"/>
              </a:p>
            </p:txBody>
          </p:sp>
        </mc:Choice>
        <mc:Fallback xmlns="">
          <p:sp>
            <p:nvSpPr>
              <p:cNvPr id="30" name="文本框 29">
                <a:extLst>
                  <a:ext uri="{FF2B5EF4-FFF2-40B4-BE49-F238E27FC236}">
                    <a16:creationId xmlns:a16="http://schemas.microsoft.com/office/drawing/2014/main" id="{2EFEBF1E-E51B-2186-A8DF-36C75AC4DF42}"/>
                  </a:ext>
                </a:extLst>
              </p:cNvPr>
              <p:cNvSpPr txBox="1">
                <a:spLocks noRot="1" noChangeAspect="1" noMove="1" noResize="1" noEditPoints="1" noAdjustHandles="1" noChangeArrowheads="1" noChangeShapeType="1" noTextEdit="1"/>
              </p:cNvSpPr>
              <p:nvPr/>
            </p:nvSpPr>
            <p:spPr>
              <a:xfrm>
                <a:off x="8097532" y="1473128"/>
                <a:ext cx="2675061" cy="856132"/>
              </a:xfrm>
              <a:prstGeom prst="rect">
                <a:avLst/>
              </a:prstGeom>
              <a:blipFill>
                <a:blip r:embed="rId6"/>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1" name="文本框 30">
                <a:extLst>
                  <a:ext uri="{FF2B5EF4-FFF2-40B4-BE49-F238E27FC236}">
                    <a16:creationId xmlns:a16="http://schemas.microsoft.com/office/drawing/2014/main" id="{4443070A-7557-66BA-6C12-627BC25302BB}"/>
                  </a:ext>
                </a:extLst>
              </p:cNvPr>
              <p:cNvSpPr txBox="1"/>
              <p:nvPr/>
            </p:nvSpPr>
            <p:spPr>
              <a:xfrm>
                <a:off x="8097532" y="2355873"/>
                <a:ext cx="3886408" cy="85613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f>
                        <m:fPr>
                          <m:ctrlPr>
                            <a:rPr lang="zh-CN" altLang="en-US" sz="2400" i="1">
                              <a:latin typeface="Cambria Math" panose="02040503050406030204" pitchFamily="18" charset="0"/>
                            </a:rPr>
                          </m:ctrlPr>
                        </m:fPr>
                        <m:num>
                          <m:r>
                            <a:rPr lang="zh-CN" altLang="en-US" sz="2400" i="1">
                              <a:latin typeface="Cambria Math" panose="02040503050406030204" pitchFamily="18" charset="0"/>
                            </a:rPr>
                            <m:t>𝑑</m:t>
                          </m:r>
                          <m:r>
                            <a:rPr lang="zh-CN" altLang="en-US" sz="2400" i="1">
                              <a:latin typeface="Cambria Math" panose="02040503050406030204" pitchFamily="18" charset="0"/>
                            </a:rPr>
                            <m:t>𝜌</m:t>
                          </m:r>
                        </m:num>
                        <m:den>
                          <m:r>
                            <a:rPr lang="zh-CN" altLang="en-US" sz="2400" i="1">
                              <a:latin typeface="Cambria Math" panose="02040503050406030204" pitchFamily="18" charset="0"/>
                            </a:rPr>
                            <m:t>𝑑𝑟</m:t>
                          </m:r>
                        </m:den>
                      </m:f>
                      <m:r>
                        <a:rPr lang="zh-CN" altLang="en-US" sz="2400" i="1">
                          <a:latin typeface="Cambria Math" panose="02040503050406030204" pitchFamily="18" charset="0"/>
                        </a:rPr>
                        <m:t>=−</m:t>
                      </m:r>
                      <m:f>
                        <m:fPr>
                          <m:ctrlPr>
                            <a:rPr lang="zh-CN" altLang="en-US" sz="2400" i="1">
                              <a:latin typeface="Cambria Math" panose="02040503050406030204" pitchFamily="18" charset="0"/>
                            </a:rPr>
                          </m:ctrlPr>
                        </m:fPr>
                        <m:num>
                          <m:r>
                            <a:rPr lang="zh-CN" altLang="en-US" sz="2400" i="1">
                              <a:latin typeface="Cambria Math" panose="02040503050406030204" pitchFamily="18" charset="0"/>
                            </a:rPr>
                            <m:t>𝜌</m:t>
                          </m:r>
                        </m:num>
                        <m:den>
                          <m:sSup>
                            <m:sSupPr>
                              <m:ctrlPr>
                                <a:rPr lang="zh-CN" altLang="en-US" sz="2400" i="1">
                                  <a:latin typeface="Cambria Math" panose="02040503050406030204" pitchFamily="18" charset="0"/>
                                </a:rPr>
                              </m:ctrlPr>
                            </m:sSupPr>
                            <m:e>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𝑣</m:t>
                                  </m:r>
                                </m:e>
                                <m:sub>
                                  <m:r>
                                    <a:rPr lang="zh-CN" altLang="en-US" sz="2400" i="1">
                                      <a:latin typeface="Cambria Math" panose="02040503050406030204" pitchFamily="18" charset="0"/>
                                    </a:rPr>
                                    <m:t>𝑑</m:t>
                                  </m:r>
                                </m:sub>
                              </m:sSub>
                            </m:e>
                            <m:sup>
                              <m:r>
                                <a:rPr lang="zh-CN" altLang="en-US" sz="2400" i="1">
                                  <a:latin typeface="Cambria Math" panose="02040503050406030204" pitchFamily="18" charset="0"/>
                                </a:rPr>
                                <m:t>2</m:t>
                              </m:r>
                            </m:sup>
                          </m:sSup>
                          <m:sSup>
                            <m:sSupPr>
                              <m:ctrlPr>
                                <a:rPr lang="zh-CN" altLang="en-US" sz="2400" i="1">
                                  <a:latin typeface="Cambria Math" panose="02040503050406030204" pitchFamily="18" charset="0"/>
                                </a:rPr>
                              </m:ctrlPr>
                            </m:sSupPr>
                            <m:e>
                              <m:r>
                                <a:rPr lang="zh-CN" altLang="en-US" sz="2400" i="1">
                                  <a:latin typeface="Cambria Math" panose="02040503050406030204" pitchFamily="18" charset="0"/>
                                </a:rPr>
                                <m:t>𝑟</m:t>
                              </m:r>
                            </m:e>
                            <m:sup>
                              <m:r>
                                <a:rPr lang="zh-CN" altLang="en-US" sz="2400" i="1">
                                  <a:latin typeface="Cambria Math" panose="02040503050406030204" pitchFamily="18" charset="0"/>
                                </a:rPr>
                                <m:t>2</m:t>
                              </m:r>
                            </m:sup>
                          </m:sSup>
                        </m:den>
                      </m:f>
                      <m:r>
                        <a:rPr lang="zh-CN" altLang="en-US" sz="2400" i="1">
                          <a:latin typeface="Cambria Math" panose="02040503050406030204" pitchFamily="18" charset="0"/>
                        </a:rPr>
                        <m:t>−</m:t>
                      </m:r>
                      <m:f>
                        <m:fPr>
                          <m:ctrlPr>
                            <a:rPr lang="zh-CN" altLang="en-US" sz="2400" i="1">
                              <a:latin typeface="Cambria Math" panose="02040503050406030204" pitchFamily="18" charset="0"/>
                            </a:rPr>
                          </m:ctrlPr>
                        </m:fPr>
                        <m:num>
                          <m:r>
                            <a:rPr lang="zh-CN" altLang="en-US" sz="2400" i="1">
                              <a:latin typeface="Cambria Math" panose="02040503050406030204" pitchFamily="18" charset="0"/>
                            </a:rPr>
                            <m:t>2</m:t>
                          </m:r>
                          <m:r>
                            <a:rPr lang="zh-CN" altLang="en-US" sz="2400" i="1">
                              <a:latin typeface="Cambria Math" panose="02040503050406030204" pitchFamily="18" charset="0"/>
                            </a:rPr>
                            <m:t>𝐷</m:t>
                          </m:r>
                        </m:num>
                        <m:den>
                          <m:sSup>
                            <m:sSupPr>
                              <m:ctrlPr>
                                <a:rPr lang="zh-CN" altLang="en-US" sz="2400" i="1">
                                  <a:latin typeface="Cambria Math" panose="02040503050406030204" pitchFamily="18" charset="0"/>
                                </a:rPr>
                              </m:ctrlPr>
                            </m:sSupPr>
                            <m:e>
                              <m:sSub>
                                <m:sSubPr>
                                  <m:ctrlPr>
                                    <a:rPr lang="zh-CN" altLang="en-US" sz="2400" i="1">
                                      <a:solidFill>
                                        <a:srgbClr val="836967"/>
                                      </a:solidFill>
                                      <a:latin typeface="Cambria Math" panose="02040503050406030204" pitchFamily="18" charset="0"/>
                                    </a:rPr>
                                  </m:ctrlPr>
                                </m:sSubPr>
                                <m:e>
                                  <m:r>
                                    <a:rPr lang="zh-CN" altLang="en-US" sz="2400" i="1">
                                      <a:latin typeface="Cambria Math" panose="02040503050406030204" pitchFamily="18" charset="0"/>
                                    </a:rPr>
                                    <m:t>𝑣</m:t>
                                  </m:r>
                                </m:e>
                                <m:sub>
                                  <m:r>
                                    <a:rPr lang="zh-CN" altLang="en-US" sz="2400" i="1">
                                      <a:latin typeface="Cambria Math" panose="02040503050406030204" pitchFamily="18" charset="0"/>
                                    </a:rPr>
                                    <m:t>𝑑</m:t>
                                  </m:r>
                                </m:sub>
                              </m:sSub>
                            </m:e>
                            <m:sup>
                              <m:r>
                                <a:rPr lang="zh-CN" altLang="en-US" sz="2400" i="1">
                                  <a:latin typeface="Cambria Math" panose="02040503050406030204" pitchFamily="18" charset="0"/>
                                </a:rPr>
                                <m:t>3−</m:t>
                              </m:r>
                              <m:r>
                                <a:rPr lang="zh-CN" altLang="en-US" sz="2400" i="1">
                                  <a:latin typeface="Cambria Math" panose="02040503050406030204" pitchFamily="18" charset="0"/>
                                </a:rPr>
                                <m:t>𝑎</m:t>
                              </m:r>
                            </m:sup>
                          </m:sSup>
                          <m:r>
                            <a:rPr lang="zh-CN" altLang="en-US" sz="2400" i="1">
                              <a:latin typeface="Cambria Math" panose="02040503050406030204" pitchFamily="18" charset="0"/>
                            </a:rPr>
                            <m:t>𝜌</m:t>
                          </m:r>
                          <m:sSup>
                            <m:sSupPr>
                              <m:ctrlPr>
                                <a:rPr lang="zh-CN" altLang="en-US" sz="2400" i="1">
                                  <a:latin typeface="Cambria Math" panose="02040503050406030204" pitchFamily="18" charset="0"/>
                                </a:rPr>
                              </m:ctrlPr>
                            </m:sSupPr>
                            <m:e>
                              <m:r>
                                <a:rPr lang="zh-CN" altLang="en-US" sz="2400" i="1">
                                  <a:latin typeface="Cambria Math" panose="02040503050406030204" pitchFamily="18" charset="0"/>
                                </a:rPr>
                                <m:t>𝑟</m:t>
                              </m:r>
                            </m:e>
                            <m:sup>
                              <m:r>
                                <a:rPr lang="zh-CN" altLang="en-US" sz="2400" i="1">
                                  <a:latin typeface="Cambria Math" panose="02040503050406030204" pitchFamily="18" charset="0"/>
                                </a:rPr>
                                <m:t>4</m:t>
                              </m:r>
                            </m:sup>
                          </m:sSup>
                        </m:den>
                      </m:f>
                      <m:r>
                        <a:rPr lang="zh-CN" altLang="en-US" sz="2400" i="1">
                          <a:latin typeface="Cambria Math" panose="02040503050406030204" pitchFamily="18" charset="0"/>
                        </a:rPr>
                        <m:t>,</m:t>
                      </m:r>
                    </m:oMath>
                  </m:oMathPara>
                </a14:m>
                <a:endParaRPr lang="zh-CN" altLang="en-US" sz="2400" i="1" dirty="0">
                  <a:latin typeface="Cambria Math" panose="02040503050406030204" pitchFamily="18" charset="0"/>
                </a:endParaRPr>
              </a:p>
            </p:txBody>
          </p:sp>
        </mc:Choice>
        <mc:Fallback xmlns="">
          <p:sp>
            <p:nvSpPr>
              <p:cNvPr id="31" name="文本框 30">
                <a:extLst>
                  <a:ext uri="{FF2B5EF4-FFF2-40B4-BE49-F238E27FC236}">
                    <a16:creationId xmlns:a16="http://schemas.microsoft.com/office/drawing/2014/main" id="{4443070A-7557-66BA-6C12-627BC25302BB}"/>
                  </a:ext>
                </a:extLst>
              </p:cNvPr>
              <p:cNvSpPr txBox="1">
                <a:spLocks noRot="1" noChangeAspect="1" noMove="1" noResize="1" noEditPoints="1" noAdjustHandles="1" noChangeArrowheads="1" noChangeShapeType="1" noTextEdit="1"/>
              </p:cNvSpPr>
              <p:nvPr/>
            </p:nvSpPr>
            <p:spPr>
              <a:xfrm>
                <a:off x="8097532" y="2355873"/>
                <a:ext cx="3886408" cy="856132"/>
              </a:xfrm>
              <a:prstGeom prst="rect">
                <a:avLst/>
              </a:prstGeom>
              <a:blipFill>
                <a:blip r:embed="rId7"/>
                <a:stretch>
                  <a:fillRect/>
                </a:stretch>
              </a:blipFill>
            </p:spPr>
            <p:txBody>
              <a:bodyPr/>
              <a:lstStyle/>
              <a:p>
                <a:r>
                  <a:rPr lang="zh-CN" altLang="en-US">
                    <a:noFill/>
                  </a:rPr>
                  <a:t> </a:t>
                </a:r>
              </a:p>
            </p:txBody>
          </p:sp>
        </mc:Fallback>
      </mc:AlternateContent>
      <p:sp>
        <p:nvSpPr>
          <p:cNvPr id="33" name="箭头: 右 32">
            <a:extLst>
              <a:ext uri="{FF2B5EF4-FFF2-40B4-BE49-F238E27FC236}">
                <a16:creationId xmlns:a16="http://schemas.microsoft.com/office/drawing/2014/main" id="{59D5C603-1D85-6D6E-5231-0B6C7910D5BA}"/>
              </a:ext>
            </a:extLst>
          </p:cNvPr>
          <p:cNvSpPr/>
          <p:nvPr/>
        </p:nvSpPr>
        <p:spPr>
          <a:xfrm>
            <a:off x="7056249" y="3334661"/>
            <a:ext cx="599383" cy="420187"/>
          </a:xfrm>
          <a:prstGeom prst="rightArrow">
            <a:avLst/>
          </a:prstGeom>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mc:AlternateContent xmlns:mc="http://schemas.openxmlformats.org/markup-compatibility/2006" xmlns:a14="http://schemas.microsoft.com/office/drawing/2010/main">
        <mc:Choice Requires="a14">
          <p:sp>
            <p:nvSpPr>
              <p:cNvPr id="35" name="文本框 34">
                <a:extLst>
                  <a:ext uri="{FF2B5EF4-FFF2-40B4-BE49-F238E27FC236}">
                    <a16:creationId xmlns:a16="http://schemas.microsoft.com/office/drawing/2014/main" id="{8E7B1C14-3125-DC66-69AE-5DBBDCBAF076}"/>
                  </a:ext>
                </a:extLst>
              </p:cNvPr>
              <p:cNvSpPr txBox="1"/>
              <p:nvPr/>
            </p:nvSpPr>
            <p:spPr>
              <a:xfrm>
                <a:off x="8496400" y="3900201"/>
                <a:ext cx="2696512" cy="48468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0" i="1" smtClean="0">
                          <a:latin typeface="Cambria Math" panose="02040503050406030204" pitchFamily="18" charset="0"/>
                        </a:rPr>
                        <m:t>  </m:t>
                      </m:r>
                      <m:sSub>
                        <m:sSubPr>
                          <m:ctrlPr>
                            <a:rPr lang="zh-CN" altLang="en-US" sz="2400" i="1" smtClean="0">
                              <a:solidFill>
                                <a:srgbClr val="FF0000"/>
                              </a:solidFill>
                              <a:latin typeface="Cambria Math" panose="02040503050406030204" pitchFamily="18" charset="0"/>
                            </a:rPr>
                          </m:ctrlPr>
                        </m:sSubPr>
                        <m:e>
                          <m:r>
                            <a:rPr lang="zh-CN" altLang="en-US" sz="2400" i="1">
                              <a:solidFill>
                                <a:srgbClr val="FF0000"/>
                              </a:solidFill>
                              <a:latin typeface="Cambria Math" panose="02040503050406030204" pitchFamily="18" charset="0"/>
                            </a:rPr>
                            <m:t>𝑣</m:t>
                          </m:r>
                        </m:e>
                        <m:sub>
                          <m:r>
                            <a:rPr lang="zh-CN" altLang="en-US" sz="2400" i="1">
                              <a:solidFill>
                                <a:srgbClr val="FF0000"/>
                              </a:solidFill>
                              <a:latin typeface="Cambria Math" panose="02040503050406030204" pitchFamily="18" charset="0"/>
                            </a:rPr>
                            <m:t>𝑑</m:t>
                          </m:r>
                        </m:sub>
                      </m:sSub>
                      <m:r>
                        <a:rPr lang="zh-CN" altLang="en-US" sz="2400" i="0">
                          <a:solidFill>
                            <a:srgbClr val="FF0000"/>
                          </a:solidFill>
                          <a:latin typeface="Cambria Math" panose="02040503050406030204" pitchFamily="18" charset="0"/>
                        </a:rPr>
                        <m:t>∝</m:t>
                      </m:r>
                      <m:sSup>
                        <m:sSupPr>
                          <m:ctrlPr>
                            <a:rPr lang="zh-CN" altLang="en-US" sz="2400" i="1">
                              <a:solidFill>
                                <a:srgbClr val="FF0000"/>
                              </a:solidFill>
                              <a:latin typeface="Cambria Math" panose="02040503050406030204" pitchFamily="18" charset="0"/>
                            </a:rPr>
                          </m:ctrlPr>
                        </m:sSupPr>
                        <m:e>
                          <m:r>
                            <a:rPr lang="zh-CN" altLang="en-US" sz="2400" i="1">
                              <a:solidFill>
                                <a:srgbClr val="FF0000"/>
                              </a:solidFill>
                              <a:latin typeface="Cambria Math" panose="02040503050406030204" pitchFamily="18" charset="0"/>
                            </a:rPr>
                            <m:t>𝑟</m:t>
                          </m:r>
                        </m:e>
                        <m:sup>
                          <m:r>
                            <a:rPr lang="zh-CN" altLang="en-US" sz="2400" i="0">
                              <a:solidFill>
                                <a:srgbClr val="FF0000"/>
                              </a:solidFill>
                              <a:latin typeface="Cambria Math" panose="02040503050406030204" pitchFamily="18" charset="0"/>
                            </a:rPr>
                            <m:t>−</m:t>
                          </m:r>
                          <m:f>
                            <m:fPr>
                              <m:type m:val="lin"/>
                              <m:ctrlPr>
                                <a:rPr lang="zh-CN" altLang="en-US" sz="2400" i="1">
                                  <a:solidFill>
                                    <a:srgbClr val="FF0000"/>
                                  </a:solidFill>
                                  <a:latin typeface="Cambria Math" panose="02040503050406030204" pitchFamily="18" charset="0"/>
                                </a:rPr>
                              </m:ctrlPr>
                            </m:fPr>
                            <m:num>
                              <m:r>
                                <a:rPr lang="zh-CN" altLang="en-US" sz="2400" i="0">
                                  <a:solidFill>
                                    <a:srgbClr val="FF0000"/>
                                  </a:solidFill>
                                  <a:latin typeface="Cambria Math" panose="02040503050406030204" pitchFamily="18" charset="0"/>
                                </a:rPr>
                                <m:t>1</m:t>
                              </m:r>
                            </m:num>
                            <m:den>
                              <m:r>
                                <a:rPr lang="zh-CN" altLang="en-US" sz="2400" i="0">
                                  <a:solidFill>
                                    <a:srgbClr val="FF0000"/>
                                  </a:solidFill>
                                  <a:latin typeface="Cambria Math" panose="02040503050406030204" pitchFamily="18" charset="0"/>
                                </a:rPr>
                                <m:t>2</m:t>
                              </m:r>
                            </m:den>
                          </m:f>
                        </m:sup>
                      </m:sSup>
                      <m:r>
                        <a:rPr lang="en-US" altLang="zh-CN" sz="2400" b="0" i="1" smtClean="0">
                          <a:solidFill>
                            <a:srgbClr val="FF0000"/>
                          </a:solidFill>
                          <a:latin typeface="Cambria Math" panose="02040503050406030204" pitchFamily="18" charset="0"/>
                        </a:rPr>
                        <m:t>  </m:t>
                      </m:r>
                    </m:oMath>
                  </m:oMathPara>
                </a14:m>
                <a:endParaRPr lang="en-US" altLang="zh-CN" sz="2400" b="0" i="1" dirty="0">
                  <a:latin typeface="Cambria Math" panose="02040503050406030204" pitchFamily="18" charset="0"/>
                </a:endParaRPr>
              </a:p>
            </p:txBody>
          </p:sp>
        </mc:Choice>
        <mc:Fallback xmlns="">
          <p:sp>
            <p:nvSpPr>
              <p:cNvPr id="35" name="文本框 34">
                <a:extLst>
                  <a:ext uri="{FF2B5EF4-FFF2-40B4-BE49-F238E27FC236}">
                    <a16:creationId xmlns:a16="http://schemas.microsoft.com/office/drawing/2014/main" id="{8E7B1C14-3125-DC66-69AE-5DBBDCBAF076}"/>
                  </a:ext>
                </a:extLst>
              </p:cNvPr>
              <p:cNvSpPr txBox="1">
                <a:spLocks noRot="1" noChangeAspect="1" noMove="1" noResize="1" noEditPoints="1" noAdjustHandles="1" noChangeArrowheads="1" noChangeShapeType="1" noTextEdit="1"/>
              </p:cNvSpPr>
              <p:nvPr/>
            </p:nvSpPr>
            <p:spPr>
              <a:xfrm>
                <a:off x="8496400" y="3900201"/>
                <a:ext cx="2696512" cy="484684"/>
              </a:xfrm>
              <a:prstGeom prst="rect">
                <a:avLst/>
              </a:prstGeom>
              <a:blipFill>
                <a:blip r:embed="rId8"/>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6" name="文本框 35">
                <a:extLst>
                  <a:ext uri="{FF2B5EF4-FFF2-40B4-BE49-F238E27FC236}">
                    <a16:creationId xmlns:a16="http://schemas.microsoft.com/office/drawing/2014/main" id="{5010E482-06BA-2B66-422C-AD14A523B257}"/>
                  </a:ext>
                </a:extLst>
              </p:cNvPr>
              <p:cNvSpPr txBox="1"/>
              <p:nvPr/>
            </p:nvSpPr>
            <p:spPr>
              <a:xfrm>
                <a:off x="9017154" y="4437142"/>
                <a:ext cx="1960775" cy="48667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2400" smtClean="0">
                          <a:solidFill>
                            <a:srgbClr val="FF0000"/>
                          </a:solidFill>
                          <a:latin typeface="Cambria Math" panose="02040503050406030204" pitchFamily="18" charset="0"/>
                        </a:rPr>
                        <m:t>𝜌</m:t>
                      </m:r>
                      <m:r>
                        <a:rPr lang="zh-CN" altLang="en-US" sz="2400" smtClean="0">
                          <a:solidFill>
                            <a:srgbClr val="FF0000"/>
                          </a:solidFill>
                          <a:latin typeface="Cambria Math" panose="02040503050406030204" pitchFamily="18" charset="0"/>
                        </a:rPr>
                        <m:t>∝</m:t>
                      </m:r>
                      <m:sSup>
                        <m:sSupPr>
                          <m:ctrlPr>
                            <a:rPr lang="zh-CN" altLang="en-US" sz="2400" i="1">
                              <a:solidFill>
                                <a:srgbClr val="FF0000"/>
                              </a:solidFill>
                              <a:latin typeface="Cambria Math" panose="02040503050406030204" pitchFamily="18" charset="0"/>
                            </a:rPr>
                          </m:ctrlPr>
                        </m:sSupPr>
                        <m:e>
                          <m:r>
                            <a:rPr lang="zh-CN" altLang="en-US" sz="2400">
                              <a:solidFill>
                                <a:srgbClr val="FF0000"/>
                              </a:solidFill>
                              <a:latin typeface="Cambria Math" panose="02040503050406030204" pitchFamily="18" charset="0"/>
                            </a:rPr>
                            <m:t>𝑟</m:t>
                          </m:r>
                        </m:e>
                        <m:sup>
                          <m:r>
                            <a:rPr lang="zh-CN" altLang="en-US" sz="2400">
                              <a:solidFill>
                                <a:srgbClr val="FF0000"/>
                              </a:solidFill>
                              <a:latin typeface="Cambria Math" panose="02040503050406030204" pitchFamily="18" charset="0"/>
                            </a:rPr>
                            <m:t>−</m:t>
                          </m:r>
                          <m:f>
                            <m:fPr>
                              <m:type m:val="lin"/>
                              <m:ctrlPr>
                                <a:rPr lang="zh-CN" altLang="en-US" sz="2400" i="1">
                                  <a:solidFill>
                                    <a:srgbClr val="FF0000"/>
                                  </a:solidFill>
                                  <a:latin typeface="Cambria Math" panose="02040503050406030204" pitchFamily="18" charset="0"/>
                                </a:rPr>
                              </m:ctrlPr>
                            </m:fPr>
                            <m:num>
                              <m:d>
                                <m:dPr>
                                  <m:ctrlPr>
                                    <a:rPr lang="zh-CN" altLang="en-US" sz="2400" i="1">
                                      <a:solidFill>
                                        <a:srgbClr val="FF0000"/>
                                      </a:solidFill>
                                      <a:latin typeface="Cambria Math" panose="02040503050406030204" pitchFamily="18" charset="0"/>
                                    </a:rPr>
                                  </m:ctrlPr>
                                </m:dPr>
                                <m:e>
                                  <m:r>
                                    <a:rPr lang="zh-CN" altLang="en-US" sz="2400">
                                      <a:solidFill>
                                        <a:srgbClr val="FF0000"/>
                                      </a:solidFill>
                                      <a:latin typeface="Cambria Math" panose="02040503050406030204" pitchFamily="18" charset="0"/>
                                    </a:rPr>
                                    <m:t>3+</m:t>
                                  </m:r>
                                  <m:r>
                                    <a:rPr lang="zh-CN" altLang="en-US" sz="2400">
                                      <a:solidFill>
                                        <a:srgbClr val="FF0000"/>
                                      </a:solidFill>
                                      <a:latin typeface="Cambria Math" panose="02040503050406030204" pitchFamily="18" charset="0"/>
                                    </a:rPr>
                                    <m:t>𝑎</m:t>
                                  </m:r>
                                </m:e>
                              </m:d>
                            </m:num>
                            <m:den>
                              <m:r>
                                <a:rPr lang="zh-CN" altLang="en-US" sz="2400">
                                  <a:solidFill>
                                    <a:srgbClr val="FF0000"/>
                                  </a:solidFill>
                                  <a:latin typeface="Cambria Math" panose="02040503050406030204" pitchFamily="18" charset="0"/>
                                </a:rPr>
                                <m:t>4</m:t>
                              </m:r>
                            </m:den>
                          </m:f>
                        </m:sup>
                      </m:sSup>
                    </m:oMath>
                  </m:oMathPara>
                </a14:m>
                <a:endParaRPr lang="zh-CN" altLang="en-US" sz="2400" dirty="0">
                  <a:latin typeface="Cambria Math" panose="02040503050406030204" pitchFamily="18" charset="0"/>
                </a:endParaRPr>
              </a:p>
            </p:txBody>
          </p:sp>
        </mc:Choice>
        <mc:Fallback xmlns="">
          <p:sp>
            <p:nvSpPr>
              <p:cNvPr id="36" name="文本框 35">
                <a:extLst>
                  <a:ext uri="{FF2B5EF4-FFF2-40B4-BE49-F238E27FC236}">
                    <a16:creationId xmlns:a16="http://schemas.microsoft.com/office/drawing/2014/main" id="{5010E482-06BA-2B66-422C-AD14A523B257}"/>
                  </a:ext>
                </a:extLst>
              </p:cNvPr>
              <p:cNvSpPr txBox="1">
                <a:spLocks noRot="1" noChangeAspect="1" noMove="1" noResize="1" noEditPoints="1" noAdjustHandles="1" noChangeArrowheads="1" noChangeShapeType="1" noTextEdit="1"/>
              </p:cNvSpPr>
              <p:nvPr/>
            </p:nvSpPr>
            <p:spPr>
              <a:xfrm>
                <a:off x="9017154" y="4437142"/>
                <a:ext cx="1960775" cy="486672"/>
              </a:xfrm>
              <a:prstGeom prst="rect">
                <a:avLst/>
              </a:prstGeom>
              <a:blipFill>
                <a:blip r:embed="rId9"/>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7" name="文本框 36">
                <a:extLst>
                  <a:ext uri="{FF2B5EF4-FFF2-40B4-BE49-F238E27FC236}">
                    <a16:creationId xmlns:a16="http://schemas.microsoft.com/office/drawing/2014/main" id="{565FDE75-4237-D177-1FA4-472085F386B2}"/>
                  </a:ext>
                </a:extLst>
              </p:cNvPr>
              <p:cNvSpPr txBox="1"/>
              <p:nvPr/>
            </p:nvSpPr>
            <p:spPr>
              <a:xfrm>
                <a:off x="8923927" y="4915224"/>
                <a:ext cx="2023839" cy="959815"/>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i="1">
                          <a:latin typeface="Cambria Math" panose="02040503050406030204" pitchFamily="18" charset="0"/>
                        </a:rPr>
                        <m:t>𝜎</m:t>
                      </m:r>
                      <m:r>
                        <a:rPr lang="en-US" altLang="zh-CN" sz="2400" i="1">
                          <a:latin typeface="Cambria Math" panose="02040503050406030204" pitchFamily="18" charset="0"/>
                        </a:rPr>
                        <m:t>=</m:t>
                      </m:r>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𝜎</m:t>
                          </m:r>
                        </m:e>
                        <m:sub>
                          <m:r>
                            <a:rPr lang="en-US" altLang="zh-CN" sz="2400" i="1">
                              <a:latin typeface="Cambria Math" panose="02040503050406030204" pitchFamily="18" charset="0"/>
                            </a:rPr>
                            <m:t>0</m:t>
                          </m:r>
                        </m:sub>
                      </m:sSub>
                      <m:sSup>
                        <m:sSupPr>
                          <m:ctrlPr>
                            <a:rPr lang="zh-CN" altLang="zh-CN" sz="2400" i="1">
                              <a:latin typeface="Cambria Math" panose="02040503050406030204" pitchFamily="18" charset="0"/>
                            </a:rPr>
                          </m:ctrlPr>
                        </m:sSupPr>
                        <m:e>
                          <m:d>
                            <m:dPr>
                              <m:ctrlPr>
                                <a:rPr lang="zh-CN" altLang="zh-CN" sz="2400" i="1">
                                  <a:latin typeface="Cambria Math" panose="02040503050406030204" pitchFamily="18" charset="0"/>
                                </a:rPr>
                              </m:ctrlPr>
                            </m:dPr>
                            <m:e>
                              <m:f>
                                <m:fPr>
                                  <m:ctrlPr>
                                    <a:rPr lang="zh-CN" altLang="zh-CN" sz="2400" i="1">
                                      <a:latin typeface="Cambria Math" panose="02040503050406030204" pitchFamily="18" charset="0"/>
                                    </a:rPr>
                                  </m:ctrlPr>
                                </m:fPr>
                                <m:num>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𝑣</m:t>
                                      </m:r>
                                    </m:e>
                                    <m:sub>
                                      <m:r>
                                        <a:rPr lang="en-US" altLang="zh-CN" sz="2400" i="1">
                                          <a:latin typeface="Cambria Math" panose="02040503050406030204" pitchFamily="18" charset="0"/>
                                        </a:rPr>
                                        <m:t>𝑑</m:t>
                                      </m:r>
                                    </m:sub>
                                  </m:sSub>
                                </m:num>
                                <m:den>
                                  <m:sSub>
                                    <m:sSubPr>
                                      <m:ctrlPr>
                                        <a:rPr lang="zh-CN" altLang="zh-CN" sz="2400" i="1">
                                          <a:latin typeface="Cambria Math" panose="02040503050406030204" pitchFamily="18" charset="0"/>
                                        </a:rPr>
                                      </m:ctrlPr>
                                    </m:sSubPr>
                                    <m:e>
                                      <m:r>
                                        <a:rPr lang="en-US" altLang="zh-CN" sz="2400" i="1">
                                          <a:latin typeface="Cambria Math" panose="02040503050406030204" pitchFamily="18" charset="0"/>
                                        </a:rPr>
                                        <m:t>𝑣</m:t>
                                      </m:r>
                                    </m:e>
                                    <m:sub>
                                      <m:r>
                                        <a:rPr lang="en-US" altLang="zh-CN" sz="2400" i="1">
                                          <a:latin typeface="Cambria Math" panose="02040503050406030204" pitchFamily="18" charset="0"/>
                                        </a:rPr>
                                        <m:t>0</m:t>
                                      </m:r>
                                    </m:sub>
                                  </m:sSub>
                                </m:den>
                              </m:f>
                            </m:e>
                          </m:d>
                        </m:e>
                        <m:sup>
                          <m:r>
                            <a:rPr lang="en-US" altLang="zh-CN" sz="2400" i="1">
                              <a:latin typeface="Cambria Math" panose="02040503050406030204" pitchFamily="18" charset="0"/>
                            </a:rPr>
                            <m:t>𝑎</m:t>
                          </m:r>
                        </m:sup>
                      </m:sSup>
                    </m:oMath>
                  </m:oMathPara>
                </a14:m>
                <a:endParaRPr lang="zh-CN" altLang="zh-CN" sz="2400" dirty="0"/>
              </a:p>
            </p:txBody>
          </p:sp>
        </mc:Choice>
        <mc:Fallback xmlns="">
          <p:sp>
            <p:nvSpPr>
              <p:cNvPr id="37" name="文本框 36">
                <a:extLst>
                  <a:ext uri="{FF2B5EF4-FFF2-40B4-BE49-F238E27FC236}">
                    <a16:creationId xmlns:a16="http://schemas.microsoft.com/office/drawing/2014/main" id="{565FDE75-4237-D177-1FA4-472085F386B2}"/>
                  </a:ext>
                </a:extLst>
              </p:cNvPr>
              <p:cNvSpPr txBox="1">
                <a:spLocks noRot="1" noChangeAspect="1" noMove="1" noResize="1" noEditPoints="1" noAdjustHandles="1" noChangeArrowheads="1" noChangeShapeType="1" noTextEdit="1"/>
              </p:cNvSpPr>
              <p:nvPr/>
            </p:nvSpPr>
            <p:spPr>
              <a:xfrm>
                <a:off x="8923927" y="4915224"/>
                <a:ext cx="2023839" cy="959815"/>
              </a:xfrm>
              <a:prstGeom prst="rect">
                <a:avLst/>
              </a:prstGeom>
              <a:blipFill>
                <a:blip r:embed="rId10"/>
                <a:stretch>
                  <a:fillRect/>
                </a:stretch>
              </a:blipFill>
            </p:spPr>
            <p:txBody>
              <a:bodyPr/>
              <a:lstStyle/>
              <a:p>
                <a:r>
                  <a:rPr lang="zh-CN" altLang="en-US">
                    <a:noFill/>
                  </a:rPr>
                  <a:t> </a:t>
                </a:r>
              </a:p>
            </p:txBody>
          </p:sp>
        </mc:Fallback>
      </mc:AlternateContent>
      <p:sp>
        <p:nvSpPr>
          <p:cNvPr id="38" name="矩形: 圆角 37">
            <a:extLst>
              <a:ext uri="{FF2B5EF4-FFF2-40B4-BE49-F238E27FC236}">
                <a16:creationId xmlns:a16="http://schemas.microsoft.com/office/drawing/2014/main" id="{632308AB-0CA3-9B90-EFF6-2BF6FCA3C83F}"/>
              </a:ext>
            </a:extLst>
          </p:cNvPr>
          <p:cNvSpPr/>
          <p:nvPr/>
        </p:nvSpPr>
        <p:spPr>
          <a:xfrm>
            <a:off x="7830826" y="1257993"/>
            <a:ext cx="4153114" cy="4854632"/>
          </a:xfrm>
          <a:prstGeom prst="roundRect">
            <a:avLst/>
          </a:prstGeom>
          <a:noFill/>
          <a:ln w="50800">
            <a:solidFill>
              <a:schemeClr val="accent1">
                <a:shade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a:p>
        </p:txBody>
      </p:sp>
      <p:sp>
        <p:nvSpPr>
          <p:cNvPr id="39" name="文本框 38">
            <a:extLst>
              <a:ext uri="{FF2B5EF4-FFF2-40B4-BE49-F238E27FC236}">
                <a16:creationId xmlns:a16="http://schemas.microsoft.com/office/drawing/2014/main" id="{450F4675-915B-E3AC-A084-1B0D9E939276}"/>
              </a:ext>
            </a:extLst>
          </p:cNvPr>
          <p:cNvSpPr txBox="1"/>
          <p:nvPr/>
        </p:nvSpPr>
        <p:spPr>
          <a:xfrm>
            <a:off x="208060" y="6008114"/>
            <a:ext cx="7590933" cy="369332"/>
          </a:xfrm>
          <a:prstGeom prst="rect">
            <a:avLst/>
          </a:prstGeom>
          <a:noFill/>
        </p:spPr>
        <p:txBody>
          <a:bodyPr wrap="square">
            <a:spAutoFit/>
          </a:bodyPr>
          <a:lstStyle/>
          <a:p>
            <a:r>
              <a:rPr lang="en-US" altLang="zh-CN" sz="1800" b="0" i="0" u="none" strike="noStrike" baseline="0" dirty="0">
                <a:latin typeface="NotoSans-Regular"/>
              </a:rPr>
              <a:t>Shapiro &amp; </a:t>
            </a:r>
            <a:r>
              <a:rPr lang="en-US" altLang="zh-CN" sz="1800" b="0" i="0" u="none" strike="noStrike" baseline="0" dirty="0" err="1">
                <a:latin typeface="NotoSans-Regular"/>
              </a:rPr>
              <a:t>Paschalidis</a:t>
            </a:r>
            <a:r>
              <a:rPr lang="en-US" altLang="zh-CN" sz="1800" b="0" i="0" u="none" strike="noStrike" baseline="0" dirty="0">
                <a:latin typeface="NotoSans-Regular"/>
              </a:rPr>
              <a:t>, Phys. Rev. D 89, no.2, 023506 (2014) [arXiv:1402.0005]</a:t>
            </a:r>
            <a:endParaRPr lang="zh-CN" altLang="en-US" dirty="0"/>
          </a:p>
        </p:txBody>
      </p:sp>
    </p:spTree>
    <p:extLst>
      <p:ext uri="{BB962C8B-B14F-4D97-AF65-F5344CB8AC3E}">
        <p14:creationId xmlns:p14="http://schemas.microsoft.com/office/powerpoint/2010/main" val="4069893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
                                        </p:tgtEl>
                                        <p:attrNameLst>
                                          <p:attrName>style.visibility</p:attrName>
                                        </p:attrNameLst>
                                      </p:cBhvr>
                                      <p:to>
                                        <p:strVal val="visible"/>
                                      </p:to>
                                    </p:set>
                                  </p:childTnLst>
                                </p:cTn>
                              </p:par>
                              <p:par>
                                <p:cTn id="7" presetID="1" presetClass="entr" presetSubtype="0" fill="hold" grpId="0" nodeType="withEffect">
                                  <p:stCondLst>
                                    <p:cond delay="0"/>
                                  </p:stCondLst>
                                  <p:childTnLst>
                                    <p:set>
                                      <p:cBhvr>
                                        <p:cTn id="8" dur="1" fill="hold">
                                          <p:stCondLst>
                                            <p:cond delay="0"/>
                                          </p:stCondLst>
                                        </p:cTn>
                                        <p:tgtEl>
                                          <p:spTgt spid="31"/>
                                        </p:tgtEl>
                                        <p:attrNameLst>
                                          <p:attrName>style.visibility</p:attrName>
                                        </p:attrNameLst>
                                      </p:cBhvr>
                                      <p:to>
                                        <p:strVal val="visible"/>
                                      </p:to>
                                    </p:set>
                                  </p:childTnLst>
                                </p:cTn>
                              </p:par>
                              <p:par>
                                <p:cTn id="9" presetID="1" presetClass="entr" presetSubtype="0"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childTnLst>
                                </p:cTn>
                              </p:par>
                              <p:par>
                                <p:cTn id="11" presetID="1" presetClass="entr" presetSubtype="0" fill="hold" grpId="0" nodeType="withEffect">
                                  <p:stCondLst>
                                    <p:cond delay="0"/>
                                  </p:stCondLst>
                                  <p:childTnLst>
                                    <p:set>
                                      <p:cBhvr>
                                        <p:cTn id="12" dur="1" fill="hold">
                                          <p:stCondLst>
                                            <p:cond delay="0"/>
                                          </p:stCondLst>
                                        </p:cTn>
                                        <p:tgtEl>
                                          <p:spTgt spid="35"/>
                                        </p:tgtEl>
                                        <p:attrNameLst>
                                          <p:attrName>style.visibility</p:attrName>
                                        </p:attrNameLst>
                                      </p:cBhvr>
                                      <p:to>
                                        <p:strVal val="visible"/>
                                      </p:to>
                                    </p:set>
                                  </p:childTnLst>
                                </p:cTn>
                              </p:par>
                              <p:par>
                                <p:cTn id="13" presetID="1" presetClass="entr" presetSubtype="0"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0"/>
                                          </p:stCondLst>
                                        </p:cTn>
                                        <p:tgtEl>
                                          <p:spTgt spid="37"/>
                                        </p:tgtEl>
                                        <p:attrNameLst>
                                          <p:attrName>style.visibility</p:attrName>
                                        </p:attrNameLst>
                                      </p:cBhvr>
                                      <p:to>
                                        <p:strVal val="visible"/>
                                      </p:to>
                                    </p:set>
                                  </p:childTnLst>
                                </p:cTn>
                              </p:par>
                              <p:par>
                                <p:cTn id="17" presetID="1" presetClass="entr" presetSubtype="0" fill="hold" grpId="0" nodeType="withEffect">
                                  <p:stCondLst>
                                    <p:cond delay="0"/>
                                  </p:stCondLst>
                                  <p:childTnLst>
                                    <p:set>
                                      <p:cBhvr>
                                        <p:cTn id="18" dur="1" fill="hold">
                                          <p:stCondLst>
                                            <p:cond delay="0"/>
                                          </p:stCondLst>
                                        </p:cTn>
                                        <p:tgtEl>
                                          <p:spTgt spid="3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31" grpId="0"/>
      <p:bldP spid="33" grpId="0" animBg="1"/>
      <p:bldP spid="35" grpId="0"/>
      <p:bldP spid="36" grpId="0"/>
      <p:bldP spid="37" grpId="0"/>
      <p:bldP spid="38"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图片 4">
            <a:extLst>
              <a:ext uri="{FF2B5EF4-FFF2-40B4-BE49-F238E27FC236}">
                <a16:creationId xmlns:a16="http://schemas.microsoft.com/office/drawing/2014/main" id="{E4EF046C-A6A2-316A-E98E-D7593CEC69C2}"/>
              </a:ext>
            </a:extLst>
          </p:cNvPr>
          <p:cNvPicPr>
            <a:picLocks noChangeAspect="1"/>
          </p:cNvPicPr>
          <p:nvPr/>
        </p:nvPicPr>
        <p:blipFill>
          <a:blip r:embed="rId2"/>
          <a:stretch>
            <a:fillRect/>
          </a:stretch>
        </p:blipFill>
        <p:spPr>
          <a:xfrm>
            <a:off x="1152069" y="905440"/>
            <a:ext cx="7775799" cy="5632368"/>
          </a:xfrm>
          <a:prstGeom prst="rect">
            <a:avLst/>
          </a:prstGeom>
        </p:spPr>
      </p:pic>
      <p:sp>
        <p:nvSpPr>
          <p:cNvPr id="2" name="文本占位符 1">
            <a:extLst>
              <a:ext uri="{FF2B5EF4-FFF2-40B4-BE49-F238E27FC236}">
                <a16:creationId xmlns:a16="http://schemas.microsoft.com/office/drawing/2014/main" id="{496EEFB3-A867-2AF3-EED6-89A3C8746BC0}"/>
              </a:ext>
            </a:extLst>
          </p:cNvPr>
          <p:cNvSpPr>
            <a:spLocks noGrp="1"/>
          </p:cNvSpPr>
          <p:nvPr>
            <p:ph type="body" sz="quarter" idx="10"/>
          </p:nvPr>
        </p:nvSpPr>
        <p:spPr>
          <a:xfrm>
            <a:off x="554673" y="320192"/>
            <a:ext cx="5723579" cy="436562"/>
          </a:xfrm>
        </p:spPr>
        <p:txBody>
          <a:bodyPr/>
          <a:lstStyle/>
          <a:p>
            <a:r>
              <a:rPr lang="en-US" altLang="zh-CN" dirty="0"/>
              <a:t>Spike: Conductive Fluid</a:t>
            </a:r>
            <a:endParaRPr lang="zh-CN" altLang="en-US" dirty="0"/>
          </a:p>
        </p:txBody>
      </p:sp>
      <mc:AlternateContent xmlns:mc="http://schemas.openxmlformats.org/markup-compatibility/2006" xmlns:a14="http://schemas.microsoft.com/office/drawing/2010/main">
        <mc:Choice Requires="a14">
          <p:sp>
            <p:nvSpPr>
              <p:cNvPr id="28" name="文本框 27">
                <a:extLst>
                  <a:ext uri="{FF2B5EF4-FFF2-40B4-BE49-F238E27FC236}">
                    <a16:creationId xmlns:a16="http://schemas.microsoft.com/office/drawing/2014/main" id="{4B090819-FCAD-0543-FEA1-B8E58D682F14}"/>
                  </a:ext>
                </a:extLst>
              </p:cNvPr>
              <p:cNvSpPr txBox="1"/>
              <p:nvPr/>
            </p:nvSpPr>
            <p:spPr>
              <a:xfrm>
                <a:off x="6147907" y="1990447"/>
                <a:ext cx="2087326" cy="484684"/>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en-US" altLang="zh-CN" sz="2400" b="0" i="1" smtClean="0">
                          <a:latin typeface="Cambria Math" panose="02040503050406030204" pitchFamily="18" charset="0"/>
                        </a:rPr>
                        <m:t>  </m:t>
                      </m:r>
                      <m:sSub>
                        <m:sSubPr>
                          <m:ctrlPr>
                            <a:rPr lang="zh-CN" altLang="en-US" sz="2400" i="1" smtClean="0">
                              <a:solidFill>
                                <a:srgbClr val="FF0000"/>
                              </a:solidFill>
                              <a:latin typeface="Cambria Math" panose="02040503050406030204" pitchFamily="18" charset="0"/>
                            </a:rPr>
                          </m:ctrlPr>
                        </m:sSubPr>
                        <m:e>
                          <m:r>
                            <a:rPr lang="zh-CN" altLang="en-US" sz="2400" i="1">
                              <a:solidFill>
                                <a:srgbClr val="FF0000"/>
                              </a:solidFill>
                              <a:latin typeface="Cambria Math" panose="02040503050406030204" pitchFamily="18" charset="0"/>
                            </a:rPr>
                            <m:t>𝑣</m:t>
                          </m:r>
                        </m:e>
                        <m:sub>
                          <m:r>
                            <a:rPr lang="zh-CN" altLang="en-US" sz="2400" i="1">
                              <a:solidFill>
                                <a:srgbClr val="FF0000"/>
                              </a:solidFill>
                              <a:latin typeface="Cambria Math" panose="02040503050406030204" pitchFamily="18" charset="0"/>
                            </a:rPr>
                            <m:t>𝑑</m:t>
                          </m:r>
                        </m:sub>
                      </m:sSub>
                      <m:r>
                        <a:rPr lang="zh-CN" altLang="en-US" sz="2400" i="0">
                          <a:solidFill>
                            <a:srgbClr val="FF0000"/>
                          </a:solidFill>
                          <a:latin typeface="Cambria Math" panose="02040503050406030204" pitchFamily="18" charset="0"/>
                        </a:rPr>
                        <m:t>∝</m:t>
                      </m:r>
                      <m:sSup>
                        <m:sSupPr>
                          <m:ctrlPr>
                            <a:rPr lang="zh-CN" altLang="en-US" sz="2400" i="1">
                              <a:solidFill>
                                <a:srgbClr val="FF0000"/>
                              </a:solidFill>
                              <a:latin typeface="Cambria Math" panose="02040503050406030204" pitchFamily="18" charset="0"/>
                            </a:rPr>
                          </m:ctrlPr>
                        </m:sSupPr>
                        <m:e>
                          <m:r>
                            <a:rPr lang="zh-CN" altLang="en-US" sz="2400" i="1">
                              <a:solidFill>
                                <a:srgbClr val="FF0000"/>
                              </a:solidFill>
                              <a:latin typeface="Cambria Math" panose="02040503050406030204" pitchFamily="18" charset="0"/>
                            </a:rPr>
                            <m:t>𝑟</m:t>
                          </m:r>
                        </m:e>
                        <m:sup>
                          <m:r>
                            <a:rPr lang="zh-CN" altLang="en-US" sz="2400" i="0">
                              <a:solidFill>
                                <a:srgbClr val="FF0000"/>
                              </a:solidFill>
                              <a:latin typeface="Cambria Math" panose="02040503050406030204" pitchFamily="18" charset="0"/>
                            </a:rPr>
                            <m:t>−</m:t>
                          </m:r>
                          <m:f>
                            <m:fPr>
                              <m:type m:val="lin"/>
                              <m:ctrlPr>
                                <a:rPr lang="zh-CN" altLang="en-US" sz="2400" i="1">
                                  <a:solidFill>
                                    <a:srgbClr val="FF0000"/>
                                  </a:solidFill>
                                  <a:latin typeface="Cambria Math" panose="02040503050406030204" pitchFamily="18" charset="0"/>
                                </a:rPr>
                              </m:ctrlPr>
                            </m:fPr>
                            <m:num>
                              <m:r>
                                <a:rPr lang="zh-CN" altLang="en-US" sz="2400" i="0">
                                  <a:solidFill>
                                    <a:srgbClr val="FF0000"/>
                                  </a:solidFill>
                                  <a:latin typeface="Cambria Math" panose="02040503050406030204" pitchFamily="18" charset="0"/>
                                </a:rPr>
                                <m:t>1</m:t>
                              </m:r>
                            </m:num>
                            <m:den>
                              <m:r>
                                <a:rPr lang="zh-CN" altLang="en-US" sz="2400" i="0">
                                  <a:solidFill>
                                    <a:srgbClr val="FF0000"/>
                                  </a:solidFill>
                                  <a:latin typeface="Cambria Math" panose="02040503050406030204" pitchFamily="18" charset="0"/>
                                </a:rPr>
                                <m:t>2</m:t>
                              </m:r>
                            </m:den>
                          </m:f>
                        </m:sup>
                      </m:sSup>
                      <m:r>
                        <a:rPr lang="en-US" altLang="zh-CN" sz="2400" b="0" i="1" smtClean="0">
                          <a:solidFill>
                            <a:srgbClr val="FF0000"/>
                          </a:solidFill>
                          <a:latin typeface="Cambria Math" panose="02040503050406030204" pitchFamily="18" charset="0"/>
                        </a:rPr>
                        <m:t>  </m:t>
                      </m:r>
                    </m:oMath>
                  </m:oMathPara>
                </a14:m>
                <a:endParaRPr lang="en-US" altLang="zh-CN" sz="2400" b="0" i="1" dirty="0">
                  <a:latin typeface="Cambria Math" panose="02040503050406030204" pitchFamily="18" charset="0"/>
                </a:endParaRPr>
              </a:p>
            </p:txBody>
          </p:sp>
        </mc:Choice>
        <mc:Fallback xmlns="">
          <p:sp>
            <p:nvSpPr>
              <p:cNvPr id="28" name="文本框 27">
                <a:extLst>
                  <a:ext uri="{FF2B5EF4-FFF2-40B4-BE49-F238E27FC236}">
                    <a16:creationId xmlns:a16="http://schemas.microsoft.com/office/drawing/2014/main" id="{4B090819-FCAD-0543-FEA1-B8E58D682F14}"/>
                  </a:ext>
                </a:extLst>
              </p:cNvPr>
              <p:cNvSpPr txBox="1">
                <a:spLocks noRot="1" noChangeAspect="1" noMove="1" noResize="1" noEditPoints="1" noAdjustHandles="1" noChangeArrowheads="1" noChangeShapeType="1" noTextEdit="1"/>
              </p:cNvSpPr>
              <p:nvPr/>
            </p:nvSpPr>
            <p:spPr>
              <a:xfrm>
                <a:off x="6147907" y="1990447"/>
                <a:ext cx="2087326" cy="484684"/>
              </a:xfrm>
              <a:prstGeom prst="rect">
                <a:avLst/>
              </a:prstGeom>
              <a:blipFill>
                <a:blip r:embed="rId3"/>
                <a:stretch>
                  <a:fillRect/>
                </a:stretch>
              </a:blipFill>
            </p:spPr>
            <p:txBody>
              <a:bodyPr/>
              <a:lstStyle/>
              <a:p>
                <a:r>
                  <a:rPr lang="zh-CN" altLang="en-US">
                    <a:noFill/>
                  </a:rPr>
                  <a:t> </a:t>
                </a:r>
              </a:p>
            </p:txBody>
          </p:sp>
        </mc:Fallback>
      </mc:AlternateContent>
      <mc:AlternateContent xmlns:mc="http://schemas.openxmlformats.org/markup-compatibility/2006" xmlns:a14="http://schemas.microsoft.com/office/drawing/2010/main">
        <mc:Choice Requires="a14">
          <p:sp>
            <p:nvSpPr>
              <p:cNvPr id="32" name="文本框 31">
                <a:extLst>
                  <a:ext uri="{FF2B5EF4-FFF2-40B4-BE49-F238E27FC236}">
                    <a16:creationId xmlns:a16="http://schemas.microsoft.com/office/drawing/2014/main" id="{BD7CEDBF-8BC1-8D81-9DCE-1F97DE6BBD74}"/>
                  </a:ext>
                </a:extLst>
              </p:cNvPr>
              <p:cNvSpPr txBox="1"/>
              <p:nvPr/>
            </p:nvSpPr>
            <p:spPr>
              <a:xfrm>
                <a:off x="2966528" y="3429000"/>
                <a:ext cx="1960775" cy="486672"/>
              </a:xfrm>
              <a:prstGeom prst="rect">
                <a:avLst/>
              </a:prstGeom>
              <a:noFill/>
            </p:spPr>
            <p:txBody>
              <a:bodyPr wrap="square">
                <a:spAutoFit/>
              </a:bodyPr>
              <a:lstStyle/>
              <a:p>
                <a:pPr/>
                <a14:m>
                  <m:oMathPara xmlns:m="http://schemas.openxmlformats.org/officeDocument/2006/math">
                    <m:oMathParaPr>
                      <m:jc m:val="centerGroup"/>
                    </m:oMathParaPr>
                    <m:oMath xmlns:m="http://schemas.openxmlformats.org/officeDocument/2006/math">
                      <m:r>
                        <a:rPr lang="zh-CN" altLang="en-US" sz="2400" smtClean="0">
                          <a:solidFill>
                            <a:srgbClr val="FF0000"/>
                          </a:solidFill>
                          <a:latin typeface="Cambria Math" panose="02040503050406030204" pitchFamily="18" charset="0"/>
                        </a:rPr>
                        <m:t>𝜌</m:t>
                      </m:r>
                      <m:r>
                        <a:rPr lang="zh-CN" altLang="en-US" sz="2400" smtClean="0">
                          <a:solidFill>
                            <a:srgbClr val="FF0000"/>
                          </a:solidFill>
                          <a:latin typeface="Cambria Math" panose="02040503050406030204" pitchFamily="18" charset="0"/>
                        </a:rPr>
                        <m:t>∝</m:t>
                      </m:r>
                      <m:sSup>
                        <m:sSupPr>
                          <m:ctrlPr>
                            <a:rPr lang="zh-CN" altLang="en-US" sz="2400" i="1">
                              <a:solidFill>
                                <a:srgbClr val="FF0000"/>
                              </a:solidFill>
                              <a:latin typeface="Cambria Math" panose="02040503050406030204" pitchFamily="18" charset="0"/>
                            </a:rPr>
                          </m:ctrlPr>
                        </m:sSupPr>
                        <m:e>
                          <m:r>
                            <a:rPr lang="zh-CN" altLang="en-US" sz="2400">
                              <a:solidFill>
                                <a:srgbClr val="FF0000"/>
                              </a:solidFill>
                              <a:latin typeface="Cambria Math" panose="02040503050406030204" pitchFamily="18" charset="0"/>
                            </a:rPr>
                            <m:t>𝑟</m:t>
                          </m:r>
                        </m:e>
                        <m:sup>
                          <m:r>
                            <a:rPr lang="zh-CN" altLang="en-US" sz="2400">
                              <a:solidFill>
                                <a:srgbClr val="FF0000"/>
                              </a:solidFill>
                              <a:latin typeface="Cambria Math" panose="02040503050406030204" pitchFamily="18" charset="0"/>
                            </a:rPr>
                            <m:t>−</m:t>
                          </m:r>
                          <m:f>
                            <m:fPr>
                              <m:type m:val="lin"/>
                              <m:ctrlPr>
                                <a:rPr lang="zh-CN" altLang="en-US" sz="2400" i="1">
                                  <a:solidFill>
                                    <a:srgbClr val="FF0000"/>
                                  </a:solidFill>
                                  <a:latin typeface="Cambria Math" panose="02040503050406030204" pitchFamily="18" charset="0"/>
                                </a:rPr>
                              </m:ctrlPr>
                            </m:fPr>
                            <m:num>
                              <m:r>
                                <a:rPr lang="en-US" altLang="zh-CN" sz="2400" b="0" i="1" smtClean="0">
                                  <a:solidFill>
                                    <a:srgbClr val="FF0000"/>
                                  </a:solidFill>
                                  <a:latin typeface="Cambria Math" panose="02040503050406030204" pitchFamily="18" charset="0"/>
                                </a:rPr>
                                <m:t>7</m:t>
                              </m:r>
                            </m:num>
                            <m:den>
                              <m:r>
                                <a:rPr lang="zh-CN" altLang="en-US" sz="2400">
                                  <a:solidFill>
                                    <a:srgbClr val="FF0000"/>
                                  </a:solidFill>
                                  <a:latin typeface="Cambria Math" panose="02040503050406030204" pitchFamily="18" charset="0"/>
                                </a:rPr>
                                <m:t>4</m:t>
                              </m:r>
                            </m:den>
                          </m:f>
                        </m:sup>
                      </m:sSup>
                    </m:oMath>
                  </m:oMathPara>
                </a14:m>
                <a:endParaRPr lang="zh-CN" altLang="en-US" sz="2400" dirty="0">
                  <a:latin typeface="Cambria Math" panose="02040503050406030204" pitchFamily="18" charset="0"/>
                </a:endParaRPr>
              </a:p>
            </p:txBody>
          </p:sp>
        </mc:Choice>
        <mc:Fallback xmlns="">
          <p:sp>
            <p:nvSpPr>
              <p:cNvPr id="32" name="文本框 31">
                <a:extLst>
                  <a:ext uri="{FF2B5EF4-FFF2-40B4-BE49-F238E27FC236}">
                    <a16:creationId xmlns:a16="http://schemas.microsoft.com/office/drawing/2014/main" id="{BD7CEDBF-8BC1-8D81-9DCE-1F97DE6BBD74}"/>
                  </a:ext>
                </a:extLst>
              </p:cNvPr>
              <p:cNvSpPr txBox="1">
                <a:spLocks noRot="1" noChangeAspect="1" noMove="1" noResize="1" noEditPoints="1" noAdjustHandles="1" noChangeArrowheads="1" noChangeShapeType="1" noTextEdit="1"/>
              </p:cNvSpPr>
              <p:nvPr/>
            </p:nvSpPr>
            <p:spPr>
              <a:xfrm>
                <a:off x="2966528" y="3429000"/>
                <a:ext cx="1960775" cy="486672"/>
              </a:xfrm>
              <a:prstGeom prst="rect">
                <a:avLst/>
              </a:prstGeom>
              <a:blipFill>
                <a:blip r:embed="rId4"/>
                <a:stretch>
                  <a:fillRect/>
                </a:stretch>
              </a:blipFill>
            </p:spPr>
            <p:txBody>
              <a:bodyPr/>
              <a:lstStyle/>
              <a:p>
                <a:r>
                  <a:rPr lang="zh-CN" altLang="en-US">
                    <a:noFill/>
                  </a:rPr>
                  <a:t> </a:t>
                </a:r>
              </a:p>
            </p:txBody>
          </p:sp>
        </mc:Fallback>
      </mc:AlternateContent>
    </p:spTree>
    <p:extLst>
      <p:ext uri="{BB962C8B-B14F-4D97-AF65-F5344CB8AC3E}">
        <p14:creationId xmlns:p14="http://schemas.microsoft.com/office/powerpoint/2010/main" val="3171940474"/>
      </p:ext>
    </p:extLst>
  </p:cSld>
  <p:clrMapOvr>
    <a:masterClrMapping/>
  </p:clrMapOvr>
</p:sld>
</file>

<file path=ppt/tags/tag1.xml><?xml version="1.0" encoding="utf-8"?>
<p:tagLst xmlns:a="http://schemas.openxmlformats.org/drawingml/2006/main" xmlns:r="http://schemas.openxmlformats.org/officeDocument/2006/relationships" xmlns:p="http://schemas.openxmlformats.org/presentationml/2006/main">
  <p:tag name="ISLIDE.GUIDESSETTING" val="{&quot;Id&quot;:null,&quot;Name&quot;:&quot;无&quot;,&quot;HeaderHeight&quot;:6.0,&quot;FooterHeight&quot;:0.0,&quot;SideMargin&quot;:4.5,&quot;TopMargin&quot;:2.0,&quot;BottomMargin&quot;:4.0,&quot;IntervalMargin&quot;:5.0,&quot;SettingType&quot;:&quot;System&quot;}"/>
</p:tagLst>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a:bodyPr rtlCol="0" anchor="ctr"/>
      <a:lstStyle>
        <a:defPPr algn="ctr">
          <a:defRPr/>
        </a:defPPr>
      </a:lstStyle>
      <a:style>
        <a:lnRef idx="2">
          <a:schemeClr val="accent1">
            <a:shade val="50000"/>
          </a:schemeClr>
        </a:lnRef>
        <a:fillRef idx="1">
          <a:schemeClr val="accent1"/>
        </a:fillRef>
        <a:effectRef idx="0">
          <a:schemeClr val="accent1"/>
        </a:effectRef>
        <a:fontRef idx="minor">
          <a:schemeClr val="lt1"/>
        </a:fontRef>
      </a:style>
    </a:spDef>
    <a:lnDef>
      <a:spPr>
        <a:ln w="50800">
          <a:solidFill>
            <a:srgbClr val="004098"/>
          </a:solidFill>
        </a:ln>
      </a:spPr>
      <a:bodyPr/>
      <a:lstStyle/>
      <a:style>
        <a:lnRef idx="1">
          <a:schemeClr val="accent1"/>
        </a:lnRef>
        <a:fillRef idx="0">
          <a:schemeClr val="accent1"/>
        </a:fillRef>
        <a:effectRef idx="0">
          <a:schemeClr val="accent1"/>
        </a:effectRef>
        <a:fontRef idx="minor">
          <a:schemeClr val="tx1"/>
        </a:fontRef>
      </a: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
  <TotalTime>9617</TotalTime>
  <Words>1078</Words>
  <Application>Microsoft Office PowerPoint</Application>
  <PresentationFormat>宽屏</PresentationFormat>
  <Paragraphs>176</Paragraphs>
  <Slides>20</Slides>
  <Notes>2</Notes>
  <HiddenSlides>0</HiddenSlides>
  <MMClips>0</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20</vt:i4>
      </vt:variant>
    </vt:vector>
  </HeadingPairs>
  <TitlesOfParts>
    <vt:vector size="32" baseType="lpstr">
      <vt:lpstr>-apple-system</vt:lpstr>
      <vt:lpstr>CMR10</vt:lpstr>
      <vt:lpstr>LiberationSerif</vt:lpstr>
      <vt:lpstr>NotoSans-Regular</vt:lpstr>
      <vt:lpstr>等线</vt:lpstr>
      <vt:lpstr>微软雅黑</vt:lpstr>
      <vt:lpstr>微软雅黑 Light</vt:lpstr>
      <vt:lpstr>Arial</vt:lpstr>
      <vt:lpstr>Cambria Math</vt:lpstr>
      <vt:lpstr>IBM Plex Sans</vt:lpstr>
      <vt:lpstr>Times New Roman</vt:lpstr>
      <vt:lpstr>Office 主题​​</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lpstr>PowerPoint 演示文稿</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演示文稿</dc:title>
  <dc:creator>程 成</dc:creator>
  <cp:lastModifiedBy>Yu Cheng</cp:lastModifiedBy>
  <cp:revision>205</cp:revision>
  <dcterms:created xsi:type="dcterms:W3CDTF">2021-06-27T12:18:57Z</dcterms:created>
  <dcterms:modified xsi:type="dcterms:W3CDTF">2023-07-05T03:03:28Z</dcterms:modified>
</cp:coreProperties>
</file>